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22" r:id="rId2"/>
    <p:sldId id="324" r:id="rId3"/>
    <p:sldId id="326" r:id="rId4"/>
    <p:sldId id="328" r:id="rId5"/>
    <p:sldId id="329" r:id="rId6"/>
    <p:sldId id="325" r:id="rId7"/>
    <p:sldId id="342" r:id="rId8"/>
    <p:sldId id="333" r:id="rId9"/>
    <p:sldId id="341" r:id="rId10"/>
    <p:sldId id="327" r:id="rId11"/>
    <p:sldId id="343" r:id="rId12"/>
    <p:sldId id="344" r:id="rId13"/>
    <p:sldId id="332" r:id="rId14"/>
    <p:sldId id="345" r:id="rId15"/>
    <p:sldId id="346" r:id="rId16"/>
    <p:sldId id="347" r:id="rId17"/>
    <p:sldId id="348" r:id="rId18"/>
    <p:sldId id="349" r:id="rId19"/>
    <p:sldId id="351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0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C1F24"/>
    <a:srgbClr val="D11528"/>
    <a:srgbClr val="FFC715"/>
    <a:srgbClr val="514038"/>
    <a:srgbClr val="394959"/>
    <a:srgbClr val="3F7D5B"/>
    <a:srgbClr val="4EB4B7"/>
    <a:srgbClr val="FF9900"/>
    <a:srgbClr val="001A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0" y="348"/>
      </p:cViewPr>
      <p:guideLst>
        <p:guide pos="3840"/>
        <p:guide orient="horz" pos="20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1999" cy="3022599"/>
          </a:xfrm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359790" y="332295"/>
            <a:ext cx="11472420" cy="6193410"/>
          </a:xfrm>
          <a:custGeom>
            <a:avLst/>
            <a:gdLst>
              <a:gd name="connsiteX0" fmla="*/ 0 w 11472420"/>
              <a:gd name="connsiteY0" fmla="*/ 0 h 6193410"/>
              <a:gd name="connsiteX1" fmla="*/ 11472420 w 11472420"/>
              <a:gd name="connsiteY1" fmla="*/ 0 h 6193410"/>
              <a:gd name="connsiteX2" fmla="*/ 11472420 w 11472420"/>
              <a:gd name="connsiteY2" fmla="*/ 6193410 h 6193410"/>
              <a:gd name="connsiteX3" fmla="*/ 0 w 11472420"/>
              <a:gd name="connsiteY3" fmla="*/ 6193410 h 6193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72420" h="6193410">
                <a:moveTo>
                  <a:pt x="0" y="0"/>
                </a:moveTo>
                <a:lnTo>
                  <a:pt x="11472420" y="0"/>
                </a:lnTo>
                <a:lnTo>
                  <a:pt x="11472420" y="6193410"/>
                </a:lnTo>
                <a:lnTo>
                  <a:pt x="0" y="619341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-1" y="-1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4"/>
          <p:cNvSpPr>
            <a:spLocks noGrp="1"/>
          </p:cNvSpPr>
          <p:nvPr>
            <p:ph type="pic" sz="quarter" idx="11"/>
          </p:nvPr>
        </p:nvSpPr>
        <p:spPr>
          <a:xfrm>
            <a:off x="3429000" y="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Picture Placeholder 17"/>
          <p:cNvSpPr>
            <a:spLocks noGrp="1"/>
          </p:cNvSpPr>
          <p:nvPr>
            <p:ph type="pic" sz="quarter" idx="12"/>
          </p:nvPr>
        </p:nvSpPr>
        <p:spPr>
          <a:xfrm>
            <a:off x="0" y="3428999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20"/>
          <p:cNvSpPr>
            <a:spLocks noGrp="1"/>
          </p:cNvSpPr>
          <p:nvPr>
            <p:ph type="pic" sz="quarter" idx="13"/>
          </p:nvPr>
        </p:nvSpPr>
        <p:spPr>
          <a:xfrm>
            <a:off x="3429000" y="3428999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2"/>
          </p:nvPr>
        </p:nvSpPr>
        <p:spPr>
          <a:xfrm>
            <a:off x="609600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609600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609600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2"/>
          </p:nvPr>
        </p:nvSpPr>
        <p:spPr>
          <a:xfrm>
            <a:off x="609600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2"/>
          </p:nvPr>
        </p:nvSpPr>
        <p:spPr>
          <a:xfrm>
            <a:off x="6096000" y="-1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6096000" y="3428999"/>
            <a:ext cx="6096000" cy="3429000"/>
          </a:xfrm>
          <a:custGeom>
            <a:avLst/>
            <a:gdLst>
              <a:gd name="connsiteX0" fmla="*/ 0 w 6096000"/>
              <a:gd name="connsiteY0" fmla="*/ 0 h 3429000"/>
              <a:gd name="connsiteX1" fmla="*/ 6096000 w 6096000"/>
              <a:gd name="connsiteY1" fmla="*/ 0 h 3429000"/>
              <a:gd name="connsiteX2" fmla="*/ 6096000 w 6096000"/>
              <a:gd name="connsiteY2" fmla="*/ 3429000 h 3429000"/>
              <a:gd name="connsiteX3" fmla="*/ 0 w 6096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3429000">
                <a:moveTo>
                  <a:pt x="0" y="0"/>
                </a:moveTo>
                <a:lnTo>
                  <a:pt x="6096000" y="0"/>
                </a:lnTo>
                <a:lnTo>
                  <a:pt x="6096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4633547" y="0"/>
            <a:ext cx="7558454" cy="6858000"/>
          </a:xfrm>
          <a:custGeom>
            <a:avLst/>
            <a:gdLst>
              <a:gd name="connsiteX0" fmla="*/ 0 w 7558454"/>
              <a:gd name="connsiteY0" fmla="*/ 0 h 6858000"/>
              <a:gd name="connsiteX1" fmla="*/ 7558454 w 7558454"/>
              <a:gd name="connsiteY1" fmla="*/ 0 h 6858000"/>
              <a:gd name="connsiteX2" fmla="*/ 7558454 w 7558454"/>
              <a:gd name="connsiteY2" fmla="*/ 6858000 h 6858000"/>
              <a:gd name="connsiteX3" fmla="*/ 0 w 7558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8454" h="6858000">
                <a:moveTo>
                  <a:pt x="0" y="0"/>
                </a:moveTo>
                <a:lnTo>
                  <a:pt x="7558454" y="0"/>
                </a:lnTo>
                <a:lnTo>
                  <a:pt x="7558454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58454" cy="6858000"/>
          </a:xfrm>
          <a:custGeom>
            <a:avLst/>
            <a:gdLst>
              <a:gd name="connsiteX0" fmla="*/ 0 w 7558454"/>
              <a:gd name="connsiteY0" fmla="*/ 0 h 6858000"/>
              <a:gd name="connsiteX1" fmla="*/ 7558454 w 7558454"/>
              <a:gd name="connsiteY1" fmla="*/ 0 h 6858000"/>
              <a:gd name="connsiteX2" fmla="*/ 7558454 w 7558454"/>
              <a:gd name="connsiteY2" fmla="*/ 6858000 h 6858000"/>
              <a:gd name="connsiteX3" fmla="*/ 0 w 7558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8454" h="6858000">
                <a:moveTo>
                  <a:pt x="0" y="0"/>
                </a:moveTo>
                <a:lnTo>
                  <a:pt x="7558454" y="0"/>
                </a:lnTo>
                <a:lnTo>
                  <a:pt x="7558454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206738" cy="6858000"/>
          </a:xfrm>
          <a:custGeom>
            <a:avLst/>
            <a:gdLst>
              <a:gd name="connsiteX0" fmla="*/ 0 w 5206738"/>
              <a:gd name="connsiteY0" fmla="*/ 0 h 6858000"/>
              <a:gd name="connsiteX1" fmla="*/ 5206738 w 5206738"/>
              <a:gd name="connsiteY1" fmla="*/ 0 h 6858000"/>
              <a:gd name="connsiteX2" fmla="*/ 5206738 w 5206738"/>
              <a:gd name="connsiteY2" fmla="*/ 6858000 h 6858000"/>
              <a:gd name="connsiteX3" fmla="*/ 0 w 520673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6738" h="6858000">
                <a:moveTo>
                  <a:pt x="0" y="0"/>
                </a:moveTo>
                <a:lnTo>
                  <a:pt x="5206738" y="0"/>
                </a:lnTo>
                <a:lnTo>
                  <a:pt x="5206738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206738" cy="6858000"/>
          </a:xfrm>
          <a:custGeom>
            <a:avLst/>
            <a:gdLst>
              <a:gd name="connsiteX0" fmla="*/ 0 w 5206738"/>
              <a:gd name="connsiteY0" fmla="*/ 0 h 6858000"/>
              <a:gd name="connsiteX1" fmla="*/ 5206738 w 5206738"/>
              <a:gd name="connsiteY1" fmla="*/ 0 h 6858000"/>
              <a:gd name="connsiteX2" fmla="*/ 5206738 w 5206738"/>
              <a:gd name="connsiteY2" fmla="*/ 6858000 h 6858000"/>
              <a:gd name="connsiteX3" fmla="*/ 0 w 520673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6738" h="6858000">
                <a:moveTo>
                  <a:pt x="0" y="0"/>
                </a:moveTo>
                <a:lnTo>
                  <a:pt x="5206738" y="0"/>
                </a:lnTo>
                <a:lnTo>
                  <a:pt x="5206738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6742018" y="1194203"/>
            <a:ext cx="4051246" cy="2559182"/>
          </a:xfrm>
          <a:custGeom>
            <a:avLst/>
            <a:gdLst>
              <a:gd name="connsiteX0" fmla="*/ 0 w 4051246"/>
              <a:gd name="connsiteY0" fmla="*/ 0 h 2559182"/>
              <a:gd name="connsiteX1" fmla="*/ 4051246 w 4051246"/>
              <a:gd name="connsiteY1" fmla="*/ 0 h 2559182"/>
              <a:gd name="connsiteX2" fmla="*/ 4051246 w 4051246"/>
              <a:gd name="connsiteY2" fmla="*/ 2559182 h 2559182"/>
              <a:gd name="connsiteX3" fmla="*/ 0 w 4051246"/>
              <a:gd name="connsiteY3" fmla="*/ 2559182 h 255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1246" h="2559182">
                <a:moveTo>
                  <a:pt x="0" y="0"/>
                </a:moveTo>
                <a:lnTo>
                  <a:pt x="4051246" y="0"/>
                </a:lnTo>
                <a:lnTo>
                  <a:pt x="4051246" y="2559182"/>
                </a:lnTo>
                <a:lnTo>
                  <a:pt x="0" y="255918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5"/>
          <p:cNvSpPr>
            <a:spLocks noGrp="1"/>
          </p:cNvSpPr>
          <p:nvPr>
            <p:ph type="pic" sz="quarter" idx="10"/>
          </p:nvPr>
        </p:nvSpPr>
        <p:spPr>
          <a:xfrm>
            <a:off x="3680790" y="1036983"/>
            <a:ext cx="2272749" cy="2272749"/>
          </a:xfrm>
          <a:custGeom>
            <a:avLst/>
            <a:gdLst>
              <a:gd name="connsiteX0" fmla="*/ 0 w 2272749"/>
              <a:gd name="connsiteY0" fmla="*/ 0 h 2272749"/>
              <a:gd name="connsiteX1" fmla="*/ 2272749 w 2272749"/>
              <a:gd name="connsiteY1" fmla="*/ 0 h 2272749"/>
              <a:gd name="connsiteX2" fmla="*/ 2272749 w 2272749"/>
              <a:gd name="connsiteY2" fmla="*/ 2272749 h 2272749"/>
              <a:gd name="connsiteX3" fmla="*/ 0 w 2272749"/>
              <a:gd name="connsiteY3" fmla="*/ 2272749 h 227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2749" h="2272749">
                <a:moveTo>
                  <a:pt x="0" y="0"/>
                </a:moveTo>
                <a:lnTo>
                  <a:pt x="2272749" y="0"/>
                </a:lnTo>
                <a:lnTo>
                  <a:pt x="2272749" y="2272749"/>
                </a:lnTo>
                <a:lnTo>
                  <a:pt x="0" y="227274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6"/>
          <p:cNvSpPr>
            <a:spLocks noGrp="1"/>
          </p:cNvSpPr>
          <p:nvPr>
            <p:ph type="pic" sz="quarter" idx="11"/>
          </p:nvPr>
        </p:nvSpPr>
        <p:spPr>
          <a:xfrm>
            <a:off x="6238461" y="1036983"/>
            <a:ext cx="2272749" cy="2272749"/>
          </a:xfrm>
          <a:custGeom>
            <a:avLst/>
            <a:gdLst>
              <a:gd name="connsiteX0" fmla="*/ 0 w 2272749"/>
              <a:gd name="connsiteY0" fmla="*/ 0 h 2272749"/>
              <a:gd name="connsiteX1" fmla="*/ 2272749 w 2272749"/>
              <a:gd name="connsiteY1" fmla="*/ 0 h 2272749"/>
              <a:gd name="connsiteX2" fmla="*/ 2272749 w 2272749"/>
              <a:gd name="connsiteY2" fmla="*/ 2272749 h 2272749"/>
              <a:gd name="connsiteX3" fmla="*/ 0 w 2272749"/>
              <a:gd name="connsiteY3" fmla="*/ 2272749 h 227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2749" h="2272749">
                <a:moveTo>
                  <a:pt x="0" y="0"/>
                </a:moveTo>
                <a:lnTo>
                  <a:pt x="2272749" y="0"/>
                </a:lnTo>
                <a:lnTo>
                  <a:pt x="2272749" y="2272749"/>
                </a:lnTo>
                <a:lnTo>
                  <a:pt x="0" y="227274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Picture Placeholder 17"/>
          <p:cNvSpPr>
            <a:spLocks noGrp="1"/>
          </p:cNvSpPr>
          <p:nvPr>
            <p:ph type="pic" sz="quarter" idx="12"/>
          </p:nvPr>
        </p:nvSpPr>
        <p:spPr>
          <a:xfrm>
            <a:off x="3680790" y="3548269"/>
            <a:ext cx="2272749" cy="2272749"/>
          </a:xfrm>
          <a:custGeom>
            <a:avLst/>
            <a:gdLst>
              <a:gd name="connsiteX0" fmla="*/ 0 w 2272749"/>
              <a:gd name="connsiteY0" fmla="*/ 0 h 2272749"/>
              <a:gd name="connsiteX1" fmla="*/ 2272749 w 2272749"/>
              <a:gd name="connsiteY1" fmla="*/ 0 h 2272749"/>
              <a:gd name="connsiteX2" fmla="*/ 2272749 w 2272749"/>
              <a:gd name="connsiteY2" fmla="*/ 2272749 h 2272749"/>
              <a:gd name="connsiteX3" fmla="*/ 0 w 2272749"/>
              <a:gd name="connsiteY3" fmla="*/ 2272749 h 227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2749" h="2272749">
                <a:moveTo>
                  <a:pt x="0" y="0"/>
                </a:moveTo>
                <a:lnTo>
                  <a:pt x="2272749" y="0"/>
                </a:lnTo>
                <a:lnTo>
                  <a:pt x="2272749" y="2272749"/>
                </a:lnTo>
                <a:lnTo>
                  <a:pt x="0" y="227274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6238461" y="3548269"/>
            <a:ext cx="2272749" cy="2272749"/>
          </a:xfrm>
          <a:custGeom>
            <a:avLst/>
            <a:gdLst>
              <a:gd name="connsiteX0" fmla="*/ 0 w 2272749"/>
              <a:gd name="connsiteY0" fmla="*/ 0 h 2272749"/>
              <a:gd name="connsiteX1" fmla="*/ 2272749 w 2272749"/>
              <a:gd name="connsiteY1" fmla="*/ 0 h 2272749"/>
              <a:gd name="connsiteX2" fmla="*/ 2272749 w 2272749"/>
              <a:gd name="connsiteY2" fmla="*/ 2272749 h 2272749"/>
              <a:gd name="connsiteX3" fmla="*/ 0 w 2272749"/>
              <a:gd name="connsiteY3" fmla="*/ 2272749 h 227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2749" h="2272749">
                <a:moveTo>
                  <a:pt x="0" y="0"/>
                </a:moveTo>
                <a:lnTo>
                  <a:pt x="2272749" y="0"/>
                </a:lnTo>
                <a:lnTo>
                  <a:pt x="2272749" y="2272749"/>
                </a:lnTo>
                <a:lnTo>
                  <a:pt x="0" y="227274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985262" y="0"/>
            <a:ext cx="5206738" cy="6858000"/>
          </a:xfrm>
          <a:custGeom>
            <a:avLst/>
            <a:gdLst>
              <a:gd name="connsiteX0" fmla="*/ 0 w 5206738"/>
              <a:gd name="connsiteY0" fmla="*/ 0 h 6858000"/>
              <a:gd name="connsiteX1" fmla="*/ 5206738 w 5206738"/>
              <a:gd name="connsiteY1" fmla="*/ 0 h 6858000"/>
              <a:gd name="connsiteX2" fmla="*/ 5206738 w 5206738"/>
              <a:gd name="connsiteY2" fmla="*/ 6858000 h 6858000"/>
              <a:gd name="connsiteX3" fmla="*/ 0 w 520673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6738" h="6858000">
                <a:moveTo>
                  <a:pt x="0" y="0"/>
                </a:moveTo>
                <a:lnTo>
                  <a:pt x="5206738" y="0"/>
                </a:lnTo>
                <a:lnTo>
                  <a:pt x="5206738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2302933" y="618067"/>
            <a:ext cx="3208867" cy="4461934"/>
          </a:xfrm>
          <a:custGeom>
            <a:avLst/>
            <a:gdLst>
              <a:gd name="connsiteX0" fmla="*/ 0 w 3208867"/>
              <a:gd name="connsiteY0" fmla="*/ 0 h 4461934"/>
              <a:gd name="connsiteX1" fmla="*/ 3208867 w 3208867"/>
              <a:gd name="connsiteY1" fmla="*/ 0 h 4461934"/>
              <a:gd name="connsiteX2" fmla="*/ 3208867 w 3208867"/>
              <a:gd name="connsiteY2" fmla="*/ 4461934 h 4461934"/>
              <a:gd name="connsiteX3" fmla="*/ 0 w 3208867"/>
              <a:gd name="connsiteY3" fmla="*/ 4461934 h 446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8867" h="4461934">
                <a:moveTo>
                  <a:pt x="0" y="0"/>
                </a:moveTo>
                <a:lnTo>
                  <a:pt x="3208867" y="0"/>
                </a:lnTo>
                <a:lnTo>
                  <a:pt x="3208867" y="4461934"/>
                </a:lnTo>
                <a:lnTo>
                  <a:pt x="0" y="446193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1"/>
          </p:nvPr>
        </p:nvSpPr>
        <p:spPr>
          <a:xfrm>
            <a:off x="6680200" y="618067"/>
            <a:ext cx="3208867" cy="4461934"/>
          </a:xfrm>
          <a:custGeom>
            <a:avLst/>
            <a:gdLst>
              <a:gd name="connsiteX0" fmla="*/ 0 w 3208867"/>
              <a:gd name="connsiteY0" fmla="*/ 0 h 4461934"/>
              <a:gd name="connsiteX1" fmla="*/ 3208867 w 3208867"/>
              <a:gd name="connsiteY1" fmla="*/ 0 h 4461934"/>
              <a:gd name="connsiteX2" fmla="*/ 3208867 w 3208867"/>
              <a:gd name="connsiteY2" fmla="*/ 4461934 h 4461934"/>
              <a:gd name="connsiteX3" fmla="*/ 0 w 3208867"/>
              <a:gd name="connsiteY3" fmla="*/ 4461934 h 446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8867" h="4461934">
                <a:moveTo>
                  <a:pt x="0" y="0"/>
                </a:moveTo>
                <a:lnTo>
                  <a:pt x="3208867" y="0"/>
                </a:lnTo>
                <a:lnTo>
                  <a:pt x="3208867" y="4461934"/>
                </a:lnTo>
                <a:lnTo>
                  <a:pt x="0" y="446193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5410201" y="-1"/>
            <a:ext cx="6781799" cy="6858000"/>
          </a:xfrm>
          <a:custGeom>
            <a:avLst/>
            <a:gdLst>
              <a:gd name="connsiteX0" fmla="*/ 3163663 w 6781799"/>
              <a:gd name="connsiteY0" fmla="*/ 0 h 6858000"/>
              <a:gd name="connsiteX1" fmla="*/ 6781799 w 6781799"/>
              <a:gd name="connsiteY1" fmla="*/ 0 h 6858000"/>
              <a:gd name="connsiteX2" fmla="*/ 6781799 w 6781799"/>
              <a:gd name="connsiteY2" fmla="*/ 6858000 h 6858000"/>
              <a:gd name="connsiteX3" fmla="*/ 0 w 67817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1799" h="6858000">
                <a:moveTo>
                  <a:pt x="3163663" y="0"/>
                </a:moveTo>
                <a:lnTo>
                  <a:pt x="6781799" y="0"/>
                </a:lnTo>
                <a:lnTo>
                  <a:pt x="67817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781799" cy="6858000"/>
          </a:xfrm>
          <a:custGeom>
            <a:avLst/>
            <a:gdLst>
              <a:gd name="connsiteX0" fmla="*/ 0 w 6781799"/>
              <a:gd name="connsiteY0" fmla="*/ 0 h 6858000"/>
              <a:gd name="connsiteX1" fmla="*/ 3618136 w 6781799"/>
              <a:gd name="connsiteY1" fmla="*/ 0 h 6858000"/>
              <a:gd name="connsiteX2" fmla="*/ 6781799 w 6781799"/>
              <a:gd name="connsiteY2" fmla="*/ 6858000 h 6858000"/>
              <a:gd name="connsiteX3" fmla="*/ 0 w 67817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1799" h="6858000">
                <a:moveTo>
                  <a:pt x="0" y="0"/>
                </a:moveTo>
                <a:lnTo>
                  <a:pt x="3618136" y="0"/>
                </a:lnTo>
                <a:lnTo>
                  <a:pt x="67817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5145815" y="1939554"/>
            <a:ext cx="2412472" cy="2119217"/>
          </a:xfrm>
          <a:custGeom>
            <a:avLst/>
            <a:gdLst>
              <a:gd name="connsiteX0" fmla="*/ 0 w 2412472"/>
              <a:gd name="connsiteY0" fmla="*/ 0 h 2412472"/>
              <a:gd name="connsiteX1" fmla="*/ 2412472 w 2412472"/>
              <a:gd name="connsiteY1" fmla="*/ 0 h 2412472"/>
              <a:gd name="connsiteX2" fmla="*/ 2412472 w 2412472"/>
              <a:gd name="connsiteY2" fmla="*/ 2412472 h 2412472"/>
              <a:gd name="connsiteX3" fmla="*/ 0 w 2412472"/>
              <a:gd name="connsiteY3" fmla="*/ 2412472 h 24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472" h="2412472">
                <a:moveTo>
                  <a:pt x="0" y="0"/>
                </a:moveTo>
                <a:lnTo>
                  <a:pt x="2412472" y="0"/>
                </a:lnTo>
                <a:lnTo>
                  <a:pt x="2412472" y="2412472"/>
                </a:lnTo>
                <a:lnTo>
                  <a:pt x="0" y="24124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1"/>
          </p:nvPr>
        </p:nvSpPr>
        <p:spPr>
          <a:xfrm>
            <a:off x="5145815" y="4140907"/>
            <a:ext cx="2412472" cy="2119217"/>
          </a:xfrm>
          <a:custGeom>
            <a:avLst/>
            <a:gdLst>
              <a:gd name="connsiteX0" fmla="*/ 0 w 2412472"/>
              <a:gd name="connsiteY0" fmla="*/ 0 h 2412472"/>
              <a:gd name="connsiteX1" fmla="*/ 2412472 w 2412472"/>
              <a:gd name="connsiteY1" fmla="*/ 0 h 2412472"/>
              <a:gd name="connsiteX2" fmla="*/ 2412472 w 2412472"/>
              <a:gd name="connsiteY2" fmla="*/ 2412472 h 2412472"/>
              <a:gd name="connsiteX3" fmla="*/ 0 w 2412472"/>
              <a:gd name="connsiteY3" fmla="*/ 2412472 h 24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472" h="2412472">
                <a:moveTo>
                  <a:pt x="0" y="0"/>
                </a:moveTo>
                <a:lnTo>
                  <a:pt x="2412472" y="0"/>
                </a:lnTo>
                <a:lnTo>
                  <a:pt x="2412472" y="2412472"/>
                </a:lnTo>
                <a:lnTo>
                  <a:pt x="0" y="24124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2"/>
          </p:nvPr>
        </p:nvSpPr>
        <p:spPr>
          <a:xfrm>
            <a:off x="7658100" y="1939555"/>
            <a:ext cx="3962400" cy="4320570"/>
          </a:xfrm>
          <a:custGeom>
            <a:avLst/>
            <a:gdLst>
              <a:gd name="connsiteX0" fmla="*/ 0 w 3962400"/>
              <a:gd name="connsiteY0" fmla="*/ 0 h 4918445"/>
              <a:gd name="connsiteX1" fmla="*/ 3962400 w 3962400"/>
              <a:gd name="connsiteY1" fmla="*/ 0 h 4918445"/>
              <a:gd name="connsiteX2" fmla="*/ 3962400 w 3962400"/>
              <a:gd name="connsiteY2" fmla="*/ 4918445 h 4918445"/>
              <a:gd name="connsiteX3" fmla="*/ 0 w 3962400"/>
              <a:gd name="connsiteY3" fmla="*/ 4918445 h 4918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2400" h="4918445">
                <a:moveTo>
                  <a:pt x="0" y="0"/>
                </a:moveTo>
                <a:lnTo>
                  <a:pt x="3962400" y="0"/>
                </a:lnTo>
                <a:lnTo>
                  <a:pt x="3962400" y="4918445"/>
                </a:lnTo>
                <a:lnTo>
                  <a:pt x="0" y="491844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/>
          </p:nvPr>
        </p:nvSpPr>
        <p:spPr>
          <a:xfrm>
            <a:off x="571500" y="1939554"/>
            <a:ext cx="3962400" cy="4320570"/>
          </a:xfrm>
          <a:custGeom>
            <a:avLst/>
            <a:gdLst>
              <a:gd name="connsiteX0" fmla="*/ 0 w 3962400"/>
              <a:gd name="connsiteY0" fmla="*/ 0 h 4918445"/>
              <a:gd name="connsiteX1" fmla="*/ 3962400 w 3962400"/>
              <a:gd name="connsiteY1" fmla="*/ 0 h 4918445"/>
              <a:gd name="connsiteX2" fmla="*/ 3962400 w 3962400"/>
              <a:gd name="connsiteY2" fmla="*/ 4918445 h 4918445"/>
              <a:gd name="connsiteX3" fmla="*/ 0 w 3962400"/>
              <a:gd name="connsiteY3" fmla="*/ 4918445 h 4918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2400" h="4918445">
                <a:moveTo>
                  <a:pt x="0" y="0"/>
                </a:moveTo>
                <a:lnTo>
                  <a:pt x="3962400" y="0"/>
                </a:lnTo>
                <a:lnTo>
                  <a:pt x="3962400" y="4918445"/>
                </a:lnTo>
                <a:lnTo>
                  <a:pt x="0" y="491844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1"/>
          </p:nvPr>
        </p:nvSpPr>
        <p:spPr>
          <a:xfrm>
            <a:off x="4633713" y="1939553"/>
            <a:ext cx="2412472" cy="2119217"/>
          </a:xfrm>
          <a:custGeom>
            <a:avLst/>
            <a:gdLst>
              <a:gd name="connsiteX0" fmla="*/ 0 w 2412472"/>
              <a:gd name="connsiteY0" fmla="*/ 0 h 2412472"/>
              <a:gd name="connsiteX1" fmla="*/ 2412472 w 2412472"/>
              <a:gd name="connsiteY1" fmla="*/ 0 h 2412472"/>
              <a:gd name="connsiteX2" fmla="*/ 2412472 w 2412472"/>
              <a:gd name="connsiteY2" fmla="*/ 2412472 h 2412472"/>
              <a:gd name="connsiteX3" fmla="*/ 0 w 2412472"/>
              <a:gd name="connsiteY3" fmla="*/ 2412472 h 24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472" h="2412472">
                <a:moveTo>
                  <a:pt x="0" y="0"/>
                </a:moveTo>
                <a:lnTo>
                  <a:pt x="2412472" y="0"/>
                </a:lnTo>
                <a:lnTo>
                  <a:pt x="2412472" y="2412472"/>
                </a:lnTo>
                <a:lnTo>
                  <a:pt x="0" y="24124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4633713" y="4140907"/>
            <a:ext cx="2412472" cy="2119217"/>
          </a:xfrm>
          <a:custGeom>
            <a:avLst/>
            <a:gdLst>
              <a:gd name="connsiteX0" fmla="*/ 0 w 2412472"/>
              <a:gd name="connsiteY0" fmla="*/ 0 h 2412472"/>
              <a:gd name="connsiteX1" fmla="*/ 2412472 w 2412472"/>
              <a:gd name="connsiteY1" fmla="*/ 0 h 2412472"/>
              <a:gd name="connsiteX2" fmla="*/ 2412472 w 2412472"/>
              <a:gd name="connsiteY2" fmla="*/ 2412472 h 2412472"/>
              <a:gd name="connsiteX3" fmla="*/ 0 w 2412472"/>
              <a:gd name="connsiteY3" fmla="*/ 2412472 h 24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472" h="2412472">
                <a:moveTo>
                  <a:pt x="0" y="0"/>
                </a:moveTo>
                <a:lnTo>
                  <a:pt x="2412472" y="0"/>
                </a:lnTo>
                <a:lnTo>
                  <a:pt x="2412472" y="2412472"/>
                </a:lnTo>
                <a:lnTo>
                  <a:pt x="0" y="24124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626576" y="1745273"/>
            <a:ext cx="3367454" cy="3367454"/>
          </a:xfrm>
          <a:custGeom>
            <a:avLst/>
            <a:gdLst>
              <a:gd name="connsiteX0" fmla="*/ 1683727 w 3367454"/>
              <a:gd name="connsiteY0" fmla="*/ 0 h 3367454"/>
              <a:gd name="connsiteX1" fmla="*/ 3367454 w 3367454"/>
              <a:gd name="connsiteY1" fmla="*/ 0 h 3367454"/>
              <a:gd name="connsiteX2" fmla="*/ 3367454 w 3367454"/>
              <a:gd name="connsiteY2" fmla="*/ 1683727 h 3367454"/>
              <a:gd name="connsiteX3" fmla="*/ 1683727 w 3367454"/>
              <a:gd name="connsiteY3" fmla="*/ 3367454 h 3367454"/>
              <a:gd name="connsiteX4" fmla="*/ 0 w 3367454"/>
              <a:gd name="connsiteY4" fmla="*/ 1683727 h 3367454"/>
              <a:gd name="connsiteX5" fmla="*/ 1683727 w 3367454"/>
              <a:gd name="connsiteY5" fmla="*/ 0 h 3367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67454" h="3367454">
                <a:moveTo>
                  <a:pt x="1683727" y="0"/>
                </a:moveTo>
                <a:lnTo>
                  <a:pt x="3367454" y="0"/>
                </a:lnTo>
                <a:lnTo>
                  <a:pt x="3367454" y="1683727"/>
                </a:lnTo>
                <a:cubicBezTo>
                  <a:pt x="3367454" y="2613624"/>
                  <a:pt x="2613624" y="3367454"/>
                  <a:pt x="1683727" y="3367454"/>
                </a:cubicBezTo>
                <a:cubicBezTo>
                  <a:pt x="753830" y="3367454"/>
                  <a:pt x="0" y="2613624"/>
                  <a:pt x="0" y="1683727"/>
                </a:cubicBezTo>
                <a:cubicBezTo>
                  <a:pt x="0" y="753830"/>
                  <a:pt x="753830" y="0"/>
                  <a:pt x="168372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434014" y="1552712"/>
            <a:ext cx="3752576" cy="3752576"/>
          </a:xfrm>
          <a:custGeom>
            <a:avLst/>
            <a:gdLst>
              <a:gd name="connsiteX0" fmla="*/ 768990 w 3752576"/>
              <a:gd name="connsiteY0" fmla="*/ 0 h 3752576"/>
              <a:gd name="connsiteX1" fmla="*/ 1876288 w 3752576"/>
              <a:gd name="connsiteY1" fmla="*/ 1107298 h 3752576"/>
              <a:gd name="connsiteX2" fmla="*/ 2983586 w 3752576"/>
              <a:gd name="connsiteY2" fmla="*/ 0 h 3752576"/>
              <a:gd name="connsiteX3" fmla="*/ 3752576 w 3752576"/>
              <a:gd name="connsiteY3" fmla="*/ 768990 h 3752576"/>
              <a:gd name="connsiteX4" fmla="*/ 2645278 w 3752576"/>
              <a:gd name="connsiteY4" fmla="*/ 1876288 h 3752576"/>
              <a:gd name="connsiteX5" fmla="*/ 3752576 w 3752576"/>
              <a:gd name="connsiteY5" fmla="*/ 2983586 h 3752576"/>
              <a:gd name="connsiteX6" fmla="*/ 2983586 w 3752576"/>
              <a:gd name="connsiteY6" fmla="*/ 3752576 h 3752576"/>
              <a:gd name="connsiteX7" fmla="*/ 1876288 w 3752576"/>
              <a:gd name="connsiteY7" fmla="*/ 2645278 h 3752576"/>
              <a:gd name="connsiteX8" fmla="*/ 768990 w 3752576"/>
              <a:gd name="connsiteY8" fmla="*/ 3752576 h 3752576"/>
              <a:gd name="connsiteX9" fmla="*/ 0 w 3752576"/>
              <a:gd name="connsiteY9" fmla="*/ 2983586 h 3752576"/>
              <a:gd name="connsiteX10" fmla="*/ 1107298 w 3752576"/>
              <a:gd name="connsiteY10" fmla="*/ 1876288 h 3752576"/>
              <a:gd name="connsiteX11" fmla="*/ 0 w 3752576"/>
              <a:gd name="connsiteY11" fmla="*/ 768990 h 375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52576" h="3752576">
                <a:moveTo>
                  <a:pt x="768990" y="0"/>
                </a:moveTo>
                <a:lnTo>
                  <a:pt x="1876288" y="1107298"/>
                </a:lnTo>
                <a:lnTo>
                  <a:pt x="2983586" y="0"/>
                </a:lnTo>
                <a:lnTo>
                  <a:pt x="3752576" y="768990"/>
                </a:lnTo>
                <a:lnTo>
                  <a:pt x="2645278" y="1876288"/>
                </a:lnTo>
                <a:lnTo>
                  <a:pt x="3752576" y="2983586"/>
                </a:lnTo>
                <a:lnTo>
                  <a:pt x="2983586" y="3752576"/>
                </a:lnTo>
                <a:lnTo>
                  <a:pt x="1876288" y="2645278"/>
                </a:lnTo>
                <a:lnTo>
                  <a:pt x="768990" y="3752576"/>
                </a:lnTo>
                <a:lnTo>
                  <a:pt x="0" y="2983586"/>
                </a:lnTo>
                <a:lnTo>
                  <a:pt x="1107298" y="1876288"/>
                </a:lnTo>
                <a:lnTo>
                  <a:pt x="0" y="76899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470126" y="1656720"/>
            <a:ext cx="4111690" cy="3544560"/>
          </a:xfrm>
          <a:custGeom>
            <a:avLst/>
            <a:gdLst>
              <a:gd name="connsiteX0" fmla="*/ 0 w 3477532"/>
              <a:gd name="connsiteY0" fmla="*/ 0 h 2997872"/>
              <a:gd name="connsiteX1" fmla="*/ 3477532 w 3477532"/>
              <a:gd name="connsiteY1" fmla="*/ 0 h 2997872"/>
              <a:gd name="connsiteX2" fmla="*/ 1738766 w 3477532"/>
              <a:gd name="connsiteY2" fmla="*/ 2997872 h 2997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77532" h="2997872">
                <a:moveTo>
                  <a:pt x="0" y="0"/>
                </a:moveTo>
                <a:lnTo>
                  <a:pt x="3477532" y="0"/>
                </a:lnTo>
                <a:lnTo>
                  <a:pt x="1738766" y="29978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0"/>
          </p:nvPr>
        </p:nvSpPr>
        <p:spPr>
          <a:xfrm>
            <a:off x="-537288" y="-2748966"/>
            <a:ext cx="6016382" cy="6016382"/>
          </a:xfrm>
          <a:custGeom>
            <a:avLst/>
            <a:gdLst>
              <a:gd name="connsiteX0" fmla="*/ 4039571 w 6016382"/>
              <a:gd name="connsiteY0" fmla="*/ 0 h 6016382"/>
              <a:gd name="connsiteX1" fmla="*/ 6016382 w 6016382"/>
              <a:gd name="connsiteY1" fmla="*/ 1976811 h 6016382"/>
              <a:gd name="connsiteX2" fmla="*/ 1976811 w 6016382"/>
              <a:gd name="connsiteY2" fmla="*/ 6016382 h 6016382"/>
              <a:gd name="connsiteX3" fmla="*/ 0 w 6016382"/>
              <a:gd name="connsiteY3" fmla="*/ 4039571 h 601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16382" h="6016382">
                <a:moveTo>
                  <a:pt x="4039571" y="0"/>
                </a:moveTo>
                <a:lnTo>
                  <a:pt x="6016382" y="1976811"/>
                </a:lnTo>
                <a:lnTo>
                  <a:pt x="1976811" y="6016382"/>
                </a:lnTo>
                <a:lnTo>
                  <a:pt x="0" y="403957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11"/>
          </p:nvPr>
        </p:nvSpPr>
        <p:spPr>
          <a:xfrm>
            <a:off x="-2754756" y="1531262"/>
            <a:ext cx="3953622" cy="3953621"/>
          </a:xfrm>
          <a:custGeom>
            <a:avLst/>
            <a:gdLst>
              <a:gd name="connsiteX0" fmla="*/ 1976811 w 3953622"/>
              <a:gd name="connsiteY0" fmla="*/ 0 h 3953621"/>
              <a:gd name="connsiteX1" fmla="*/ 3953622 w 3953622"/>
              <a:gd name="connsiteY1" fmla="*/ 1976810 h 3953621"/>
              <a:gd name="connsiteX2" fmla="*/ 1976811 w 3953622"/>
              <a:gd name="connsiteY2" fmla="*/ 3953621 h 3953621"/>
              <a:gd name="connsiteX3" fmla="*/ 0 w 3953622"/>
              <a:gd name="connsiteY3" fmla="*/ 1976811 h 3953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3622" h="3953621">
                <a:moveTo>
                  <a:pt x="1976811" y="0"/>
                </a:moveTo>
                <a:lnTo>
                  <a:pt x="3953622" y="1976810"/>
                </a:lnTo>
                <a:lnTo>
                  <a:pt x="1976811" y="3953621"/>
                </a:lnTo>
                <a:lnTo>
                  <a:pt x="0" y="19768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12"/>
          </p:nvPr>
        </p:nvSpPr>
        <p:spPr>
          <a:xfrm>
            <a:off x="683174" y="431124"/>
            <a:ext cx="6016382" cy="6016382"/>
          </a:xfrm>
          <a:custGeom>
            <a:avLst/>
            <a:gdLst>
              <a:gd name="connsiteX0" fmla="*/ 4039572 w 6016382"/>
              <a:gd name="connsiteY0" fmla="*/ 0 h 6016382"/>
              <a:gd name="connsiteX1" fmla="*/ 6016382 w 6016382"/>
              <a:gd name="connsiteY1" fmla="*/ 1976811 h 6016382"/>
              <a:gd name="connsiteX2" fmla="*/ 1976811 w 6016382"/>
              <a:gd name="connsiteY2" fmla="*/ 6016382 h 6016382"/>
              <a:gd name="connsiteX3" fmla="*/ 0 w 6016382"/>
              <a:gd name="connsiteY3" fmla="*/ 4039572 h 601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16382" h="6016382">
                <a:moveTo>
                  <a:pt x="4039572" y="0"/>
                </a:moveTo>
                <a:lnTo>
                  <a:pt x="6016382" y="1976811"/>
                </a:lnTo>
                <a:lnTo>
                  <a:pt x="1976811" y="6016382"/>
                </a:lnTo>
                <a:lnTo>
                  <a:pt x="0" y="403957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963402" y="-1786343"/>
            <a:ext cx="3953622" cy="3953621"/>
          </a:xfrm>
          <a:custGeom>
            <a:avLst/>
            <a:gdLst>
              <a:gd name="connsiteX0" fmla="*/ 1976812 w 3953622"/>
              <a:gd name="connsiteY0" fmla="*/ 0 h 3953621"/>
              <a:gd name="connsiteX1" fmla="*/ 3953622 w 3953622"/>
              <a:gd name="connsiteY1" fmla="*/ 1976810 h 3953621"/>
              <a:gd name="connsiteX2" fmla="*/ 1976811 w 3953622"/>
              <a:gd name="connsiteY2" fmla="*/ 3953621 h 3953621"/>
              <a:gd name="connsiteX3" fmla="*/ 0 w 3953622"/>
              <a:gd name="connsiteY3" fmla="*/ 1976811 h 3953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3622" h="3953621">
                <a:moveTo>
                  <a:pt x="1976812" y="0"/>
                </a:moveTo>
                <a:lnTo>
                  <a:pt x="3953622" y="1976810"/>
                </a:lnTo>
                <a:lnTo>
                  <a:pt x="1976811" y="3953621"/>
                </a:lnTo>
                <a:lnTo>
                  <a:pt x="0" y="19768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4"/>
          </p:nvPr>
        </p:nvSpPr>
        <p:spPr>
          <a:xfrm>
            <a:off x="-554479" y="4711352"/>
            <a:ext cx="2973807" cy="2973808"/>
          </a:xfrm>
          <a:custGeom>
            <a:avLst/>
            <a:gdLst>
              <a:gd name="connsiteX0" fmla="*/ 996996 w 2973807"/>
              <a:gd name="connsiteY0" fmla="*/ 0 h 2973808"/>
              <a:gd name="connsiteX1" fmla="*/ 2973807 w 2973807"/>
              <a:gd name="connsiteY1" fmla="*/ 1976811 h 2973808"/>
              <a:gd name="connsiteX2" fmla="*/ 1976810 w 2973807"/>
              <a:gd name="connsiteY2" fmla="*/ 2973808 h 2973808"/>
              <a:gd name="connsiteX3" fmla="*/ 0 w 2973807"/>
              <a:gd name="connsiteY3" fmla="*/ 996997 h 2973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3807" h="2973808">
                <a:moveTo>
                  <a:pt x="996996" y="0"/>
                </a:moveTo>
                <a:lnTo>
                  <a:pt x="2973807" y="1976811"/>
                </a:lnTo>
                <a:lnTo>
                  <a:pt x="1976810" y="2973808"/>
                </a:lnTo>
                <a:lnTo>
                  <a:pt x="0" y="99699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1720769" y="2372811"/>
            <a:ext cx="2338086" cy="2338086"/>
          </a:xfrm>
          <a:custGeom>
            <a:avLst/>
            <a:gdLst>
              <a:gd name="connsiteX0" fmla="*/ 0 w 2338086"/>
              <a:gd name="connsiteY0" fmla="*/ 0 h 2338086"/>
              <a:gd name="connsiteX1" fmla="*/ 2338086 w 2338086"/>
              <a:gd name="connsiteY1" fmla="*/ 0 h 2338086"/>
              <a:gd name="connsiteX2" fmla="*/ 2338086 w 2338086"/>
              <a:gd name="connsiteY2" fmla="*/ 2338086 h 2338086"/>
              <a:gd name="connsiteX3" fmla="*/ 0 w 2338086"/>
              <a:gd name="connsiteY3" fmla="*/ 2338086 h 233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086" h="2338086">
                <a:moveTo>
                  <a:pt x="0" y="0"/>
                </a:moveTo>
                <a:lnTo>
                  <a:pt x="2338086" y="0"/>
                </a:lnTo>
                <a:lnTo>
                  <a:pt x="2338086" y="2338086"/>
                </a:lnTo>
                <a:lnTo>
                  <a:pt x="0" y="233808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5"/>
          <p:cNvSpPr>
            <a:spLocks noGrp="1"/>
          </p:cNvSpPr>
          <p:nvPr>
            <p:ph type="pic" sz="quarter" idx="11"/>
          </p:nvPr>
        </p:nvSpPr>
        <p:spPr>
          <a:xfrm>
            <a:off x="4926957" y="2372811"/>
            <a:ext cx="2338086" cy="2338086"/>
          </a:xfrm>
          <a:custGeom>
            <a:avLst/>
            <a:gdLst>
              <a:gd name="connsiteX0" fmla="*/ 0 w 2338086"/>
              <a:gd name="connsiteY0" fmla="*/ 0 h 2338086"/>
              <a:gd name="connsiteX1" fmla="*/ 2338086 w 2338086"/>
              <a:gd name="connsiteY1" fmla="*/ 0 h 2338086"/>
              <a:gd name="connsiteX2" fmla="*/ 2338086 w 2338086"/>
              <a:gd name="connsiteY2" fmla="*/ 2338086 h 2338086"/>
              <a:gd name="connsiteX3" fmla="*/ 0 w 2338086"/>
              <a:gd name="connsiteY3" fmla="*/ 2338086 h 233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086" h="2338086">
                <a:moveTo>
                  <a:pt x="0" y="0"/>
                </a:moveTo>
                <a:lnTo>
                  <a:pt x="2338086" y="0"/>
                </a:lnTo>
                <a:lnTo>
                  <a:pt x="2338086" y="2338086"/>
                </a:lnTo>
                <a:lnTo>
                  <a:pt x="0" y="233808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Picture Placeholder 16"/>
          <p:cNvSpPr>
            <a:spLocks noGrp="1"/>
          </p:cNvSpPr>
          <p:nvPr>
            <p:ph type="pic" sz="quarter" idx="12"/>
          </p:nvPr>
        </p:nvSpPr>
        <p:spPr>
          <a:xfrm>
            <a:off x="8133145" y="2372811"/>
            <a:ext cx="2338086" cy="2338086"/>
          </a:xfrm>
          <a:custGeom>
            <a:avLst/>
            <a:gdLst>
              <a:gd name="connsiteX0" fmla="*/ 0 w 2338086"/>
              <a:gd name="connsiteY0" fmla="*/ 0 h 2338086"/>
              <a:gd name="connsiteX1" fmla="*/ 2338086 w 2338086"/>
              <a:gd name="connsiteY1" fmla="*/ 0 h 2338086"/>
              <a:gd name="connsiteX2" fmla="*/ 2338086 w 2338086"/>
              <a:gd name="connsiteY2" fmla="*/ 2338086 h 2338086"/>
              <a:gd name="connsiteX3" fmla="*/ 0 w 2338086"/>
              <a:gd name="connsiteY3" fmla="*/ 2338086 h 233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086" h="2338086">
                <a:moveTo>
                  <a:pt x="0" y="0"/>
                </a:moveTo>
                <a:lnTo>
                  <a:pt x="2338086" y="0"/>
                </a:lnTo>
                <a:lnTo>
                  <a:pt x="2338086" y="2338086"/>
                </a:lnTo>
                <a:lnTo>
                  <a:pt x="0" y="233808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4545884" y="3692946"/>
            <a:ext cx="3109057" cy="5451108"/>
          </a:xfrm>
          <a:custGeom>
            <a:avLst/>
            <a:gdLst>
              <a:gd name="connsiteX0" fmla="*/ 0 w 3109057"/>
              <a:gd name="connsiteY0" fmla="*/ 0 h 5451108"/>
              <a:gd name="connsiteX1" fmla="*/ 3109057 w 3109057"/>
              <a:gd name="connsiteY1" fmla="*/ 0 h 5451108"/>
              <a:gd name="connsiteX2" fmla="*/ 3109057 w 3109057"/>
              <a:gd name="connsiteY2" fmla="*/ 5451108 h 5451108"/>
              <a:gd name="connsiteX3" fmla="*/ 0 w 3109057"/>
              <a:gd name="connsiteY3" fmla="*/ 5451108 h 5451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9057" h="5451108">
                <a:moveTo>
                  <a:pt x="0" y="0"/>
                </a:moveTo>
                <a:lnTo>
                  <a:pt x="3109057" y="0"/>
                </a:lnTo>
                <a:lnTo>
                  <a:pt x="3109057" y="5451108"/>
                </a:lnTo>
                <a:lnTo>
                  <a:pt x="0" y="545110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3581212" y="2644228"/>
            <a:ext cx="5083531" cy="3211279"/>
          </a:xfrm>
          <a:custGeom>
            <a:avLst/>
            <a:gdLst>
              <a:gd name="connsiteX0" fmla="*/ 0 w 5083531"/>
              <a:gd name="connsiteY0" fmla="*/ 0 h 3211279"/>
              <a:gd name="connsiteX1" fmla="*/ 5083531 w 5083531"/>
              <a:gd name="connsiteY1" fmla="*/ 0 h 3211279"/>
              <a:gd name="connsiteX2" fmla="*/ 5083531 w 5083531"/>
              <a:gd name="connsiteY2" fmla="*/ 3211279 h 3211279"/>
              <a:gd name="connsiteX3" fmla="*/ 0 w 5083531"/>
              <a:gd name="connsiteY3" fmla="*/ 3211279 h 3211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3531" h="3211279">
                <a:moveTo>
                  <a:pt x="0" y="0"/>
                </a:moveTo>
                <a:lnTo>
                  <a:pt x="5083531" y="0"/>
                </a:lnTo>
                <a:lnTo>
                  <a:pt x="5083531" y="3211279"/>
                </a:lnTo>
                <a:lnTo>
                  <a:pt x="0" y="321127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426050" y="1263408"/>
            <a:ext cx="3136979" cy="4330782"/>
          </a:xfrm>
          <a:custGeom>
            <a:avLst/>
            <a:gdLst>
              <a:gd name="connsiteX0" fmla="*/ 6596 w 3136979"/>
              <a:gd name="connsiteY0" fmla="*/ 0 h 4330782"/>
              <a:gd name="connsiteX1" fmla="*/ 3132582 w 3136979"/>
              <a:gd name="connsiteY1" fmla="*/ 0 h 4330782"/>
              <a:gd name="connsiteX2" fmla="*/ 3136979 w 3136979"/>
              <a:gd name="connsiteY2" fmla="*/ 4836 h 4330782"/>
              <a:gd name="connsiteX3" fmla="*/ 3134780 w 3136979"/>
              <a:gd name="connsiteY3" fmla="*/ 4325946 h 4330782"/>
              <a:gd name="connsiteX4" fmla="*/ 3130383 w 3136979"/>
              <a:gd name="connsiteY4" fmla="*/ 4330782 h 4330782"/>
              <a:gd name="connsiteX5" fmla="*/ 4397 w 3136979"/>
              <a:gd name="connsiteY5" fmla="*/ 4330782 h 4330782"/>
              <a:gd name="connsiteX6" fmla="*/ 0 w 3136979"/>
              <a:gd name="connsiteY6" fmla="*/ 4325946 h 4330782"/>
              <a:gd name="connsiteX7" fmla="*/ 2198 w 3136979"/>
              <a:gd name="connsiteY7" fmla="*/ 4836 h 4330782"/>
              <a:gd name="connsiteX8" fmla="*/ 6596 w 3136979"/>
              <a:gd name="connsiteY8" fmla="*/ 0 h 43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6979" h="4330782">
                <a:moveTo>
                  <a:pt x="6596" y="0"/>
                </a:moveTo>
                <a:cubicBezTo>
                  <a:pt x="3132582" y="0"/>
                  <a:pt x="3132582" y="0"/>
                  <a:pt x="3132582" y="0"/>
                </a:cubicBezTo>
                <a:cubicBezTo>
                  <a:pt x="3134780" y="0"/>
                  <a:pt x="3136979" y="2418"/>
                  <a:pt x="3136979" y="4836"/>
                </a:cubicBezTo>
                <a:lnTo>
                  <a:pt x="3134780" y="4325946"/>
                </a:lnTo>
                <a:cubicBezTo>
                  <a:pt x="3134780" y="4328364"/>
                  <a:pt x="3132582" y="4330782"/>
                  <a:pt x="3130383" y="4330782"/>
                </a:cubicBezTo>
                <a:cubicBezTo>
                  <a:pt x="4397" y="4330782"/>
                  <a:pt x="4397" y="4330782"/>
                  <a:pt x="4397" y="4330782"/>
                </a:cubicBezTo>
                <a:cubicBezTo>
                  <a:pt x="2198" y="4330782"/>
                  <a:pt x="0" y="4328364"/>
                  <a:pt x="0" y="4325946"/>
                </a:cubicBezTo>
                <a:cubicBezTo>
                  <a:pt x="2198" y="4836"/>
                  <a:pt x="2198" y="4836"/>
                  <a:pt x="2198" y="4836"/>
                </a:cubicBezTo>
                <a:cubicBezTo>
                  <a:pt x="2198" y="2418"/>
                  <a:pt x="4397" y="0"/>
                  <a:pt x="659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7628605" y="1263408"/>
            <a:ext cx="3136979" cy="4330782"/>
          </a:xfrm>
          <a:custGeom>
            <a:avLst/>
            <a:gdLst>
              <a:gd name="connsiteX0" fmla="*/ 6595 w 3136979"/>
              <a:gd name="connsiteY0" fmla="*/ 0 h 4330782"/>
              <a:gd name="connsiteX1" fmla="*/ 3132581 w 3136979"/>
              <a:gd name="connsiteY1" fmla="*/ 0 h 4330782"/>
              <a:gd name="connsiteX2" fmla="*/ 3136979 w 3136979"/>
              <a:gd name="connsiteY2" fmla="*/ 4836 h 4330782"/>
              <a:gd name="connsiteX3" fmla="*/ 3134780 w 3136979"/>
              <a:gd name="connsiteY3" fmla="*/ 4325946 h 4330782"/>
              <a:gd name="connsiteX4" fmla="*/ 3130383 w 3136979"/>
              <a:gd name="connsiteY4" fmla="*/ 4330782 h 4330782"/>
              <a:gd name="connsiteX5" fmla="*/ 4397 w 3136979"/>
              <a:gd name="connsiteY5" fmla="*/ 4330782 h 4330782"/>
              <a:gd name="connsiteX6" fmla="*/ 0 w 3136979"/>
              <a:gd name="connsiteY6" fmla="*/ 4325946 h 4330782"/>
              <a:gd name="connsiteX7" fmla="*/ 2198 w 3136979"/>
              <a:gd name="connsiteY7" fmla="*/ 4836 h 4330782"/>
              <a:gd name="connsiteX8" fmla="*/ 6595 w 3136979"/>
              <a:gd name="connsiteY8" fmla="*/ 0 h 43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36979" h="4330782">
                <a:moveTo>
                  <a:pt x="6595" y="0"/>
                </a:moveTo>
                <a:cubicBezTo>
                  <a:pt x="3132581" y="0"/>
                  <a:pt x="3132581" y="0"/>
                  <a:pt x="3132581" y="0"/>
                </a:cubicBezTo>
                <a:cubicBezTo>
                  <a:pt x="3134780" y="0"/>
                  <a:pt x="3136979" y="2418"/>
                  <a:pt x="3136979" y="4836"/>
                </a:cubicBezTo>
                <a:lnTo>
                  <a:pt x="3134780" y="4325946"/>
                </a:lnTo>
                <a:cubicBezTo>
                  <a:pt x="3134780" y="4328364"/>
                  <a:pt x="3132581" y="4330782"/>
                  <a:pt x="3130383" y="4330782"/>
                </a:cubicBezTo>
                <a:cubicBezTo>
                  <a:pt x="4397" y="4330782"/>
                  <a:pt x="4397" y="4330782"/>
                  <a:pt x="4397" y="4330782"/>
                </a:cubicBezTo>
                <a:cubicBezTo>
                  <a:pt x="2198" y="4330782"/>
                  <a:pt x="0" y="4328364"/>
                  <a:pt x="0" y="4325946"/>
                </a:cubicBezTo>
                <a:cubicBezTo>
                  <a:pt x="2198" y="4836"/>
                  <a:pt x="2198" y="4836"/>
                  <a:pt x="2198" y="4836"/>
                </a:cubicBezTo>
                <a:cubicBezTo>
                  <a:pt x="2198" y="2418"/>
                  <a:pt x="4397" y="0"/>
                  <a:pt x="659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3930810" y="2519993"/>
            <a:ext cx="4330782" cy="3136979"/>
          </a:xfrm>
          <a:custGeom>
            <a:avLst/>
            <a:gdLst>
              <a:gd name="connsiteX0" fmla="*/ 4836 w 4330782"/>
              <a:gd name="connsiteY0" fmla="*/ 0 h 3136979"/>
              <a:gd name="connsiteX1" fmla="*/ 4325946 w 4330782"/>
              <a:gd name="connsiteY1" fmla="*/ 2198 h 3136979"/>
              <a:gd name="connsiteX2" fmla="*/ 4330782 w 4330782"/>
              <a:gd name="connsiteY2" fmla="*/ 6596 h 3136979"/>
              <a:gd name="connsiteX3" fmla="*/ 4330782 w 4330782"/>
              <a:gd name="connsiteY3" fmla="*/ 3132582 h 3136979"/>
              <a:gd name="connsiteX4" fmla="*/ 4325946 w 4330782"/>
              <a:gd name="connsiteY4" fmla="*/ 3136979 h 3136979"/>
              <a:gd name="connsiteX5" fmla="*/ 4836 w 4330782"/>
              <a:gd name="connsiteY5" fmla="*/ 3134780 h 3136979"/>
              <a:gd name="connsiteX6" fmla="*/ 0 w 4330782"/>
              <a:gd name="connsiteY6" fmla="*/ 3130383 h 3136979"/>
              <a:gd name="connsiteX7" fmla="*/ 0 w 4330782"/>
              <a:gd name="connsiteY7" fmla="*/ 4397 h 3136979"/>
              <a:gd name="connsiteX8" fmla="*/ 4836 w 4330782"/>
              <a:gd name="connsiteY8" fmla="*/ 0 h 313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30782" h="3136979">
                <a:moveTo>
                  <a:pt x="4836" y="0"/>
                </a:moveTo>
                <a:cubicBezTo>
                  <a:pt x="4325946" y="2198"/>
                  <a:pt x="4325946" y="2198"/>
                  <a:pt x="4325946" y="2198"/>
                </a:cubicBezTo>
                <a:cubicBezTo>
                  <a:pt x="4328364" y="2198"/>
                  <a:pt x="4330782" y="4397"/>
                  <a:pt x="4330782" y="6596"/>
                </a:cubicBezTo>
                <a:cubicBezTo>
                  <a:pt x="4330782" y="3132582"/>
                  <a:pt x="4330782" y="3132582"/>
                  <a:pt x="4330782" y="3132582"/>
                </a:cubicBezTo>
                <a:cubicBezTo>
                  <a:pt x="4330782" y="3134780"/>
                  <a:pt x="4328364" y="3136979"/>
                  <a:pt x="4325946" y="3136979"/>
                </a:cubicBezTo>
                <a:lnTo>
                  <a:pt x="4836" y="3134780"/>
                </a:lnTo>
                <a:cubicBezTo>
                  <a:pt x="2418" y="3134780"/>
                  <a:pt x="0" y="3132582"/>
                  <a:pt x="0" y="3130383"/>
                </a:cubicBezTo>
                <a:cubicBezTo>
                  <a:pt x="0" y="4397"/>
                  <a:pt x="0" y="4397"/>
                  <a:pt x="0" y="4397"/>
                </a:cubicBezTo>
                <a:cubicBezTo>
                  <a:pt x="0" y="2198"/>
                  <a:pt x="2418" y="0"/>
                  <a:pt x="483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1647461" y="2286530"/>
            <a:ext cx="2068012" cy="2398892"/>
          </a:xfrm>
          <a:custGeom>
            <a:avLst/>
            <a:gdLst>
              <a:gd name="connsiteX0" fmla="*/ 1034006 w 2068012"/>
              <a:gd name="connsiteY0" fmla="*/ 0 h 2398892"/>
              <a:gd name="connsiteX1" fmla="*/ 2068012 w 2068012"/>
              <a:gd name="connsiteY1" fmla="*/ 517003 h 2398892"/>
              <a:gd name="connsiteX2" fmla="*/ 2068012 w 2068012"/>
              <a:gd name="connsiteY2" fmla="*/ 1881889 h 2398892"/>
              <a:gd name="connsiteX3" fmla="*/ 1034006 w 2068012"/>
              <a:gd name="connsiteY3" fmla="*/ 2398892 h 2398892"/>
              <a:gd name="connsiteX4" fmla="*/ 0 w 2068012"/>
              <a:gd name="connsiteY4" fmla="*/ 1881889 h 2398892"/>
              <a:gd name="connsiteX5" fmla="*/ 0 w 2068012"/>
              <a:gd name="connsiteY5" fmla="*/ 517003 h 239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8012" h="2398892">
                <a:moveTo>
                  <a:pt x="1034006" y="0"/>
                </a:moveTo>
                <a:lnTo>
                  <a:pt x="2068012" y="517003"/>
                </a:lnTo>
                <a:lnTo>
                  <a:pt x="2068012" y="1881889"/>
                </a:lnTo>
                <a:lnTo>
                  <a:pt x="1034006" y="2398892"/>
                </a:lnTo>
                <a:lnTo>
                  <a:pt x="0" y="1881889"/>
                </a:lnTo>
                <a:lnTo>
                  <a:pt x="0" y="51700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1"/>
          </p:nvPr>
        </p:nvSpPr>
        <p:spPr>
          <a:xfrm>
            <a:off x="4622156" y="1776318"/>
            <a:ext cx="2947686" cy="3419316"/>
          </a:xfrm>
          <a:custGeom>
            <a:avLst/>
            <a:gdLst>
              <a:gd name="connsiteX0" fmla="*/ 1473843 w 2947686"/>
              <a:gd name="connsiteY0" fmla="*/ 0 h 3419316"/>
              <a:gd name="connsiteX1" fmla="*/ 2947686 w 2947686"/>
              <a:gd name="connsiteY1" fmla="*/ 736922 h 3419316"/>
              <a:gd name="connsiteX2" fmla="*/ 2947686 w 2947686"/>
              <a:gd name="connsiteY2" fmla="*/ 2682394 h 3419316"/>
              <a:gd name="connsiteX3" fmla="*/ 1473843 w 2947686"/>
              <a:gd name="connsiteY3" fmla="*/ 3419316 h 3419316"/>
              <a:gd name="connsiteX4" fmla="*/ 0 w 2947686"/>
              <a:gd name="connsiteY4" fmla="*/ 2682394 h 3419316"/>
              <a:gd name="connsiteX5" fmla="*/ 0 w 2947686"/>
              <a:gd name="connsiteY5" fmla="*/ 736922 h 341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7686" h="3419316">
                <a:moveTo>
                  <a:pt x="1473843" y="0"/>
                </a:moveTo>
                <a:lnTo>
                  <a:pt x="2947686" y="736922"/>
                </a:lnTo>
                <a:lnTo>
                  <a:pt x="2947686" y="2682394"/>
                </a:lnTo>
                <a:lnTo>
                  <a:pt x="1473843" y="3419316"/>
                </a:lnTo>
                <a:lnTo>
                  <a:pt x="0" y="2682394"/>
                </a:lnTo>
                <a:lnTo>
                  <a:pt x="0" y="7369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8" name="Picture Placeholder 14"/>
          <p:cNvSpPr>
            <a:spLocks noGrp="1"/>
          </p:cNvSpPr>
          <p:nvPr>
            <p:ph type="pic" sz="quarter" idx="12"/>
          </p:nvPr>
        </p:nvSpPr>
        <p:spPr>
          <a:xfrm>
            <a:off x="8476524" y="2286530"/>
            <a:ext cx="2068012" cy="2398892"/>
          </a:xfrm>
          <a:custGeom>
            <a:avLst/>
            <a:gdLst>
              <a:gd name="connsiteX0" fmla="*/ 1034006 w 2068012"/>
              <a:gd name="connsiteY0" fmla="*/ 0 h 2398892"/>
              <a:gd name="connsiteX1" fmla="*/ 2068012 w 2068012"/>
              <a:gd name="connsiteY1" fmla="*/ 517003 h 2398892"/>
              <a:gd name="connsiteX2" fmla="*/ 2068012 w 2068012"/>
              <a:gd name="connsiteY2" fmla="*/ 1881889 h 2398892"/>
              <a:gd name="connsiteX3" fmla="*/ 1034006 w 2068012"/>
              <a:gd name="connsiteY3" fmla="*/ 2398892 h 2398892"/>
              <a:gd name="connsiteX4" fmla="*/ 0 w 2068012"/>
              <a:gd name="connsiteY4" fmla="*/ 1881889 h 2398892"/>
              <a:gd name="connsiteX5" fmla="*/ 0 w 2068012"/>
              <a:gd name="connsiteY5" fmla="*/ 517003 h 239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8012" h="2398892">
                <a:moveTo>
                  <a:pt x="1034006" y="0"/>
                </a:moveTo>
                <a:lnTo>
                  <a:pt x="2068012" y="517003"/>
                </a:lnTo>
                <a:lnTo>
                  <a:pt x="2068012" y="1881889"/>
                </a:lnTo>
                <a:lnTo>
                  <a:pt x="1034006" y="2398892"/>
                </a:lnTo>
                <a:lnTo>
                  <a:pt x="0" y="1881889"/>
                </a:lnTo>
                <a:lnTo>
                  <a:pt x="0" y="51700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-535069" y="-462372"/>
            <a:ext cx="8344313" cy="7867688"/>
          </a:xfrm>
          <a:custGeom>
            <a:avLst/>
            <a:gdLst>
              <a:gd name="connsiteX0" fmla="*/ 960424 w 8344313"/>
              <a:gd name="connsiteY0" fmla="*/ 4679740 h 7867688"/>
              <a:gd name="connsiteX1" fmla="*/ 945543 w 8344313"/>
              <a:gd name="connsiteY1" fmla="*/ 4686114 h 7867688"/>
              <a:gd name="connsiteX2" fmla="*/ 945543 w 8344313"/>
              <a:gd name="connsiteY2" fmla="*/ 4718494 h 7867688"/>
              <a:gd name="connsiteX3" fmla="*/ 928267 w 8344313"/>
              <a:gd name="connsiteY3" fmla="*/ 4734683 h 7867688"/>
              <a:gd name="connsiteX4" fmla="*/ 945543 w 8344313"/>
              <a:gd name="connsiteY4" fmla="*/ 4718494 h 7867688"/>
              <a:gd name="connsiteX5" fmla="*/ 960660 w 8344313"/>
              <a:gd name="connsiteY5" fmla="*/ 4702304 h 7867688"/>
              <a:gd name="connsiteX6" fmla="*/ 960660 w 8344313"/>
              <a:gd name="connsiteY6" fmla="*/ 4686114 h 7867688"/>
              <a:gd name="connsiteX7" fmla="*/ 960424 w 8344313"/>
              <a:gd name="connsiteY7" fmla="*/ 4679740 h 7867688"/>
              <a:gd name="connsiteX8" fmla="*/ 7947148 w 8344313"/>
              <a:gd name="connsiteY8" fmla="*/ 110 h 7867688"/>
              <a:gd name="connsiteX9" fmla="*/ 8081748 w 8344313"/>
              <a:gd name="connsiteY9" fmla="*/ 6231 h 7867688"/>
              <a:gd name="connsiteX10" fmla="*/ 8145455 w 8344313"/>
              <a:gd name="connsiteY10" fmla="*/ 22421 h 7867688"/>
              <a:gd name="connsiteX11" fmla="*/ 8336574 w 8344313"/>
              <a:gd name="connsiteY11" fmla="*/ 595534 h 7867688"/>
              <a:gd name="connsiteX12" fmla="*/ 8049355 w 8344313"/>
              <a:gd name="connsiteY12" fmla="*/ 1153536 h 7867688"/>
              <a:gd name="connsiteX13" fmla="*/ 7730823 w 8344313"/>
              <a:gd name="connsiteY13" fmla="*/ 1471933 h 7867688"/>
              <a:gd name="connsiteX14" fmla="*/ 7539703 w 8344313"/>
              <a:gd name="connsiteY14" fmla="*/ 1535612 h 7867688"/>
              <a:gd name="connsiteX15" fmla="*/ 7030052 w 8344313"/>
              <a:gd name="connsiteY15" fmla="*/ 1566912 h 7867688"/>
              <a:gd name="connsiteX16" fmla="*/ 6265574 w 8344313"/>
              <a:gd name="connsiteY16" fmla="*/ 1646781 h 7867688"/>
              <a:gd name="connsiteX17" fmla="*/ 4815442 w 8344313"/>
              <a:gd name="connsiteY17" fmla="*/ 1901498 h 7867688"/>
              <a:gd name="connsiteX18" fmla="*/ 4019651 w 8344313"/>
              <a:gd name="connsiteY18" fmla="*/ 2108725 h 7867688"/>
              <a:gd name="connsiteX19" fmla="*/ 3923551 w 8344313"/>
              <a:gd name="connsiteY19" fmla="*/ 2140025 h 7867688"/>
              <a:gd name="connsiteX20" fmla="*/ 3892238 w 8344313"/>
              <a:gd name="connsiteY20" fmla="*/ 2172404 h 7867688"/>
              <a:gd name="connsiteX21" fmla="*/ 3923551 w 8344313"/>
              <a:gd name="connsiteY21" fmla="*/ 2203704 h 7867688"/>
              <a:gd name="connsiteX22" fmla="*/ 4162180 w 8344313"/>
              <a:gd name="connsiteY22" fmla="*/ 2314873 h 7867688"/>
              <a:gd name="connsiteX23" fmla="*/ 5102661 w 8344313"/>
              <a:gd name="connsiteY23" fmla="*/ 2649458 h 7867688"/>
              <a:gd name="connsiteX24" fmla="*/ 5803432 w 8344313"/>
              <a:gd name="connsiteY24" fmla="*/ 2999154 h 7867688"/>
              <a:gd name="connsiteX25" fmla="*/ 6344397 w 8344313"/>
              <a:gd name="connsiteY25" fmla="*/ 3428719 h 7867688"/>
              <a:gd name="connsiteX26" fmla="*/ 6726636 w 8344313"/>
              <a:gd name="connsiteY26" fmla="*/ 4049322 h 7867688"/>
              <a:gd name="connsiteX27" fmla="*/ 6775226 w 8344313"/>
              <a:gd name="connsiteY27" fmla="*/ 4558756 h 7867688"/>
              <a:gd name="connsiteX28" fmla="*/ 6392987 w 8344313"/>
              <a:gd name="connsiteY28" fmla="*/ 5482644 h 7867688"/>
              <a:gd name="connsiteX29" fmla="*/ 6073375 w 8344313"/>
              <a:gd name="connsiteY29" fmla="*/ 5928399 h 7867688"/>
              <a:gd name="connsiteX30" fmla="*/ 5516213 w 8344313"/>
              <a:gd name="connsiteY30" fmla="*/ 6533891 h 7867688"/>
              <a:gd name="connsiteX31" fmla="*/ 4831638 w 8344313"/>
              <a:gd name="connsiteY31" fmla="*/ 7059514 h 7867688"/>
              <a:gd name="connsiteX32" fmla="*/ 3668725 w 8344313"/>
              <a:gd name="connsiteY32" fmla="*/ 7584058 h 7867688"/>
              <a:gd name="connsiteX33" fmla="*/ 2793031 w 8344313"/>
              <a:gd name="connsiteY33" fmla="*/ 7791285 h 7867688"/>
              <a:gd name="connsiteX34" fmla="*/ 1455195 w 8344313"/>
              <a:gd name="connsiteY34" fmla="*/ 7854965 h 7867688"/>
              <a:gd name="connsiteX35" fmla="*/ 498518 w 8344313"/>
              <a:gd name="connsiteY35" fmla="*/ 7505269 h 7867688"/>
              <a:gd name="connsiteX36" fmla="*/ 36376 w 8344313"/>
              <a:gd name="connsiteY36" fmla="*/ 6724928 h 7867688"/>
              <a:gd name="connsiteX37" fmla="*/ 196182 w 8344313"/>
              <a:gd name="connsiteY37" fmla="*/ 5577623 h 7867688"/>
              <a:gd name="connsiteX38" fmla="*/ 594618 w 8344313"/>
              <a:gd name="connsiteY38" fmla="*/ 4989400 h 7867688"/>
              <a:gd name="connsiteX39" fmla="*/ 1136663 w 8344313"/>
              <a:gd name="connsiteY39" fmla="*/ 4288929 h 7867688"/>
              <a:gd name="connsiteX40" fmla="*/ 1215486 w 8344313"/>
              <a:gd name="connsiteY40" fmla="*/ 4209060 h 7867688"/>
              <a:gd name="connsiteX41" fmla="*/ 1231683 w 8344313"/>
              <a:gd name="connsiteY41" fmla="*/ 4225249 h 7867688"/>
              <a:gd name="connsiteX42" fmla="*/ 1055680 w 8344313"/>
              <a:gd name="connsiteY42" fmla="*/ 4511266 h 7867688"/>
              <a:gd name="connsiteX43" fmla="*/ 976857 w 8344313"/>
              <a:gd name="connsiteY43" fmla="*/ 4638625 h 7867688"/>
              <a:gd name="connsiteX44" fmla="*/ 976857 w 8344313"/>
              <a:gd name="connsiteY44" fmla="*/ 4654814 h 7867688"/>
              <a:gd name="connsiteX45" fmla="*/ 991973 w 8344313"/>
              <a:gd name="connsiteY45" fmla="*/ 4654814 h 7867688"/>
              <a:gd name="connsiteX46" fmla="*/ 1264076 w 8344313"/>
              <a:gd name="connsiteY46" fmla="*/ 4288929 h 7867688"/>
              <a:gd name="connsiteX47" fmla="*/ 1470312 w 8344313"/>
              <a:gd name="connsiteY47" fmla="*/ 4001832 h 7867688"/>
              <a:gd name="connsiteX48" fmla="*/ 1501625 w 8344313"/>
              <a:gd name="connsiteY48" fmla="*/ 3970532 h 7867688"/>
              <a:gd name="connsiteX49" fmla="*/ 1757531 w 8344313"/>
              <a:gd name="connsiteY49" fmla="*/ 3810795 h 7867688"/>
              <a:gd name="connsiteX50" fmla="*/ 1805041 w 8344313"/>
              <a:gd name="connsiteY50" fmla="*/ 3826985 h 7867688"/>
              <a:gd name="connsiteX51" fmla="*/ 1773727 w 8344313"/>
              <a:gd name="connsiteY51" fmla="*/ 3938153 h 7867688"/>
              <a:gd name="connsiteX52" fmla="*/ 1597725 w 8344313"/>
              <a:gd name="connsiteY52" fmla="*/ 4256549 h 7867688"/>
              <a:gd name="connsiteX53" fmla="*/ 1310506 w 8344313"/>
              <a:gd name="connsiteY53" fmla="*/ 5053079 h 7867688"/>
              <a:gd name="connsiteX54" fmla="*/ 1501625 w 8344313"/>
              <a:gd name="connsiteY54" fmla="*/ 5753551 h 7867688"/>
              <a:gd name="connsiteX55" fmla="*/ 1916257 w 8344313"/>
              <a:gd name="connsiteY55" fmla="*/ 6008267 h 7867688"/>
              <a:gd name="connsiteX56" fmla="*/ 2474499 w 8344313"/>
              <a:gd name="connsiteY56" fmla="*/ 6119436 h 7867688"/>
              <a:gd name="connsiteX57" fmla="*/ 2824344 w 8344313"/>
              <a:gd name="connsiteY57" fmla="*/ 6135626 h 7867688"/>
              <a:gd name="connsiteX58" fmla="*/ 3621215 w 8344313"/>
              <a:gd name="connsiteY58" fmla="*/ 6055757 h 7867688"/>
              <a:gd name="connsiteX59" fmla="*/ 4369496 w 8344313"/>
              <a:gd name="connsiteY59" fmla="*/ 5896019 h 7867688"/>
              <a:gd name="connsiteX60" fmla="*/ 5181484 w 8344313"/>
              <a:gd name="connsiteY60" fmla="*/ 5610003 h 7867688"/>
              <a:gd name="connsiteX61" fmla="*/ 5277584 w 8344313"/>
              <a:gd name="connsiteY61" fmla="*/ 5546323 h 7867688"/>
              <a:gd name="connsiteX62" fmla="*/ 5325094 w 8344313"/>
              <a:gd name="connsiteY62" fmla="*/ 5100569 h 7867688"/>
              <a:gd name="connsiteX63" fmla="*/ 5022758 w 8344313"/>
              <a:gd name="connsiteY63" fmla="*/ 4893342 h 7867688"/>
              <a:gd name="connsiteX64" fmla="*/ 4147064 w 8344313"/>
              <a:gd name="connsiteY64" fmla="*/ 4527456 h 7867688"/>
              <a:gd name="connsiteX65" fmla="*/ 3222780 w 8344313"/>
              <a:gd name="connsiteY65" fmla="*/ 4161570 h 7867688"/>
              <a:gd name="connsiteX66" fmla="*/ 2601912 w 8344313"/>
              <a:gd name="connsiteY66" fmla="*/ 3874474 h 7867688"/>
              <a:gd name="connsiteX67" fmla="*/ 2092260 w 8344313"/>
              <a:gd name="connsiteY67" fmla="*/ 3524778 h 7867688"/>
              <a:gd name="connsiteX68" fmla="*/ 1868747 w 8344313"/>
              <a:gd name="connsiteY68" fmla="*/ 3237682 h 7867688"/>
              <a:gd name="connsiteX69" fmla="*/ 1837434 w 8344313"/>
              <a:gd name="connsiteY69" fmla="*/ 2569589 h 7867688"/>
              <a:gd name="connsiteX70" fmla="*/ 2076063 w 8344313"/>
              <a:gd name="connsiteY70" fmla="*/ 2156214 h 7867688"/>
              <a:gd name="connsiteX71" fmla="*/ 2505812 w 8344313"/>
              <a:gd name="connsiteY71" fmla="*/ 1583101 h 7867688"/>
              <a:gd name="connsiteX72" fmla="*/ 2585715 w 8344313"/>
              <a:gd name="connsiteY72" fmla="*/ 1503232 h 7867688"/>
              <a:gd name="connsiteX73" fmla="*/ 2744441 w 8344313"/>
              <a:gd name="connsiteY73" fmla="*/ 1344574 h 7867688"/>
              <a:gd name="connsiteX74" fmla="*/ 3222780 w 8344313"/>
              <a:gd name="connsiteY74" fmla="*/ 977609 h 7867688"/>
              <a:gd name="connsiteX75" fmla="*/ 4305790 w 8344313"/>
              <a:gd name="connsiteY75" fmla="*/ 564234 h 7867688"/>
              <a:gd name="connsiteX76" fmla="*/ 5468703 w 8344313"/>
              <a:gd name="connsiteY76" fmla="*/ 293327 h 7867688"/>
              <a:gd name="connsiteX77" fmla="*/ 6201867 w 8344313"/>
              <a:gd name="connsiteY77" fmla="*/ 165969 h 7867688"/>
              <a:gd name="connsiteX78" fmla="*/ 6742833 w 8344313"/>
              <a:gd name="connsiteY78" fmla="*/ 102290 h 7867688"/>
              <a:gd name="connsiteX79" fmla="*/ 7108875 w 8344313"/>
              <a:gd name="connsiteY79" fmla="*/ 70990 h 7867688"/>
              <a:gd name="connsiteX80" fmla="*/ 7523507 w 8344313"/>
              <a:gd name="connsiteY80" fmla="*/ 22421 h 7867688"/>
              <a:gd name="connsiteX81" fmla="*/ 7947148 w 8344313"/>
              <a:gd name="connsiteY81" fmla="*/ 110 h 786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8344313" h="7867688">
                <a:moveTo>
                  <a:pt x="960424" y="4679740"/>
                </a:moveTo>
                <a:cubicBezTo>
                  <a:pt x="959715" y="4677615"/>
                  <a:pt x="956881" y="4686114"/>
                  <a:pt x="945543" y="4686114"/>
                </a:cubicBezTo>
                <a:cubicBezTo>
                  <a:pt x="945543" y="4702304"/>
                  <a:pt x="945543" y="4702304"/>
                  <a:pt x="945543" y="4718494"/>
                </a:cubicBezTo>
                <a:cubicBezTo>
                  <a:pt x="928267" y="4718494"/>
                  <a:pt x="928267" y="4718494"/>
                  <a:pt x="928267" y="4734683"/>
                </a:cubicBezTo>
                <a:cubicBezTo>
                  <a:pt x="945543" y="4734683"/>
                  <a:pt x="945543" y="4718494"/>
                  <a:pt x="945543" y="4718494"/>
                </a:cubicBezTo>
                <a:cubicBezTo>
                  <a:pt x="945543" y="4718494"/>
                  <a:pt x="945543" y="4702304"/>
                  <a:pt x="960660" y="4702304"/>
                </a:cubicBezTo>
                <a:cubicBezTo>
                  <a:pt x="960660" y="4686114"/>
                  <a:pt x="976857" y="4686114"/>
                  <a:pt x="960660" y="4686114"/>
                </a:cubicBezTo>
                <a:cubicBezTo>
                  <a:pt x="960660" y="4682337"/>
                  <a:pt x="960660" y="4680448"/>
                  <a:pt x="960424" y="4679740"/>
                </a:cubicBezTo>
                <a:close/>
                <a:moveTo>
                  <a:pt x="7947148" y="110"/>
                </a:moveTo>
                <a:cubicBezTo>
                  <a:pt x="7992802" y="565"/>
                  <a:pt x="8037748" y="2454"/>
                  <a:pt x="8081748" y="6231"/>
                </a:cubicBezTo>
                <a:cubicBezTo>
                  <a:pt x="8113062" y="6231"/>
                  <a:pt x="8128178" y="6231"/>
                  <a:pt x="8145455" y="22421"/>
                </a:cubicBezTo>
                <a:cubicBezTo>
                  <a:pt x="8304181" y="182159"/>
                  <a:pt x="8367887" y="373196"/>
                  <a:pt x="8336574" y="595534"/>
                </a:cubicBezTo>
                <a:cubicBezTo>
                  <a:pt x="8304181" y="818951"/>
                  <a:pt x="8176768" y="993799"/>
                  <a:pt x="8049355" y="1153536"/>
                </a:cubicBezTo>
                <a:cubicBezTo>
                  <a:pt x="7953256" y="1264705"/>
                  <a:pt x="7825843" y="1359684"/>
                  <a:pt x="7730823" y="1471933"/>
                </a:cubicBezTo>
                <a:cubicBezTo>
                  <a:pt x="7667116" y="1519422"/>
                  <a:pt x="7618527" y="1550722"/>
                  <a:pt x="7539703" y="1535612"/>
                </a:cubicBezTo>
                <a:cubicBezTo>
                  <a:pt x="7363701" y="1535612"/>
                  <a:pt x="7204974" y="1550722"/>
                  <a:pt x="7030052" y="1566912"/>
                </a:cubicBezTo>
                <a:cubicBezTo>
                  <a:pt x="6775226" y="1583101"/>
                  <a:pt x="6520400" y="1614401"/>
                  <a:pt x="6265574" y="1646781"/>
                </a:cubicBezTo>
                <a:cubicBezTo>
                  <a:pt x="5771039" y="1710460"/>
                  <a:pt x="5293780" y="1805439"/>
                  <a:pt x="4815442" y="1901498"/>
                </a:cubicBezTo>
                <a:cubicBezTo>
                  <a:pt x="4544419" y="1965177"/>
                  <a:pt x="4289593" y="2028856"/>
                  <a:pt x="4019651" y="2108725"/>
                </a:cubicBezTo>
                <a:cubicBezTo>
                  <a:pt x="3987257" y="2108725"/>
                  <a:pt x="3955944" y="2123835"/>
                  <a:pt x="3923551" y="2140025"/>
                </a:cubicBezTo>
                <a:cubicBezTo>
                  <a:pt x="3907354" y="2140025"/>
                  <a:pt x="3876041" y="2156214"/>
                  <a:pt x="3892238" y="2172404"/>
                </a:cubicBezTo>
                <a:cubicBezTo>
                  <a:pt x="3892238" y="2187514"/>
                  <a:pt x="3907354" y="2203704"/>
                  <a:pt x="3923551" y="2203704"/>
                </a:cubicBezTo>
                <a:cubicBezTo>
                  <a:pt x="4003454" y="2251194"/>
                  <a:pt x="4083357" y="2283573"/>
                  <a:pt x="4162180" y="2314873"/>
                </a:cubicBezTo>
                <a:cubicBezTo>
                  <a:pt x="4480713" y="2410931"/>
                  <a:pt x="4799245" y="2522100"/>
                  <a:pt x="5102661" y="2649458"/>
                </a:cubicBezTo>
                <a:cubicBezTo>
                  <a:pt x="5341290" y="2760627"/>
                  <a:pt x="5579919" y="2871796"/>
                  <a:pt x="5803432" y="2999154"/>
                </a:cubicBezTo>
                <a:cubicBezTo>
                  <a:pt x="5994551" y="3126513"/>
                  <a:pt x="6185671" y="3253871"/>
                  <a:pt x="6344397" y="3428719"/>
                </a:cubicBezTo>
                <a:cubicBezTo>
                  <a:pt x="6520400" y="3603567"/>
                  <a:pt x="6662929" y="3810795"/>
                  <a:pt x="6726636" y="4049322"/>
                </a:cubicBezTo>
                <a:cubicBezTo>
                  <a:pt x="6775226" y="4209060"/>
                  <a:pt x="6790342" y="4383908"/>
                  <a:pt x="6775226" y="4558756"/>
                </a:cubicBezTo>
                <a:cubicBezTo>
                  <a:pt x="6726636" y="4893342"/>
                  <a:pt x="6584106" y="5195548"/>
                  <a:pt x="6392987" y="5482644"/>
                </a:cubicBezTo>
                <a:cubicBezTo>
                  <a:pt x="6296887" y="5626192"/>
                  <a:pt x="6185671" y="5785930"/>
                  <a:pt x="6073375" y="5928399"/>
                </a:cubicBezTo>
                <a:cubicBezTo>
                  <a:pt x="5898452" y="6135626"/>
                  <a:pt x="5723529" y="6341774"/>
                  <a:pt x="5516213" y="6533891"/>
                </a:cubicBezTo>
                <a:cubicBezTo>
                  <a:pt x="5293780" y="6741118"/>
                  <a:pt x="5070268" y="6915966"/>
                  <a:pt x="4831638" y="7059514"/>
                </a:cubicBezTo>
                <a:cubicBezTo>
                  <a:pt x="4465596" y="7298041"/>
                  <a:pt x="4083357" y="7456700"/>
                  <a:pt x="3668725" y="7584058"/>
                </a:cubicBezTo>
                <a:cubicBezTo>
                  <a:pt x="3381506" y="7680117"/>
                  <a:pt x="3095367" y="7743796"/>
                  <a:pt x="2793031" y="7791285"/>
                </a:cubicBezTo>
                <a:cubicBezTo>
                  <a:pt x="2362203" y="7854965"/>
                  <a:pt x="1916257" y="7887344"/>
                  <a:pt x="1455195" y="7854965"/>
                </a:cubicBezTo>
                <a:cubicBezTo>
                  <a:pt x="1104269" y="7838775"/>
                  <a:pt x="785737" y="7743796"/>
                  <a:pt x="498518" y="7505269"/>
                </a:cubicBezTo>
                <a:cubicBezTo>
                  <a:pt x="259889" y="7314231"/>
                  <a:pt x="100083" y="7043325"/>
                  <a:pt x="36376" y="6724928"/>
                </a:cubicBezTo>
                <a:cubicBezTo>
                  <a:pt x="-42447" y="6326664"/>
                  <a:pt x="5063" y="5944588"/>
                  <a:pt x="196182" y="5577623"/>
                </a:cubicBezTo>
                <a:cubicBezTo>
                  <a:pt x="307399" y="5371475"/>
                  <a:pt x="451008" y="5180438"/>
                  <a:pt x="594618" y="4989400"/>
                </a:cubicBezTo>
                <a:cubicBezTo>
                  <a:pt x="769541" y="4749793"/>
                  <a:pt x="945543" y="4511266"/>
                  <a:pt x="1136663" y="4288929"/>
                </a:cubicBezTo>
                <a:cubicBezTo>
                  <a:pt x="1167976" y="4256549"/>
                  <a:pt x="1183093" y="4225249"/>
                  <a:pt x="1215486" y="4209060"/>
                </a:cubicBezTo>
                <a:cubicBezTo>
                  <a:pt x="1231683" y="4225249"/>
                  <a:pt x="1231683" y="4225249"/>
                  <a:pt x="1231683" y="4225249"/>
                </a:cubicBezTo>
                <a:cubicBezTo>
                  <a:pt x="1183093" y="4320229"/>
                  <a:pt x="1104269" y="4416287"/>
                  <a:pt x="1055680" y="4511266"/>
                </a:cubicBezTo>
                <a:cubicBezTo>
                  <a:pt x="1024367" y="4558756"/>
                  <a:pt x="991973" y="4591135"/>
                  <a:pt x="976857" y="4638625"/>
                </a:cubicBezTo>
                <a:cubicBezTo>
                  <a:pt x="976857" y="4654814"/>
                  <a:pt x="976857" y="4654814"/>
                  <a:pt x="976857" y="4654814"/>
                </a:cubicBezTo>
                <a:cubicBezTo>
                  <a:pt x="976857" y="4671004"/>
                  <a:pt x="991973" y="4654814"/>
                  <a:pt x="991973" y="4654814"/>
                </a:cubicBezTo>
                <a:cubicBezTo>
                  <a:pt x="1088073" y="4543645"/>
                  <a:pt x="1167976" y="4400097"/>
                  <a:pt x="1264076" y="4288929"/>
                </a:cubicBezTo>
                <a:cubicBezTo>
                  <a:pt x="1327782" y="4192870"/>
                  <a:pt x="1391488" y="4097891"/>
                  <a:pt x="1470312" y="4001832"/>
                </a:cubicBezTo>
                <a:cubicBezTo>
                  <a:pt x="1486508" y="3985643"/>
                  <a:pt x="1501625" y="3970532"/>
                  <a:pt x="1501625" y="3970532"/>
                </a:cubicBezTo>
                <a:cubicBezTo>
                  <a:pt x="1597725" y="3906853"/>
                  <a:pt x="1677628" y="3858285"/>
                  <a:pt x="1757531" y="3810795"/>
                </a:cubicBezTo>
                <a:cubicBezTo>
                  <a:pt x="1788844" y="3779495"/>
                  <a:pt x="1805041" y="3794605"/>
                  <a:pt x="1805041" y="3826985"/>
                </a:cubicBezTo>
                <a:cubicBezTo>
                  <a:pt x="1805041" y="3874474"/>
                  <a:pt x="1788844" y="3906853"/>
                  <a:pt x="1773727" y="3938153"/>
                </a:cubicBezTo>
                <a:cubicBezTo>
                  <a:pt x="1710021" y="4049322"/>
                  <a:pt x="1646314" y="4145380"/>
                  <a:pt x="1597725" y="4256549"/>
                </a:cubicBezTo>
                <a:cubicBezTo>
                  <a:pt x="1455195" y="4495077"/>
                  <a:pt x="1342899" y="4765983"/>
                  <a:pt x="1310506" y="5053079"/>
                </a:cubicBezTo>
                <a:cubicBezTo>
                  <a:pt x="1279192" y="5307796"/>
                  <a:pt x="1310506" y="5546323"/>
                  <a:pt x="1501625" y="5753551"/>
                </a:cubicBezTo>
                <a:cubicBezTo>
                  <a:pt x="1613921" y="5864719"/>
                  <a:pt x="1757531" y="5944588"/>
                  <a:pt x="1916257" y="6008267"/>
                </a:cubicBezTo>
                <a:cubicBezTo>
                  <a:pt x="2092260" y="6071947"/>
                  <a:pt x="2283379" y="6104326"/>
                  <a:pt x="2474499" y="6119436"/>
                </a:cubicBezTo>
                <a:cubicBezTo>
                  <a:pt x="2585715" y="6119436"/>
                  <a:pt x="2713128" y="6135626"/>
                  <a:pt x="2824344" y="6135626"/>
                </a:cubicBezTo>
                <a:cubicBezTo>
                  <a:pt x="3095367" y="6119436"/>
                  <a:pt x="3366389" y="6087057"/>
                  <a:pt x="3621215" y="6055757"/>
                </a:cubicBezTo>
                <a:cubicBezTo>
                  <a:pt x="3876041" y="6023378"/>
                  <a:pt x="4130867" y="5959699"/>
                  <a:pt x="4369496" y="5896019"/>
                </a:cubicBezTo>
                <a:cubicBezTo>
                  <a:pt x="4640519" y="5832340"/>
                  <a:pt x="4911541" y="5737361"/>
                  <a:pt x="5181484" y="5610003"/>
                </a:cubicBezTo>
                <a:cubicBezTo>
                  <a:pt x="5213877" y="5577623"/>
                  <a:pt x="5245191" y="5562513"/>
                  <a:pt x="5277584" y="5546323"/>
                </a:cubicBezTo>
                <a:cubicBezTo>
                  <a:pt x="5421193" y="5466454"/>
                  <a:pt x="5484900" y="5259227"/>
                  <a:pt x="5325094" y="5100569"/>
                </a:cubicBezTo>
                <a:cubicBezTo>
                  <a:pt x="5230074" y="5020700"/>
                  <a:pt x="5133974" y="4940831"/>
                  <a:pt x="5022758" y="4893342"/>
                </a:cubicBezTo>
                <a:cubicBezTo>
                  <a:pt x="4735539" y="4749793"/>
                  <a:pt x="4433203" y="4638625"/>
                  <a:pt x="4147064" y="4527456"/>
                </a:cubicBezTo>
                <a:cubicBezTo>
                  <a:pt x="3828531" y="4416287"/>
                  <a:pt x="3525116" y="4288929"/>
                  <a:pt x="3222780" y="4161570"/>
                </a:cubicBezTo>
                <a:cubicBezTo>
                  <a:pt x="3015464" y="4081701"/>
                  <a:pt x="2808148" y="3985643"/>
                  <a:pt x="2601912" y="3874474"/>
                </a:cubicBezTo>
                <a:cubicBezTo>
                  <a:pt x="2425909" y="3779495"/>
                  <a:pt x="2250986" y="3667247"/>
                  <a:pt x="2092260" y="3524778"/>
                </a:cubicBezTo>
                <a:cubicBezTo>
                  <a:pt x="1996160" y="3444909"/>
                  <a:pt x="1916257" y="3348851"/>
                  <a:pt x="1868747" y="3237682"/>
                </a:cubicBezTo>
                <a:cubicBezTo>
                  <a:pt x="1757531" y="3014265"/>
                  <a:pt x="1757531" y="2791927"/>
                  <a:pt x="1837434" y="2569589"/>
                </a:cubicBezTo>
                <a:cubicBezTo>
                  <a:pt x="1901140" y="2427121"/>
                  <a:pt x="1996160" y="2299763"/>
                  <a:pt x="2076063" y="2156214"/>
                </a:cubicBezTo>
                <a:cubicBezTo>
                  <a:pt x="2203476" y="1965177"/>
                  <a:pt x="2347086" y="1774139"/>
                  <a:pt x="2505812" y="1583101"/>
                </a:cubicBezTo>
                <a:cubicBezTo>
                  <a:pt x="2522009" y="1550722"/>
                  <a:pt x="2553322" y="1519422"/>
                  <a:pt x="2585715" y="1503232"/>
                </a:cubicBezTo>
                <a:cubicBezTo>
                  <a:pt x="2649421" y="1471933"/>
                  <a:pt x="2696931" y="1408253"/>
                  <a:pt x="2744441" y="1344574"/>
                </a:cubicBezTo>
                <a:cubicBezTo>
                  <a:pt x="2871854" y="1201026"/>
                  <a:pt x="3047857" y="1089857"/>
                  <a:pt x="3222780" y="977609"/>
                </a:cubicBezTo>
                <a:cubicBezTo>
                  <a:pt x="3557508" y="786572"/>
                  <a:pt x="3939748" y="659213"/>
                  <a:pt x="4305790" y="564234"/>
                </a:cubicBezTo>
                <a:cubicBezTo>
                  <a:pt x="4688029" y="453065"/>
                  <a:pt x="5070268" y="357007"/>
                  <a:pt x="5468703" y="293327"/>
                </a:cubicBezTo>
                <a:cubicBezTo>
                  <a:pt x="5707332" y="245838"/>
                  <a:pt x="5962158" y="198348"/>
                  <a:pt x="6201867" y="165969"/>
                </a:cubicBezTo>
                <a:cubicBezTo>
                  <a:pt x="6392987" y="149779"/>
                  <a:pt x="6567910" y="118479"/>
                  <a:pt x="6742833" y="102290"/>
                </a:cubicBezTo>
                <a:cubicBezTo>
                  <a:pt x="6854049" y="86100"/>
                  <a:pt x="6981462" y="70990"/>
                  <a:pt x="7108875" y="70990"/>
                </a:cubicBezTo>
                <a:cubicBezTo>
                  <a:pt x="7236288" y="54800"/>
                  <a:pt x="7379897" y="38611"/>
                  <a:pt x="7523507" y="22421"/>
                </a:cubicBezTo>
                <a:cubicBezTo>
                  <a:pt x="7666846" y="10279"/>
                  <a:pt x="7810186" y="-1256"/>
                  <a:pt x="7947148" y="11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-1345872" y="-581103"/>
            <a:ext cx="11605284" cy="7848466"/>
          </a:xfrm>
          <a:custGeom>
            <a:avLst/>
            <a:gdLst>
              <a:gd name="connsiteX0" fmla="*/ 11031143 w 11605284"/>
              <a:gd name="connsiteY0" fmla="*/ 27 h 7848466"/>
              <a:gd name="connsiteX1" fmla="*/ 11058132 w 11605284"/>
              <a:gd name="connsiteY1" fmla="*/ 38904 h 7848466"/>
              <a:gd name="connsiteX2" fmla="*/ 11105841 w 11605284"/>
              <a:gd name="connsiteY2" fmla="*/ 70345 h 7848466"/>
              <a:gd name="connsiteX3" fmla="*/ 11202343 w 11605284"/>
              <a:gd name="connsiteY3" fmla="*/ 22642 h 7848466"/>
              <a:gd name="connsiteX4" fmla="*/ 11250052 w 11605284"/>
              <a:gd name="connsiteY4" fmla="*/ 54082 h 7848466"/>
              <a:gd name="connsiteX5" fmla="*/ 11250052 w 11605284"/>
              <a:gd name="connsiteY5" fmla="*/ 70345 h 7848466"/>
              <a:gd name="connsiteX6" fmla="*/ 11410527 w 11605284"/>
              <a:gd name="connsiteY6" fmla="*/ 309944 h 7848466"/>
              <a:gd name="connsiteX7" fmla="*/ 11553654 w 11605284"/>
              <a:gd name="connsiteY7" fmla="*/ 390172 h 7848466"/>
              <a:gd name="connsiteX8" fmla="*/ 11602448 w 11605284"/>
              <a:gd name="connsiteY8" fmla="*/ 486663 h 7848466"/>
              <a:gd name="connsiteX9" fmla="*/ 11505945 w 11605284"/>
              <a:gd name="connsiteY9" fmla="*/ 837931 h 7848466"/>
              <a:gd name="connsiteX10" fmla="*/ 11074396 w 11605284"/>
              <a:gd name="connsiteY10" fmla="*/ 1398442 h 7848466"/>
              <a:gd name="connsiteX11" fmla="*/ 10066002 w 11605284"/>
              <a:gd name="connsiteY11" fmla="*/ 2389365 h 7848466"/>
              <a:gd name="connsiteX12" fmla="*/ 9347114 w 11605284"/>
              <a:gd name="connsiteY12" fmla="*/ 3076723 h 7848466"/>
              <a:gd name="connsiteX13" fmla="*/ 8802798 w 11605284"/>
              <a:gd name="connsiteY13" fmla="*/ 3637234 h 7848466"/>
              <a:gd name="connsiteX14" fmla="*/ 8227038 w 11605284"/>
              <a:gd name="connsiteY14" fmla="*/ 4276889 h 7848466"/>
              <a:gd name="connsiteX15" fmla="*/ 7779224 w 11605284"/>
              <a:gd name="connsiteY15" fmla="*/ 4804876 h 7848466"/>
              <a:gd name="connsiteX16" fmla="*/ 7379119 w 11605284"/>
              <a:gd name="connsiteY16" fmla="*/ 5332862 h 7848466"/>
              <a:gd name="connsiteX17" fmla="*/ 7106961 w 11605284"/>
              <a:gd name="connsiteY17" fmla="*/ 5700393 h 7848466"/>
              <a:gd name="connsiteX18" fmla="*/ 6867332 w 11605284"/>
              <a:gd name="connsiteY18" fmla="*/ 6036483 h 7848466"/>
              <a:gd name="connsiteX19" fmla="*/ 6178805 w 11605284"/>
              <a:gd name="connsiteY19" fmla="*/ 7091371 h 7848466"/>
              <a:gd name="connsiteX20" fmla="*/ 5843758 w 11605284"/>
              <a:gd name="connsiteY20" fmla="*/ 7651882 h 7848466"/>
              <a:gd name="connsiteX21" fmla="*/ 5699547 w 11605284"/>
              <a:gd name="connsiteY21" fmla="*/ 7763551 h 7848466"/>
              <a:gd name="connsiteX22" fmla="*/ 4805003 w 11605284"/>
              <a:gd name="connsiteY22" fmla="*/ 7843779 h 7848466"/>
              <a:gd name="connsiteX23" fmla="*/ 4644528 w 11605284"/>
              <a:gd name="connsiteY23" fmla="*/ 7843779 h 7848466"/>
              <a:gd name="connsiteX24" fmla="*/ 4181534 w 11605284"/>
              <a:gd name="connsiteY24" fmla="*/ 7699585 h 7848466"/>
              <a:gd name="connsiteX25" fmla="*/ 4101296 w 11605284"/>
              <a:gd name="connsiteY25" fmla="*/ 7396020 h 7848466"/>
              <a:gd name="connsiteX26" fmla="*/ 4181534 w 11605284"/>
              <a:gd name="connsiteY26" fmla="*/ 6851772 h 7848466"/>
              <a:gd name="connsiteX27" fmla="*/ 4468872 w 11605284"/>
              <a:gd name="connsiteY27" fmla="*/ 5716655 h 7848466"/>
              <a:gd name="connsiteX28" fmla="*/ 4613083 w 11605284"/>
              <a:gd name="connsiteY28" fmla="*/ 5252634 h 7848466"/>
              <a:gd name="connsiteX29" fmla="*/ 4836448 w 11605284"/>
              <a:gd name="connsiteY29" fmla="*/ 4565276 h 7848466"/>
              <a:gd name="connsiteX30" fmla="*/ 5124870 w 11605284"/>
              <a:gd name="connsiteY30" fmla="*/ 3733725 h 7848466"/>
              <a:gd name="connsiteX31" fmla="*/ 5316791 w 11605284"/>
              <a:gd name="connsiteY31" fmla="*/ 3173213 h 7848466"/>
              <a:gd name="connsiteX32" fmla="*/ 5316791 w 11605284"/>
              <a:gd name="connsiteY32" fmla="*/ 3156951 h 7848466"/>
              <a:gd name="connsiteX33" fmla="*/ 5333055 w 11605284"/>
              <a:gd name="connsiteY33" fmla="*/ 3140689 h 7848466"/>
              <a:gd name="connsiteX34" fmla="*/ 5333055 w 11605284"/>
              <a:gd name="connsiteY34" fmla="*/ 3125510 h 7848466"/>
              <a:gd name="connsiteX35" fmla="*/ 5316791 w 11605284"/>
              <a:gd name="connsiteY35" fmla="*/ 3156951 h 7848466"/>
              <a:gd name="connsiteX36" fmla="*/ 5172579 w 11605284"/>
              <a:gd name="connsiteY36" fmla="*/ 3284882 h 7848466"/>
              <a:gd name="connsiteX37" fmla="*/ 4485136 w 11605284"/>
              <a:gd name="connsiteY37" fmla="*/ 4021027 h 7848466"/>
              <a:gd name="connsiteX38" fmla="*/ 3684927 w 11605284"/>
              <a:gd name="connsiteY38" fmla="*/ 4916544 h 7848466"/>
              <a:gd name="connsiteX39" fmla="*/ 3173140 w 11605284"/>
              <a:gd name="connsiteY39" fmla="*/ 5475971 h 7848466"/>
              <a:gd name="connsiteX40" fmla="*/ 2325221 w 11605284"/>
              <a:gd name="connsiteY40" fmla="*/ 6515682 h 7848466"/>
              <a:gd name="connsiteX41" fmla="*/ 1813434 w 11605284"/>
              <a:gd name="connsiteY41" fmla="*/ 7171599 h 7848466"/>
              <a:gd name="connsiteX42" fmla="*/ 1478387 w 11605284"/>
              <a:gd name="connsiteY42" fmla="*/ 7667061 h 7848466"/>
              <a:gd name="connsiteX43" fmla="*/ 1398149 w 11605284"/>
              <a:gd name="connsiteY43" fmla="*/ 7715848 h 7848466"/>
              <a:gd name="connsiteX44" fmla="*/ 789859 w 11605284"/>
              <a:gd name="connsiteY44" fmla="*/ 7794992 h 7848466"/>
              <a:gd name="connsiteX45" fmla="*/ 486257 w 11605284"/>
              <a:gd name="connsiteY45" fmla="*/ 7699585 h 7848466"/>
              <a:gd name="connsiteX46" fmla="*/ 438548 w 11605284"/>
              <a:gd name="connsiteY46" fmla="*/ 7667061 h 7848466"/>
              <a:gd name="connsiteX47" fmla="*/ 374574 w 11605284"/>
              <a:gd name="connsiteY47" fmla="*/ 7667061 h 7848466"/>
              <a:gd name="connsiteX48" fmla="*/ 294337 w 11605284"/>
              <a:gd name="connsiteY48" fmla="*/ 7619358 h 7848466"/>
              <a:gd name="connsiteX49" fmla="*/ 294337 w 11605284"/>
              <a:gd name="connsiteY49" fmla="*/ 7475164 h 7848466"/>
              <a:gd name="connsiteX50" fmla="*/ 294337 w 11605284"/>
              <a:gd name="connsiteY50" fmla="*/ 7443723 h 7848466"/>
              <a:gd name="connsiteX51" fmla="*/ 261808 w 11605284"/>
              <a:gd name="connsiteY51" fmla="*/ 7475164 h 7848466"/>
              <a:gd name="connsiteX52" fmla="*/ 118681 w 11605284"/>
              <a:gd name="connsiteY52" fmla="*/ 7715848 h 7848466"/>
              <a:gd name="connsiteX53" fmla="*/ 38443 w 11605284"/>
              <a:gd name="connsiteY53" fmla="*/ 7763551 h 7848466"/>
              <a:gd name="connsiteX54" fmla="*/ 5914 w 11605284"/>
              <a:gd name="connsiteY54" fmla="*/ 7667061 h 7848466"/>
              <a:gd name="connsiteX55" fmla="*/ 294337 w 11605284"/>
              <a:gd name="connsiteY55" fmla="*/ 6899475 h 7848466"/>
              <a:gd name="connsiteX56" fmla="*/ 486257 w 11605284"/>
              <a:gd name="connsiteY56" fmla="*/ 6371488 h 7848466"/>
              <a:gd name="connsiteX57" fmla="*/ 806124 w 11605284"/>
              <a:gd name="connsiteY57" fmla="*/ 5492234 h 7848466"/>
              <a:gd name="connsiteX58" fmla="*/ 1078282 w 11605284"/>
              <a:gd name="connsiteY58" fmla="*/ 4692123 h 7848466"/>
              <a:gd name="connsiteX59" fmla="*/ 1478387 w 11605284"/>
              <a:gd name="connsiteY59" fmla="*/ 3445338 h 7848466"/>
              <a:gd name="connsiteX60" fmla="*/ 1829698 w 11605284"/>
              <a:gd name="connsiteY60" fmla="*/ 2149766 h 7848466"/>
              <a:gd name="connsiteX61" fmla="*/ 1957645 w 11605284"/>
              <a:gd name="connsiteY61" fmla="*/ 1446145 h 7848466"/>
              <a:gd name="connsiteX62" fmla="*/ 1973909 w 11605284"/>
              <a:gd name="connsiteY62" fmla="*/ 1126318 h 7848466"/>
              <a:gd name="connsiteX63" fmla="*/ 1926200 w 11605284"/>
              <a:gd name="connsiteY63" fmla="*/ 1029827 h 7848466"/>
              <a:gd name="connsiteX64" fmla="*/ 1877407 w 11605284"/>
              <a:gd name="connsiteY64" fmla="*/ 998387 h 7848466"/>
              <a:gd name="connsiteX65" fmla="*/ 1893672 w 11605284"/>
              <a:gd name="connsiteY65" fmla="*/ 710000 h 7848466"/>
              <a:gd name="connsiteX66" fmla="*/ 2405459 w 11605284"/>
              <a:gd name="connsiteY66" fmla="*/ 534366 h 7848466"/>
              <a:gd name="connsiteX67" fmla="*/ 3365060 w 11605284"/>
              <a:gd name="connsiteY67" fmla="*/ 422697 h 7848466"/>
              <a:gd name="connsiteX68" fmla="*/ 3829138 w 11605284"/>
              <a:gd name="connsiteY68" fmla="*/ 550628 h 7848466"/>
              <a:gd name="connsiteX69" fmla="*/ 4117561 w 11605284"/>
              <a:gd name="connsiteY69" fmla="*/ 965862 h 7848466"/>
              <a:gd name="connsiteX70" fmla="*/ 4101296 w 11605284"/>
              <a:gd name="connsiteY70" fmla="*/ 1605517 h 7848466"/>
              <a:gd name="connsiteX71" fmla="*/ 3829138 w 11605284"/>
              <a:gd name="connsiteY71" fmla="*/ 2421890 h 7848466"/>
              <a:gd name="connsiteX72" fmla="*/ 3573245 w 11605284"/>
              <a:gd name="connsiteY72" fmla="*/ 3029020 h 7848466"/>
              <a:gd name="connsiteX73" fmla="*/ 3348795 w 11605284"/>
              <a:gd name="connsiteY73" fmla="*/ 3524481 h 7848466"/>
              <a:gd name="connsiteX74" fmla="*/ 3125431 w 11605284"/>
              <a:gd name="connsiteY74" fmla="*/ 4004765 h 7848466"/>
              <a:gd name="connsiteX75" fmla="*/ 3045193 w 11605284"/>
              <a:gd name="connsiteY75" fmla="*/ 4196662 h 7848466"/>
              <a:gd name="connsiteX76" fmla="*/ 3045193 w 11605284"/>
              <a:gd name="connsiteY76" fmla="*/ 4212924 h 7848466"/>
              <a:gd name="connsiteX77" fmla="*/ 3061457 w 11605284"/>
              <a:gd name="connsiteY77" fmla="*/ 4212924 h 7848466"/>
              <a:gd name="connsiteX78" fmla="*/ 3173140 w 11605284"/>
              <a:gd name="connsiteY78" fmla="*/ 4100171 h 7848466"/>
              <a:gd name="connsiteX79" fmla="*/ 4212978 w 11605284"/>
              <a:gd name="connsiteY79" fmla="*/ 3092985 h 7848466"/>
              <a:gd name="connsiteX80" fmla="*/ 5141135 w 11605284"/>
              <a:gd name="connsiteY80" fmla="*/ 2229994 h 7848466"/>
              <a:gd name="connsiteX81" fmla="*/ 5812313 w 11605284"/>
              <a:gd name="connsiteY81" fmla="*/ 1654304 h 7848466"/>
              <a:gd name="connsiteX82" fmla="*/ 5891467 w 11605284"/>
              <a:gd name="connsiteY82" fmla="*/ 1493848 h 7848466"/>
              <a:gd name="connsiteX83" fmla="*/ 5891467 w 11605284"/>
              <a:gd name="connsiteY83" fmla="*/ 1462407 h 7848466"/>
              <a:gd name="connsiteX84" fmla="*/ 5891467 w 11605284"/>
              <a:gd name="connsiteY84" fmla="*/ 1334476 h 7848466"/>
              <a:gd name="connsiteX85" fmla="*/ 6099651 w 11605284"/>
              <a:gd name="connsiteY85" fmla="*/ 1237986 h 7848466"/>
              <a:gd name="connsiteX86" fmla="*/ 6611439 w 11605284"/>
              <a:gd name="connsiteY86" fmla="*/ 1141496 h 7848466"/>
              <a:gd name="connsiteX87" fmla="*/ 7075517 w 11605284"/>
              <a:gd name="connsiteY87" fmla="*/ 1157758 h 7848466"/>
              <a:gd name="connsiteX88" fmla="*/ 7251173 w 11605284"/>
              <a:gd name="connsiteY88" fmla="*/ 1477586 h 7848466"/>
              <a:gd name="connsiteX89" fmla="*/ 7042988 w 11605284"/>
              <a:gd name="connsiteY89" fmla="*/ 2181206 h 7848466"/>
              <a:gd name="connsiteX90" fmla="*/ 6803359 w 11605284"/>
              <a:gd name="connsiteY90" fmla="*/ 2884827 h 7848466"/>
              <a:gd name="connsiteX91" fmla="*/ 6611439 w 11605284"/>
              <a:gd name="connsiteY91" fmla="*/ 3460516 h 7848466"/>
              <a:gd name="connsiteX92" fmla="*/ 6388074 w 11605284"/>
              <a:gd name="connsiteY92" fmla="*/ 4084993 h 7848466"/>
              <a:gd name="connsiteX93" fmla="*/ 6275307 w 11605284"/>
              <a:gd name="connsiteY93" fmla="*/ 4421083 h 7848466"/>
              <a:gd name="connsiteX94" fmla="*/ 6260127 w 11605284"/>
              <a:gd name="connsiteY94" fmla="*/ 4501311 h 7848466"/>
              <a:gd name="connsiteX95" fmla="*/ 6355545 w 11605284"/>
              <a:gd name="connsiteY95" fmla="*/ 4421083 h 7848466"/>
              <a:gd name="connsiteX96" fmla="*/ 7426828 w 11605284"/>
              <a:gd name="connsiteY96" fmla="*/ 3301144 h 7848466"/>
              <a:gd name="connsiteX97" fmla="*/ 8387513 w 11605284"/>
              <a:gd name="connsiteY97" fmla="*/ 2357925 h 7848466"/>
              <a:gd name="connsiteX98" fmla="*/ 9186639 w 11605284"/>
              <a:gd name="connsiteY98" fmla="*/ 1605517 h 7848466"/>
              <a:gd name="connsiteX99" fmla="*/ 10050822 w 11605284"/>
              <a:gd name="connsiteY99" fmla="*/ 821668 h 7848466"/>
              <a:gd name="connsiteX100" fmla="*/ 10674291 w 11605284"/>
              <a:gd name="connsiteY100" fmla="*/ 294766 h 7848466"/>
              <a:gd name="connsiteX101" fmla="*/ 10977894 w 11605284"/>
              <a:gd name="connsiteY101" fmla="*/ 38904 h 7848466"/>
              <a:gd name="connsiteX102" fmla="*/ 11010423 w 11605284"/>
              <a:gd name="connsiteY102" fmla="*/ 6379 h 7848466"/>
              <a:gd name="connsiteX103" fmla="*/ 11031143 w 11605284"/>
              <a:gd name="connsiteY103" fmla="*/ 27 h 784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11605284" h="7848466">
                <a:moveTo>
                  <a:pt x="11031143" y="27"/>
                </a:moveTo>
                <a:cubicBezTo>
                  <a:pt x="11048983" y="-735"/>
                  <a:pt x="11058132" y="14511"/>
                  <a:pt x="11058132" y="38904"/>
                </a:cubicBezTo>
                <a:cubicBezTo>
                  <a:pt x="11041867" y="102870"/>
                  <a:pt x="11074396" y="86607"/>
                  <a:pt x="11105841" y="70345"/>
                </a:cubicBezTo>
                <a:cubicBezTo>
                  <a:pt x="11138369" y="54082"/>
                  <a:pt x="11169814" y="38904"/>
                  <a:pt x="11202343" y="22642"/>
                </a:cubicBezTo>
                <a:cubicBezTo>
                  <a:pt x="11233787" y="6379"/>
                  <a:pt x="11250052" y="22642"/>
                  <a:pt x="11250052" y="54082"/>
                </a:cubicBezTo>
                <a:lnTo>
                  <a:pt x="11250052" y="70345"/>
                </a:lnTo>
                <a:cubicBezTo>
                  <a:pt x="11233787" y="198276"/>
                  <a:pt x="11282581" y="278504"/>
                  <a:pt x="11410527" y="309944"/>
                </a:cubicBezTo>
                <a:cubicBezTo>
                  <a:pt x="11458236" y="326207"/>
                  <a:pt x="11505945" y="358732"/>
                  <a:pt x="11553654" y="390172"/>
                </a:cubicBezTo>
                <a:cubicBezTo>
                  <a:pt x="11586183" y="406435"/>
                  <a:pt x="11602448" y="437875"/>
                  <a:pt x="11602448" y="486663"/>
                </a:cubicBezTo>
                <a:cubicBezTo>
                  <a:pt x="11617628" y="614594"/>
                  <a:pt x="11569919" y="726262"/>
                  <a:pt x="11505945" y="837931"/>
                </a:cubicBezTo>
                <a:cubicBezTo>
                  <a:pt x="11394263" y="1046090"/>
                  <a:pt x="11233787" y="1221724"/>
                  <a:pt x="11074396" y="1398442"/>
                </a:cubicBezTo>
                <a:cubicBezTo>
                  <a:pt x="10754529" y="1749710"/>
                  <a:pt x="10418398" y="2069538"/>
                  <a:pt x="10066002" y="2389365"/>
                </a:cubicBezTo>
                <a:cubicBezTo>
                  <a:pt x="9826373" y="2613787"/>
                  <a:pt x="9586743" y="2837123"/>
                  <a:pt x="9347114" y="3076723"/>
                </a:cubicBezTo>
                <a:cubicBezTo>
                  <a:pt x="9170374" y="3253441"/>
                  <a:pt x="8978454" y="3445338"/>
                  <a:pt x="8802798" y="3637234"/>
                </a:cubicBezTo>
                <a:cubicBezTo>
                  <a:pt x="8610878" y="3844309"/>
                  <a:pt x="8418958" y="4053552"/>
                  <a:pt x="8227038" y="4276889"/>
                </a:cubicBezTo>
                <a:cubicBezTo>
                  <a:pt x="8082827" y="4452524"/>
                  <a:pt x="7923435" y="4629242"/>
                  <a:pt x="7779224" y="4804876"/>
                </a:cubicBezTo>
                <a:cubicBezTo>
                  <a:pt x="7651277" y="4980510"/>
                  <a:pt x="7507066" y="5156144"/>
                  <a:pt x="7379119" y="5332862"/>
                </a:cubicBezTo>
                <a:cubicBezTo>
                  <a:pt x="7283701" y="5460793"/>
                  <a:pt x="7187199" y="5572462"/>
                  <a:pt x="7106961" y="5700393"/>
                </a:cubicBezTo>
                <a:cubicBezTo>
                  <a:pt x="7027808" y="5812061"/>
                  <a:pt x="6947570" y="5923730"/>
                  <a:pt x="6867332" y="6036483"/>
                </a:cubicBezTo>
                <a:cubicBezTo>
                  <a:pt x="6627703" y="6387751"/>
                  <a:pt x="6403254" y="6740103"/>
                  <a:pt x="6178805" y="7091371"/>
                </a:cubicBezTo>
                <a:cubicBezTo>
                  <a:pt x="6050858" y="7283268"/>
                  <a:pt x="5940260" y="7459986"/>
                  <a:pt x="5843758" y="7651882"/>
                </a:cubicBezTo>
                <a:cubicBezTo>
                  <a:pt x="5812313" y="7715848"/>
                  <a:pt x="5763520" y="7747289"/>
                  <a:pt x="5699547" y="7763551"/>
                </a:cubicBezTo>
                <a:cubicBezTo>
                  <a:pt x="5397028" y="7827516"/>
                  <a:pt x="5108606" y="7858957"/>
                  <a:pt x="4805003" y="7843779"/>
                </a:cubicBezTo>
                <a:cubicBezTo>
                  <a:pt x="4757294" y="7827516"/>
                  <a:pt x="4693321" y="7843779"/>
                  <a:pt x="4644528" y="7843779"/>
                </a:cubicBezTo>
                <a:cubicBezTo>
                  <a:pt x="4468872" y="7858957"/>
                  <a:pt x="4309481" y="7843779"/>
                  <a:pt x="4181534" y="7699585"/>
                </a:cubicBezTo>
                <a:cubicBezTo>
                  <a:pt x="4101296" y="7603095"/>
                  <a:pt x="4068767" y="7507689"/>
                  <a:pt x="4101296" y="7396020"/>
                </a:cubicBezTo>
                <a:cubicBezTo>
                  <a:pt x="4132741" y="7219302"/>
                  <a:pt x="4149005" y="7043668"/>
                  <a:pt x="4181534" y="6851772"/>
                </a:cubicBezTo>
                <a:cubicBezTo>
                  <a:pt x="4260687" y="6484241"/>
                  <a:pt x="4357190" y="6100448"/>
                  <a:pt x="4468872" y="5716655"/>
                </a:cubicBezTo>
                <a:cubicBezTo>
                  <a:pt x="4516581" y="5556199"/>
                  <a:pt x="4549110" y="5396828"/>
                  <a:pt x="4613083" y="5252634"/>
                </a:cubicBezTo>
                <a:cubicBezTo>
                  <a:pt x="4677057" y="5013035"/>
                  <a:pt x="4757294" y="4788613"/>
                  <a:pt x="4836448" y="4565276"/>
                </a:cubicBezTo>
                <a:cubicBezTo>
                  <a:pt x="4932950" y="4276889"/>
                  <a:pt x="5028368" y="4004765"/>
                  <a:pt x="5124870" y="3733725"/>
                </a:cubicBezTo>
                <a:cubicBezTo>
                  <a:pt x="5188844" y="3541828"/>
                  <a:pt x="5252817" y="3365110"/>
                  <a:pt x="5316791" y="3173213"/>
                </a:cubicBezTo>
                <a:lnTo>
                  <a:pt x="5316791" y="3156951"/>
                </a:lnTo>
                <a:cubicBezTo>
                  <a:pt x="5333055" y="3156951"/>
                  <a:pt x="5333055" y="3140689"/>
                  <a:pt x="5333055" y="3140689"/>
                </a:cubicBezTo>
                <a:lnTo>
                  <a:pt x="5333055" y="3125510"/>
                </a:lnTo>
                <a:cubicBezTo>
                  <a:pt x="5333055" y="3140689"/>
                  <a:pt x="5316791" y="3140689"/>
                  <a:pt x="5316791" y="3156951"/>
                </a:cubicBezTo>
                <a:cubicBezTo>
                  <a:pt x="5252817" y="3173213"/>
                  <a:pt x="5220288" y="3237179"/>
                  <a:pt x="5172579" y="3284882"/>
                </a:cubicBezTo>
                <a:cubicBezTo>
                  <a:pt x="4932950" y="3524481"/>
                  <a:pt x="4708501" y="3780344"/>
                  <a:pt x="4485136" y="4021027"/>
                </a:cubicBezTo>
                <a:cubicBezTo>
                  <a:pt x="4212978" y="4324593"/>
                  <a:pt x="3940821" y="4612979"/>
                  <a:pt x="3684927" y="4916544"/>
                </a:cubicBezTo>
                <a:cubicBezTo>
                  <a:pt x="3509271" y="5108441"/>
                  <a:pt x="3348795" y="5284075"/>
                  <a:pt x="3173140" y="5475971"/>
                </a:cubicBezTo>
                <a:cubicBezTo>
                  <a:pt x="2885801" y="5828324"/>
                  <a:pt x="2597379" y="6164414"/>
                  <a:pt x="2325221" y="6515682"/>
                </a:cubicBezTo>
                <a:cubicBezTo>
                  <a:pt x="2149565" y="6723841"/>
                  <a:pt x="1973909" y="6948262"/>
                  <a:pt x="1813434" y="7171599"/>
                </a:cubicBezTo>
                <a:cubicBezTo>
                  <a:pt x="1701751" y="7332055"/>
                  <a:pt x="1590069" y="7491427"/>
                  <a:pt x="1478387" y="7667061"/>
                </a:cubicBezTo>
                <a:cubicBezTo>
                  <a:pt x="1445858" y="7699585"/>
                  <a:pt x="1429593" y="7715848"/>
                  <a:pt x="1398149" y="7715848"/>
                </a:cubicBezTo>
                <a:cubicBezTo>
                  <a:pt x="1189964" y="7763551"/>
                  <a:pt x="998044" y="7794992"/>
                  <a:pt x="789859" y="7794992"/>
                </a:cubicBezTo>
                <a:cubicBezTo>
                  <a:pt x="678177" y="7779813"/>
                  <a:pt x="581675" y="7763551"/>
                  <a:pt x="486257" y="7699585"/>
                </a:cubicBezTo>
                <a:cubicBezTo>
                  <a:pt x="469992" y="7699585"/>
                  <a:pt x="453728" y="7683323"/>
                  <a:pt x="438548" y="7667061"/>
                </a:cubicBezTo>
                <a:cubicBezTo>
                  <a:pt x="422283" y="7635620"/>
                  <a:pt x="406019" y="7635620"/>
                  <a:pt x="374574" y="7667061"/>
                </a:cubicBezTo>
                <a:cubicBezTo>
                  <a:pt x="325781" y="7683323"/>
                  <a:pt x="310601" y="7667061"/>
                  <a:pt x="294337" y="7619358"/>
                </a:cubicBezTo>
                <a:cubicBezTo>
                  <a:pt x="294337" y="7571654"/>
                  <a:pt x="294337" y="7523951"/>
                  <a:pt x="294337" y="7475164"/>
                </a:cubicBezTo>
                <a:cubicBezTo>
                  <a:pt x="294337" y="7475164"/>
                  <a:pt x="294337" y="7459986"/>
                  <a:pt x="294337" y="7443723"/>
                </a:cubicBezTo>
                <a:cubicBezTo>
                  <a:pt x="278072" y="7443723"/>
                  <a:pt x="278072" y="7459986"/>
                  <a:pt x="261808" y="7475164"/>
                </a:cubicBezTo>
                <a:cubicBezTo>
                  <a:pt x="214099" y="7555392"/>
                  <a:pt x="182654" y="7635620"/>
                  <a:pt x="118681" y="7715848"/>
                </a:cubicBezTo>
                <a:cubicBezTo>
                  <a:pt x="102416" y="7747289"/>
                  <a:pt x="86152" y="7794992"/>
                  <a:pt x="38443" y="7763551"/>
                </a:cubicBezTo>
                <a:cubicBezTo>
                  <a:pt x="5914" y="7747289"/>
                  <a:pt x="-9266" y="7699585"/>
                  <a:pt x="5914" y="7667061"/>
                </a:cubicBezTo>
                <a:cubicBezTo>
                  <a:pt x="102416" y="7411199"/>
                  <a:pt x="197834" y="7155337"/>
                  <a:pt x="294337" y="6899475"/>
                </a:cubicBezTo>
                <a:cubicBezTo>
                  <a:pt x="358310" y="6723841"/>
                  <a:pt x="422283" y="6548207"/>
                  <a:pt x="486257" y="6371488"/>
                </a:cubicBezTo>
                <a:cubicBezTo>
                  <a:pt x="581675" y="6084186"/>
                  <a:pt x="694441" y="5780621"/>
                  <a:pt x="806124" y="5492234"/>
                </a:cubicBezTo>
                <a:cubicBezTo>
                  <a:pt x="901542" y="5220109"/>
                  <a:pt x="981780" y="4964247"/>
                  <a:pt x="1078282" y="4692123"/>
                </a:cubicBezTo>
                <a:cubicBezTo>
                  <a:pt x="1222493" y="4276889"/>
                  <a:pt x="1350440" y="3861656"/>
                  <a:pt x="1478387" y="3445338"/>
                </a:cubicBezTo>
                <a:cubicBezTo>
                  <a:pt x="1606334" y="3012758"/>
                  <a:pt x="1718016" y="2581262"/>
                  <a:pt x="1829698" y="2149766"/>
                </a:cubicBezTo>
                <a:cubicBezTo>
                  <a:pt x="1877407" y="1925344"/>
                  <a:pt x="1926200" y="1685745"/>
                  <a:pt x="1957645" y="1446145"/>
                </a:cubicBezTo>
                <a:cubicBezTo>
                  <a:pt x="1973909" y="1334476"/>
                  <a:pt x="1957645" y="1237986"/>
                  <a:pt x="1973909" y="1126318"/>
                </a:cubicBezTo>
                <a:cubicBezTo>
                  <a:pt x="1990174" y="1077530"/>
                  <a:pt x="1973909" y="1046090"/>
                  <a:pt x="1926200" y="1029827"/>
                </a:cubicBezTo>
                <a:cubicBezTo>
                  <a:pt x="1909936" y="1013565"/>
                  <a:pt x="1893672" y="1013565"/>
                  <a:pt x="1877407" y="998387"/>
                </a:cubicBezTo>
                <a:cubicBezTo>
                  <a:pt x="1734280" y="918159"/>
                  <a:pt x="1734280" y="773965"/>
                  <a:pt x="1893672" y="710000"/>
                </a:cubicBezTo>
                <a:cubicBezTo>
                  <a:pt x="2054147" y="629772"/>
                  <a:pt x="2229803" y="582069"/>
                  <a:pt x="2405459" y="534366"/>
                </a:cubicBezTo>
                <a:cubicBezTo>
                  <a:pt x="2725326" y="454138"/>
                  <a:pt x="3045193" y="390172"/>
                  <a:pt x="3365060" y="422697"/>
                </a:cubicBezTo>
                <a:cubicBezTo>
                  <a:pt x="3525536" y="422697"/>
                  <a:pt x="3684927" y="454138"/>
                  <a:pt x="3829138" y="550628"/>
                </a:cubicBezTo>
                <a:cubicBezTo>
                  <a:pt x="3989614" y="646034"/>
                  <a:pt x="4085032" y="790228"/>
                  <a:pt x="4117561" y="965862"/>
                </a:cubicBezTo>
                <a:cubicBezTo>
                  <a:pt x="4165270" y="1190283"/>
                  <a:pt x="4149005" y="1398442"/>
                  <a:pt x="4101296" y="1605517"/>
                </a:cubicBezTo>
                <a:cubicBezTo>
                  <a:pt x="4037323" y="1893904"/>
                  <a:pt x="3925640" y="2166028"/>
                  <a:pt x="3829138" y="2421890"/>
                </a:cubicBezTo>
                <a:cubicBezTo>
                  <a:pt x="3748900" y="2628965"/>
                  <a:pt x="3653482" y="2820861"/>
                  <a:pt x="3573245" y="3029020"/>
                </a:cubicBezTo>
                <a:cubicBezTo>
                  <a:pt x="3509271" y="3189476"/>
                  <a:pt x="3429033" y="3365110"/>
                  <a:pt x="3348795" y="3524481"/>
                </a:cubicBezTo>
                <a:cubicBezTo>
                  <a:pt x="3284822" y="3684937"/>
                  <a:pt x="3205668" y="3844309"/>
                  <a:pt x="3125431" y="4004765"/>
                </a:cubicBezTo>
                <a:cubicBezTo>
                  <a:pt x="3109166" y="4068730"/>
                  <a:pt x="3045193" y="4132696"/>
                  <a:pt x="3045193" y="4196662"/>
                </a:cubicBezTo>
                <a:cubicBezTo>
                  <a:pt x="3045193" y="4212924"/>
                  <a:pt x="3028928" y="4212924"/>
                  <a:pt x="3045193" y="4212924"/>
                </a:cubicBezTo>
                <a:cubicBezTo>
                  <a:pt x="3045193" y="4212924"/>
                  <a:pt x="3045193" y="4212924"/>
                  <a:pt x="3061457" y="4212924"/>
                </a:cubicBezTo>
                <a:cubicBezTo>
                  <a:pt x="3109166" y="4181483"/>
                  <a:pt x="3141695" y="4132696"/>
                  <a:pt x="3173140" y="4100171"/>
                </a:cubicBezTo>
                <a:cubicBezTo>
                  <a:pt x="3509271" y="3748903"/>
                  <a:pt x="3861667" y="3412813"/>
                  <a:pt x="4212978" y="3092985"/>
                </a:cubicBezTo>
                <a:cubicBezTo>
                  <a:pt x="4516581" y="2789420"/>
                  <a:pt x="4821268" y="2501034"/>
                  <a:pt x="5141135" y="2229994"/>
                </a:cubicBezTo>
                <a:cubicBezTo>
                  <a:pt x="5364500" y="2038097"/>
                  <a:pt x="5588949" y="1846201"/>
                  <a:pt x="5812313" y="1654304"/>
                </a:cubicBezTo>
                <a:cubicBezTo>
                  <a:pt x="5876287" y="1621779"/>
                  <a:pt x="5891467" y="1557814"/>
                  <a:pt x="5891467" y="1493848"/>
                </a:cubicBezTo>
                <a:cubicBezTo>
                  <a:pt x="5891467" y="1477586"/>
                  <a:pt x="5891467" y="1477586"/>
                  <a:pt x="5891467" y="1462407"/>
                </a:cubicBezTo>
                <a:cubicBezTo>
                  <a:pt x="5843758" y="1413620"/>
                  <a:pt x="5858938" y="1365917"/>
                  <a:pt x="5891467" y="1334476"/>
                </a:cubicBezTo>
                <a:cubicBezTo>
                  <a:pt x="5955440" y="1270511"/>
                  <a:pt x="6019414" y="1254249"/>
                  <a:pt x="6099651" y="1237986"/>
                </a:cubicBezTo>
                <a:cubicBezTo>
                  <a:pt x="6260127" y="1190283"/>
                  <a:pt x="6435783" y="1157758"/>
                  <a:pt x="6611439" y="1141496"/>
                </a:cubicBezTo>
                <a:cubicBezTo>
                  <a:pt x="6755650" y="1126318"/>
                  <a:pt x="6915041" y="1126318"/>
                  <a:pt x="7075517" y="1157758"/>
                </a:cubicBezTo>
                <a:cubicBezTo>
                  <a:pt x="7219728" y="1206545"/>
                  <a:pt x="7283701" y="1349655"/>
                  <a:pt x="7251173" y="1477586"/>
                </a:cubicBezTo>
                <a:cubicBezTo>
                  <a:pt x="7187199" y="1718270"/>
                  <a:pt x="7123226" y="1957869"/>
                  <a:pt x="7042988" y="2181206"/>
                </a:cubicBezTo>
                <a:cubicBezTo>
                  <a:pt x="6963834" y="2421890"/>
                  <a:pt x="6883597" y="2661490"/>
                  <a:pt x="6803359" y="2884827"/>
                </a:cubicBezTo>
                <a:cubicBezTo>
                  <a:pt x="6739385" y="3076723"/>
                  <a:pt x="6675412" y="3268620"/>
                  <a:pt x="6611439" y="3460516"/>
                </a:cubicBezTo>
                <a:cubicBezTo>
                  <a:pt x="6531201" y="3669759"/>
                  <a:pt x="6467227" y="3876834"/>
                  <a:pt x="6388074" y="4084993"/>
                </a:cubicBezTo>
                <a:cubicBezTo>
                  <a:pt x="6355545" y="4196662"/>
                  <a:pt x="6324100" y="4309414"/>
                  <a:pt x="6275307" y="4421083"/>
                </a:cubicBezTo>
                <a:cubicBezTo>
                  <a:pt x="6275307" y="4437345"/>
                  <a:pt x="6260127" y="4468786"/>
                  <a:pt x="6260127" y="4501311"/>
                </a:cubicBezTo>
                <a:cubicBezTo>
                  <a:pt x="6306752" y="4485048"/>
                  <a:pt x="6324100" y="4452524"/>
                  <a:pt x="6355545" y="4421083"/>
                </a:cubicBezTo>
                <a:cubicBezTo>
                  <a:pt x="6707941" y="4053552"/>
                  <a:pt x="7059252" y="3669759"/>
                  <a:pt x="7426828" y="3301144"/>
                </a:cubicBezTo>
                <a:cubicBezTo>
                  <a:pt x="7746695" y="2981317"/>
                  <a:pt x="8066562" y="2677752"/>
                  <a:pt x="8387513" y="2357925"/>
                </a:cubicBezTo>
                <a:cubicBezTo>
                  <a:pt x="8643407" y="2102063"/>
                  <a:pt x="8914481" y="1861379"/>
                  <a:pt x="9186639" y="1605517"/>
                </a:cubicBezTo>
                <a:cubicBezTo>
                  <a:pt x="9475061" y="1349655"/>
                  <a:pt x="9762399" y="1077530"/>
                  <a:pt x="10050822" y="821668"/>
                </a:cubicBezTo>
                <a:cubicBezTo>
                  <a:pt x="10257922" y="646034"/>
                  <a:pt x="10466107" y="470400"/>
                  <a:pt x="10674291" y="294766"/>
                </a:cubicBezTo>
                <a:cubicBezTo>
                  <a:pt x="10769709" y="198276"/>
                  <a:pt x="10882476" y="118048"/>
                  <a:pt x="10977894" y="38904"/>
                </a:cubicBezTo>
                <a:cubicBezTo>
                  <a:pt x="10994158" y="22642"/>
                  <a:pt x="10994158" y="22642"/>
                  <a:pt x="11010423" y="6379"/>
                </a:cubicBezTo>
                <a:cubicBezTo>
                  <a:pt x="11018284" y="2314"/>
                  <a:pt x="11025196" y="281"/>
                  <a:pt x="11031143" y="27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-201466" y="-281824"/>
            <a:ext cx="7967673" cy="7470724"/>
          </a:xfrm>
          <a:custGeom>
            <a:avLst/>
            <a:gdLst>
              <a:gd name="connsiteX0" fmla="*/ 5261515 w 7967673"/>
              <a:gd name="connsiteY0" fmla="*/ 834474 h 7470724"/>
              <a:gd name="connsiteX1" fmla="*/ 5190087 w 7967673"/>
              <a:gd name="connsiteY1" fmla="*/ 858822 h 7470724"/>
              <a:gd name="connsiteX2" fmla="*/ 4962815 w 7967673"/>
              <a:gd name="connsiteY2" fmla="*/ 1073901 h 7470724"/>
              <a:gd name="connsiteX3" fmla="*/ 4555349 w 7967673"/>
              <a:gd name="connsiteY3" fmla="*/ 1361215 h 7470724"/>
              <a:gd name="connsiteX4" fmla="*/ 3729054 w 7967673"/>
              <a:gd name="connsiteY4" fmla="*/ 2079499 h 7470724"/>
              <a:gd name="connsiteX5" fmla="*/ 3453893 w 7967673"/>
              <a:gd name="connsiteY5" fmla="*/ 2366812 h 7470724"/>
              <a:gd name="connsiteX6" fmla="*/ 3202270 w 7967673"/>
              <a:gd name="connsiteY6" fmla="*/ 2666300 h 7470724"/>
              <a:gd name="connsiteX7" fmla="*/ 2699837 w 7967673"/>
              <a:gd name="connsiteY7" fmla="*/ 3373220 h 7470724"/>
              <a:gd name="connsiteX8" fmla="*/ 2340261 w 7967673"/>
              <a:gd name="connsiteY8" fmla="*/ 3995733 h 7470724"/>
              <a:gd name="connsiteX9" fmla="*/ 2065100 w 7967673"/>
              <a:gd name="connsiteY9" fmla="*/ 4641783 h 7470724"/>
              <a:gd name="connsiteX10" fmla="*/ 1957146 w 7967673"/>
              <a:gd name="connsiteY10" fmla="*/ 4953445 h 7470724"/>
              <a:gd name="connsiteX11" fmla="*/ 1884906 w 7967673"/>
              <a:gd name="connsiteY11" fmla="*/ 5396589 h 7470724"/>
              <a:gd name="connsiteX12" fmla="*/ 1921432 w 7967673"/>
              <a:gd name="connsiteY12" fmla="*/ 5946867 h 7470724"/>
              <a:gd name="connsiteX13" fmla="*/ 1957146 w 7967673"/>
              <a:gd name="connsiteY13" fmla="*/ 6054813 h 7470724"/>
              <a:gd name="connsiteX14" fmla="*/ 2232307 w 7967673"/>
              <a:gd name="connsiteY14" fmla="*/ 6425723 h 7470724"/>
              <a:gd name="connsiteX15" fmla="*/ 2423864 w 7967673"/>
              <a:gd name="connsiteY15" fmla="*/ 6461434 h 7470724"/>
              <a:gd name="connsiteX16" fmla="*/ 2556169 w 7967673"/>
              <a:gd name="connsiteY16" fmla="*/ 6425723 h 7470724"/>
              <a:gd name="connsiteX17" fmla="*/ 3094316 w 7967673"/>
              <a:gd name="connsiteY17" fmla="*/ 6150584 h 7470724"/>
              <a:gd name="connsiteX18" fmla="*/ 3824833 w 7967673"/>
              <a:gd name="connsiteY18" fmla="*/ 5599494 h 7470724"/>
              <a:gd name="connsiteX19" fmla="*/ 4638953 w 7967673"/>
              <a:gd name="connsiteY19" fmla="*/ 4761902 h 7470724"/>
              <a:gd name="connsiteX20" fmla="*/ 5069957 w 7967673"/>
              <a:gd name="connsiteY20" fmla="*/ 4210812 h 7470724"/>
              <a:gd name="connsiteX21" fmla="*/ 5369469 w 7967673"/>
              <a:gd name="connsiteY21" fmla="*/ 3767668 h 7470724"/>
              <a:gd name="connsiteX22" fmla="*/ 5740409 w 7967673"/>
              <a:gd name="connsiteY22" fmla="*/ 3109444 h 7470724"/>
              <a:gd name="connsiteX23" fmla="*/ 5979045 w 7967673"/>
              <a:gd name="connsiteY23" fmla="*/ 2607052 h 7470724"/>
              <a:gd name="connsiteX24" fmla="*/ 6122713 w 7967673"/>
              <a:gd name="connsiteY24" fmla="*/ 2163095 h 7470724"/>
              <a:gd name="connsiteX25" fmla="*/ 6183589 w 7967673"/>
              <a:gd name="connsiteY25" fmla="*/ 1696414 h 7470724"/>
              <a:gd name="connsiteX26" fmla="*/ 6135700 w 7967673"/>
              <a:gd name="connsiteY26" fmla="*/ 1373389 h 7470724"/>
              <a:gd name="connsiteX27" fmla="*/ 5992031 w 7967673"/>
              <a:gd name="connsiteY27" fmla="*/ 1109613 h 7470724"/>
              <a:gd name="connsiteX28" fmla="*/ 5261515 w 7967673"/>
              <a:gd name="connsiteY28" fmla="*/ 834474 h 7470724"/>
              <a:gd name="connsiteX29" fmla="*/ 4447699 w 7967673"/>
              <a:gd name="connsiteY29" fmla="*/ 331 h 7470724"/>
              <a:gd name="connsiteX30" fmla="*/ 4794796 w 7967673"/>
              <a:gd name="connsiteY30" fmla="*/ 56942 h 7470724"/>
              <a:gd name="connsiteX31" fmla="*/ 5237976 w 7967673"/>
              <a:gd name="connsiteY31" fmla="*/ 534986 h 7470724"/>
              <a:gd name="connsiteX32" fmla="*/ 5250151 w 7967673"/>
              <a:gd name="connsiteY32" fmla="*/ 714354 h 7470724"/>
              <a:gd name="connsiteX33" fmla="*/ 5309404 w 7967673"/>
              <a:gd name="connsiteY33" fmla="*/ 750877 h 7470724"/>
              <a:gd name="connsiteX34" fmla="*/ 5345930 w 7967673"/>
              <a:gd name="connsiteY34" fmla="*/ 738702 h 7470724"/>
              <a:gd name="connsiteX35" fmla="*/ 5513137 w 7967673"/>
              <a:gd name="connsiteY35" fmla="*/ 690817 h 7470724"/>
              <a:gd name="connsiteX36" fmla="*/ 6207128 w 7967673"/>
              <a:gd name="connsiteY36" fmla="*/ 858822 h 7470724"/>
              <a:gd name="connsiteX37" fmla="*/ 6410049 w 7967673"/>
              <a:gd name="connsiteY37" fmla="*/ 1061727 h 7470724"/>
              <a:gd name="connsiteX38" fmla="*/ 6423036 w 7967673"/>
              <a:gd name="connsiteY38" fmla="*/ 1086076 h 7470724"/>
              <a:gd name="connsiteX39" fmla="*/ 6423036 w 7967673"/>
              <a:gd name="connsiteY39" fmla="*/ 1061727 h 7470724"/>
              <a:gd name="connsiteX40" fmla="*/ 6327257 w 7967673"/>
              <a:gd name="connsiteY40" fmla="*/ 882359 h 7470724"/>
              <a:gd name="connsiteX41" fmla="*/ 5907616 w 7967673"/>
              <a:gd name="connsiteY41" fmla="*/ 666468 h 7470724"/>
              <a:gd name="connsiteX42" fmla="*/ 5716870 w 7967673"/>
              <a:gd name="connsiteY42" fmla="*/ 618583 h 7470724"/>
              <a:gd name="connsiteX43" fmla="*/ 5429534 w 7967673"/>
              <a:gd name="connsiteY43" fmla="*/ 570697 h 7470724"/>
              <a:gd name="connsiteX44" fmla="*/ 5405183 w 7967673"/>
              <a:gd name="connsiteY44" fmla="*/ 487100 h 7470724"/>
              <a:gd name="connsiteX45" fmla="*/ 5752584 w 7967673"/>
              <a:gd name="connsiteY45" fmla="*/ 272833 h 7470724"/>
              <a:gd name="connsiteX46" fmla="*/ 6111349 w 7967673"/>
              <a:gd name="connsiteY46" fmla="*/ 188424 h 7470724"/>
              <a:gd name="connsiteX47" fmla="*/ 6721736 w 7967673"/>
              <a:gd name="connsiteY47" fmla="*/ 177062 h 7470724"/>
              <a:gd name="connsiteX48" fmla="*/ 6973359 w 7967673"/>
              <a:gd name="connsiteY48" fmla="*/ 212773 h 7470724"/>
              <a:gd name="connsiteX49" fmla="*/ 7416539 w 7967673"/>
              <a:gd name="connsiteY49" fmla="*/ 392141 h 7470724"/>
              <a:gd name="connsiteX50" fmla="*/ 7691700 w 7967673"/>
              <a:gd name="connsiteY50" fmla="*/ 630757 h 7470724"/>
              <a:gd name="connsiteX51" fmla="*/ 7895433 w 7967673"/>
              <a:gd name="connsiteY51" fmla="*/ 990305 h 7470724"/>
              <a:gd name="connsiteX52" fmla="*/ 7967673 w 7967673"/>
              <a:gd name="connsiteY52" fmla="*/ 1456986 h 7470724"/>
              <a:gd name="connsiteX53" fmla="*/ 7931147 w 7967673"/>
              <a:gd name="connsiteY53" fmla="*/ 1852245 h 7470724"/>
              <a:gd name="connsiteX54" fmla="*/ 7895433 w 7967673"/>
              <a:gd name="connsiteY54" fmla="*/ 2067324 h 7470724"/>
              <a:gd name="connsiteX55" fmla="*/ 7823193 w 7967673"/>
              <a:gd name="connsiteY55" fmla="*/ 2318926 h 7470724"/>
              <a:gd name="connsiteX56" fmla="*/ 7608096 w 7967673"/>
              <a:gd name="connsiteY56" fmla="*/ 2870016 h 7470724"/>
              <a:gd name="connsiteX57" fmla="*/ 7260695 w 7967673"/>
              <a:gd name="connsiteY57" fmla="*/ 3516877 h 7470724"/>
              <a:gd name="connsiteX58" fmla="*/ 6985534 w 7967673"/>
              <a:gd name="connsiteY58" fmla="*/ 3959210 h 7470724"/>
              <a:gd name="connsiteX59" fmla="*/ 6698197 w 7967673"/>
              <a:gd name="connsiteY59" fmla="*/ 4366644 h 7470724"/>
              <a:gd name="connsiteX60" fmla="*/ 6482289 w 7967673"/>
              <a:gd name="connsiteY60" fmla="*/ 4653957 h 7470724"/>
              <a:gd name="connsiteX61" fmla="*/ 6111349 w 7967673"/>
              <a:gd name="connsiteY61" fmla="*/ 5084927 h 7470724"/>
              <a:gd name="connsiteX62" fmla="*/ 5633267 w 7967673"/>
              <a:gd name="connsiteY62" fmla="*/ 5588131 h 7470724"/>
              <a:gd name="connsiteX63" fmla="*/ 5142197 w 7967673"/>
              <a:gd name="connsiteY63" fmla="*/ 6019102 h 7470724"/>
              <a:gd name="connsiteX64" fmla="*/ 4686842 w 7967673"/>
              <a:gd name="connsiteY64" fmla="*/ 6377837 h 7470724"/>
              <a:gd name="connsiteX65" fmla="*/ 4243662 w 7967673"/>
              <a:gd name="connsiteY65" fmla="*/ 6677325 h 7470724"/>
              <a:gd name="connsiteX66" fmla="*/ 3753405 w 7967673"/>
              <a:gd name="connsiteY66" fmla="*/ 6964639 h 7470724"/>
              <a:gd name="connsiteX67" fmla="*/ 3154381 w 7967673"/>
              <a:gd name="connsiteY67" fmla="*/ 7251952 h 7470724"/>
              <a:gd name="connsiteX68" fmla="*/ 2651948 w 7967673"/>
              <a:gd name="connsiteY68" fmla="*/ 7419957 h 7470724"/>
              <a:gd name="connsiteX69" fmla="*/ 2148703 w 7967673"/>
              <a:gd name="connsiteY69" fmla="*/ 7467843 h 7470724"/>
              <a:gd name="connsiteX70" fmla="*/ 1645459 w 7967673"/>
              <a:gd name="connsiteY70" fmla="*/ 7431320 h 7470724"/>
              <a:gd name="connsiteX71" fmla="*/ 1370297 w 7967673"/>
              <a:gd name="connsiteY71" fmla="*/ 7383434 h 7470724"/>
              <a:gd name="connsiteX72" fmla="*/ 1059422 w 7967673"/>
              <a:gd name="connsiteY72" fmla="*/ 7287663 h 7470724"/>
              <a:gd name="connsiteX73" fmla="*/ 496113 w 7967673"/>
              <a:gd name="connsiteY73" fmla="*/ 6940290 h 7470724"/>
              <a:gd name="connsiteX74" fmla="*/ 100822 w 7967673"/>
              <a:gd name="connsiteY74" fmla="*/ 6329952 h 7470724"/>
              <a:gd name="connsiteX75" fmla="*/ 17219 w 7967673"/>
              <a:gd name="connsiteY75" fmla="*/ 6006927 h 7470724"/>
              <a:gd name="connsiteX76" fmla="*/ 17219 w 7967673"/>
              <a:gd name="connsiteY76" fmla="*/ 5946867 h 7470724"/>
              <a:gd name="connsiteX77" fmla="*/ 5043 w 7967673"/>
              <a:gd name="connsiteY77" fmla="*/ 5707439 h 7470724"/>
              <a:gd name="connsiteX78" fmla="*/ 29394 w 7967673"/>
              <a:gd name="connsiteY78" fmla="*/ 5252932 h 7470724"/>
              <a:gd name="connsiteX79" fmla="*/ 77283 w 7967673"/>
              <a:gd name="connsiteY79" fmla="*/ 5024867 h 7470724"/>
              <a:gd name="connsiteX80" fmla="*/ 148712 w 7967673"/>
              <a:gd name="connsiteY80" fmla="*/ 4701843 h 7470724"/>
              <a:gd name="connsiteX81" fmla="*/ 292380 w 7967673"/>
              <a:gd name="connsiteY81" fmla="*/ 4306584 h 7470724"/>
              <a:gd name="connsiteX82" fmla="*/ 531827 w 7967673"/>
              <a:gd name="connsiteY82" fmla="*/ 3815553 h 7470724"/>
              <a:gd name="connsiteX83" fmla="*/ 747735 w 7967673"/>
              <a:gd name="connsiteY83" fmla="*/ 3444643 h 7470724"/>
              <a:gd name="connsiteX84" fmla="*/ 927117 w 7967673"/>
              <a:gd name="connsiteY84" fmla="*/ 3145155 h 7470724"/>
              <a:gd name="connsiteX85" fmla="*/ 1226629 w 7967673"/>
              <a:gd name="connsiteY85" fmla="*/ 2702822 h 7470724"/>
              <a:gd name="connsiteX86" fmla="*/ 1526141 w 7967673"/>
              <a:gd name="connsiteY86" fmla="*/ 2295390 h 7470724"/>
              <a:gd name="connsiteX87" fmla="*/ 1741237 w 7967673"/>
              <a:gd name="connsiteY87" fmla="*/ 2008076 h 7470724"/>
              <a:gd name="connsiteX88" fmla="*/ 1980685 w 7967673"/>
              <a:gd name="connsiteY88" fmla="*/ 1744300 h 7470724"/>
              <a:gd name="connsiteX89" fmla="*/ 2747727 w 7967673"/>
              <a:gd name="connsiteY89" fmla="*/ 978130 h 7470724"/>
              <a:gd name="connsiteX90" fmla="*/ 3190095 w 7967673"/>
              <a:gd name="connsiteY90" fmla="*/ 618583 h 7470724"/>
              <a:gd name="connsiteX91" fmla="*/ 3716879 w 7967673"/>
              <a:gd name="connsiteY91" fmla="*/ 260658 h 7470724"/>
              <a:gd name="connsiteX92" fmla="*/ 4099994 w 7967673"/>
              <a:gd name="connsiteY92" fmla="*/ 69116 h 7470724"/>
              <a:gd name="connsiteX93" fmla="*/ 4447699 w 7967673"/>
              <a:gd name="connsiteY93" fmla="*/ 331 h 7470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7967673" h="7470724">
                <a:moveTo>
                  <a:pt x="5261515" y="834474"/>
                </a:moveTo>
                <a:cubicBezTo>
                  <a:pt x="5237976" y="834474"/>
                  <a:pt x="5202262" y="834474"/>
                  <a:pt x="5190087" y="858822"/>
                </a:cubicBezTo>
                <a:cubicBezTo>
                  <a:pt x="5130022" y="954593"/>
                  <a:pt x="5046419" y="1002479"/>
                  <a:pt x="4962815" y="1073901"/>
                </a:cubicBezTo>
                <a:cubicBezTo>
                  <a:pt x="4830510" y="1169673"/>
                  <a:pt x="4686842" y="1265444"/>
                  <a:pt x="4555349" y="1361215"/>
                </a:cubicBezTo>
                <a:cubicBezTo>
                  <a:pt x="4268013" y="1577106"/>
                  <a:pt x="3980676" y="1816534"/>
                  <a:pt x="3729054" y="2079499"/>
                </a:cubicBezTo>
                <a:cubicBezTo>
                  <a:pt x="3633275" y="2175270"/>
                  <a:pt x="3549671" y="2271041"/>
                  <a:pt x="3453893" y="2366812"/>
                </a:cubicBezTo>
                <a:cubicBezTo>
                  <a:pt x="3358114" y="2462583"/>
                  <a:pt x="3285874" y="2559166"/>
                  <a:pt x="3202270" y="2666300"/>
                </a:cubicBezTo>
                <a:cubicBezTo>
                  <a:pt x="3022888" y="2894365"/>
                  <a:pt x="2854869" y="3133793"/>
                  <a:pt x="2699837" y="3373220"/>
                </a:cubicBezTo>
                <a:cubicBezTo>
                  <a:pt x="2567533" y="3576125"/>
                  <a:pt x="2448215" y="3792017"/>
                  <a:pt x="2340261" y="3995733"/>
                </a:cubicBezTo>
                <a:cubicBezTo>
                  <a:pt x="2232307" y="4210812"/>
                  <a:pt x="2136528" y="4414529"/>
                  <a:pt x="2065100" y="4641783"/>
                </a:cubicBezTo>
                <a:cubicBezTo>
                  <a:pt x="2028574" y="4749728"/>
                  <a:pt x="1980685" y="4845499"/>
                  <a:pt x="1957146" y="4953445"/>
                </a:cubicBezTo>
                <a:cubicBezTo>
                  <a:pt x="1932795" y="5097101"/>
                  <a:pt x="1897081" y="5240758"/>
                  <a:pt x="1884906" y="5396589"/>
                </a:cubicBezTo>
                <a:cubicBezTo>
                  <a:pt x="1873542" y="5575957"/>
                  <a:pt x="1873542" y="5755325"/>
                  <a:pt x="1921432" y="5946867"/>
                </a:cubicBezTo>
                <a:cubicBezTo>
                  <a:pt x="1932795" y="5982579"/>
                  <a:pt x="1944970" y="6019102"/>
                  <a:pt x="1957146" y="6054813"/>
                </a:cubicBezTo>
                <a:cubicBezTo>
                  <a:pt x="2005035" y="6210644"/>
                  <a:pt x="2100814" y="6329952"/>
                  <a:pt x="2232307" y="6425723"/>
                </a:cubicBezTo>
                <a:cubicBezTo>
                  <a:pt x="2292371" y="6473609"/>
                  <a:pt x="2363800" y="6473609"/>
                  <a:pt x="2423864" y="6461434"/>
                </a:cubicBezTo>
                <a:cubicBezTo>
                  <a:pt x="2471754" y="6461434"/>
                  <a:pt x="2519644" y="6450072"/>
                  <a:pt x="2556169" y="6425723"/>
                </a:cubicBezTo>
                <a:cubicBezTo>
                  <a:pt x="2747727" y="6354301"/>
                  <a:pt x="2927109" y="6258529"/>
                  <a:pt x="3094316" y="6150584"/>
                </a:cubicBezTo>
                <a:cubicBezTo>
                  <a:pt x="3345939" y="5982579"/>
                  <a:pt x="3597561" y="5803211"/>
                  <a:pt x="3824833" y="5599494"/>
                </a:cubicBezTo>
                <a:cubicBezTo>
                  <a:pt x="4112169" y="5336529"/>
                  <a:pt x="4387330" y="5061390"/>
                  <a:pt x="4638953" y="4761902"/>
                </a:cubicBezTo>
                <a:cubicBezTo>
                  <a:pt x="4782621" y="4581723"/>
                  <a:pt x="4938464" y="4402355"/>
                  <a:pt x="5069957" y="4210812"/>
                </a:cubicBezTo>
                <a:cubicBezTo>
                  <a:pt x="5177912" y="4054981"/>
                  <a:pt x="5273690" y="3911325"/>
                  <a:pt x="5369469" y="3767668"/>
                </a:cubicBezTo>
                <a:cubicBezTo>
                  <a:pt x="5500962" y="3552588"/>
                  <a:pt x="5633267" y="3336698"/>
                  <a:pt x="5740409" y="3109444"/>
                </a:cubicBezTo>
                <a:cubicBezTo>
                  <a:pt x="5824824" y="2942250"/>
                  <a:pt x="5907616" y="2785608"/>
                  <a:pt x="5979045" y="2607052"/>
                </a:cubicBezTo>
                <a:cubicBezTo>
                  <a:pt x="6026934" y="2462583"/>
                  <a:pt x="6074823" y="2318926"/>
                  <a:pt x="6122713" y="2163095"/>
                </a:cubicBezTo>
                <a:cubicBezTo>
                  <a:pt x="6159239" y="2008076"/>
                  <a:pt x="6170602" y="1852245"/>
                  <a:pt x="6183589" y="1696414"/>
                </a:cubicBezTo>
                <a:cubicBezTo>
                  <a:pt x="6170602" y="1588468"/>
                  <a:pt x="6170602" y="1481335"/>
                  <a:pt x="6135700" y="1373389"/>
                </a:cubicBezTo>
                <a:cubicBezTo>
                  <a:pt x="6099174" y="1277618"/>
                  <a:pt x="6063460" y="1181847"/>
                  <a:pt x="5992031" y="1109613"/>
                </a:cubicBezTo>
                <a:cubicBezTo>
                  <a:pt x="5788299" y="906708"/>
                  <a:pt x="5537488" y="846648"/>
                  <a:pt x="5261515" y="834474"/>
                </a:cubicBezTo>
                <a:close/>
                <a:moveTo>
                  <a:pt x="4447699" y="331"/>
                </a:moveTo>
                <a:cubicBezTo>
                  <a:pt x="4564480" y="-2712"/>
                  <a:pt x="4681160" y="15143"/>
                  <a:pt x="4794796" y="56942"/>
                </a:cubicBezTo>
                <a:cubicBezTo>
                  <a:pt x="5010704" y="152713"/>
                  <a:pt x="5165736" y="308544"/>
                  <a:pt x="5237976" y="534986"/>
                </a:cubicBezTo>
                <a:cubicBezTo>
                  <a:pt x="5250151" y="595046"/>
                  <a:pt x="5250151" y="655106"/>
                  <a:pt x="5250151" y="714354"/>
                </a:cubicBezTo>
                <a:cubicBezTo>
                  <a:pt x="5250151" y="774414"/>
                  <a:pt x="5250151" y="774414"/>
                  <a:pt x="5309404" y="750877"/>
                </a:cubicBezTo>
                <a:cubicBezTo>
                  <a:pt x="5321580" y="750877"/>
                  <a:pt x="5333755" y="750877"/>
                  <a:pt x="5345930" y="738702"/>
                </a:cubicBezTo>
                <a:cubicBezTo>
                  <a:pt x="5381644" y="690817"/>
                  <a:pt x="5441709" y="690817"/>
                  <a:pt x="5513137" y="690817"/>
                </a:cubicBezTo>
                <a:cubicBezTo>
                  <a:pt x="5752584" y="690817"/>
                  <a:pt x="5992031" y="750877"/>
                  <a:pt x="6207128" y="858822"/>
                </a:cubicBezTo>
                <a:cubicBezTo>
                  <a:pt x="6290732" y="906708"/>
                  <a:pt x="6375147" y="965956"/>
                  <a:pt x="6410049" y="1061727"/>
                </a:cubicBezTo>
                <a:cubicBezTo>
                  <a:pt x="6410049" y="1073901"/>
                  <a:pt x="6410049" y="1086076"/>
                  <a:pt x="6423036" y="1086076"/>
                </a:cubicBezTo>
                <a:cubicBezTo>
                  <a:pt x="6423036" y="1086076"/>
                  <a:pt x="6423036" y="1073901"/>
                  <a:pt x="6423036" y="1061727"/>
                </a:cubicBezTo>
                <a:cubicBezTo>
                  <a:pt x="6410049" y="990305"/>
                  <a:pt x="6386510" y="930245"/>
                  <a:pt x="6327257" y="882359"/>
                </a:cubicBezTo>
                <a:cubicBezTo>
                  <a:pt x="6207128" y="774414"/>
                  <a:pt x="6063460" y="714354"/>
                  <a:pt x="5907616" y="666468"/>
                </a:cubicBezTo>
                <a:cubicBezTo>
                  <a:pt x="5848363" y="642931"/>
                  <a:pt x="5776935" y="630757"/>
                  <a:pt x="5716870" y="618583"/>
                </a:cubicBezTo>
                <a:cubicBezTo>
                  <a:pt x="5621091" y="607220"/>
                  <a:pt x="5525313" y="595046"/>
                  <a:pt x="5429534" y="570697"/>
                </a:cubicBezTo>
                <a:cubicBezTo>
                  <a:pt x="5357294" y="559335"/>
                  <a:pt x="5357294" y="547160"/>
                  <a:pt x="5405183" y="487100"/>
                </a:cubicBezTo>
                <a:cubicBezTo>
                  <a:pt x="5500962" y="379967"/>
                  <a:pt x="5621091" y="320718"/>
                  <a:pt x="5752584" y="272833"/>
                </a:cubicBezTo>
                <a:cubicBezTo>
                  <a:pt x="5872714" y="236310"/>
                  <a:pt x="5992031" y="200599"/>
                  <a:pt x="6111349" y="188424"/>
                </a:cubicBezTo>
                <a:cubicBezTo>
                  <a:pt x="6314270" y="164887"/>
                  <a:pt x="6518815" y="117002"/>
                  <a:pt x="6721736" y="177062"/>
                </a:cubicBezTo>
                <a:cubicBezTo>
                  <a:pt x="6806151" y="188424"/>
                  <a:pt x="6889755" y="188424"/>
                  <a:pt x="6973359" y="212773"/>
                </a:cubicBezTo>
                <a:cubicBezTo>
                  <a:pt x="7129202" y="248484"/>
                  <a:pt x="7272870" y="308544"/>
                  <a:pt x="7416539" y="392141"/>
                </a:cubicBezTo>
                <a:cubicBezTo>
                  <a:pt x="7524493" y="451389"/>
                  <a:pt x="7608096" y="534986"/>
                  <a:pt x="7691700" y="630757"/>
                </a:cubicBezTo>
                <a:cubicBezTo>
                  <a:pt x="7787479" y="738702"/>
                  <a:pt x="7847543" y="858822"/>
                  <a:pt x="7895433" y="990305"/>
                </a:cubicBezTo>
                <a:cubicBezTo>
                  <a:pt x="7955497" y="1146136"/>
                  <a:pt x="7967673" y="1301155"/>
                  <a:pt x="7967673" y="1456986"/>
                </a:cubicBezTo>
                <a:cubicBezTo>
                  <a:pt x="7967673" y="1588468"/>
                  <a:pt x="7967673" y="1720763"/>
                  <a:pt x="7931147" y="1852245"/>
                </a:cubicBezTo>
                <a:cubicBezTo>
                  <a:pt x="7919783" y="1923668"/>
                  <a:pt x="7907608" y="1995902"/>
                  <a:pt x="7895433" y="2067324"/>
                </a:cubicBezTo>
                <a:cubicBezTo>
                  <a:pt x="7871894" y="2151733"/>
                  <a:pt x="7847543" y="2235330"/>
                  <a:pt x="7823193" y="2318926"/>
                </a:cubicBezTo>
                <a:cubicBezTo>
                  <a:pt x="7763940" y="2511280"/>
                  <a:pt x="7691700" y="2689837"/>
                  <a:pt x="7608096" y="2870016"/>
                </a:cubicBezTo>
                <a:cubicBezTo>
                  <a:pt x="7500142" y="3085907"/>
                  <a:pt x="7392188" y="3313161"/>
                  <a:pt x="7260695" y="3516877"/>
                </a:cubicBezTo>
                <a:cubicBezTo>
                  <a:pt x="7164916" y="3671897"/>
                  <a:pt x="7081313" y="3815553"/>
                  <a:pt x="6985534" y="3959210"/>
                </a:cubicBezTo>
                <a:cubicBezTo>
                  <a:pt x="6889755" y="4102867"/>
                  <a:pt x="6806151" y="4235161"/>
                  <a:pt x="6698197" y="4366644"/>
                </a:cubicBezTo>
                <a:cubicBezTo>
                  <a:pt x="6625957" y="4462415"/>
                  <a:pt x="6554529" y="4558186"/>
                  <a:pt x="6482289" y="4653957"/>
                </a:cubicBezTo>
                <a:cubicBezTo>
                  <a:pt x="6362160" y="4797614"/>
                  <a:pt x="6242842" y="4941270"/>
                  <a:pt x="6111349" y="5084927"/>
                </a:cubicBezTo>
                <a:cubicBezTo>
                  <a:pt x="5967681" y="5252932"/>
                  <a:pt x="5800474" y="5420126"/>
                  <a:pt x="5633267" y="5588131"/>
                </a:cubicBezTo>
                <a:cubicBezTo>
                  <a:pt x="5477423" y="5731788"/>
                  <a:pt x="5309404" y="5875445"/>
                  <a:pt x="5142197" y="6019102"/>
                </a:cubicBezTo>
                <a:cubicBezTo>
                  <a:pt x="4998529" y="6138410"/>
                  <a:pt x="4842686" y="6258529"/>
                  <a:pt x="4686842" y="6377837"/>
                </a:cubicBezTo>
                <a:cubicBezTo>
                  <a:pt x="4543174" y="6485783"/>
                  <a:pt x="4399506" y="6581554"/>
                  <a:pt x="4243662" y="6677325"/>
                </a:cubicBezTo>
                <a:cubicBezTo>
                  <a:pt x="4088630" y="6785271"/>
                  <a:pt x="3920612" y="6881042"/>
                  <a:pt x="3753405" y="6964639"/>
                </a:cubicBezTo>
                <a:cubicBezTo>
                  <a:pt x="3561847" y="7072584"/>
                  <a:pt x="3358114" y="7168355"/>
                  <a:pt x="3154381" y="7251952"/>
                </a:cubicBezTo>
                <a:cubicBezTo>
                  <a:pt x="2987174" y="7324186"/>
                  <a:pt x="2819155" y="7372072"/>
                  <a:pt x="2651948" y="7419957"/>
                </a:cubicBezTo>
                <a:cubicBezTo>
                  <a:pt x="2496105" y="7455669"/>
                  <a:pt x="2352436" y="7479206"/>
                  <a:pt x="2148703" y="7467843"/>
                </a:cubicBezTo>
                <a:cubicBezTo>
                  <a:pt x="2017210" y="7443494"/>
                  <a:pt x="1825653" y="7467843"/>
                  <a:pt x="1645459" y="7431320"/>
                </a:cubicBezTo>
                <a:cubicBezTo>
                  <a:pt x="1549680" y="7419957"/>
                  <a:pt x="1453901" y="7407783"/>
                  <a:pt x="1370297" y="7383434"/>
                </a:cubicBezTo>
                <a:cubicBezTo>
                  <a:pt x="1262343" y="7372072"/>
                  <a:pt x="1155201" y="7324186"/>
                  <a:pt x="1059422" y="7287663"/>
                </a:cubicBezTo>
                <a:cubicBezTo>
                  <a:pt x="854877" y="7216241"/>
                  <a:pt x="663320" y="7096121"/>
                  <a:pt x="496113" y="6940290"/>
                </a:cubicBezTo>
                <a:cubicBezTo>
                  <a:pt x="316730" y="6773096"/>
                  <a:pt x="184426" y="6569380"/>
                  <a:pt x="100822" y="6329952"/>
                </a:cubicBezTo>
                <a:cubicBezTo>
                  <a:pt x="65108" y="6222006"/>
                  <a:pt x="52933" y="6114873"/>
                  <a:pt x="17219" y="6006927"/>
                </a:cubicBezTo>
                <a:cubicBezTo>
                  <a:pt x="5043" y="5982579"/>
                  <a:pt x="17219" y="5971216"/>
                  <a:pt x="17219" y="5946867"/>
                </a:cubicBezTo>
                <a:cubicBezTo>
                  <a:pt x="5043" y="5863271"/>
                  <a:pt x="-7132" y="5779674"/>
                  <a:pt x="5043" y="5707439"/>
                </a:cubicBezTo>
                <a:cubicBezTo>
                  <a:pt x="5043" y="5551608"/>
                  <a:pt x="-7132" y="5396589"/>
                  <a:pt x="29394" y="5252932"/>
                </a:cubicBezTo>
                <a:cubicBezTo>
                  <a:pt x="52933" y="5180698"/>
                  <a:pt x="52933" y="5097101"/>
                  <a:pt x="77283" y="5024867"/>
                </a:cubicBezTo>
                <a:cubicBezTo>
                  <a:pt x="88647" y="4917733"/>
                  <a:pt x="112997" y="4809788"/>
                  <a:pt x="148712" y="4701843"/>
                </a:cubicBezTo>
                <a:cubicBezTo>
                  <a:pt x="196601" y="4570360"/>
                  <a:pt x="244490" y="4438066"/>
                  <a:pt x="292380" y="4306584"/>
                </a:cubicBezTo>
                <a:cubicBezTo>
                  <a:pt x="364620" y="4139390"/>
                  <a:pt x="436048" y="3971385"/>
                  <a:pt x="531827" y="3815553"/>
                </a:cubicBezTo>
                <a:cubicBezTo>
                  <a:pt x="604067" y="3696245"/>
                  <a:pt x="676307" y="3564763"/>
                  <a:pt x="747735" y="3444643"/>
                </a:cubicBezTo>
                <a:cubicBezTo>
                  <a:pt x="806988" y="3336698"/>
                  <a:pt x="867864" y="3240927"/>
                  <a:pt x="927117" y="3145155"/>
                </a:cubicBezTo>
                <a:cubicBezTo>
                  <a:pt x="1022896" y="2990136"/>
                  <a:pt x="1118675" y="2846479"/>
                  <a:pt x="1226629" y="2702822"/>
                </a:cubicBezTo>
                <a:cubicBezTo>
                  <a:pt x="1322408" y="2570529"/>
                  <a:pt x="1418187" y="2426872"/>
                  <a:pt x="1526141" y="2295390"/>
                </a:cubicBezTo>
                <a:cubicBezTo>
                  <a:pt x="1597569" y="2199618"/>
                  <a:pt x="1669809" y="2103847"/>
                  <a:pt x="1741237" y="2008076"/>
                </a:cubicBezTo>
                <a:cubicBezTo>
                  <a:pt x="1813477" y="1923668"/>
                  <a:pt x="1897081" y="1827896"/>
                  <a:pt x="1980685" y="1744300"/>
                </a:cubicBezTo>
                <a:cubicBezTo>
                  <a:pt x="2220132" y="1481335"/>
                  <a:pt x="2471754" y="1217558"/>
                  <a:pt x="2747727" y="978130"/>
                </a:cubicBezTo>
                <a:cubicBezTo>
                  <a:pt x="2891395" y="858822"/>
                  <a:pt x="3035063" y="726528"/>
                  <a:pt x="3190095" y="618583"/>
                </a:cubicBezTo>
                <a:cubicBezTo>
                  <a:pt x="3358114" y="487100"/>
                  <a:pt x="3537496" y="368604"/>
                  <a:pt x="3716879" y="260658"/>
                </a:cubicBezTo>
                <a:cubicBezTo>
                  <a:pt x="3837008" y="188424"/>
                  <a:pt x="3968501" y="117002"/>
                  <a:pt x="4099994" y="69116"/>
                </a:cubicBezTo>
                <a:cubicBezTo>
                  <a:pt x="4214035" y="27318"/>
                  <a:pt x="4330918" y="3375"/>
                  <a:pt x="4447699" y="33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-154528" y="-549109"/>
            <a:ext cx="9352717" cy="8022693"/>
          </a:xfrm>
          <a:custGeom>
            <a:avLst/>
            <a:gdLst>
              <a:gd name="connsiteX0" fmla="*/ 4703967 w 9352717"/>
              <a:gd name="connsiteY0" fmla="*/ 1556 h 8022693"/>
              <a:gd name="connsiteX1" fmla="*/ 4931395 w 9352717"/>
              <a:gd name="connsiteY1" fmla="*/ 1556 h 8022693"/>
              <a:gd name="connsiteX2" fmla="*/ 5122403 w 9352717"/>
              <a:gd name="connsiteY2" fmla="*/ 1556 h 8022693"/>
              <a:gd name="connsiteX3" fmla="*/ 5599922 w 9352717"/>
              <a:gd name="connsiteY3" fmla="*/ 144791 h 8022693"/>
              <a:gd name="connsiteX4" fmla="*/ 5647674 w 9352717"/>
              <a:gd name="connsiteY4" fmla="*/ 169068 h 8022693"/>
              <a:gd name="connsiteX5" fmla="*/ 6280589 w 9352717"/>
              <a:gd name="connsiteY5" fmla="*/ 192536 h 8022693"/>
              <a:gd name="connsiteX6" fmla="*/ 7151454 w 9352717"/>
              <a:gd name="connsiteY6" fmla="*/ 240281 h 8022693"/>
              <a:gd name="connsiteX7" fmla="*/ 7653254 w 9352717"/>
              <a:gd name="connsiteY7" fmla="*/ 263749 h 8022693"/>
              <a:gd name="connsiteX8" fmla="*/ 8321780 w 9352717"/>
              <a:gd name="connsiteY8" fmla="*/ 312303 h 8022693"/>
              <a:gd name="connsiteX9" fmla="*/ 8668183 w 9352717"/>
              <a:gd name="connsiteY9" fmla="*/ 323632 h 8022693"/>
              <a:gd name="connsiteX10" fmla="*/ 9313239 w 9352717"/>
              <a:gd name="connsiteY10" fmla="*/ 371377 h 8022693"/>
              <a:gd name="connsiteX11" fmla="*/ 9336710 w 9352717"/>
              <a:gd name="connsiteY11" fmla="*/ 431260 h 8022693"/>
              <a:gd name="connsiteX12" fmla="*/ 9002447 w 9352717"/>
              <a:gd name="connsiteY12" fmla="*/ 789751 h 8022693"/>
              <a:gd name="connsiteX13" fmla="*/ 7879873 w 9352717"/>
              <a:gd name="connsiteY13" fmla="*/ 1517254 h 8022693"/>
              <a:gd name="connsiteX14" fmla="*/ 7486527 w 9352717"/>
              <a:gd name="connsiteY14" fmla="*/ 1684765 h 8022693"/>
              <a:gd name="connsiteX15" fmla="*/ 7115842 w 9352717"/>
              <a:gd name="connsiteY15" fmla="*/ 1792394 h 8022693"/>
              <a:gd name="connsiteX16" fmla="*/ 6889223 w 9352717"/>
              <a:gd name="connsiteY16" fmla="*/ 1815861 h 8022693"/>
              <a:gd name="connsiteX17" fmla="*/ 6316200 w 9352717"/>
              <a:gd name="connsiteY17" fmla="*/ 1851468 h 8022693"/>
              <a:gd name="connsiteX18" fmla="*/ 5384634 w 9352717"/>
              <a:gd name="connsiteY18" fmla="*/ 1887883 h 8022693"/>
              <a:gd name="connsiteX19" fmla="*/ 5205766 w 9352717"/>
              <a:gd name="connsiteY19" fmla="*/ 1994702 h 8022693"/>
              <a:gd name="connsiteX20" fmla="*/ 4811611 w 9352717"/>
              <a:gd name="connsiteY20" fmla="*/ 2616195 h 8022693"/>
              <a:gd name="connsiteX21" fmla="*/ 4417455 w 9352717"/>
              <a:gd name="connsiteY21" fmla="*/ 3260346 h 8022693"/>
              <a:gd name="connsiteX22" fmla="*/ 4071861 w 9352717"/>
              <a:gd name="connsiteY22" fmla="*/ 3773400 h 8022693"/>
              <a:gd name="connsiteX23" fmla="*/ 3761069 w 9352717"/>
              <a:gd name="connsiteY23" fmla="*/ 4250849 h 8022693"/>
              <a:gd name="connsiteX24" fmla="*/ 3474558 w 9352717"/>
              <a:gd name="connsiteY24" fmla="*/ 4679744 h 8022693"/>
              <a:gd name="connsiteX25" fmla="*/ 3175906 w 9352717"/>
              <a:gd name="connsiteY25" fmla="*/ 5133724 h 8022693"/>
              <a:gd name="connsiteX26" fmla="*/ 2937147 w 9352717"/>
              <a:gd name="connsiteY26" fmla="*/ 5480077 h 8022693"/>
              <a:gd name="connsiteX27" fmla="*/ 2721858 w 9352717"/>
              <a:gd name="connsiteY27" fmla="*/ 5802152 h 8022693"/>
              <a:gd name="connsiteX28" fmla="*/ 2530850 w 9352717"/>
              <a:gd name="connsiteY28" fmla="*/ 6065154 h 8022693"/>
              <a:gd name="connsiteX29" fmla="*/ 2233008 w 9352717"/>
              <a:gd name="connsiteY29" fmla="*/ 6494858 h 8022693"/>
              <a:gd name="connsiteX30" fmla="*/ 1922216 w 9352717"/>
              <a:gd name="connsiteY30" fmla="*/ 6805604 h 8022693"/>
              <a:gd name="connsiteX31" fmla="*/ 1635705 w 9352717"/>
              <a:gd name="connsiteY31" fmla="*/ 7067796 h 8022693"/>
              <a:gd name="connsiteX32" fmla="*/ 1575813 w 9352717"/>
              <a:gd name="connsiteY32" fmla="*/ 7092073 h 8022693"/>
              <a:gd name="connsiteX33" fmla="*/ 1492449 w 9352717"/>
              <a:gd name="connsiteY33" fmla="*/ 7115541 h 8022693"/>
              <a:gd name="connsiteX34" fmla="*/ 1158186 w 9352717"/>
              <a:gd name="connsiteY34" fmla="*/ 7414148 h 8022693"/>
              <a:gd name="connsiteX35" fmla="*/ 1062682 w 9352717"/>
              <a:gd name="connsiteY35" fmla="*/ 7449755 h 8022693"/>
              <a:gd name="connsiteX36" fmla="*/ 883815 w 9352717"/>
              <a:gd name="connsiteY36" fmla="*/ 7533106 h 8022693"/>
              <a:gd name="connsiteX37" fmla="*/ 776171 w 9352717"/>
              <a:gd name="connsiteY37" fmla="*/ 7640734 h 8022693"/>
              <a:gd name="connsiteX38" fmla="*/ 632915 w 9352717"/>
              <a:gd name="connsiteY38" fmla="*/ 7712756 h 8022693"/>
              <a:gd name="connsiteX39" fmla="*/ 513131 w 9352717"/>
              <a:gd name="connsiteY39" fmla="*/ 7783969 h 8022693"/>
              <a:gd name="connsiteX40" fmla="*/ 369875 w 9352717"/>
              <a:gd name="connsiteY40" fmla="*/ 7891597 h 8022693"/>
              <a:gd name="connsiteX41" fmla="*/ 322123 w 9352717"/>
              <a:gd name="connsiteY41" fmla="*/ 7903735 h 8022693"/>
              <a:gd name="connsiteX42" fmla="*/ 322123 w 9352717"/>
              <a:gd name="connsiteY42" fmla="*/ 7867320 h 8022693"/>
              <a:gd name="connsiteX43" fmla="*/ 346404 w 9352717"/>
              <a:gd name="connsiteY43" fmla="*/ 7736224 h 8022693"/>
              <a:gd name="connsiteX44" fmla="*/ 334263 w 9352717"/>
              <a:gd name="connsiteY44" fmla="*/ 7712756 h 8022693"/>
              <a:gd name="connsiteX45" fmla="*/ 310792 w 9352717"/>
              <a:gd name="connsiteY45" fmla="*/ 7724085 h 8022693"/>
              <a:gd name="connsiteX46" fmla="*/ 107644 w 9352717"/>
              <a:gd name="connsiteY46" fmla="*/ 7927203 h 8022693"/>
              <a:gd name="connsiteX47" fmla="*/ 0 w 9352717"/>
              <a:gd name="connsiteY47" fmla="*/ 8022693 h 8022693"/>
              <a:gd name="connsiteX48" fmla="*/ 47752 w 9352717"/>
              <a:gd name="connsiteY48" fmla="*/ 7891597 h 8022693"/>
              <a:gd name="connsiteX49" fmla="*/ 465379 w 9352717"/>
              <a:gd name="connsiteY49" fmla="*/ 7115541 h 8022693"/>
              <a:gd name="connsiteX50" fmla="*/ 979318 w 9352717"/>
              <a:gd name="connsiteY50" fmla="*/ 6171973 h 8022693"/>
              <a:gd name="connsiteX51" fmla="*/ 1444697 w 9352717"/>
              <a:gd name="connsiteY51" fmla="*/ 5336842 h 8022693"/>
              <a:gd name="connsiteX52" fmla="*/ 1766820 w 9352717"/>
              <a:gd name="connsiteY52" fmla="*/ 4763904 h 8022693"/>
              <a:gd name="connsiteX53" fmla="*/ 2185256 w 9352717"/>
              <a:gd name="connsiteY53" fmla="*/ 4012125 h 8022693"/>
              <a:gd name="connsiteX54" fmla="*/ 2615024 w 9352717"/>
              <a:gd name="connsiteY54" fmla="*/ 3212601 h 8022693"/>
              <a:gd name="connsiteX55" fmla="*/ 3044790 w 9352717"/>
              <a:gd name="connsiteY55" fmla="*/ 2413077 h 8022693"/>
              <a:gd name="connsiteX56" fmla="*/ 3223658 w 9352717"/>
              <a:gd name="connsiteY56" fmla="*/ 2054586 h 8022693"/>
              <a:gd name="connsiteX57" fmla="*/ 3188046 w 9352717"/>
              <a:gd name="connsiteY57" fmla="*/ 1994702 h 8022693"/>
              <a:gd name="connsiteX58" fmla="*/ 2590743 w 9352717"/>
              <a:gd name="connsiteY58" fmla="*/ 2031118 h 8022693"/>
              <a:gd name="connsiteX59" fmla="*/ 2220868 w 9352717"/>
              <a:gd name="connsiteY59" fmla="*/ 2042447 h 8022693"/>
              <a:gd name="connsiteX60" fmla="*/ 1504589 w 9352717"/>
              <a:gd name="connsiteY60" fmla="*/ 2078863 h 8022693"/>
              <a:gd name="connsiteX61" fmla="*/ 1289301 w 9352717"/>
              <a:gd name="connsiteY61" fmla="*/ 2102330 h 8022693"/>
              <a:gd name="connsiteX62" fmla="*/ 871674 w 9352717"/>
              <a:gd name="connsiteY62" fmla="*/ 1946957 h 8022693"/>
              <a:gd name="connsiteX63" fmla="*/ 799642 w 9352717"/>
              <a:gd name="connsiteY63" fmla="*/ 1612743 h 8022693"/>
              <a:gd name="connsiteX64" fmla="*/ 1241549 w 9352717"/>
              <a:gd name="connsiteY64" fmla="*/ 705591 h 8022693"/>
              <a:gd name="connsiteX65" fmla="*/ 1515920 w 9352717"/>
              <a:gd name="connsiteY65" fmla="*/ 431260 h 8022693"/>
              <a:gd name="connsiteX66" fmla="*/ 1826712 w 9352717"/>
              <a:gd name="connsiteY66" fmla="*/ 263749 h 8022693"/>
              <a:gd name="connsiteX67" fmla="*/ 2065472 w 9352717"/>
              <a:gd name="connsiteY67" fmla="*/ 228142 h 8022693"/>
              <a:gd name="connsiteX68" fmla="*/ 2698387 w 9352717"/>
              <a:gd name="connsiteY68" fmla="*/ 180397 h 8022693"/>
              <a:gd name="connsiteX69" fmla="*/ 2997039 w 9352717"/>
              <a:gd name="connsiteY69" fmla="*/ 169068 h 8022693"/>
              <a:gd name="connsiteX70" fmla="*/ 4107473 w 9352717"/>
              <a:gd name="connsiteY70" fmla="*/ 144791 h 8022693"/>
              <a:gd name="connsiteX71" fmla="*/ 4238588 w 9352717"/>
              <a:gd name="connsiteY71" fmla="*/ 108376 h 8022693"/>
              <a:gd name="connsiteX72" fmla="*/ 4489488 w 9352717"/>
              <a:gd name="connsiteY72" fmla="*/ 37163 h 8022693"/>
              <a:gd name="connsiteX73" fmla="*/ 4703967 w 9352717"/>
              <a:gd name="connsiteY73" fmla="*/ 1556 h 802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9352717" h="8022693">
                <a:moveTo>
                  <a:pt x="4703967" y="1556"/>
                </a:moveTo>
                <a:cubicBezTo>
                  <a:pt x="4775999" y="12886"/>
                  <a:pt x="4859363" y="1556"/>
                  <a:pt x="4931395" y="1556"/>
                </a:cubicBezTo>
                <a:cubicBezTo>
                  <a:pt x="4990478" y="1556"/>
                  <a:pt x="5050370" y="1556"/>
                  <a:pt x="5122403" y="1556"/>
                </a:cubicBezTo>
                <a:cubicBezTo>
                  <a:pt x="5301270" y="-10582"/>
                  <a:pt x="5456666" y="49301"/>
                  <a:pt x="5599922" y="144791"/>
                </a:cubicBezTo>
                <a:cubicBezTo>
                  <a:pt x="5612062" y="156120"/>
                  <a:pt x="5623393" y="169068"/>
                  <a:pt x="5647674" y="169068"/>
                </a:cubicBezTo>
                <a:cubicBezTo>
                  <a:pt x="5862153" y="180397"/>
                  <a:pt x="6065301" y="203865"/>
                  <a:pt x="6280589" y="192536"/>
                </a:cubicBezTo>
                <a:cubicBezTo>
                  <a:pt x="6578431" y="192536"/>
                  <a:pt x="6864943" y="228142"/>
                  <a:pt x="7151454" y="240281"/>
                </a:cubicBezTo>
                <a:cubicBezTo>
                  <a:pt x="7318990" y="240281"/>
                  <a:pt x="7486527" y="251610"/>
                  <a:pt x="7653254" y="263749"/>
                </a:cubicBezTo>
                <a:cubicBezTo>
                  <a:pt x="7879873" y="288026"/>
                  <a:pt x="8095161" y="275887"/>
                  <a:pt x="8321780" y="312303"/>
                </a:cubicBezTo>
                <a:cubicBezTo>
                  <a:pt x="8441564" y="323632"/>
                  <a:pt x="8548399" y="312303"/>
                  <a:pt x="8668183" y="323632"/>
                </a:cubicBezTo>
                <a:cubicBezTo>
                  <a:pt x="8882662" y="360048"/>
                  <a:pt x="9097951" y="347100"/>
                  <a:pt x="9313239" y="371377"/>
                </a:cubicBezTo>
                <a:cubicBezTo>
                  <a:pt x="9360991" y="371377"/>
                  <a:pt x="9360991" y="383516"/>
                  <a:pt x="9336710" y="431260"/>
                </a:cubicBezTo>
                <a:cubicBezTo>
                  <a:pt x="9241206" y="562356"/>
                  <a:pt x="9121422" y="682123"/>
                  <a:pt x="9002447" y="789751"/>
                </a:cubicBezTo>
                <a:cubicBezTo>
                  <a:pt x="8668183" y="1099688"/>
                  <a:pt x="8286169" y="1326274"/>
                  <a:pt x="7879873" y="1517254"/>
                </a:cubicBezTo>
                <a:cubicBezTo>
                  <a:pt x="7760898" y="1589275"/>
                  <a:pt x="7629782" y="1649159"/>
                  <a:pt x="7486527" y="1684765"/>
                </a:cubicBezTo>
                <a:cubicBezTo>
                  <a:pt x="7366742" y="1720372"/>
                  <a:pt x="7246958" y="1768116"/>
                  <a:pt x="7115842" y="1792394"/>
                </a:cubicBezTo>
                <a:cubicBezTo>
                  <a:pt x="7044619" y="1803723"/>
                  <a:pt x="6972587" y="1815861"/>
                  <a:pt x="6889223" y="1815861"/>
                </a:cubicBezTo>
                <a:cubicBezTo>
                  <a:pt x="6698216" y="1828000"/>
                  <a:pt x="6507208" y="1851468"/>
                  <a:pt x="6316200" y="1851468"/>
                </a:cubicBezTo>
                <a:cubicBezTo>
                  <a:pt x="6005408" y="1851468"/>
                  <a:pt x="5695426" y="1899213"/>
                  <a:pt x="5384634" y="1887883"/>
                </a:cubicBezTo>
                <a:cubicBezTo>
                  <a:pt x="5313411" y="1887883"/>
                  <a:pt x="5253518" y="1911351"/>
                  <a:pt x="5205766" y="1994702"/>
                </a:cubicBezTo>
                <a:cubicBezTo>
                  <a:pt x="5074651" y="2197820"/>
                  <a:pt x="4954867" y="2413077"/>
                  <a:pt x="4811611" y="2616195"/>
                </a:cubicBezTo>
                <a:cubicBezTo>
                  <a:pt x="4680496" y="2830642"/>
                  <a:pt x="4549380" y="3045898"/>
                  <a:pt x="4417455" y="3260346"/>
                </a:cubicBezTo>
                <a:cubicBezTo>
                  <a:pt x="4310621" y="3439186"/>
                  <a:pt x="4178696" y="3594560"/>
                  <a:pt x="4071861" y="3773400"/>
                </a:cubicBezTo>
                <a:cubicBezTo>
                  <a:pt x="3976357" y="3928774"/>
                  <a:pt x="3867904" y="4096285"/>
                  <a:pt x="3761069" y="4250849"/>
                </a:cubicBezTo>
                <a:cubicBezTo>
                  <a:pt x="3676896" y="4394084"/>
                  <a:pt x="3570061" y="4536509"/>
                  <a:pt x="3474558" y="4679744"/>
                </a:cubicBezTo>
                <a:cubicBezTo>
                  <a:pt x="3379054" y="4835117"/>
                  <a:pt x="3271410" y="4990490"/>
                  <a:pt x="3175906" y="5133724"/>
                </a:cubicBezTo>
                <a:cubicBezTo>
                  <a:pt x="3092543" y="5253491"/>
                  <a:pt x="3020510" y="5360310"/>
                  <a:pt x="2937147" y="5480077"/>
                </a:cubicBezTo>
                <a:cubicBezTo>
                  <a:pt x="2865114" y="5587705"/>
                  <a:pt x="2793891" y="5694524"/>
                  <a:pt x="2721858" y="5802152"/>
                </a:cubicBezTo>
                <a:cubicBezTo>
                  <a:pt x="2662775" y="5885504"/>
                  <a:pt x="2590743" y="5980993"/>
                  <a:pt x="2530850" y="6065154"/>
                </a:cubicBezTo>
                <a:cubicBezTo>
                  <a:pt x="2435347" y="6219718"/>
                  <a:pt x="2339843" y="6351623"/>
                  <a:pt x="2233008" y="6494858"/>
                </a:cubicBezTo>
                <a:cubicBezTo>
                  <a:pt x="2148836" y="6614624"/>
                  <a:pt x="2029860" y="6710114"/>
                  <a:pt x="1922216" y="6805604"/>
                </a:cubicBezTo>
                <a:cubicBezTo>
                  <a:pt x="1826712" y="6901093"/>
                  <a:pt x="1731209" y="6983635"/>
                  <a:pt x="1635705" y="7067796"/>
                </a:cubicBezTo>
                <a:cubicBezTo>
                  <a:pt x="1611424" y="7092073"/>
                  <a:pt x="1600093" y="7103402"/>
                  <a:pt x="1575813" y="7092073"/>
                </a:cubicBezTo>
                <a:cubicBezTo>
                  <a:pt x="1540201" y="7079125"/>
                  <a:pt x="1515920" y="7092073"/>
                  <a:pt x="1492449" y="7115541"/>
                </a:cubicBezTo>
                <a:cubicBezTo>
                  <a:pt x="1372665" y="7211030"/>
                  <a:pt x="1265830" y="7306520"/>
                  <a:pt x="1158186" y="7414148"/>
                </a:cubicBezTo>
                <a:cubicBezTo>
                  <a:pt x="1133905" y="7437616"/>
                  <a:pt x="1110434" y="7461893"/>
                  <a:pt x="1062682" y="7449755"/>
                </a:cubicBezTo>
                <a:cubicBezTo>
                  <a:pt x="990650" y="7437616"/>
                  <a:pt x="942898" y="7485361"/>
                  <a:pt x="883815" y="7533106"/>
                </a:cubicBezTo>
                <a:cubicBezTo>
                  <a:pt x="847394" y="7557383"/>
                  <a:pt x="811782" y="7605128"/>
                  <a:pt x="776171" y="7640734"/>
                </a:cubicBezTo>
                <a:cubicBezTo>
                  <a:pt x="740559" y="7676340"/>
                  <a:pt x="704138" y="7712756"/>
                  <a:pt x="632915" y="7712756"/>
                </a:cubicBezTo>
                <a:cubicBezTo>
                  <a:pt x="585163" y="7712756"/>
                  <a:pt x="549551" y="7748362"/>
                  <a:pt x="513131" y="7783969"/>
                </a:cubicBezTo>
                <a:cubicBezTo>
                  <a:pt x="465379" y="7819575"/>
                  <a:pt x="406296" y="7843852"/>
                  <a:pt x="369875" y="7891597"/>
                </a:cubicBezTo>
                <a:cubicBezTo>
                  <a:pt x="358544" y="7903735"/>
                  <a:pt x="334263" y="7915065"/>
                  <a:pt x="322123" y="7903735"/>
                </a:cubicBezTo>
                <a:cubicBezTo>
                  <a:pt x="310792" y="7891597"/>
                  <a:pt x="310792" y="7879458"/>
                  <a:pt x="322123" y="7867320"/>
                </a:cubicBezTo>
                <a:cubicBezTo>
                  <a:pt x="346404" y="7819575"/>
                  <a:pt x="346404" y="7783969"/>
                  <a:pt x="346404" y="7736224"/>
                </a:cubicBezTo>
                <a:cubicBezTo>
                  <a:pt x="346404" y="7724085"/>
                  <a:pt x="346404" y="7712756"/>
                  <a:pt x="334263" y="7712756"/>
                </a:cubicBezTo>
                <a:cubicBezTo>
                  <a:pt x="322123" y="7712756"/>
                  <a:pt x="310792" y="7724085"/>
                  <a:pt x="310792" y="7724085"/>
                </a:cubicBezTo>
                <a:cubicBezTo>
                  <a:pt x="238759" y="7796107"/>
                  <a:pt x="178867" y="7867320"/>
                  <a:pt x="107644" y="7927203"/>
                </a:cubicBezTo>
                <a:cubicBezTo>
                  <a:pt x="83364" y="7962810"/>
                  <a:pt x="47752" y="7999225"/>
                  <a:pt x="0" y="8022693"/>
                </a:cubicBezTo>
                <a:cubicBezTo>
                  <a:pt x="0" y="7974948"/>
                  <a:pt x="35612" y="7927203"/>
                  <a:pt x="47752" y="7891597"/>
                </a:cubicBezTo>
                <a:cubicBezTo>
                  <a:pt x="178867" y="7628596"/>
                  <a:pt x="322123" y="7366404"/>
                  <a:pt x="465379" y="7115541"/>
                </a:cubicBezTo>
                <a:cubicBezTo>
                  <a:pt x="645055" y="6792656"/>
                  <a:pt x="811782" y="6482719"/>
                  <a:pt x="979318" y="6171973"/>
                </a:cubicBezTo>
                <a:cubicBezTo>
                  <a:pt x="1133905" y="5897642"/>
                  <a:pt x="1289301" y="5611173"/>
                  <a:pt x="1444697" y="5336842"/>
                </a:cubicBezTo>
                <a:cubicBezTo>
                  <a:pt x="1552341" y="5145863"/>
                  <a:pt x="1659176" y="4954884"/>
                  <a:pt x="1766820" y="4763904"/>
                </a:cubicBezTo>
                <a:cubicBezTo>
                  <a:pt x="1897936" y="4513041"/>
                  <a:pt x="2053332" y="4262988"/>
                  <a:pt x="2185256" y="4012125"/>
                </a:cubicBezTo>
                <a:cubicBezTo>
                  <a:pt x="2328512" y="3737794"/>
                  <a:pt x="2471768" y="3475602"/>
                  <a:pt x="2615024" y="3212601"/>
                </a:cubicBezTo>
                <a:cubicBezTo>
                  <a:pt x="2758279" y="2950409"/>
                  <a:pt x="2901535" y="2675269"/>
                  <a:pt x="3044790" y="2413077"/>
                </a:cubicBezTo>
                <a:cubicBezTo>
                  <a:pt x="3103873" y="2293310"/>
                  <a:pt x="3163766" y="2174352"/>
                  <a:pt x="3223658" y="2054586"/>
                </a:cubicBezTo>
                <a:cubicBezTo>
                  <a:pt x="3247129" y="2006841"/>
                  <a:pt x="3247129" y="1983373"/>
                  <a:pt x="3188046" y="1994702"/>
                </a:cubicBezTo>
                <a:cubicBezTo>
                  <a:pt x="2984898" y="2018979"/>
                  <a:pt x="2781751" y="1994702"/>
                  <a:pt x="2590743" y="2031118"/>
                </a:cubicBezTo>
                <a:cubicBezTo>
                  <a:pt x="2459628" y="2042447"/>
                  <a:pt x="2339843" y="2031118"/>
                  <a:pt x="2220868" y="2042447"/>
                </a:cubicBezTo>
                <a:cubicBezTo>
                  <a:pt x="1982108" y="2054586"/>
                  <a:pt x="1743349" y="2078863"/>
                  <a:pt x="1504589" y="2078863"/>
                </a:cubicBezTo>
                <a:cubicBezTo>
                  <a:pt x="1432557" y="2078863"/>
                  <a:pt x="1361334" y="2090192"/>
                  <a:pt x="1289301" y="2102330"/>
                </a:cubicBezTo>
                <a:cubicBezTo>
                  <a:pt x="1133905" y="2102330"/>
                  <a:pt x="979318" y="2090192"/>
                  <a:pt x="871674" y="1946957"/>
                </a:cubicBezTo>
                <a:cubicBezTo>
                  <a:pt x="799642" y="1851468"/>
                  <a:pt x="776171" y="1732510"/>
                  <a:pt x="799642" y="1612743"/>
                </a:cubicBezTo>
                <a:cubicBezTo>
                  <a:pt x="847394" y="1267200"/>
                  <a:pt x="1027070" y="968592"/>
                  <a:pt x="1241549" y="705591"/>
                </a:cubicBezTo>
                <a:cubicBezTo>
                  <a:pt x="1324913" y="597963"/>
                  <a:pt x="1420417" y="514612"/>
                  <a:pt x="1515920" y="431260"/>
                </a:cubicBezTo>
                <a:cubicBezTo>
                  <a:pt x="1611424" y="360048"/>
                  <a:pt x="1719068" y="299355"/>
                  <a:pt x="1826712" y="263749"/>
                </a:cubicBezTo>
                <a:cubicBezTo>
                  <a:pt x="1897936" y="240281"/>
                  <a:pt x="1982108" y="228142"/>
                  <a:pt x="2065472" y="228142"/>
                </a:cubicBezTo>
                <a:cubicBezTo>
                  <a:pt x="2280760" y="216813"/>
                  <a:pt x="2483099" y="192536"/>
                  <a:pt x="2698387" y="180397"/>
                </a:cubicBezTo>
                <a:cubicBezTo>
                  <a:pt x="2793891" y="169068"/>
                  <a:pt x="2901535" y="169068"/>
                  <a:pt x="2997039" y="169068"/>
                </a:cubicBezTo>
                <a:cubicBezTo>
                  <a:pt x="3366913" y="169068"/>
                  <a:pt x="3737598" y="132653"/>
                  <a:pt x="4107473" y="144791"/>
                </a:cubicBezTo>
                <a:cubicBezTo>
                  <a:pt x="4155225" y="144791"/>
                  <a:pt x="4202977" y="132653"/>
                  <a:pt x="4238588" y="108376"/>
                </a:cubicBezTo>
                <a:cubicBezTo>
                  <a:pt x="4310621" y="60631"/>
                  <a:pt x="4406125" y="49301"/>
                  <a:pt x="4489488" y="37163"/>
                </a:cubicBezTo>
                <a:cubicBezTo>
                  <a:pt x="4560711" y="25834"/>
                  <a:pt x="4632744" y="1556"/>
                  <a:pt x="4703967" y="1556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901696" y="4018572"/>
            <a:ext cx="6388608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450975">
              <a:lnSpc>
                <a:spcPct val="15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本模板内所有图片及字体仅供参考，请根据您的实际情况进行替换或更改，并根据实际情况编辑文字内容。</a:t>
            </a:r>
          </a:p>
        </p:txBody>
      </p:sp>
      <p:sp>
        <p:nvSpPr>
          <p:cNvPr id="10" name="矩形 57"/>
          <p:cNvSpPr>
            <a:spLocks noChangeArrowheads="1"/>
          </p:cNvSpPr>
          <p:nvPr/>
        </p:nvSpPr>
        <p:spPr bwMode="auto">
          <a:xfrm>
            <a:off x="5169031" y="4975799"/>
            <a:ext cx="1853938" cy="276999"/>
          </a:xfrm>
          <a:prstGeom prst="rect">
            <a:avLst/>
          </a:prstGeom>
          <a:solidFill>
            <a:srgbClr val="D11528"/>
          </a:solidFill>
          <a:ln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轻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松办公为您呈现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69544" y="1869440"/>
            <a:ext cx="6854190" cy="16916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高效共创未来</a:t>
            </a:r>
          </a:p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企业商务投资合作</a:t>
            </a:r>
            <a:r>
              <a:rPr lang="en-US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报告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894715" y="5662295"/>
            <a:ext cx="10382250" cy="384175"/>
            <a:chOff x="0" y="4678017"/>
            <a:chExt cx="12192000" cy="2179984"/>
          </a:xfrm>
        </p:grpSpPr>
        <p:sp>
          <p:nvSpPr>
            <p:cNvPr id="14" name="矩形 13"/>
            <p:cNvSpPr/>
            <p:nvPr/>
          </p:nvSpPr>
          <p:spPr>
            <a:xfrm>
              <a:off x="0" y="6380922"/>
              <a:ext cx="12192000" cy="477078"/>
            </a:xfrm>
            <a:prstGeom prst="rec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流程图: 手动输入 14"/>
            <p:cNvSpPr/>
            <p:nvPr/>
          </p:nvSpPr>
          <p:spPr>
            <a:xfrm>
              <a:off x="10376453" y="4678017"/>
              <a:ext cx="1815546" cy="2179984"/>
            </a:xfrm>
            <a:prstGeom prst="flowChartManualInpu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流程图: 手动输入 15"/>
            <p:cNvSpPr/>
            <p:nvPr/>
          </p:nvSpPr>
          <p:spPr>
            <a:xfrm>
              <a:off x="8733183" y="5775524"/>
              <a:ext cx="1815546" cy="1082476"/>
            </a:xfrm>
            <a:prstGeom prst="flowChartManualInpu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flipH="1" flipV="1">
            <a:off x="894715" y="812165"/>
            <a:ext cx="10382250" cy="457200"/>
            <a:chOff x="0" y="4678017"/>
            <a:chExt cx="12192000" cy="2179984"/>
          </a:xfrm>
        </p:grpSpPr>
        <p:sp>
          <p:nvSpPr>
            <p:cNvPr id="18" name="矩形 17"/>
            <p:cNvSpPr/>
            <p:nvPr/>
          </p:nvSpPr>
          <p:spPr>
            <a:xfrm>
              <a:off x="0" y="6380922"/>
              <a:ext cx="12192000" cy="477078"/>
            </a:xfrm>
            <a:prstGeom prst="rec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手动输入 18"/>
            <p:cNvSpPr/>
            <p:nvPr/>
          </p:nvSpPr>
          <p:spPr>
            <a:xfrm>
              <a:off x="10376453" y="4678017"/>
              <a:ext cx="1815546" cy="2179984"/>
            </a:xfrm>
            <a:prstGeom prst="flowChartManualInpu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流程图: 手动输入 19"/>
            <p:cNvSpPr/>
            <p:nvPr/>
          </p:nvSpPr>
          <p:spPr>
            <a:xfrm>
              <a:off x="8733183" y="5775524"/>
              <a:ext cx="1815546" cy="1082476"/>
            </a:xfrm>
            <a:prstGeom prst="flowChartManualInpu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25632" y="1957534"/>
            <a:ext cx="3016279" cy="398780"/>
          </a:xfrm>
          <a:prstGeom prst="rect">
            <a:avLst/>
          </a:prstGeom>
          <a:solidFill>
            <a:srgbClr val="AC1F24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dist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01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输入标题内容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1030184" y="2357644"/>
            <a:ext cx="389551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610632" y="1957534"/>
            <a:ext cx="2784620" cy="398780"/>
          </a:xfrm>
          <a:prstGeom prst="rect">
            <a:avLst/>
          </a:prstGeom>
          <a:solidFill>
            <a:srgbClr val="AC1F24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dist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02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5615183" y="2357644"/>
            <a:ext cx="389551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5633" y="3756964"/>
            <a:ext cx="3016280" cy="398780"/>
          </a:xfrm>
          <a:prstGeom prst="rect">
            <a:avLst/>
          </a:prstGeom>
          <a:solidFill>
            <a:srgbClr val="AC1F24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dist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03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1030184" y="4157074"/>
            <a:ext cx="389551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610632" y="3756964"/>
            <a:ext cx="2784620" cy="398780"/>
          </a:xfrm>
          <a:prstGeom prst="rect">
            <a:avLst/>
          </a:prstGeom>
          <a:solidFill>
            <a:srgbClr val="AC1F24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dist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04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5615183" y="4157074"/>
            <a:ext cx="389551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15516" y="2102980"/>
            <a:ext cx="866954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897886" y="3632200"/>
            <a:ext cx="638860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</a:endParaRPr>
          </a:p>
          <a:p>
            <a:pPr algn="ctr">
              <a:lnSpc>
                <a:spcPct val="200000"/>
              </a:lnSpc>
              <a:defRPr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4356" y="1983448"/>
            <a:ext cx="353568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第一部分 </a:t>
            </a:r>
          </a:p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552450" y="1926987"/>
            <a:ext cx="11086877" cy="4238158"/>
            <a:chOff x="1130" y="2519"/>
            <a:chExt cx="12229" cy="4675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833" y="2519"/>
              <a:ext cx="2656" cy="2656"/>
            </a:xfrm>
            <a:custGeom>
              <a:avLst/>
              <a:gdLst>
                <a:gd name="T0" fmla="*/ 1097 w 1097"/>
                <a:gd name="T1" fmla="*/ 670 h 1097"/>
                <a:gd name="T2" fmla="*/ 1097 w 1097"/>
                <a:gd name="T3" fmla="*/ 450 h 1097"/>
                <a:gd name="T4" fmla="*/ 1079 w 1097"/>
                <a:gd name="T5" fmla="*/ 433 h 1097"/>
                <a:gd name="T6" fmla="*/ 908 w 1097"/>
                <a:gd name="T7" fmla="*/ 352 h 1097"/>
                <a:gd name="T8" fmla="*/ 1018 w 1097"/>
                <a:gd name="T9" fmla="*/ 243 h 1097"/>
                <a:gd name="T10" fmla="*/ 862 w 1097"/>
                <a:gd name="T11" fmla="*/ 87 h 1097"/>
                <a:gd name="T12" fmla="*/ 838 w 1097"/>
                <a:gd name="T13" fmla="*/ 87 h 1097"/>
                <a:gd name="T14" fmla="*/ 664 w 1097"/>
                <a:gd name="T15" fmla="*/ 153 h 1097"/>
                <a:gd name="T16" fmla="*/ 664 w 1097"/>
                <a:gd name="T17" fmla="*/ 0 h 1097"/>
                <a:gd name="T18" fmla="*/ 444 w 1097"/>
                <a:gd name="T19" fmla="*/ 0 h 1097"/>
                <a:gd name="T20" fmla="*/ 427 w 1097"/>
                <a:gd name="T21" fmla="*/ 17 h 1097"/>
                <a:gd name="T22" fmla="*/ 355 w 1097"/>
                <a:gd name="T23" fmla="*/ 183 h 1097"/>
                <a:gd name="T24" fmla="*/ 247 w 1097"/>
                <a:gd name="T25" fmla="*/ 75 h 1097"/>
                <a:gd name="T26" fmla="*/ 91 w 1097"/>
                <a:gd name="T27" fmla="*/ 230 h 1097"/>
                <a:gd name="T28" fmla="*/ 91 w 1097"/>
                <a:gd name="T29" fmla="*/ 255 h 1097"/>
                <a:gd name="T30" fmla="*/ 151 w 1097"/>
                <a:gd name="T31" fmla="*/ 427 h 1097"/>
                <a:gd name="T32" fmla="*/ 0 w 1097"/>
                <a:gd name="T33" fmla="*/ 427 h 1097"/>
                <a:gd name="T34" fmla="*/ 0 w 1097"/>
                <a:gd name="T35" fmla="*/ 647 h 1097"/>
                <a:gd name="T36" fmla="*/ 17 w 1097"/>
                <a:gd name="T37" fmla="*/ 664 h 1097"/>
                <a:gd name="T38" fmla="*/ 185 w 1097"/>
                <a:gd name="T39" fmla="*/ 748 h 1097"/>
                <a:gd name="T40" fmla="*/ 79 w 1097"/>
                <a:gd name="T41" fmla="*/ 854 h 1097"/>
                <a:gd name="T42" fmla="*/ 234 w 1097"/>
                <a:gd name="T43" fmla="*/ 1010 h 1097"/>
                <a:gd name="T44" fmla="*/ 259 w 1097"/>
                <a:gd name="T45" fmla="*/ 1010 h 1097"/>
                <a:gd name="T46" fmla="*/ 432 w 1097"/>
                <a:gd name="T47" fmla="*/ 945 h 1097"/>
                <a:gd name="T48" fmla="*/ 432 w 1097"/>
                <a:gd name="T49" fmla="*/ 1097 h 1097"/>
                <a:gd name="T50" fmla="*/ 653 w 1097"/>
                <a:gd name="T51" fmla="*/ 1097 h 1097"/>
                <a:gd name="T52" fmla="*/ 670 w 1097"/>
                <a:gd name="T53" fmla="*/ 1080 h 1097"/>
                <a:gd name="T54" fmla="*/ 740 w 1097"/>
                <a:gd name="T55" fmla="*/ 912 h 1097"/>
                <a:gd name="T56" fmla="*/ 850 w 1097"/>
                <a:gd name="T57" fmla="*/ 1022 h 1097"/>
                <a:gd name="T58" fmla="*/ 1006 w 1097"/>
                <a:gd name="T59" fmla="*/ 867 h 1097"/>
                <a:gd name="T60" fmla="*/ 1006 w 1097"/>
                <a:gd name="T61" fmla="*/ 842 h 1097"/>
                <a:gd name="T62" fmla="*/ 940 w 1097"/>
                <a:gd name="T63" fmla="*/ 670 h 1097"/>
                <a:gd name="T64" fmla="*/ 792 w 1097"/>
                <a:gd name="T65" fmla="*/ 549 h 1097"/>
                <a:gd name="T66" fmla="*/ 299 w 1097"/>
                <a:gd name="T67" fmla="*/ 549 h 1097"/>
                <a:gd name="T68" fmla="*/ 792 w 1097"/>
                <a:gd name="T69" fmla="*/ 549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97" h="1097">
                  <a:moveTo>
                    <a:pt x="1079" y="670"/>
                  </a:moveTo>
                  <a:cubicBezTo>
                    <a:pt x="1097" y="670"/>
                    <a:pt x="1097" y="670"/>
                    <a:pt x="1097" y="670"/>
                  </a:cubicBezTo>
                  <a:cubicBezTo>
                    <a:pt x="1097" y="653"/>
                    <a:pt x="1097" y="653"/>
                    <a:pt x="1097" y="653"/>
                  </a:cubicBezTo>
                  <a:cubicBezTo>
                    <a:pt x="1097" y="450"/>
                    <a:pt x="1097" y="450"/>
                    <a:pt x="1097" y="450"/>
                  </a:cubicBezTo>
                  <a:cubicBezTo>
                    <a:pt x="1097" y="433"/>
                    <a:pt x="1097" y="433"/>
                    <a:pt x="1097" y="433"/>
                  </a:cubicBezTo>
                  <a:cubicBezTo>
                    <a:pt x="1079" y="433"/>
                    <a:pt x="1079" y="433"/>
                    <a:pt x="1079" y="433"/>
                  </a:cubicBezTo>
                  <a:cubicBezTo>
                    <a:pt x="941" y="433"/>
                    <a:pt x="941" y="433"/>
                    <a:pt x="941" y="433"/>
                  </a:cubicBezTo>
                  <a:cubicBezTo>
                    <a:pt x="933" y="405"/>
                    <a:pt x="922" y="378"/>
                    <a:pt x="908" y="352"/>
                  </a:cubicBezTo>
                  <a:cubicBezTo>
                    <a:pt x="1006" y="255"/>
                    <a:pt x="1006" y="255"/>
                    <a:pt x="1006" y="255"/>
                  </a:cubicBezTo>
                  <a:cubicBezTo>
                    <a:pt x="1018" y="243"/>
                    <a:pt x="1018" y="243"/>
                    <a:pt x="1018" y="243"/>
                  </a:cubicBezTo>
                  <a:cubicBezTo>
                    <a:pt x="1006" y="230"/>
                    <a:pt x="1006" y="230"/>
                    <a:pt x="1006" y="230"/>
                  </a:cubicBezTo>
                  <a:cubicBezTo>
                    <a:pt x="862" y="87"/>
                    <a:pt x="862" y="87"/>
                    <a:pt x="862" y="87"/>
                  </a:cubicBezTo>
                  <a:cubicBezTo>
                    <a:pt x="850" y="75"/>
                    <a:pt x="850" y="75"/>
                    <a:pt x="850" y="75"/>
                  </a:cubicBezTo>
                  <a:cubicBezTo>
                    <a:pt x="838" y="87"/>
                    <a:pt x="838" y="87"/>
                    <a:pt x="838" y="87"/>
                  </a:cubicBezTo>
                  <a:cubicBezTo>
                    <a:pt x="740" y="185"/>
                    <a:pt x="740" y="185"/>
                    <a:pt x="740" y="185"/>
                  </a:cubicBezTo>
                  <a:cubicBezTo>
                    <a:pt x="716" y="172"/>
                    <a:pt x="690" y="161"/>
                    <a:pt x="664" y="153"/>
                  </a:cubicBezTo>
                  <a:cubicBezTo>
                    <a:pt x="664" y="17"/>
                    <a:pt x="664" y="17"/>
                    <a:pt x="664" y="17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47" y="0"/>
                    <a:pt x="647" y="0"/>
                    <a:pt x="647" y="0"/>
                  </a:cubicBezTo>
                  <a:cubicBezTo>
                    <a:pt x="444" y="0"/>
                    <a:pt x="444" y="0"/>
                    <a:pt x="444" y="0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27" y="17"/>
                    <a:pt x="427" y="17"/>
                    <a:pt x="427" y="17"/>
                  </a:cubicBezTo>
                  <a:cubicBezTo>
                    <a:pt x="427" y="153"/>
                    <a:pt x="427" y="153"/>
                    <a:pt x="427" y="153"/>
                  </a:cubicBezTo>
                  <a:cubicBezTo>
                    <a:pt x="402" y="161"/>
                    <a:pt x="378" y="171"/>
                    <a:pt x="355" y="183"/>
                  </a:cubicBezTo>
                  <a:cubicBezTo>
                    <a:pt x="259" y="87"/>
                    <a:pt x="259" y="87"/>
                    <a:pt x="259" y="87"/>
                  </a:cubicBezTo>
                  <a:cubicBezTo>
                    <a:pt x="247" y="75"/>
                    <a:pt x="247" y="75"/>
                    <a:pt x="247" y="75"/>
                  </a:cubicBezTo>
                  <a:cubicBezTo>
                    <a:pt x="234" y="87"/>
                    <a:pt x="234" y="87"/>
                    <a:pt x="234" y="87"/>
                  </a:cubicBezTo>
                  <a:cubicBezTo>
                    <a:pt x="91" y="230"/>
                    <a:pt x="91" y="230"/>
                    <a:pt x="91" y="230"/>
                  </a:cubicBezTo>
                  <a:cubicBezTo>
                    <a:pt x="79" y="243"/>
                    <a:pt x="79" y="243"/>
                    <a:pt x="79" y="243"/>
                  </a:cubicBezTo>
                  <a:cubicBezTo>
                    <a:pt x="91" y="255"/>
                    <a:pt x="91" y="255"/>
                    <a:pt x="91" y="255"/>
                  </a:cubicBezTo>
                  <a:cubicBezTo>
                    <a:pt x="185" y="349"/>
                    <a:pt x="185" y="349"/>
                    <a:pt x="185" y="349"/>
                  </a:cubicBezTo>
                  <a:cubicBezTo>
                    <a:pt x="171" y="374"/>
                    <a:pt x="160" y="400"/>
                    <a:pt x="151" y="427"/>
                  </a:cubicBezTo>
                  <a:cubicBezTo>
                    <a:pt x="17" y="427"/>
                    <a:pt x="17" y="427"/>
                    <a:pt x="17" y="427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0" y="444"/>
                    <a:pt x="0" y="444"/>
                    <a:pt x="0" y="444"/>
                  </a:cubicBezTo>
                  <a:cubicBezTo>
                    <a:pt x="0" y="647"/>
                    <a:pt x="0" y="647"/>
                    <a:pt x="0" y="647"/>
                  </a:cubicBezTo>
                  <a:cubicBezTo>
                    <a:pt x="0" y="664"/>
                    <a:pt x="0" y="664"/>
                    <a:pt x="0" y="664"/>
                  </a:cubicBezTo>
                  <a:cubicBezTo>
                    <a:pt x="17" y="664"/>
                    <a:pt x="17" y="664"/>
                    <a:pt x="17" y="664"/>
                  </a:cubicBezTo>
                  <a:cubicBezTo>
                    <a:pt x="150" y="664"/>
                    <a:pt x="150" y="664"/>
                    <a:pt x="150" y="664"/>
                  </a:cubicBezTo>
                  <a:cubicBezTo>
                    <a:pt x="158" y="694"/>
                    <a:pt x="170" y="722"/>
                    <a:pt x="185" y="748"/>
                  </a:cubicBezTo>
                  <a:cubicBezTo>
                    <a:pt x="91" y="842"/>
                    <a:pt x="91" y="842"/>
                    <a:pt x="91" y="842"/>
                  </a:cubicBezTo>
                  <a:cubicBezTo>
                    <a:pt x="79" y="854"/>
                    <a:pt x="79" y="854"/>
                    <a:pt x="79" y="854"/>
                  </a:cubicBezTo>
                  <a:cubicBezTo>
                    <a:pt x="91" y="867"/>
                    <a:pt x="91" y="867"/>
                    <a:pt x="91" y="867"/>
                  </a:cubicBezTo>
                  <a:cubicBezTo>
                    <a:pt x="234" y="1010"/>
                    <a:pt x="234" y="1010"/>
                    <a:pt x="234" y="1010"/>
                  </a:cubicBezTo>
                  <a:cubicBezTo>
                    <a:pt x="247" y="1022"/>
                    <a:pt x="247" y="1022"/>
                    <a:pt x="247" y="1022"/>
                  </a:cubicBezTo>
                  <a:cubicBezTo>
                    <a:pt x="259" y="1010"/>
                    <a:pt x="259" y="1010"/>
                    <a:pt x="259" y="1010"/>
                  </a:cubicBezTo>
                  <a:cubicBezTo>
                    <a:pt x="355" y="914"/>
                    <a:pt x="355" y="914"/>
                    <a:pt x="355" y="914"/>
                  </a:cubicBezTo>
                  <a:cubicBezTo>
                    <a:pt x="379" y="927"/>
                    <a:pt x="406" y="938"/>
                    <a:pt x="432" y="945"/>
                  </a:cubicBezTo>
                  <a:cubicBezTo>
                    <a:pt x="432" y="1080"/>
                    <a:pt x="432" y="1080"/>
                    <a:pt x="432" y="1080"/>
                  </a:cubicBezTo>
                  <a:cubicBezTo>
                    <a:pt x="432" y="1097"/>
                    <a:pt x="432" y="1097"/>
                    <a:pt x="432" y="1097"/>
                  </a:cubicBezTo>
                  <a:cubicBezTo>
                    <a:pt x="450" y="1097"/>
                    <a:pt x="450" y="1097"/>
                    <a:pt x="450" y="1097"/>
                  </a:cubicBezTo>
                  <a:cubicBezTo>
                    <a:pt x="653" y="1097"/>
                    <a:pt x="653" y="1097"/>
                    <a:pt x="653" y="1097"/>
                  </a:cubicBezTo>
                  <a:cubicBezTo>
                    <a:pt x="670" y="1097"/>
                    <a:pt x="670" y="1097"/>
                    <a:pt x="670" y="1097"/>
                  </a:cubicBezTo>
                  <a:cubicBezTo>
                    <a:pt x="670" y="1080"/>
                    <a:pt x="670" y="1080"/>
                    <a:pt x="670" y="1080"/>
                  </a:cubicBezTo>
                  <a:cubicBezTo>
                    <a:pt x="670" y="942"/>
                    <a:pt x="670" y="942"/>
                    <a:pt x="670" y="942"/>
                  </a:cubicBezTo>
                  <a:cubicBezTo>
                    <a:pt x="694" y="934"/>
                    <a:pt x="718" y="924"/>
                    <a:pt x="740" y="912"/>
                  </a:cubicBezTo>
                  <a:cubicBezTo>
                    <a:pt x="838" y="1010"/>
                    <a:pt x="838" y="1010"/>
                    <a:pt x="838" y="1010"/>
                  </a:cubicBezTo>
                  <a:cubicBezTo>
                    <a:pt x="850" y="1022"/>
                    <a:pt x="850" y="1022"/>
                    <a:pt x="850" y="1022"/>
                  </a:cubicBezTo>
                  <a:cubicBezTo>
                    <a:pt x="862" y="1010"/>
                    <a:pt x="862" y="1010"/>
                    <a:pt x="862" y="1010"/>
                  </a:cubicBezTo>
                  <a:cubicBezTo>
                    <a:pt x="1006" y="867"/>
                    <a:pt x="1006" y="867"/>
                    <a:pt x="1006" y="867"/>
                  </a:cubicBezTo>
                  <a:cubicBezTo>
                    <a:pt x="1018" y="854"/>
                    <a:pt x="1018" y="854"/>
                    <a:pt x="1018" y="854"/>
                  </a:cubicBezTo>
                  <a:cubicBezTo>
                    <a:pt x="1006" y="842"/>
                    <a:pt x="1006" y="842"/>
                    <a:pt x="1006" y="842"/>
                  </a:cubicBezTo>
                  <a:cubicBezTo>
                    <a:pt x="908" y="745"/>
                    <a:pt x="908" y="745"/>
                    <a:pt x="908" y="745"/>
                  </a:cubicBezTo>
                  <a:cubicBezTo>
                    <a:pt x="921" y="721"/>
                    <a:pt x="932" y="696"/>
                    <a:pt x="940" y="670"/>
                  </a:cubicBezTo>
                  <a:cubicBezTo>
                    <a:pt x="1079" y="670"/>
                    <a:pt x="1079" y="670"/>
                    <a:pt x="1079" y="670"/>
                  </a:cubicBezTo>
                  <a:close/>
                  <a:moveTo>
                    <a:pt x="792" y="549"/>
                  </a:moveTo>
                  <a:cubicBezTo>
                    <a:pt x="792" y="684"/>
                    <a:pt x="681" y="795"/>
                    <a:pt x="545" y="795"/>
                  </a:cubicBezTo>
                  <a:cubicBezTo>
                    <a:pt x="410" y="795"/>
                    <a:pt x="299" y="684"/>
                    <a:pt x="299" y="549"/>
                  </a:cubicBezTo>
                  <a:cubicBezTo>
                    <a:pt x="299" y="413"/>
                    <a:pt x="410" y="302"/>
                    <a:pt x="545" y="302"/>
                  </a:cubicBezTo>
                  <a:cubicBezTo>
                    <a:pt x="681" y="302"/>
                    <a:pt x="792" y="413"/>
                    <a:pt x="792" y="549"/>
                  </a:cubicBezTo>
                  <a:close/>
                </a:path>
              </a:pathLst>
            </a:custGeom>
            <a:solidFill>
              <a:srgbClr val="AC1F24"/>
            </a:solidFill>
            <a:ln>
              <a:noFill/>
            </a:ln>
          </p:spPr>
          <p:txBody>
            <a:bodyPr vert="horz" wrap="square" lIns="61722" tIns="30861" rIns="61722" bIns="30861" numCol="1" anchor="t" anchorCtr="0" compatLnSpc="1"/>
            <a:lstStyle/>
            <a:p>
              <a:endParaRPr lang="en-IN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" name="Group 8"/>
            <p:cNvGrpSpPr>
              <a:grpSpLocks noChangeAspect="1"/>
            </p:cNvGrpSpPr>
            <p:nvPr/>
          </p:nvGrpSpPr>
          <p:grpSpPr bwMode="auto">
            <a:xfrm>
              <a:off x="2374" y="3092"/>
              <a:ext cx="3459" cy="2360"/>
              <a:chOff x="898" y="1539"/>
              <a:chExt cx="2209" cy="1507"/>
            </a:xfrm>
          </p:grpSpPr>
          <p:sp>
            <p:nvSpPr>
              <p:cNvPr id="18" name="Freeform 9"/>
              <p:cNvSpPr>
                <a:spLocks noEditPoints="1"/>
              </p:cNvSpPr>
              <p:nvPr/>
            </p:nvSpPr>
            <p:spPr bwMode="auto">
              <a:xfrm>
                <a:off x="898" y="1539"/>
                <a:ext cx="1318" cy="1322"/>
              </a:xfrm>
              <a:custGeom>
                <a:avLst/>
                <a:gdLst>
                  <a:gd name="T0" fmla="*/ 556 w 556"/>
                  <a:gd name="T1" fmla="*/ 264 h 557"/>
                  <a:gd name="T2" fmla="*/ 493 w 556"/>
                  <a:gd name="T3" fmla="*/ 201 h 557"/>
                  <a:gd name="T4" fmla="*/ 466 w 556"/>
                  <a:gd name="T5" fmla="*/ 201 h 557"/>
                  <a:gd name="T6" fmla="*/ 530 w 556"/>
                  <a:gd name="T7" fmla="*/ 137 h 557"/>
                  <a:gd name="T8" fmla="*/ 464 w 556"/>
                  <a:gd name="T9" fmla="*/ 71 h 557"/>
                  <a:gd name="T10" fmla="*/ 375 w 556"/>
                  <a:gd name="T11" fmla="*/ 71 h 557"/>
                  <a:gd name="T12" fmla="*/ 356 w 556"/>
                  <a:gd name="T13" fmla="*/ 90 h 557"/>
                  <a:gd name="T14" fmla="*/ 356 w 556"/>
                  <a:gd name="T15" fmla="*/ 0 h 557"/>
                  <a:gd name="T16" fmla="*/ 263 w 556"/>
                  <a:gd name="T17" fmla="*/ 0 h 557"/>
                  <a:gd name="T18" fmla="*/ 200 w 556"/>
                  <a:gd name="T19" fmla="*/ 63 h 557"/>
                  <a:gd name="T20" fmla="*/ 200 w 556"/>
                  <a:gd name="T21" fmla="*/ 91 h 557"/>
                  <a:gd name="T22" fmla="*/ 136 w 556"/>
                  <a:gd name="T23" fmla="*/ 27 h 557"/>
                  <a:gd name="T24" fmla="*/ 71 w 556"/>
                  <a:gd name="T25" fmla="*/ 92 h 557"/>
                  <a:gd name="T26" fmla="*/ 71 w 556"/>
                  <a:gd name="T27" fmla="*/ 181 h 557"/>
                  <a:gd name="T28" fmla="*/ 90 w 556"/>
                  <a:gd name="T29" fmla="*/ 201 h 557"/>
                  <a:gd name="T30" fmla="*/ 0 w 556"/>
                  <a:gd name="T31" fmla="*/ 201 h 557"/>
                  <a:gd name="T32" fmla="*/ 0 w 556"/>
                  <a:gd name="T33" fmla="*/ 293 h 557"/>
                  <a:gd name="T34" fmla="*/ 63 w 556"/>
                  <a:gd name="T35" fmla="*/ 356 h 557"/>
                  <a:gd name="T36" fmla="*/ 90 w 556"/>
                  <a:gd name="T37" fmla="*/ 356 h 557"/>
                  <a:gd name="T38" fmla="*/ 26 w 556"/>
                  <a:gd name="T39" fmla="*/ 420 h 557"/>
                  <a:gd name="T40" fmla="*/ 91 w 556"/>
                  <a:gd name="T41" fmla="*/ 485 h 557"/>
                  <a:gd name="T42" fmla="*/ 181 w 556"/>
                  <a:gd name="T43" fmla="*/ 485 h 557"/>
                  <a:gd name="T44" fmla="*/ 200 w 556"/>
                  <a:gd name="T45" fmla="*/ 466 h 557"/>
                  <a:gd name="T46" fmla="*/ 200 w 556"/>
                  <a:gd name="T47" fmla="*/ 557 h 557"/>
                  <a:gd name="T48" fmla="*/ 292 w 556"/>
                  <a:gd name="T49" fmla="*/ 557 h 557"/>
                  <a:gd name="T50" fmla="*/ 356 w 556"/>
                  <a:gd name="T51" fmla="*/ 493 h 557"/>
                  <a:gd name="T52" fmla="*/ 356 w 556"/>
                  <a:gd name="T53" fmla="*/ 466 h 557"/>
                  <a:gd name="T54" fmla="*/ 420 w 556"/>
                  <a:gd name="T55" fmla="*/ 530 h 557"/>
                  <a:gd name="T56" fmla="*/ 485 w 556"/>
                  <a:gd name="T57" fmla="*/ 465 h 557"/>
                  <a:gd name="T58" fmla="*/ 485 w 556"/>
                  <a:gd name="T59" fmla="*/ 375 h 557"/>
                  <a:gd name="T60" fmla="*/ 466 w 556"/>
                  <a:gd name="T61" fmla="*/ 356 h 557"/>
                  <a:gd name="T62" fmla="*/ 556 w 556"/>
                  <a:gd name="T63" fmla="*/ 356 h 557"/>
                  <a:gd name="T64" fmla="*/ 556 w 556"/>
                  <a:gd name="T65" fmla="*/ 264 h 557"/>
                  <a:gd name="T66" fmla="*/ 278 w 556"/>
                  <a:gd name="T67" fmla="*/ 393 h 557"/>
                  <a:gd name="T68" fmla="*/ 163 w 556"/>
                  <a:gd name="T69" fmla="*/ 278 h 557"/>
                  <a:gd name="T70" fmla="*/ 278 w 556"/>
                  <a:gd name="T71" fmla="*/ 164 h 557"/>
                  <a:gd name="T72" fmla="*/ 393 w 556"/>
                  <a:gd name="T73" fmla="*/ 278 h 557"/>
                  <a:gd name="T74" fmla="*/ 278 w 556"/>
                  <a:gd name="T75" fmla="*/ 393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56" h="557">
                    <a:moveTo>
                      <a:pt x="556" y="264"/>
                    </a:moveTo>
                    <a:cubicBezTo>
                      <a:pt x="556" y="229"/>
                      <a:pt x="528" y="201"/>
                      <a:pt x="493" y="201"/>
                    </a:cubicBezTo>
                    <a:cubicBezTo>
                      <a:pt x="466" y="201"/>
                      <a:pt x="466" y="201"/>
                      <a:pt x="466" y="201"/>
                    </a:cubicBezTo>
                    <a:cubicBezTo>
                      <a:pt x="530" y="137"/>
                      <a:pt x="530" y="137"/>
                      <a:pt x="530" y="137"/>
                    </a:cubicBezTo>
                    <a:cubicBezTo>
                      <a:pt x="464" y="71"/>
                      <a:pt x="464" y="71"/>
                      <a:pt x="464" y="71"/>
                    </a:cubicBezTo>
                    <a:cubicBezTo>
                      <a:pt x="440" y="47"/>
                      <a:pt x="399" y="47"/>
                      <a:pt x="375" y="71"/>
                    </a:cubicBezTo>
                    <a:cubicBezTo>
                      <a:pt x="356" y="90"/>
                      <a:pt x="356" y="90"/>
                      <a:pt x="356" y="9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8" y="0"/>
                      <a:pt x="200" y="28"/>
                      <a:pt x="200" y="63"/>
                    </a:cubicBezTo>
                    <a:cubicBezTo>
                      <a:pt x="200" y="91"/>
                      <a:pt x="200" y="91"/>
                      <a:pt x="200" y="91"/>
                    </a:cubicBezTo>
                    <a:cubicBezTo>
                      <a:pt x="136" y="27"/>
                      <a:pt x="136" y="27"/>
                      <a:pt x="136" y="27"/>
                    </a:cubicBezTo>
                    <a:cubicBezTo>
                      <a:pt x="71" y="92"/>
                      <a:pt x="71" y="92"/>
                      <a:pt x="71" y="92"/>
                    </a:cubicBezTo>
                    <a:cubicBezTo>
                      <a:pt x="46" y="117"/>
                      <a:pt x="46" y="157"/>
                      <a:pt x="71" y="181"/>
                    </a:cubicBezTo>
                    <a:cubicBezTo>
                      <a:pt x="90" y="201"/>
                      <a:pt x="90" y="201"/>
                      <a:pt x="90" y="201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328"/>
                      <a:pt x="28" y="356"/>
                      <a:pt x="63" y="356"/>
                    </a:cubicBezTo>
                    <a:cubicBezTo>
                      <a:pt x="90" y="356"/>
                      <a:pt x="90" y="356"/>
                      <a:pt x="90" y="356"/>
                    </a:cubicBezTo>
                    <a:cubicBezTo>
                      <a:pt x="26" y="420"/>
                      <a:pt x="26" y="420"/>
                      <a:pt x="26" y="420"/>
                    </a:cubicBezTo>
                    <a:cubicBezTo>
                      <a:pt x="91" y="485"/>
                      <a:pt x="91" y="485"/>
                      <a:pt x="91" y="485"/>
                    </a:cubicBezTo>
                    <a:cubicBezTo>
                      <a:pt x="116" y="510"/>
                      <a:pt x="156" y="510"/>
                      <a:pt x="181" y="485"/>
                    </a:cubicBezTo>
                    <a:cubicBezTo>
                      <a:pt x="200" y="466"/>
                      <a:pt x="200" y="466"/>
                      <a:pt x="200" y="466"/>
                    </a:cubicBezTo>
                    <a:cubicBezTo>
                      <a:pt x="200" y="557"/>
                      <a:pt x="200" y="557"/>
                      <a:pt x="200" y="557"/>
                    </a:cubicBezTo>
                    <a:cubicBezTo>
                      <a:pt x="292" y="557"/>
                      <a:pt x="292" y="557"/>
                      <a:pt x="292" y="557"/>
                    </a:cubicBezTo>
                    <a:cubicBezTo>
                      <a:pt x="327" y="557"/>
                      <a:pt x="356" y="528"/>
                      <a:pt x="356" y="493"/>
                    </a:cubicBezTo>
                    <a:cubicBezTo>
                      <a:pt x="356" y="466"/>
                      <a:pt x="356" y="466"/>
                      <a:pt x="356" y="466"/>
                    </a:cubicBezTo>
                    <a:cubicBezTo>
                      <a:pt x="420" y="530"/>
                      <a:pt x="420" y="530"/>
                      <a:pt x="420" y="530"/>
                    </a:cubicBezTo>
                    <a:cubicBezTo>
                      <a:pt x="485" y="465"/>
                      <a:pt x="485" y="465"/>
                      <a:pt x="485" y="465"/>
                    </a:cubicBezTo>
                    <a:cubicBezTo>
                      <a:pt x="510" y="440"/>
                      <a:pt x="510" y="400"/>
                      <a:pt x="485" y="375"/>
                    </a:cubicBezTo>
                    <a:cubicBezTo>
                      <a:pt x="466" y="356"/>
                      <a:pt x="466" y="356"/>
                      <a:pt x="466" y="356"/>
                    </a:cubicBezTo>
                    <a:cubicBezTo>
                      <a:pt x="556" y="356"/>
                      <a:pt x="556" y="356"/>
                      <a:pt x="556" y="356"/>
                    </a:cubicBezTo>
                    <a:lnTo>
                      <a:pt x="556" y="264"/>
                    </a:lnTo>
                    <a:close/>
                    <a:moveTo>
                      <a:pt x="278" y="393"/>
                    </a:moveTo>
                    <a:cubicBezTo>
                      <a:pt x="214" y="393"/>
                      <a:pt x="163" y="342"/>
                      <a:pt x="163" y="278"/>
                    </a:cubicBezTo>
                    <a:cubicBezTo>
                      <a:pt x="163" y="215"/>
                      <a:pt x="214" y="164"/>
                      <a:pt x="278" y="164"/>
                    </a:cubicBezTo>
                    <a:cubicBezTo>
                      <a:pt x="341" y="164"/>
                      <a:pt x="393" y="215"/>
                      <a:pt x="393" y="278"/>
                    </a:cubicBezTo>
                    <a:cubicBezTo>
                      <a:pt x="393" y="342"/>
                      <a:pt x="341" y="393"/>
                      <a:pt x="278" y="393"/>
                    </a:cubicBezTo>
                    <a:close/>
                  </a:path>
                </a:pathLst>
              </a:custGeom>
              <a:solidFill>
                <a:srgbClr val="AC1F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1722" tIns="30861" rIns="61722" bIns="30861" numCol="1" anchor="t" anchorCtr="0" compatLnSpc="1"/>
              <a:lstStyle/>
              <a:p>
                <a:endParaRPr lang="en-I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2152" y="2090"/>
                <a:ext cx="955" cy="956"/>
              </a:xfrm>
              <a:custGeom>
                <a:avLst/>
                <a:gdLst>
                  <a:gd name="T0" fmla="*/ 403 w 403"/>
                  <a:gd name="T1" fmla="*/ 191 h 403"/>
                  <a:gd name="T2" fmla="*/ 357 w 403"/>
                  <a:gd name="T3" fmla="*/ 145 h 403"/>
                  <a:gd name="T4" fmla="*/ 337 w 403"/>
                  <a:gd name="T5" fmla="*/ 145 h 403"/>
                  <a:gd name="T6" fmla="*/ 383 w 403"/>
                  <a:gd name="T7" fmla="*/ 99 h 403"/>
                  <a:gd name="T8" fmla="*/ 336 w 403"/>
                  <a:gd name="T9" fmla="*/ 52 h 403"/>
                  <a:gd name="T10" fmla="*/ 272 w 403"/>
                  <a:gd name="T11" fmla="*/ 52 h 403"/>
                  <a:gd name="T12" fmla="*/ 258 w 403"/>
                  <a:gd name="T13" fmla="*/ 66 h 403"/>
                  <a:gd name="T14" fmla="*/ 258 w 403"/>
                  <a:gd name="T15" fmla="*/ 0 h 403"/>
                  <a:gd name="T16" fmla="*/ 191 w 403"/>
                  <a:gd name="T17" fmla="*/ 0 h 403"/>
                  <a:gd name="T18" fmla="*/ 145 w 403"/>
                  <a:gd name="T19" fmla="*/ 46 h 403"/>
                  <a:gd name="T20" fmla="*/ 145 w 403"/>
                  <a:gd name="T21" fmla="*/ 66 h 403"/>
                  <a:gd name="T22" fmla="*/ 99 w 403"/>
                  <a:gd name="T23" fmla="*/ 20 h 403"/>
                  <a:gd name="T24" fmla="*/ 52 w 403"/>
                  <a:gd name="T25" fmla="*/ 67 h 403"/>
                  <a:gd name="T26" fmla="*/ 52 w 403"/>
                  <a:gd name="T27" fmla="*/ 131 h 403"/>
                  <a:gd name="T28" fmla="*/ 66 w 403"/>
                  <a:gd name="T29" fmla="*/ 145 h 403"/>
                  <a:gd name="T30" fmla="*/ 0 w 403"/>
                  <a:gd name="T31" fmla="*/ 145 h 403"/>
                  <a:gd name="T32" fmla="*/ 0 w 403"/>
                  <a:gd name="T33" fmla="*/ 212 h 403"/>
                  <a:gd name="T34" fmla="*/ 46 w 403"/>
                  <a:gd name="T35" fmla="*/ 258 h 403"/>
                  <a:gd name="T36" fmla="*/ 66 w 403"/>
                  <a:gd name="T37" fmla="*/ 258 h 403"/>
                  <a:gd name="T38" fmla="*/ 19 w 403"/>
                  <a:gd name="T39" fmla="*/ 304 h 403"/>
                  <a:gd name="T40" fmla="*/ 67 w 403"/>
                  <a:gd name="T41" fmla="*/ 351 h 403"/>
                  <a:gd name="T42" fmla="*/ 131 w 403"/>
                  <a:gd name="T43" fmla="*/ 351 h 403"/>
                  <a:gd name="T44" fmla="*/ 145 w 403"/>
                  <a:gd name="T45" fmla="*/ 337 h 403"/>
                  <a:gd name="T46" fmla="*/ 145 w 403"/>
                  <a:gd name="T47" fmla="*/ 403 h 403"/>
                  <a:gd name="T48" fmla="*/ 212 w 403"/>
                  <a:gd name="T49" fmla="*/ 403 h 403"/>
                  <a:gd name="T50" fmla="*/ 258 w 403"/>
                  <a:gd name="T51" fmla="*/ 357 h 403"/>
                  <a:gd name="T52" fmla="*/ 258 w 403"/>
                  <a:gd name="T53" fmla="*/ 337 h 403"/>
                  <a:gd name="T54" fmla="*/ 304 w 403"/>
                  <a:gd name="T55" fmla="*/ 384 h 403"/>
                  <a:gd name="T56" fmla="*/ 351 w 403"/>
                  <a:gd name="T57" fmla="*/ 336 h 403"/>
                  <a:gd name="T58" fmla="*/ 351 w 403"/>
                  <a:gd name="T59" fmla="*/ 272 h 403"/>
                  <a:gd name="T60" fmla="*/ 337 w 403"/>
                  <a:gd name="T61" fmla="*/ 258 h 403"/>
                  <a:gd name="T62" fmla="*/ 403 w 403"/>
                  <a:gd name="T63" fmla="*/ 258 h 403"/>
                  <a:gd name="T64" fmla="*/ 403 w 403"/>
                  <a:gd name="T65" fmla="*/ 191 h 403"/>
                  <a:gd name="T66" fmla="*/ 201 w 403"/>
                  <a:gd name="T67" fmla="*/ 285 h 403"/>
                  <a:gd name="T68" fmla="*/ 118 w 403"/>
                  <a:gd name="T69" fmla="*/ 202 h 403"/>
                  <a:gd name="T70" fmla="*/ 201 w 403"/>
                  <a:gd name="T71" fmla="*/ 119 h 403"/>
                  <a:gd name="T72" fmla="*/ 284 w 403"/>
                  <a:gd name="T73" fmla="*/ 202 h 403"/>
                  <a:gd name="T74" fmla="*/ 201 w 403"/>
                  <a:gd name="T75" fmla="*/ 285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3" h="403">
                    <a:moveTo>
                      <a:pt x="403" y="191"/>
                    </a:moveTo>
                    <a:cubicBezTo>
                      <a:pt x="403" y="166"/>
                      <a:pt x="382" y="145"/>
                      <a:pt x="357" y="145"/>
                    </a:cubicBezTo>
                    <a:cubicBezTo>
                      <a:pt x="337" y="145"/>
                      <a:pt x="337" y="145"/>
                      <a:pt x="337" y="145"/>
                    </a:cubicBezTo>
                    <a:cubicBezTo>
                      <a:pt x="383" y="99"/>
                      <a:pt x="383" y="99"/>
                      <a:pt x="383" y="99"/>
                    </a:cubicBezTo>
                    <a:cubicBezTo>
                      <a:pt x="336" y="52"/>
                      <a:pt x="336" y="52"/>
                      <a:pt x="336" y="52"/>
                    </a:cubicBezTo>
                    <a:cubicBezTo>
                      <a:pt x="318" y="34"/>
                      <a:pt x="289" y="34"/>
                      <a:pt x="272" y="52"/>
                    </a:cubicBezTo>
                    <a:cubicBezTo>
                      <a:pt x="258" y="66"/>
                      <a:pt x="258" y="66"/>
                      <a:pt x="258" y="66"/>
                    </a:cubicBezTo>
                    <a:cubicBezTo>
                      <a:pt x="258" y="0"/>
                      <a:pt x="258" y="0"/>
                      <a:pt x="258" y="0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66" y="0"/>
                      <a:pt x="145" y="21"/>
                      <a:pt x="145" y="46"/>
                    </a:cubicBezTo>
                    <a:cubicBezTo>
                      <a:pt x="145" y="66"/>
                      <a:pt x="145" y="66"/>
                      <a:pt x="145" y="66"/>
                    </a:cubicBezTo>
                    <a:cubicBezTo>
                      <a:pt x="99" y="20"/>
                      <a:pt x="99" y="20"/>
                      <a:pt x="99" y="20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34" y="85"/>
                      <a:pt x="34" y="114"/>
                      <a:pt x="52" y="131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37"/>
                      <a:pt x="21" y="258"/>
                      <a:pt x="46" y="258"/>
                    </a:cubicBezTo>
                    <a:cubicBezTo>
                      <a:pt x="66" y="258"/>
                      <a:pt x="66" y="258"/>
                      <a:pt x="66" y="258"/>
                    </a:cubicBezTo>
                    <a:cubicBezTo>
                      <a:pt x="19" y="304"/>
                      <a:pt x="19" y="304"/>
                      <a:pt x="19" y="304"/>
                    </a:cubicBezTo>
                    <a:cubicBezTo>
                      <a:pt x="67" y="351"/>
                      <a:pt x="67" y="351"/>
                      <a:pt x="67" y="351"/>
                    </a:cubicBezTo>
                    <a:cubicBezTo>
                      <a:pt x="84" y="369"/>
                      <a:pt x="113" y="369"/>
                      <a:pt x="131" y="351"/>
                    </a:cubicBezTo>
                    <a:cubicBezTo>
                      <a:pt x="145" y="337"/>
                      <a:pt x="145" y="337"/>
                      <a:pt x="145" y="337"/>
                    </a:cubicBezTo>
                    <a:cubicBezTo>
                      <a:pt x="145" y="403"/>
                      <a:pt x="145" y="403"/>
                      <a:pt x="145" y="403"/>
                    </a:cubicBezTo>
                    <a:cubicBezTo>
                      <a:pt x="212" y="403"/>
                      <a:pt x="212" y="403"/>
                      <a:pt x="212" y="403"/>
                    </a:cubicBezTo>
                    <a:cubicBezTo>
                      <a:pt x="237" y="403"/>
                      <a:pt x="258" y="382"/>
                      <a:pt x="258" y="357"/>
                    </a:cubicBezTo>
                    <a:cubicBezTo>
                      <a:pt x="258" y="337"/>
                      <a:pt x="258" y="337"/>
                      <a:pt x="258" y="337"/>
                    </a:cubicBezTo>
                    <a:cubicBezTo>
                      <a:pt x="304" y="384"/>
                      <a:pt x="304" y="384"/>
                      <a:pt x="304" y="384"/>
                    </a:cubicBezTo>
                    <a:cubicBezTo>
                      <a:pt x="351" y="336"/>
                      <a:pt x="351" y="336"/>
                      <a:pt x="351" y="336"/>
                    </a:cubicBezTo>
                    <a:cubicBezTo>
                      <a:pt x="369" y="319"/>
                      <a:pt x="369" y="290"/>
                      <a:pt x="351" y="272"/>
                    </a:cubicBezTo>
                    <a:cubicBezTo>
                      <a:pt x="337" y="258"/>
                      <a:pt x="337" y="258"/>
                      <a:pt x="337" y="258"/>
                    </a:cubicBezTo>
                    <a:cubicBezTo>
                      <a:pt x="403" y="258"/>
                      <a:pt x="403" y="258"/>
                      <a:pt x="403" y="258"/>
                    </a:cubicBezTo>
                    <a:lnTo>
                      <a:pt x="403" y="191"/>
                    </a:lnTo>
                    <a:close/>
                    <a:moveTo>
                      <a:pt x="201" y="285"/>
                    </a:moveTo>
                    <a:cubicBezTo>
                      <a:pt x="156" y="285"/>
                      <a:pt x="118" y="247"/>
                      <a:pt x="118" y="202"/>
                    </a:cubicBezTo>
                    <a:cubicBezTo>
                      <a:pt x="118" y="156"/>
                      <a:pt x="156" y="119"/>
                      <a:pt x="201" y="119"/>
                    </a:cubicBezTo>
                    <a:cubicBezTo>
                      <a:pt x="247" y="119"/>
                      <a:pt x="284" y="156"/>
                      <a:pt x="284" y="202"/>
                    </a:cubicBezTo>
                    <a:cubicBezTo>
                      <a:pt x="284" y="247"/>
                      <a:pt x="247" y="285"/>
                      <a:pt x="201" y="285"/>
                    </a:cubicBezTo>
                    <a:close/>
                  </a:path>
                </a:pathLst>
              </a:custGeom>
              <a:solidFill>
                <a:srgbClr val="AC1F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1722" tIns="30861" rIns="61722" bIns="30861" numCol="1" anchor="t" anchorCtr="0" compatLnSpc="1"/>
              <a:lstStyle/>
              <a:p>
                <a:endParaRPr lang="en-I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Group 8"/>
            <p:cNvGrpSpPr>
              <a:grpSpLocks noChangeAspect="1"/>
            </p:cNvGrpSpPr>
            <p:nvPr/>
          </p:nvGrpSpPr>
          <p:grpSpPr bwMode="auto">
            <a:xfrm flipH="1">
              <a:off x="8489" y="3092"/>
              <a:ext cx="3459" cy="2360"/>
              <a:chOff x="898" y="1539"/>
              <a:chExt cx="2209" cy="1507"/>
            </a:xfrm>
          </p:grpSpPr>
          <p:sp>
            <p:nvSpPr>
              <p:cNvPr id="21" name="Freeform 9"/>
              <p:cNvSpPr>
                <a:spLocks noEditPoints="1"/>
              </p:cNvSpPr>
              <p:nvPr/>
            </p:nvSpPr>
            <p:spPr bwMode="auto">
              <a:xfrm>
                <a:off x="898" y="1539"/>
                <a:ext cx="1318" cy="1322"/>
              </a:xfrm>
              <a:custGeom>
                <a:avLst/>
                <a:gdLst>
                  <a:gd name="T0" fmla="*/ 556 w 556"/>
                  <a:gd name="T1" fmla="*/ 264 h 557"/>
                  <a:gd name="T2" fmla="*/ 493 w 556"/>
                  <a:gd name="T3" fmla="*/ 201 h 557"/>
                  <a:gd name="T4" fmla="*/ 466 w 556"/>
                  <a:gd name="T5" fmla="*/ 201 h 557"/>
                  <a:gd name="T6" fmla="*/ 530 w 556"/>
                  <a:gd name="T7" fmla="*/ 137 h 557"/>
                  <a:gd name="T8" fmla="*/ 464 w 556"/>
                  <a:gd name="T9" fmla="*/ 71 h 557"/>
                  <a:gd name="T10" fmla="*/ 375 w 556"/>
                  <a:gd name="T11" fmla="*/ 71 h 557"/>
                  <a:gd name="T12" fmla="*/ 356 w 556"/>
                  <a:gd name="T13" fmla="*/ 90 h 557"/>
                  <a:gd name="T14" fmla="*/ 356 w 556"/>
                  <a:gd name="T15" fmla="*/ 0 h 557"/>
                  <a:gd name="T16" fmla="*/ 263 w 556"/>
                  <a:gd name="T17" fmla="*/ 0 h 557"/>
                  <a:gd name="T18" fmla="*/ 200 w 556"/>
                  <a:gd name="T19" fmla="*/ 63 h 557"/>
                  <a:gd name="T20" fmla="*/ 200 w 556"/>
                  <a:gd name="T21" fmla="*/ 91 h 557"/>
                  <a:gd name="T22" fmla="*/ 136 w 556"/>
                  <a:gd name="T23" fmla="*/ 27 h 557"/>
                  <a:gd name="T24" fmla="*/ 71 w 556"/>
                  <a:gd name="T25" fmla="*/ 92 h 557"/>
                  <a:gd name="T26" fmla="*/ 71 w 556"/>
                  <a:gd name="T27" fmla="*/ 181 h 557"/>
                  <a:gd name="T28" fmla="*/ 90 w 556"/>
                  <a:gd name="T29" fmla="*/ 201 h 557"/>
                  <a:gd name="T30" fmla="*/ 0 w 556"/>
                  <a:gd name="T31" fmla="*/ 201 h 557"/>
                  <a:gd name="T32" fmla="*/ 0 w 556"/>
                  <a:gd name="T33" fmla="*/ 293 h 557"/>
                  <a:gd name="T34" fmla="*/ 63 w 556"/>
                  <a:gd name="T35" fmla="*/ 356 h 557"/>
                  <a:gd name="T36" fmla="*/ 90 w 556"/>
                  <a:gd name="T37" fmla="*/ 356 h 557"/>
                  <a:gd name="T38" fmla="*/ 26 w 556"/>
                  <a:gd name="T39" fmla="*/ 420 h 557"/>
                  <a:gd name="T40" fmla="*/ 91 w 556"/>
                  <a:gd name="T41" fmla="*/ 485 h 557"/>
                  <a:gd name="T42" fmla="*/ 181 w 556"/>
                  <a:gd name="T43" fmla="*/ 485 h 557"/>
                  <a:gd name="T44" fmla="*/ 200 w 556"/>
                  <a:gd name="T45" fmla="*/ 466 h 557"/>
                  <a:gd name="T46" fmla="*/ 200 w 556"/>
                  <a:gd name="T47" fmla="*/ 557 h 557"/>
                  <a:gd name="T48" fmla="*/ 292 w 556"/>
                  <a:gd name="T49" fmla="*/ 557 h 557"/>
                  <a:gd name="T50" fmla="*/ 356 w 556"/>
                  <a:gd name="T51" fmla="*/ 493 h 557"/>
                  <a:gd name="T52" fmla="*/ 356 w 556"/>
                  <a:gd name="T53" fmla="*/ 466 h 557"/>
                  <a:gd name="T54" fmla="*/ 420 w 556"/>
                  <a:gd name="T55" fmla="*/ 530 h 557"/>
                  <a:gd name="T56" fmla="*/ 485 w 556"/>
                  <a:gd name="T57" fmla="*/ 465 h 557"/>
                  <a:gd name="T58" fmla="*/ 485 w 556"/>
                  <a:gd name="T59" fmla="*/ 375 h 557"/>
                  <a:gd name="T60" fmla="*/ 466 w 556"/>
                  <a:gd name="T61" fmla="*/ 356 h 557"/>
                  <a:gd name="T62" fmla="*/ 556 w 556"/>
                  <a:gd name="T63" fmla="*/ 356 h 557"/>
                  <a:gd name="T64" fmla="*/ 556 w 556"/>
                  <a:gd name="T65" fmla="*/ 264 h 557"/>
                  <a:gd name="T66" fmla="*/ 278 w 556"/>
                  <a:gd name="T67" fmla="*/ 393 h 557"/>
                  <a:gd name="T68" fmla="*/ 163 w 556"/>
                  <a:gd name="T69" fmla="*/ 278 h 557"/>
                  <a:gd name="T70" fmla="*/ 278 w 556"/>
                  <a:gd name="T71" fmla="*/ 164 h 557"/>
                  <a:gd name="T72" fmla="*/ 393 w 556"/>
                  <a:gd name="T73" fmla="*/ 278 h 557"/>
                  <a:gd name="T74" fmla="*/ 278 w 556"/>
                  <a:gd name="T75" fmla="*/ 393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56" h="557">
                    <a:moveTo>
                      <a:pt x="556" y="264"/>
                    </a:moveTo>
                    <a:cubicBezTo>
                      <a:pt x="556" y="229"/>
                      <a:pt x="528" y="201"/>
                      <a:pt x="493" y="201"/>
                    </a:cubicBezTo>
                    <a:cubicBezTo>
                      <a:pt x="466" y="201"/>
                      <a:pt x="466" y="201"/>
                      <a:pt x="466" y="201"/>
                    </a:cubicBezTo>
                    <a:cubicBezTo>
                      <a:pt x="530" y="137"/>
                      <a:pt x="530" y="137"/>
                      <a:pt x="530" y="137"/>
                    </a:cubicBezTo>
                    <a:cubicBezTo>
                      <a:pt x="464" y="71"/>
                      <a:pt x="464" y="71"/>
                      <a:pt x="464" y="71"/>
                    </a:cubicBezTo>
                    <a:cubicBezTo>
                      <a:pt x="440" y="47"/>
                      <a:pt x="399" y="47"/>
                      <a:pt x="375" y="71"/>
                    </a:cubicBezTo>
                    <a:cubicBezTo>
                      <a:pt x="356" y="90"/>
                      <a:pt x="356" y="90"/>
                      <a:pt x="356" y="9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8" y="0"/>
                      <a:pt x="200" y="28"/>
                      <a:pt x="200" y="63"/>
                    </a:cubicBezTo>
                    <a:cubicBezTo>
                      <a:pt x="200" y="91"/>
                      <a:pt x="200" y="91"/>
                      <a:pt x="200" y="91"/>
                    </a:cubicBezTo>
                    <a:cubicBezTo>
                      <a:pt x="136" y="27"/>
                      <a:pt x="136" y="27"/>
                      <a:pt x="136" y="27"/>
                    </a:cubicBezTo>
                    <a:cubicBezTo>
                      <a:pt x="71" y="92"/>
                      <a:pt x="71" y="92"/>
                      <a:pt x="71" y="92"/>
                    </a:cubicBezTo>
                    <a:cubicBezTo>
                      <a:pt x="46" y="117"/>
                      <a:pt x="46" y="157"/>
                      <a:pt x="71" y="181"/>
                    </a:cubicBezTo>
                    <a:cubicBezTo>
                      <a:pt x="90" y="201"/>
                      <a:pt x="90" y="201"/>
                      <a:pt x="90" y="201"/>
                    </a:cubicBezTo>
                    <a:cubicBezTo>
                      <a:pt x="0" y="201"/>
                      <a:pt x="0" y="201"/>
                      <a:pt x="0" y="201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0" y="328"/>
                      <a:pt x="28" y="356"/>
                      <a:pt x="63" y="356"/>
                    </a:cubicBezTo>
                    <a:cubicBezTo>
                      <a:pt x="90" y="356"/>
                      <a:pt x="90" y="356"/>
                      <a:pt x="90" y="356"/>
                    </a:cubicBezTo>
                    <a:cubicBezTo>
                      <a:pt x="26" y="420"/>
                      <a:pt x="26" y="420"/>
                      <a:pt x="26" y="420"/>
                    </a:cubicBezTo>
                    <a:cubicBezTo>
                      <a:pt x="91" y="485"/>
                      <a:pt x="91" y="485"/>
                      <a:pt x="91" y="485"/>
                    </a:cubicBezTo>
                    <a:cubicBezTo>
                      <a:pt x="116" y="510"/>
                      <a:pt x="156" y="510"/>
                      <a:pt x="181" y="485"/>
                    </a:cubicBezTo>
                    <a:cubicBezTo>
                      <a:pt x="200" y="466"/>
                      <a:pt x="200" y="466"/>
                      <a:pt x="200" y="466"/>
                    </a:cubicBezTo>
                    <a:cubicBezTo>
                      <a:pt x="200" y="557"/>
                      <a:pt x="200" y="557"/>
                      <a:pt x="200" y="557"/>
                    </a:cubicBezTo>
                    <a:cubicBezTo>
                      <a:pt x="292" y="557"/>
                      <a:pt x="292" y="557"/>
                      <a:pt x="292" y="557"/>
                    </a:cubicBezTo>
                    <a:cubicBezTo>
                      <a:pt x="327" y="557"/>
                      <a:pt x="356" y="528"/>
                      <a:pt x="356" y="493"/>
                    </a:cubicBezTo>
                    <a:cubicBezTo>
                      <a:pt x="356" y="466"/>
                      <a:pt x="356" y="466"/>
                      <a:pt x="356" y="466"/>
                    </a:cubicBezTo>
                    <a:cubicBezTo>
                      <a:pt x="420" y="530"/>
                      <a:pt x="420" y="530"/>
                      <a:pt x="420" y="530"/>
                    </a:cubicBezTo>
                    <a:cubicBezTo>
                      <a:pt x="485" y="465"/>
                      <a:pt x="485" y="465"/>
                      <a:pt x="485" y="465"/>
                    </a:cubicBezTo>
                    <a:cubicBezTo>
                      <a:pt x="510" y="440"/>
                      <a:pt x="510" y="400"/>
                      <a:pt x="485" y="375"/>
                    </a:cubicBezTo>
                    <a:cubicBezTo>
                      <a:pt x="466" y="356"/>
                      <a:pt x="466" y="356"/>
                      <a:pt x="466" y="356"/>
                    </a:cubicBezTo>
                    <a:cubicBezTo>
                      <a:pt x="556" y="356"/>
                      <a:pt x="556" y="356"/>
                      <a:pt x="556" y="356"/>
                    </a:cubicBezTo>
                    <a:lnTo>
                      <a:pt x="556" y="264"/>
                    </a:lnTo>
                    <a:close/>
                    <a:moveTo>
                      <a:pt x="278" y="393"/>
                    </a:moveTo>
                    <a:cubicBezTo>
                      <a:pt x="214" y="393"/>
                      <a:pt x="163" y="342"/>
                      <a:pt x="163" y="278"/>
                    </a:cubicBezTo>
                    <a:cubicBezTo>
                      <a:pt x="163" y="215"/>
                      <a:pt x="214" y="164"/>
                      <a:pt x="278" y="164"/>
                    </a:cubicBezTo>
                    <a:cubicBezTo>
                      <a:pt x="341" y="164"/>
                      <a:pt x="393" y="215"/>
                      <a:pt x="393" y="278"/>
                    </a:cubicBezTo>
                    <a:cubicBezTo>
                      <a:pt x="393" y="342"/>
                      <a:pt x="341" y="393"/>
                      <a:pt x="278" y="393"/>
                    </a:cubicBezTo>
                    <a:close/>
                  </a:path>
                </a:pathLst>
              </a:custGeom>
              <a:solidFill>
                <a:srgbClr val="AC1F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1722" tIns="30861" rIns="61722" bIns="30861" numCol="1" anchor="t" anchorCtr="0" compatLnSpc="1"/>
              <a:lstStyle/>
              <a:p>
                <a:endParaRPr lang="en-I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 noEditPoints="1"/>
              </p:cNvSpPr>
              <p:nvPr/>
            </p:nvSpPr>
            <p:spPr bwMode="auto">
              <a:xfrm>
                <a:off x="2152" y="2090"/>
                <a:ext cx="955" cy="956"/>
              </a:xfrm>
              <a:custGeom>
                <a:avLst/>
                <a:gdLst>
                  <a:gd name="T0" fmla="*/ 403 w 403"/>
                  <a:gd name="T1" fmla="*/ 191 h 403"/>
                  <a:gd name="T2" fmla="*/ 357 w 403"/>
                  <a:gd name="T3" fmla="*/ 145 h 403"/>
                  <a:gd name="T4" fmla="*/ 337 w 403"/>
                  <a:gd name="T5" fmla="*/ 145 h 403"/>
                  <a:gd name="T6" fmla="*/ 383 w 403"/>
                  <a:gd name="T7" fmla="*/ 99 h 403"/>
                  <a:gd name="T8" fmla="*/ 336 w 403"/>
                  <a:gd name="T9" fmla="*/ 52 h 403"/>
                  <a:gd name="T10" fmla="*/ 272 w 403"/>
                  <a:gd name="T11" fmla="*/ 52 h 403"/>
                  <a:gd name="T12" fmla="*/ 258 w 403"/>
                  <a:gd name="T13" fmla="*/ 66 h 403"/>
                  <a:gd name="T14" fmla="*/ 258 w 403"/>
                  <a:gd name="T15" fmla="*/ 0 h 403"/>
                  <a:gd name="T16" fmla="*/ 191 w 403"/>
                  <a:gd name="T17" fmla="*/ 0 h 403"/>
                  <a:gd name="T18" fmla="*/ 145 w 403"/>
                  <a:gd name="T19" fmla="*/ 46 h 403"/>
                  <a:gd name="T20" fmla="*/ 145 w 403"/>
                  <a:gd name="T21" fmla="*/ 66 h 403"/>
                  <a:gd name="T22" fmla="*/ 99 w 403"/>
                  <a:gd name="T23" fmla="*/ 20 h 403"/>
                  <a:gd name="T24" fmla="*/ 52 w 403"/>
                  <a:gd name="T25" fmla="*/ 67 h 403"/>
                  <a:gd name="T26" fmla="*/ 52 w 403"/>
                  <a:gd name="T27" fmla="*/ 131 h 403"/>
                  <a:gd name="T28" fmla="*/ 66 w 403"/>
                  <a:gd name="T29" fmla="*/ 145 h 403"/>
                  <a:gd name="T30" fmla="*/ 0 w 403"/>
                  <a:gd name="T31" fmla="*/ 145 h 403"/>
                  <a:gd name="T32" fmla="*/ 0 w 403"/>
                  <a:gd name="T33" fmla="*/ 212 h 403"/>
                  <a:gd name="T34" fmla="*/ 46 w 403"/>
                  <a:gd name="T35" fmla="*/ 258 h 403"/>
                  <a:gd name="T36" fmla="*/ 66 w 403"/>
                  <a:gd name="T37" fmla="*/ 258 h 403"/>
                  <a:gd name="T38" fmla="*/ 19 w 403"/>
                  <a:gd name="T39" fmla="*/ 304 h 403"/>
                  <a:gd name="T40" fmla="*/ 67 w 403"/>
                  <a:gd name="T41" fmla="*/ 351 h 403"/>
                  <a:gd name="T42" fmla="*/ 131 w 403"/>
                  <a:gd name="T43" fmla="*/ 351 h 403"/>
                  <a:gd name="T44" fmla="*/ 145 w 403"/>
                  <a:gd name="T45" fmla="*/ 337 h 403"/>
                  <a:gd name="T46" fmla="*/ 145 w 403"/>
                  <a:gd name="T47" fmla="*/ 403 h 403"/>
                  <a:gd name="T48" fmla="*/ 212 w 403"/>
                  <a:gd name="T49" fmla="*/ 403 h 403"/>
                  <a:gd name="T50" fmla="*/ 258 w 403"/>
                  <a:gd name="T51" fmla="*/ 357 h 403"/>
                  <a:gd name="T52" fmla="*/ 258 w 403"/>
                  <a:gd name="T53" fmla="*/ 337 h 403"/>
                  <a:gd name="T54" fmla="*/ 304 w 403"/>
                  <a:gd name="T55" fmla="*/ 384 h 403"/>
                  <a:gd name="T56" fmla="*/ 351 w 403"/>
                  <a:gd name="T57" fmla="*/ 336 h 403"/>
                  <a:gd name="T58" fmla="*/ 351 w 403"/>
                  <a:gd name="T59" fmla="*/ 272 h 403"/>
                  <a:gd name="T60" fmla="*/ 337 w 403"/>
                  <a:gd name="T61" fmla="*/ 258 h 403"/>
                  <a:gd name="T62" fmla="*/ 403 w 403"/>
                  <a:gd name="T63" fmla="*/ 258 h 403"/>
                  <a:gd name="T64" fmla="*/ 403 w 403"/>
                  <a:gd name="T65" fmla="*/ 191 h 403"/>
                  <a:gd name="T66" fmla="*/ 201 w 403"/>
                  <a:gd name="T67" fmla="*/ 285 h 403"/>
                  <a:gd name="T68" fmla="*/ 118 w 403"/>
                  <a:gd name="T69" fmla="*/ 202 h 403"/>
                  <a:gd name="T70" fmla="*/ 201 w 403"/>
                  <a:gd name="T71" fmla="*/ 119 h 403"/>
                  <a:gd name="T72" fmla="*/ 284 w 403"/>
                  <a:gd name="T73" fmla="*/ 202 h 403"/>
                  <a:gd name="T74" fmla="*/ 201 w 403"/>
                  <a:gd name="T75" fmla="*/ 285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3" h="403">
                    <a:moveTo>
                      <a:pt x="403" y="191"/>
                    </a:moveTo>
                    <a:cubicBezTo>
                      <a:pt x="403" y="166"/>
                      <a:pt x="382" y="145"/>
                      <a:pt x="357" y="145"/>
                    </a:cubicBezTo>
                    <a:cubicBezTo>
                      <a:pt x="337" y="145"/>
                      <a:pt x="337" y="145"/>
                      <a:pt x="337" y="145"/>
                    </a:cubicBezTo>
                    <a:cubicBezTo>
                      <a:pt x="383" y="99"/>
                      <a:pt x="383" y="99"/>
                      <a:pt x="383" y="99"/>
                    </a:cubicBezTo>
                    <a:cubicBezTo>
                      <a:pt x="336" y="52"/>
                      <a:pt x="336" y="52"/>
                      <a:pt x="336" y="52"/>
                    </a:cubicBezTo>
                    <a:cubicBezTo>
                      <a:pt x="318" y="34"/>
                      <a:pt x="289" y="34"/>
                      <a:pt x="272" y="52"/>
                    </a:cubicBezTo>
                    <a:cubicBezTo>
                      <a:pt x="258" y="66"/>
                      <a:pt x="258" y="66"/>
                      <a:pt x="258" y="66"/>
                    </a:cubicBezTo>
                    <a:cubicBezTo>
                      <a:pt x="258" y="0"/>
                      <a:pt x="258" y="0"/>
                      <a:pt x="258" y="0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66" y="0"/>
                      <a:pt x="145" y="21"/>
                      <a:pt x="145" y="46"/>
                    </a:cubicBezTo>
                    <a:cubicBezTo>
                      <a:pt x="145" y="66"/>
                      <a:pt x="145" y="66"/>
                      <a:pt x="145" y="66"/>
                    </a:cubicBezTo>
                    <a:cubicBezTo>
                      <a:pt x="99" y="20"/>
                      <a:pt x="99" y="20"/>
                      <a:pt x="99" y="20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34" y="85"/>
                      <a:pt x="34" y="114"/>
                      <a:pt x="52" y="131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37"/>
                      <a:pt x="21" y="258"/>
                      <a:pt x="46" y="258"/>
                    </a:cubicBezTo>
                    <a:cubicBezTo>
                      <a:pt x="66" y="258"/>
                      <a:pt x="66" y="258"/>
                      <a:pt x="66" y="258"/>
                    </a:cubicBezTo>
                    <a:cubicBezTo>
                      <a:pt x="19" y="304"/>
                      <a:pt x="19" y="304"/>
                      <a:pt x="19" y="304"/>
                    </a:cubicBezTo>
                    <a:cubicBezTo>
                      <a:pt x="67" y="351"/>
                      <a:pt x="67" y="351"/>
                      <a:pt x="67" y="351"/>
                    </a:cubicBezTo>
                    <a:cubicBezTo>
                      <a:pt x="84" y="369"/>
                      <a:pt x="113" y="369"/>
                      <a:pt x="131" y="351"/>
                    </a:cubicBezTo>
                    <a:cubicBezTo>
                      <a:pt x="145" y="337"/>
                      <a:pt x="145" y="337"/>
                      <a:pt x="145" y="337"/>
                    </a:cubicBezTo>
                    <a:cubicBezTo>
                      <a:pt x="145" y="403"/>
                      <a:pt x="145" y="403"/>
                      <a:pt x="145" y="403"/>
                    </a:cubicBezTo>
                    <a:cubicBezTo>
                      <a:pt x="212" y="403"/>
                      <a:pt x="212" y="403"/>
                      <a:pt x="212" y="403"/>
                    </a:cubicBezTo>
                    <a:cubicBezTo>
                      <a:pt x="237" y="403"/>
                      <a:pt x="258" y="382"/>
                      <a:pt x="258" y="357"/>
                    </a:cubicBezTo>
                    <a:cubicBezTo>
                      <a:pt x="258" y="337"/>
                      <a:pt x="258" y="337"/>
                      <a:pt x="258" y="337"/>
                    </a:cubicBezTo>
                    <a:cubicBezTo>
                      <a:pt x="304" y="384"/>
                      <a:pt x="304" y="384"/>
                      <a:pt x="304" y="384"/>
                    </a:cubicBezTo>
                    <a:cubicBezTo>
                      <a:pt x="351" y="336"/>
                      <a:pt x="351" y="336"/>
                      <a:pt x="351" y="336"/>
                    </a:cubicBezTo>
                    <a:cubicBezTo>
                      <a:pt x="369" y="319"/>
                      <a:pt x="369" y="290"/>
                      <a:pt x="351" y="272"/>
                    </a:cubicBezTo>
                    <a:cubicBezTo>
                      <a:pt x="337" y="258"/>
                      <a:pt x="337" y="258"/>
                      <a:pt x="337" y="258"/>
                    </a:cubicBezTo>
                    <a:cubicBezTo>
                      <a:pt x="403" y="258"/>
                      <a:pt x="403" y="258"/>
                      <a:pt x="403" y="258"/>
                    </a:cubicBezTo>
                    <a:lnTo>
                      <a:pt x="403" y="191"/>
                    </a:lnTo>
                    <a:close/>
                    <a:moveTo>
                      <a:pt x="201" y="285"/>
                    </a:moveTo>
                    <a:cubicBezTo>
                      <a:pt x="156" y="285"/>
                      <a:pt x="118" y="247"/>
                      <a:pt x="118" y="202"/>
                    </a:cubicBezTo>
                    <a:cubicBezTo>
                      <a:pt x="118" y="156"/>
                      <a:pt x="156" y="119"/>
                      <a:pt x="201" y="119"/>
                    </a:cubicBezTo>
                    <a:cubicBezTo>
                      <a:pt x="247" y="119"/>
                      <a:pt x="284" y="156"/>
                      <a:pt x="284" y="202"/>
                    </a:cubicBezTo>
                    <a:cubicBezTo>
                      <a:pt x="284" y="247"/>
                      <a:pt x="247" y="285"/>
                      <a:pt x="201" y="285"/>
                    </a:cubicBezTo>
                    <a:close/>
                  </a:path>
                </a:pathLst>
              </a:custGeom>
              <a:solidFill>
                <a:srgbClr val="AC1F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1722" tIns="30861" rIns="61722" bIns="30861" numCol="1" anchor="t" anchorCtr="0" compatLnSpc="1"/>
              <a:lstStyle/>
              <a:p>
                <a:endParaRPr lang="en-I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TextBox 19"/>
            <p:cNvSpPr txBox="1"/>
            <p:nvPr/>
          </p:nvSpPr>
          <p:spPr>
            <a:xfrm>
              <a:off x="2788" y="2732"/>
              <a:ext cx="1379" cy="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Year 20</a:t>
              </a:r>
              <a:r>
                <a:rPr lang="en-US" alt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21</a:t>
              </a:r>
            </a:p>
          </p:txBody>
        </p:sp>
        <p:sp>
          <p:nvSpPr>
            <p:cNvPr id="24" name="TextBox 136"/>
            <p:cNvSpPr txBox="1"/>
            <p:nvPr/>
          </p:nvSpPr>
          <p:spPr>
            <a:xfrm>
              <a:off x="4494" y="5452"/>
              <a:ext cx="1379" cy="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Year 20</a:t>
              </a:r>
              <a:r>
                <a:rPr lang="en-US" alt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20</a:t>
              </a:r>
            </a:p>
          </p:txBody>
        </p:sp>
        <p:sp>
          <p:nvSpPr>
            <p:cNvPr id="25" name="TextBox 137"/>
            <p:cNvSpPr txBox="1"/>
            <p:nvPr/>
          </p:nvSpPr>
          <p:spPr>
            <a:xfrm>
              <a:off x="8649" y="5452"/>
              <a:ext cx="1379" cy="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Year 201</a:t>
              </a:r>
              <a:r>
                <a:rPr lang="en-US" alt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9</a:t>
              </a:r>
            </a:p>
          </p:txBody>
        </p:sp>
        <p:sp>
          <p:nvSpPr>
            <p:cNvPr id="26" name="TextBox 138"/>
            <p:cNvSpPr txBox="1"/>
            <p:nvPr/>
          </p:nvSpPr>
          <p:spPr>
            <a:xfrm>
              <a:off x="10299" y="2732"/>
              <a:ext cx="1379" cy="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Year 201</a:t>
              </a:r>
              <a:r>
                <a:rPr lang="en-US" alt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8</a:t>
              </a:r>
            </a:p>
          </p:txBody>
        </p:sp>
        <p:sp>
          <p:nvSpPr>
            <p:cNvPr id="27" name="TextBox 143"/>
            <p:cNvSpPr txBox="1"/>
            <p:nvPr/>
          </p:nvSpPr>
          <p:spPr>
            <a:xfrm>
              <a:off x="1130" y="6118"/>
              <a:ext cx="1745" cy="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8" name="Rectangle 144"/>
            <p:cNvSpPr/>
            <p:nvPr/>
          </p:nvSpPr>
          <p:spPr>
            <a:xfrm>
              <a:off x="1131" y="6524"/>
              <a:ext cx="12228" cy="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82929" y="542654"/>
            <a:ext cx="1826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工作节点</a:t>
            </a:r>
          </a:p>
        </p:txBody>
      </p:sp>
      <p:sp>
        <p:nvSpPr>
          <p:cNvPr id="36" name="矩形 35"/>
          <p:cNvSpPr/>
          <p:nvPr/>
        </p:nvSpPr>
        <p:spPr>
          <a:xfrm>
            <a:off x="5028079" y="1127429"/>
            <a:ext cx="21358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Add your valuable title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44"/>
          <p:cNvSpPr/>
          <p:nvPr/>
        </p:nvSpPr>
        <p:spPr>
          <a:xfrm rot="16200000">
            <a:off x="1480110" y="2459548"/>
            <a:ext cx="1612995" cy="1459377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Freeform 44"/>
          <p:cNvSpPr/>
          <p:nvPr/>
        </p:nvSpPr>
        <p:spPr>
          <a:xfrm rot="16200000">
            <a:off x="4019704" y="2459548"/>
            <a:ext cx="1612995" cy="1459377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44"/>
          <p:cNvSpPr/>
          <p:nvPr/>
        </p:nvSpPr>
        <p:spPr>
          <a:xfrm rot="16200000">
            <a:off x="6559298" y="2459548"/>
            <a:ext cx="1612995" cy="1459377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44"/>
          <p:cNvSpPr/>
          <p:nvPr/>
        </p:nvSpPr>
        <p:spPr>
          <a:xfrm rot="16200000">
            <a:off x="9098893" y="2459548"/>
            <a:ext cx="1612995" cy="1459377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556919" y="2304294"/>
            <a:ext cx="6538565" cy="1612995"/>
            <a:chOff x="1556919" y="2304294"/>
            <a:chExt cx="6538565" cy="1612995"/>
          </a:xfrm>
          <a:solidFill>
            <a:srgbClr val="FFC715"/>
          </a:solidFill>
        </p:grpSpPr>
        <p:sp>
          <p:nvSpPr>
            <p:cNvPr id="13" name="Freeform 44"/>
            <p:cNvSpPr/>
            <p:nvPr/>
          </p:nvSpPr>
          <p:spPr>
            <a:xfrm rot="16200000">
              <a:off x="1480110" y="2381103"/>
              <a:ext cx="1612995" cy="145937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1F2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754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44"/>
            <p:cNvSpPr/>
            <p:nvPr/>
          </p:nvSpPr>
          <p:spPr>
            <a:xfrm rot="16200000">
              <a:off x="6559298" y="2381103"/>
              <a:ext cx="1612995" cy="145937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1F2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754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96513" y="2304294"/>
            <a:ext cx="6538566" cy="1612995"/>
            <a:chOff x="4096513" y="2304294"/>
            <a:chExt cx="6538566" cy="1612995"/>
          </a:xfrm>
        </p:grpSpPr>
        <p:sp>
          <p:nvSpPr>
            <p:cNvPr id="16" name="Freeform 44"/>
            <p:cNvSpPr/>
            <p:nvPr/>
          </p:nvSpPr>
          <p:spPr>
            <a:xfrm rot="16200000">
              <a:off x="4019704" y="2381103"/>
              <a:ext cx="1612995" cy="145937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1F2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754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44"/>
            <p:cNvSpPr/>
            <p:nvPr/>
          </p:nvSpPr>
          <p:spPr>
            <a:xfrm rot="16200000">
              <a:off x="9098893" y="2381103"/>
              <a:ext cx="1612995" cy="145937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1F2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7541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" name="Rectangle 47"/>
          <p:cNvSpPr/>
          <p:nvPr/>
        </p:nvSpPr>
        <p:spPr>
          <a:xfrm>
            <a:off x="1966647" y="2526016"/>
            <a:ext cx="6399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01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47"/>
          <p:cNvSpPr/>
          <p:nvPr/>
        </p:nvSpPr>
        <p:spPr>
          <a:xfrm>
            <a:off x="4506242" y="2526016"/>
            <a:ext cx="6399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02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Rectangle 47"/>
          <p:cNvSpPr/>
          <p:nvPr/>
        </p:nvSpPr>
        <p:spPr>
          <a:xfrm>
            <a:off x="7045835" y="2526016"/>
            <a:ext cx="6399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03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47"/>
          <p:cNvSpPr/>
          <p:nvPr/>
        </p:nvSpPr>
        <p:spPr>
          <a:xfrm>
            <a:off x="9585430" y="2526016"/>
            <a:ext cx="6399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13754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04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"/>
          <p:cNvSpPr txBox="1"/>
          <p:nvPr/>
        </p:nvSpPr>
        <p:spPr>
          <a:xfrm>
            <a:off x="1127755" y="4549285"/>
            <a:ext cx="2317702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3" name="矩形 57"/>
          <p:cNvSpPr>
            <a:spLocks noChangeArrowheads="1"/>
          </p:cNvSpPr>
          <p:nvPr/>
        </p:nvSpPr>
        <p:spPr bwMode="auto">
          <a:xfrm>
            <a:off x="1235045" y="4210731"/>
            <a:ext cx="210312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4" name="文本框 2"/>
          <p:cNvSpPr txBox="1"/>
          <p:nvPr/>
        </p:nvSpPr>
        <p:spPr>
          <a:xfrm>
            <a:off x="3667350" y="4549285"/>
            <a:ext cx="2317702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5" name="矩形 57"/>
          <p:cNvSpPr>
            <a:spLocks noChangeArrowheads="1"/>
          </p:cNvSpPr>
          <p:nvPr/>
        </p:nvSpPr>
        <p:spPr bwMode="auto">
          <a:xfrm>
            <a:off x="3774640" y="4210731"/>
            <a:ext cx="210312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6" name="文本框 2"/>
          <p:cNvSpPr txBox="1"/>
          <p:nvPr/>
        </p:nvSpPr>
        <p:spPr>
          <a:xfrm>
            <a:off x="6206943" y="4549285"/>
            <a:ext cx="2317702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7" name="矩形 57"/>
          <p:cNvSpPr>
            <a:spLocks noChangeArrowheads="1"/>
          </p:cNvSpPr>
          <p:nvPr/>
        </p:nvSpPr>
        <p:spPr bwMode="auto">
          <a:xfrm>
            <a:off x="6314233" y="4210731"/>
            <a:ext cx="210312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文本框 2"/>
          <p:cNvSpPr txBox="1"/>
          <p:nvPr/>
        </p:nvSpPr>
        <p:spPr>
          <a:xfrm>
            <a:off x="8746538" y="4549285"/>
            <a:ext cx="2317702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9" name="矩形 57"/>
          <p:cNvSpPr>
            <a:spLocks noChangeArrowheads="1"/>
          </p:cNvSpPr>
          <p:nvPr/>
        </p:nvSpPr>
        <p:spPr bwMode="auto">
          <a:xfrm>
            <a:off x="8853828" y="4210731"/>
            <a:ext cx="210312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559416" y="1594703"/>
            <a:ext cx="9312563" cy="4067592"/>
            <a:chOff x="2365" y="1842"/>
            <a:chExt cx="9670" cy="4224"/>
          </a:xfrm>
        </p:grpSpPr>
        <p:sp>
          <p:nvSpPr>
            <p:cNvPr id="6" name="Freeform 5"/>
            <p:cNvSpPr/>
            <p:nvPr/>
          </p:nvSpPr>
          <p:spPr bwMode="auto">
            <a:xfrm flipH="1">
              <a:off x="8820" y="2131"/>
              <a:ext cx="2700" cy="3235"/>
            </a:xfrm>
            <a:custGeom>
              <a:avLst/>
              <a:gdLst>
                <a:gd name="connsiteX0" fmla="*/ 6590 w 13180"/>
                <a:gd name="connsiteY0" fmla="*/ 0 h 15124"/>
                <a:gd name="connsiteX1" fmla="*/ 6928 w 13180"/>
                <a:gd name="connsiteY1" fmla="*/ 9 h 15124"/>
                <a:gd name="connsiteX2" fmla="*/ 7262 w 13180"/>
                <a:gd name="connsiteY2" fmla="*/ 33 h 15124"/>
                <a:gd name="connsiteX3" fmla="*/ 7591 w 13180"/>
                <a:gd name="connsiteY3" fmla="*/ 75 h 15124"/>
                <a:gd name="connsiteX4" fmla="*/ 7915 w 13180"/>
                <a:gd name="connsiteY4" fmla="*/ 132 h 15124"/>
                <a:gd name="connsiteX5" fmla="*/ 8233 w 13180"/>
                <a:gd name="connsiteY5" fmla="*/ 204 h 15124"/>
                <a:gd name="connsiteX6" fmla="*/ 8546 w 13180"/>
                <a:gd name="connsiteY6" fmla="*/ 292 h 15124"/>
                <a:gd name="connsiteX7" fmla="*/ 8851 w 13180"/>
                <a:gd name="connsiteY7" fmla="*/ 394 h 15124"/>
                <a:gd name="connsiteX8" fmla="*/ 9151 w 13180"/>
                <a:gd name="connsiteY8" fmla="*/ 510 h 15124"/>
                <a:gd name="connsiteX9" fmla="*/ 9442 w 13180"/>
                <a:gd name="connsiteY9" fmla="*/ 639 h 15124"/>
                <a:gd name="connsiteX10" fmla="*/ 9727 w 13180"/>
                <a:gd name="connsiteY10" fmla="*/ 783 h 15124"/>
                <a:gd name="connsiteX11" fmla="*/ 10003 w 13180"/>
                <a:gd name="connsiteY11" fmla="*/ 938 h 15124"/>
                <a:gd name="connsiteX12" fmla="*/ 10270 w 13180"/>
                <a:gd name="connsiteY12" fmla="*/ 1107 h 15124"/>
                <a:gd name="connsiteX13" fmla="*/ 10529 w 13180"/>
                <a:gd name="connsiteY13" fmla="*/ 1287 h 15124"/>
                <a:gd name="connsiteX14" fmla="*/ 10777 w 13180"/>
                <a:gd name="connsiteY14" fmla="*/ 1479 h 15124"/>
                <a:gd name="connsiteX15" fmla="*/ 11017 w 13180"/>
                <a:gd name="connsiteY15" fmla="*/ 1683 h 15124"/>
                <a:gd name="connsiteX16" fmla="*/ 11246 w 13180"/>
                <a:gd name="connsiteY16" fmla="*/ 1897 h 15124"/>
                <a:gd name="connsiteX17" fmla="*/ 11464 w 13180"/>
                <a:gd name="connsiteY17" fmla="*/ 2122 h 15124"/>
                <a:gd name="connsiteX18" fmla="*/ 11672 w 13180"/>
                <a:gd name="connsiteY18" fmla="*/ 2357 h 15124"/>
                <a:gd name="connsiteX19" fmla="*/ 11868 w 13180"/>
                <a:gd name="connsiteY19" fmla="*/ 2601 h 15124"/>
                <a:gd name="connsiteX20" fmla="*/ 12052 w 13180"/>
                <a:gd name="connsiteY20" fmla="*/ 2855 h 15124"/>
                <a:gd name="connsiteX21" fmla="*/ 12224 w 13180"/>
                <a:gd name="connsiteY21" fmla="*/ 3116 h 15124"/>
                <a:gd name="connsiteX22" fmla="*/ 12382 w 13180"/>
                <a:gd name="connsiteY22" fmla="*/ 3387 h 15124"/>
                <a:gd name="connsiteX23" fmla="*/ 12529 w 13180"/>
                <a:gd name="connsiteY23" fmla="*/ 3665 h 15124"/>
                <a:gd name="connsiteX24" fmla="*/ 12661 w 13180"/>
                <a:gd name="connsiteY24" fmla="*/ 3952 h 15124"/>
                <a:gd name="connsiteX25" fmla="*/ 12779 w 13180"/>
                <a:gd name="connsiteY25" fmla="*/ 4245 h 15124"/>
                <a:gd name="connsiteX26" fmla="*/ 12883 w 13180"/>
                <a:gd name="connsiteY26" fmla="*/ 4545 h 15124"/>
                <a:gd name="connsiteX27" fmla="*/ 12972 w 13180"/>
                <a:gd name="connsiteY27" fmla="*/ 4852 h 15124"/>
                <a:gd name="connsiteX28" fmla="*/ 13046 w 13180"/>
                <a:gd name="connsiteY28" fmla="*/ 5164 h 15124"/>
                <a:gd name="connsiteX29" fmla="*/ 13103 w 13180"/>
                <a:gd name="connsiteY29" fmla="*/ 5482 h 15124"/>
                <a:gd name="connsiteX30" fmla="*/ 13146 w 13180"/>
                <a:gd name="connsiteY30" fmla="*/ 5804 h 15124"/>
                <a:gd name="connsiteX31" fmla="*/ 13171 w 13180"/>
                <a:gd name="connsiteY31" fmla="*/ 6132 h 15124"/>
                <a:gd name="connsiteX32" fmla="*/ 13180 w 13180"/>
                <a:gd name="connsiteY32" fmla="*/ 6463 h 15124"/>
                <a:gd name="connsiteX33" fmla="*/ 13173 w 13180"/>
                <a:gd name="connsiteY33" fmla="*/ 6752 h 15124"/>
                <a:gd name="connsiteX34" fmla="*/ 13154 w 13180"/>
                <a:gd name="connsiteY34" fmla="*/ 7037 h 15124"/>
                <a:gd name="connsiteX35" fmla="*/ 13122 w 13180"/>
                <a:gd name="connsiteY35" fmla="*/ 7319 h 15124"/>
                <a:gd name="connsiteX36" fmla="*/ 13078 w 13180"/>
                <a:gd name="connsiteY36" fmla="*/ 7597 h 15124"/>
                <a:gd name="connsiteX37" fmla="*/ 13021 w 13180"/>
                <a:gd name="connsiteY37" fmla="*/ 7871 h 15124"/>
                <a:gd name="connsiteX38" fmla="*/ 12954 w 13180"/>
                <a:gd name="connsiteY38" fmla="*/ 8141 h 15124"/>
                <a:gd name="connsiteX39" fmla="*/ 12875 w 13180"/>
                <a:gd name="connsiteY39" fmla="*/ 8406 h 15124"/>
                <a:gd name="connsiteX40" fmla="*/ 12784 w 13180"/>
                <a:gd name="connsiteY40" fmla="*/ 8667 h 15124"/>
                <a:gd name="connsiteX41" fmla="*/ 12683 w 13180"/>
                <a:gd name="connsiteY41" fmla="*/ 8922 h 15124"/>
                <a:gd name="connsiteX42" fmla="*/ 12571 w 13180"/>
                <a:gd name="connsiteY42" fmla="*/ 9173 h 15124"/>
                <a:gd name="connsiteX43" fmla="*/ 12449 w 13180"/>
                <a:gd name="connsiteY43" fmla="*/ 9417 h 15124"/>
                <a:gd name="connsiteX44" fmla="*/ 12316 w 13180"/>
                <a:gd name="connsiteY44" fmla="*/ 9655 h 15124"/>
                <a:gd name="connsiteX45" fmla="*/ 12174 w 13180"/>
                <a:gd name="connsiteY45" fmla="*/ 9889 h 15124"/>
                <a:gd name="connsiteX46" fmla="*/ 12023 w 13180"/>
                <a:gd name="connsiteY46" fmla="*/ 10115 h 15124"/>
                <a:gd name="connsiteX47" fmla="*/ 11862 w 13180"/>
                <a:gd name="connsiteY47" fmla="*/ 10334 h 15124"/>
                <a:gd name="connsiteX48" fmla="*/ 11692 w 13180"/>
                <a:gd name="connsiteY48" fmla="*/ 10546 h 15124"/>
                <a:gd name="connsiteX49" fmla="*/ 11514 w 13180"/>
                <a:gd name="connsiteY49" fmla="*/ 10752 h 15124"/>
                <a:gd name="connsiteX50" fmla="*/ 11327 w 13180"/>
                <a:gd name="connsiteY50" fmla="*/ 10949 h 15124"/>
                <a:gd name="connsiteX51" fmla="*/ 11132 w 13180"/>
                <a:gd name="connsiteY51" fmla="*/ 11140 h 15124"/>
                <a:gd name="connsiteX52" fmla="*/ 10929 w 13180"/>
                <a:gd name="connsiteY52" fmla="*/ 11321 h 15124"/>
                <a:gd name="connsiteX53" fmla="*/ 10719 w 13180"/>
                <a:gd name="connsiteY53" fmla="*/ 11495 h 15124"/>
                <a:gd name="connsiteX54" fmla="*/ 10501 w 13180"/>
                <a:gd name="connsiteY54" fmla="*/ 11661 h 15124"/>
                <a:gd name="connsiteX55" fmla="*/ 10275 w 13180"/>
                <a:gd name="connsiteY55" fmla="*/ 11816 h 15124"/>
                <a:gd name="connsiteX56" fmla="*/ 10044 w 13180"/>
                <a:gd name="connsiteY56" fmla="*/ 11964 h 15124"/>
                <a:gd name="connsiteX57" fmla="*/ 9806 w 13180"/>
                <a:gd name="connsiteY57" fmla="*/ 12102 h 15124"/>
                <a:gd name="connsiteX58" fmla="*/ 9561 w 13180"/>
                <a:gd name="connsiteY58" fmla="*/ 12230 h 15124"/>
                <a:gd name="connsiteX59" fmla="*/ 9311 w 13180"/>
                <a:gd name="connsiteY59" fmla="*/ 12348 h 15124"/>
                <a:gd name="connsiteX60" fmla="*/ 9055 w 13180"/>
                <a:gd name="connsiteY60" fmla="*/ 12456 h 15124"/>
                <a:gd name="connsiteX61" fmla="*/ 8794 w 13180"/>
                <a:gd name="connsiteY61" fmla="*/ 12553 h 15124"/>
                <a:gd name="connsiteX62" fmla="*/ 8528 w 13180"/>
                <a:gd name="connsiteY62" fmla="*/ 12641 h 15124"/>
                <a:gd name="connsiteX63" fmla="*/ 8256 w 13180"/>
                <a:gd name="connsiteY63" fmla="*/ 12717 h 15124"/>
                <a:gd name="connsiteX64" fmla="*/ 7981 w 13180"/>
                <a:gd name="connsiteY64" fmla="*/ 12781 h 15124"/>
                <a:gd name="connsiteX65" fmla="*/ 8163 w 13180"/>
                <a:gd name="connsiteY65" fmla="*/ 15124 h 15124"/>
                <a:gd name="connsiteX66" fmla="*/ 5729 w 13180"/>
                <a:gd name="connsiteY66" fmla="*/ 12871 h 15124"/>
                <a:gd name="connsiteX67" fmla="*/ 5428 w 13180"/>
                <a:gd name="connsiteY67" fmla="*/ 12826 h 15124"/>
                <a:gd name="connsiteX68" fmla="*/ 5133 w 13180"/>
                <a:gd name="connsiteY68" fmla="*/ 12767 h 15124"/>
                <a:gd name="connsiteX69" fmla="*/ 4842 w 13180"/>
                <a:gd name="connsiteY69" fmla="*/ 12696 h 15124"/>
                <a:gd name="connsiteX70" fmla="*/ 4556 w 13180"/>
                <a:gd name="connsiteY70" fmla="*/ 12611 h 15124"/>
                <a:gd name="connsiteX71" fmla="*/ 4276 w 13180"/>
                <a:gd name="connsiteY71" fmla="*/ 12515 h 15124"/>
                <a:gd name="connsiteX72" fmla="*/ 4002 w 13180"/>
                <a:gd name="connsiteY72" fmla="*/ 12406 h 15124"/>
                <a:gd name="connsiteX73" fmla="*/ 3734 w 13180"/>
                <a:gd name="connsiteY73" fmla="*/ 12287 h 15124"/>
                <a:gd name="connsiteX74" fmla="*/ 3472 w 13180"/>
                <a:gd name="connsiteY74" fmla="*/ 12155 h 15124"/>
                <a:gd name="connsiteX75" fmla="*/ 3218 w 13180"/>
                <a:gd name="connsiteY75" fmla="*/ 12013 h 15124"/>
                <a:gd name="connsiteX76" fmla="*/ 2970 w 13180"/>
                <a:gd name="connsiteY76" fmla="*/ 11861 h 15124"/>
                <a:gd name="connsiteX77" fmla="*/ 2731 w 13180"/>
                <a:gd name="connsiteY77" fmla="*/ 11697 h 15124"/>
                <a:gd name="connsiteX78" fmla="*/ 2499 w 13180"/>
                <a:gd name="connsiteY78" fmla="*/ 11524 h 15124"/>
                <a:gd name="connsiteX79" fmla="*/ 2274 w 13180"/>
                <a:gd name="connsiteY79" fmla="*/ 11342 h 15124"/>
                <a:gd name="connsiteX80" fmla="*/ 2059 w 13180"/>
                <a:gd name="connsiteY80" fmla="*/ 11150 h 15124"/>
                <a:gd name="connsiteX81" fmla="*/ 1852 w 13180"/>
                <a:gd name="connsiteY81" fmla="*/ 10949 h 15124"/>
                <a:gd name="connsiteX82" fmla="*/ 1655 w 13180"/>
                <a:gd name="connsiteY82" fmla="*/ 10739 h 15124"/>
                <a:gd name="connsiteX83" fmla="*/ 1466 w 13180"/>
                <a:gd name="connsiteY83" fmla="*/ 10521 h 15124"/>
                <a:gd name="connsiteX84" fmla="*/ 1289 w 13180"/>
                <a:gd name="connsiteY84" fmla="*/ 10295 h 15124"/>
                <a:gd name="connsiteX85" fmla="*/ 1120 w 13180"/>
                <a:gd name="connsiteY85" fmla="*/ 10061 h 15124"/>
                <a:gd name="connsiteX86" fmla="*/ 963 w 13180"/>
                <a:gd name="connsiteY86" fmla="*/ 9820 h 15124"/>
                <a:gd name="connsiteX87" fmla="*/ 815 w 13180"/>
                <a:gd name="connsiteY87" fmla="*/ 9571 h 15124"/>
                <a:gd name="connsiteX88" fmla="*/ 680 w 13180"/>
                <a:gd name="connsiteY88" fmla="*/ 9317 h 15124"/>
                <a:gd name="connsiteX89" fmla="*/ 555 w 13180"/>
                <a:gd name="connsiteY89" fmla="*/ 9055 h 15124"/>
                <a:gd name="connsiteX90" fmla="*/ 441 w 13180"/>
                <a:gd name="connsiteY90" fmla="*/ 8787 h 15124"/>
                <a:gd name="connsiteX91" fmla="*/ 341 w 13180"/>
                <a:gd name="connsiteY91" fmla="*/ 8514 h 15124"/>
                <a:gd name="connsiteX92" fmla="*/ 253 w 13180"/>
                <a:gd name="connsiteY92" fmla="*/ 8235 h 15124"/>
                <a:gd name="connsiteX93" fmla="*/ 177 w 13180"/>
                <a:gd name="connsiteY93" fmla="*/ 7951 h 15124"/>
                <a:gd name="connsiteX94" fmla="*/ 114 w 13180"/>
                <a:gd name="connsiteY94" fmla="*/ 7662 h 15124"/>
                <a:gd name="connsiteX95" fmla="*/ 65 w 13180"/>
                <a:gd name="connsiteY95" fmla="*/ 7368 h 15124"/>
                <a:gd name="connsiteX96" fmla="*/ 29 w 13180"/>
                <a:gd name="connsiteY96" fmla="*/ 7070 h 15124"/>
                <a:gd name="connsiteX97" fmla="*/ 7 w 13180"/>
                <a:gd name="connsiteY97" fmla="*/ 6769 h 15124"/>
                <a:gd name="connsiteX98" fmla="*/ 0 w 13180"/>
                <a:gd name="connsiteY98" fmla="*/ 6463 h 15124"/>
                <a:gd name="connsiteX99" fmla="*/ 9 w 13180"/>
                <a:gd name="connsiteY99" fmla="*/ 6132 h 15124"/>
                <a:gd name="connsiteX100" fmla="*/ 34 w 13180"/>
                <a:gd name="connsiteY100" fmla="*/ 5804 h 15124"/>
                <a:gd name="connsiteX101" fmla="*/ 77 w 13180"/>
                <a:gd name="connsiteY101" fmla="*/ 5482 h 15124"/>
                <a:gd name="connsiteX102" fmla="*/ 134 w 13180"/>
                <a:gd name="connsiteY102" fmla="*/ 5164 h 15124"/>
                <a:gd name="connsiteX103" fmla="*/ 208 w 13180"/>
                <a:gd name="connsiteY103" fmla="*/ 4852 h 15124"/>
                <a:gd name="connsiteX104" fmla="*/ 297 w 13180"/>
                <a:gd name="connsiteY104" fmla="*/ 4545 h 15124"/>
                <a:gd name="connsiteX105" fmla="*/ 401 w 13180"/>
                <a:gd name="connsiteY105" fmla="*/ 4245 h 15124"/>
                <a:gd name="connsiteX106" fmla="*/ 519 w 13180"/>
                <a:gd name="connsiteY106" fmla="*/ 3952 h 15124"/>
                <a:gd name="connsiteX107" fmla="*/ 651 w 13180"/>
                <a:gd name="connsiteY107" fmla="*/ 3665 h 15124"/>
                <a:gd name="connsiteX108" fmla="*/ 798 w 13180"/>
                <a:gd name="connsiteY108" fmla="*/ 3387 h 15124"/>
                <a:gd name="connsiteX109" fmla="*/ 956 w 13180"/>
                <a:gd name="connsiteY109" fmla="*/ 3116 h 15124"/>
                <a:gd name="connsiteX110" fmla="*/ 1128 w 13180"/>
                <a:gd name="connsiteY110" fmla="*/ 2855 h 15124"/>
                <a:gd name="connsiteX111" fmla="*/ 1312 w 13180"/>
                <a:gd name="connsiteY111" fmla="*/ 2601 h 15124"/>
                <a:gd name="connsiteX112" fmla="*/ 1508 w 13180"/>
                <a:gd name="connsiteY112" fmla="*/ 2357 h 15124"/>
                <a:gd name="connsiteX113" fmla="*/ 1716 w 13180"/>
                <a:gd name="connsiteY113" fmla="*/ 2122 h 15124"/>
                <a:gd name="connsiteX114" fmla="*/ 1934 w 13180"/>
                <a:gd name="connsiteY114" fmla="*/ 1897 h 15124"/>
                <a:gd name="connsiteX115" fmla="*/ 2163 w 13180"/>
                <a:gd name="connsiteY115" fmla="*/ 1683 h 15124"/>
                <a:gd name="connsiteX116" fmla="*/ 2403 w 13180"/>
                <a:gd name="connsiteY116" fmla="*/ 1479 h 15124"/>
                <a:gd name="connsiteX117" fmla="*/ 2651 w 13180"/>
                <a:gd name="connsiteY117" fmla="*/ 1287 h 15124"/>
                <a:gd name="connsiteX118" fmla="*/ 2910 w 13180"/>
                <a:gd name="connsiteY118" fmla="*/ 1107 h 15124"/>
                <a:gd name="connsiteX119" fmla="*/ 3177 w 13180"/>
                <a:gd name="connsiteY119" fmla="*/ 938 h 15124"/>
                <a:gd name="connsiteX120" fmla="*/ 3453 w 13180"/>
                <a:gd name="connsiteY120" fmla="*/ 783 h 15124"/>
                <a:gd name="connsiteX121" fmla="*/ 3738 w 13180"/>
                <a:gd name="connsiteY121" fmla="*/ 639 h 15124"/>
                <a:gd name="connsiteX122" fmla="*/ 4029 w 13180"/>
                <a:gd name="connsiteY122" fmla="*/ 510 h 15124"/>
                <a:gd name="connsiteX123" fmla="*/ 4328 w 13180"/>
                <a:gd name="connsiteY123" fmla="*/ 394 h 15124"/>
                <a:gd name="connsiteX124" fmla="*/ 4634 w 13180"/>
                <a:gd name="connsiteY124" fmla="*/ 292 h 15124"/>
                <a:gd name="connsiteX125" fmla="*/ 4947 w 13180"/>
                <a:gd name="connsiteY125" fmla="*/ 204 h 15124"/>
                <a:gd name="connsiteX126" fmla="*/ 5265 w 13180"/>
                <a:gd name="connsiteY126" fmla="*/ 132 h 15124"/>
                <a:gd name="connsiteX127" fmla="*/ 5589 w 13180"/>
                <a:gd name="connsiteY127" fmla="*/ 75 h 15124"/>
                <a:gd name="connsiteX128" fmla="*/ 5917 w 13180"/>
                <a:gd name="connsiteY128" fmla="*/ 33 h 15124"/>
                <a:gd name="connsiteX129" fmla="*/ 6252 w 13180"/>
                <a:gd name="connsiteY129" fmla="*/ 9 h 15124"/>
                <a:gd name="connsiteX130" fmla="*/ 6590 w 13180"/>
                <a:gd name="connsiteY130" fmla="*/ 0 h 15124"/>
                <a:gd name="connsiteX0-1" fmla="*/ 6590 w 13180"/>
                <a:gd name="connsiteY0-2" fmla="*/ 0 h 15417"/>
                <a:gd name="connsiteX1-3" fmla="*/ 6928 w 13180"/>
                <a:gd name="connsiteY1-4" fmla="*/ 9 h 15417"/>
                <a:gd name="connsiteX2-5" fmla="*/ 7262 w 13180"/>
                <a:gd name="connsiteY2-6" fmla="*/ 33 h 15417"/>
                <a:gd name="connsiteX3-7" fmla="*/ 7591 w 13180"/>
                <a:gd name="connsiteY3-8" fmla="*/ 75 h 15417"/>
                <a:gd name="connsiteX4-9" fmla="*/ 7915 w 13180"/>
                <a:gd name="connsiteY4-10" fmla="*/ 132 h 15417"/>
                <a:gd name="connsiteX5-11" fmla="*/ 8233 w 13180"/>
                <a:gd name="connsiteY5-12" fmla="*/ 204 h 15417"/>
                <a:gd name="connsiteX6-13" fmla="*/ 8546 w 13180"/>
                <a:gd name="connsiteY6-14" fmla="*/ 292 h 15417"/>
                <a:gd name="connsiteX7-15" fmla="*/ 8851 w 13180"/>
                <a:gd name="connsiteY7-16" fmla="*/ 394 h 15417"/>
                <a:gd name="connsiteX8-17" fmla="*/ 9151 w 13180"/>
                <a:gd name="connsiteY8-18" fmla="*/ 510 h 15417"/>
                <a:gd name="connsiteX9-19" fmla="*/ 9442 w 13180"/>
                <a:gd name="connsiteY9-20" fmla="*/ 639 h 15417"/>
                <a:gd name="connsiteX10-21" fmla="*/ 9727 w 13180"/>
                <a:gd name="connsiteY10-22" fmla="*/ 783 h 15417"/>
                <a:gd name="connsiteX11-23" fmla="*/ 10003 w 13180"/>
                <a:gd name="connsiteY11-24" fmla="*/ 938 h 15417"/>
                <a:gd name="connsiteX12-25" fmla="*/ 10270 w 13180"/>
                <a:gd name="connsiteY12-26" fmla="*/ 1107 h 15417"/>
                <a:gd name="connsiteX13-27" fmla="*/ 10529 w 13180"/>
                <a:gd name="connsiteY13-28" fmla="*/ 1287 h 15417"/>
                <a:gd name="connsiteX14-29" fmla="*/ 10777 w 13180"/>
                <a:gd name="connsiteY14-30" fmla="*/ 1479 h 15417"/>
                <a:gd name="connsiteX15-31" fmla="*/ 11017 w 13180"/>
                <a:gd name="connsiteY15-32" fmla="*/ 1683 h 15417"/>
                <a:gd name="connsiteX16-33" fmla="*/ 11246 w 13180"/>
                <a:gd name="connsiteY16-34" fmla="*/ 1897 h 15417"/>
                <a:gd name="connsiteX17-35" fmla="*/ 11464 w 13180"/>
                <a:gd name="connsiteY17-36" fmla="*/ 2122 h 15417"/>
                <a:gd name="connsiteX18-37" fmla="*/ 11672 w 13180"/>
                <a:gd name="connsiteY18-38" fmla="*/ 2357 h 15417"/>
                <a:gd name="connsiteX19-39" fmla="*/ 11868 w 13180"/>
                <a:gd name="connsiteY19-40" fmla="*/ 2601 h 15417"/>
                <a:gd name="connsiteX20-41" fmla="*/ 12052 w 13180"/>
                <a:gd name="connsiteY20-42" fmla="*/ 2855 h 15417"/>
                <a:gd name="connsiteX21-43" fmla="*/ 12224 w 13180"/>
                <a:gd name="connsiteY21-44" fmla="*/ 3116 h 15417"/>
                <a:gd name="connsiteX22-45" fmla="*/ 12382 w 13180"/>
                <a:gd name="connsiteY22-46" fmla="*/ 3387 h 15417"/>
                <a:gd name="connsiteX23-47" fmla="*/ 12529 w 13180"/>
                <a:gd name="connsiteY23-48" fmla="*/ 3665 h 15417"/>
                <a:gd name="connsiteX24-49" fmla="*/ 12661 w 13180"/>
                <a:gd name="connsiteY24-50" fmla="*/ 3952 h 15417"/>
                <a:gd name="connsiteX25-51" fmla="*/ 12779 w 13180"/>
                <a:gd name="connsiteY25-52" fmla="*/ 4245 h 15417"/>
                <a:gd name="connsiteX26-53" fmla="*/ 12883 w 13180"/>
                <a:gd name="connsiteY26-54" fmla="*/ 4545 h 15417"/>
                <a:gd name="connsiteX27-55" fmla="*/ 12972 w 13180"/>
                <a:gd name="connsiteY27-56" fmla="*/ 4852 h 15417"/>
                <a:gd name="connsiteX28-57" fmla="*/ 13046 w 13180"/>
                <a:gd name="connsiteY28-58" fmla="*/ 5164 h 15417"/>
                <a:gd name="connsiteX29-59" fmla="*/ 13103 w 13180"/>
                <a:gd name="connsiteY29-60" fmla="*/ 5482 h 15417"/>
                <a:gd name="connsiteX30-61" fmla="*/ 13146 w 13180"/>
                <a:gd name="connsiteY30-62" fmla="*/ 5804 h 15417"/>
                <a:gd name="connsiteX31-63" fmla="*/ 13171 w 13180"/>
                <a:gd name="connsiteY31-64" fmla="*/ 6132 h 15417"/>
                <a:gd name="connsiteX32-65" fmla="*/ 13180 w 13180"/>
                <a:gd name="connsiteY32-66" fmla="*/ 6463 h 15417"/>
                <a:gd name="connsiteX33-67" fmla="*/ 13173 w 13180"/>
                <a:gd name="connsiteY33-68" fmla="*/ 6752 h 15417"/>
                <a:gd name="connsiteX34-69" fmla="*/ 13154 w 13180"/>
                <a:gd name="connsiteY34-70" fmla="*/ 7037 h 15417"/>
                <a:gd name="connsiteX35-71" fmla="*/ 13122 w 13180"/>
                <a:gd name="connsiteY35-72" fmla="*/ 7319 h 15417"/>
                <a:gd name="connsiteX36-73" fmla="*/ 13078 w 13180"/>
                <a:gd name="connsiteY36-74" fmla="*/ 7597 h 15417"/>
                <a:gd name="connsiteX37-75" fmla="*/ 13021 w 13180"/>
                <a:gd name="connsiteY37-76" fmla="*/ 7871 h 15417"/>
                <a:gd name="connsiteX38-77" fmla="*/ 12954 w 13180"/>
                <a:gd name="connsiteY38-78" fmla="*/ 8141 h 15417"/>
                <a:gd name="connsiteX39-79" fmla="*/ 12875 w 13180"/>
                <a:gd name="connsiteY39-80" fmla="*/ 8406 h 15417"/>
                <a:gd name="connsiteX40-81" fmla="*/ 12784 w 13180"/>
                <a:gd name="connsiteY40-82" fmla="*/ 8667 h 15417"/>
                <a:gd name="connsiteX41-83" fmla="*/ 12683 w 13180"/>
                <a:gd name="connsiteY41-84" fmla="*/ 8922 h 15417"/>
                <a:gd name="connsiteX42-85" fmla="*/ 12571 w 13180"/>
                <a:gd name="connsiteY42-86" fmla="*/ 9173 h 15417"/>
                <a:gd name="connsiteX43-87" fmla="*/ 12449 w 13180"/>
                <a:gd name="connsiteY43-88" fmla="*/ 9417 h 15417"/>
                <a:gd name="connsiteX44-89" fmla="*/ 12316 w 13180"/>
                <a:gd name="connsiteY44-90" fmla="*/ 9655 h 15417"/>
                <a:gd name="connsiteX45-91" fmla="*/ 12174 w 13180"/>
                <a:gd name="connsiteY45-92" fmla="*/ 9889 h 15417"/>
                <a:gd name="connsiteX46-93" fmla="*/ 12023 w 13180"/>
                <a:gd name="connsiteY46-94" fmla="*/ 10115 h 15417"/>
                <a:gd name="connsiteX47-95" fmla="*/ 11862 w 13180"/>
                <a:gd name="connsiteY47-96" fmla="*/ 10334 h 15417"/>
                <a:gd name="connsiteX48-97" fmla="*/ 11692 w 13180"/>
                <a:gd name="connsiteY48-98" fmla="*/ 10546 h 15417"/>
                <a:gd name="connsiteX49-99" fmla="*/ 11514 w 13180"/>
                <a:gd name="connsiteY49-100" fmla="*/ 10752 h 15417"/>
                <a:gd name="connsiteX50-101" fmla="*/ 11327 w 13180"/>
                <a:gd name="connsiteY50-102" fmla="*/ 10949 h 15417"/>
                <a:gd name="connsiteX51-103" fmla="*/ 11132 w 13180"/>
                <a:gd name="connsiteY51-104" fmla="*/ 11140 h 15417"/>
                <a:gd name="connsiteX52-105" fmla="*/ 10929 w 13180"/>
                <a:gd name="connsiteY52-106" fmla="*/ 11321 h 15417"/>
                <a:gd name="connsiteX53-107" fmla="*/ 10719 w 13180"/>
                <a:gd name="connsiteY53-108" fmla="*/ 11495 h 15417"/>
                <a:gd name="connsiteX54-109" fmla="*/ 10501 w 13180"/>
                <a:gd name="connsiteY54-110" fmla="*/ 11661 h 15417"/>
                <a:gd name="connsiteX55-111" fmla="*/ 10275 w 13180"/>
                <a:gd name="connsiteY55-112" fmla="*/ 11816 h 15417"/>
                <a:gd name="connsiteX56-113" fmla="*/ 10044 w 13180"/>
                <a:gd name="connsiteY56-114" fmla="*/ 11964 h 15417"/>
                <a:gd name="connsiteX57-115" fmla="*/ 9806 w 13180"/>
                <a:gd name="connsiteY57-116" fmla="*/ 12102 h 15417"/>
                <a:gd name="connsiteX58-117" fmla="*/ 9561 w 13180"/>
                <a:gd name="connsiteY58-118" fmla="*/ 12230 h 15417"/>
                <a:gd name="connsiteX59-119" fmla="*/ 9311 w 13180"/>
                <a:gd name="connsiteY59-120" fmla="*/ 12348 h 15417"/>
                <a:gd name="connsiteX60-121" fmla="*/ 9055 w 13180"/>
                <a:gd name="connsiteY60-122" fmla="*/ 12456 h 15417"/>
                <a:gd name="connsiteX61-123" fmla="*/ 8794 w 13180"/>
                <a:gd name="connsiteY61-124" fmla="*/ 12553 h 15417"/>
                <a:gd name="connsiteX62-125" fmla="*/ 8528 w 13180"/>
                <a:gd name="connsiteY62-126" fmla="*/ 12641 h 15417"/>
                <a:gd name="connsiteX63-127" fmla="*/ 8256 w 13180"/>
                <a:gd name="connsiteY63-128" fmla="*/ 12717 h 15417"/>
                <a:gd name="connsiteX64-129" fmla="*/ 7981 w 13180"/>
                <a:gd name="connsiteY64-130" fmla="*/ 12781 h 15417"/>
                <a:gd name="connsiteX65-131" fmla="*/ 7821 w 13180"/>
                <a:gd name="connsiteY65-132" fmla="*/ 15417 h 15417"/>
                <a:gd name="connsiteX66-133" fmla="*/ 5729 w 13180"/>
                <a:gd name="connsiteY66-134" fmla="*/ 12871 h 15417"/>
                <a:gd name="connsiteX67-135" fmla="*/ 5428 w 13180"/>
                <a:gd name="connsiteY67-136" fmla="*/ 12826 h 15417"/>
                <a:gd name="connsiteX68-137" fmla="*/ 5133 w 13180"/>
                <a:gd name="connsiteY68-138" fmla="*/ 12767 h 15417"/>
                <a:gd name="connsiteX69-139" fmla="*/ 4842 w 13180"/>
                <a:gd name="connsiteY69-140" fmla="*/ 12696 h 15417"/>
                <a:gd name="connsiteX70-141" fmla="*/ 4556 w 13180"/>
                <a:gd name="connsiteY70-142" fmla="*/ 12611 h 15417"/>
                <a:gd name="connsiteX71-143" fmla="*/ 4276 w 13180"/>
                <a:gd name="connsiteY71-144" fmla="*/ 12515 h 15417"/>
                <a:gd name="connsiteX72-145" fmla="*/ 4002 w 13180"/>
                <a:gd name="connsiteY72-146" fmla="*/ 12406 h 15417"/>
                <a:gd name="connsiteX73-147" fmla="*/ 3734 w 13180"/>
                <a:gd name="connsiteY73-148" fmla="*/ 12287 h 15417"/>
                <a:gd name="connsiteX74-149" fmla="*/ 3472 w 13180"/>
                <a:gd name="connsiteY74-150" fmla="*/ 12155 h 15417"/>
                <a:gd name="connsiteX75-151" fmla="*/ 3218 w 13180"/>
                <a:gd name="connsiteY75-152" fmla="*/ 12013 h 15417"/>
                <a:gd name="connsiteX76-153" fmla="*/ 2970 w 13180"/>
                <a:gd name="connsiteY76-154" fmla="*/ 11861 h 15417"/>
                <a:gd name="connsiteX77-155" fmla="*/ 2731 w 13180"/>
                <a:gd name="connsiteY77-156" fmla="*/ 11697 h 15417"/>
                <a:gd name="connsiteX78-157" fmla="*/ 2499 w 13180"/>
                <a:gd name="connsiteY78-158" fmla="*/ 11524 h 15417"/>
                <a:gd name="connsiteX79-159" fmla="*/ 2274 w 13180"/>
                <a:gd name="connsiteY79-160" fmla="*/ 11342 h 15417"/>
                <a:gd name="connsiteX80-161" fmla="*/ 2059 w 13180"/>
                <a:gd name="connsiteY80-162" fmla="*/ 11150 h 15417"/>
                <a:gd name="connsiteX81-163" fmla="*/ 1852 w 13180"/>
                <a:gd name="connsiteY81-164" fmla="*/ 10949 h 15417"/>
                <a:gd name="connsiteX82-165" fmla="*/ 1655 w 13180"/>
                <a:gd name="connsiteY82-166" fmla="*/ 10739 h 15417"/>
                <a:gd name="connsiteX83-167" fmla="*/ 1466 w 13180"/>
                <a:gd name="connsiteY83-168" fmla="*/ 10521 h 15417"/>
                <a:gd name="connsiteX84-169" fmla="*/ 1289 w 13180"/>
                <a:gd name="connsiteY84-170" fmla="*/ 10295 h 15417"/>
                <a:gd name="connsiteX85-171" fmla="*/ 1120 w 13180"/>
                <a:gd name="connsiteY85-172" fmla="*/ 10061 h 15417"/>
                <a:gd name="connsiteX86-173" fmla="*/ 963 w 13180"/>
                <a:gd name="connsiteY86-174" fmla="*/ 9820 h 15417"/>
                <a:gd name="connsiteX87-175" fmla="*/ 815 w 13180"/>
                <a:gd name="connsiteY87-176" fmla="*/ 9571 h 15417"/>
                <a:gd name="connsiteX88-177" fmla="*/ 680 w 13180"/>
                <a:gd name="connsiteY88-178" fmla="*/ 9317 h 15417"/>
                <a:gd name="connsiteX89-179" fmla="*/ 555 w 13180"/>
                <a:gd name="connsiteY89-180" fmla="*/ 9055 h 15417"/>
                <a:gd name="connsiteX90-181" fmla="*/ 441 w 13180"/>
                <a:gd name="connsiteY90-182" fmla="*/ 8787 h 15417"/>
                <a:gd name="connsiteX91-183" fmla="*/ 341 w 13180"/>
                <a:gd name="connsiteY91-184" fmla="*/ 8514 h 15417"/>
                <a:gd name="connsiteX92-185" fmla="*/ 253 w 13180"/>
                <a:gd name="connsiteY92-186" fmla="*/ 8235 h 15417"/>
                <a:gd name="connsiteX93-187" fmla="*/ 177 w 13180"/>
                <a:gd name="connsiteY93-188" fmla="*/ 7951 h 15417"/>
                <a:gd name="connsiteX94-189" fmla="*/ 114 w 13180"/>
                <a:gd name="connsiteY94-190" fmla="*/ 7662 h 15417"/>
                <a:gd name="connsiteX95-191" fmla="*/ 65 w 13180"/>
                <a:gd name="connsiteY95-192" fmla="*/ 7368 h 15417"/>
                <a:gd name="connsiteX96-193" fmla="*/ 29 w 13180"/>
                <a:gd name="connsiteY96-194" fmla="*/ 7070 h 15417"/>
                <a:gd name="connsiteX97-195" fmla="*/ 7 w 13180"/>
                <a:gd name="connsiteY97-196" fmla="*/ 6769 h 15417"/>
                <a:gd name="connsiteX98-197" fmla="*/ 0 w 13180"/>
                <a:gd name="connsiteY98-198" fmla="*/ 6463 h 15417"/>
                <a:gd name="connsiteX99-199" fmla="*/ 9 w 13180"/>
                <a:gd name="connsiteY99-200" fmla="*/ 6132 h 15417"/>
                <a:gd name="connsiteX100-201" fmla="*/ 34 w 13180"/>
                <a:gd name="connsiteY100-202" fmla="*/ 5804 h 15417"/>
                <a:gd name="connsiteX101-203" fmla="*/ 77 w 13180"/>
                <a:gd name="connsiteY101-204" fmla="*/ 5482 h 15417"/>
                <a:gd name="connsiteX102-205" fmla="*/ 134 w 13180"/>
                <a:gd name="connsiteY102-206" fmla="*/ 5164 h 15417"/>
                <a:gd name="connsiteX103-207" fmla="*/ 208 w 13180"/>
                <a:gd name="connsiteY103-208" fmla="*/ 4852 h 15417"/>
                <a:gd name="connsiteX104-209" fmla="*/ 297 w 13180"/>
                <a:gd name="connsiteY104-210" fmla="*/ 4545 h 15417"/>
                <a:gd name="connsiteX105-211" fmla="*/ 401 w 13180"/>
                <a:gd name="connsiteY105-212" fmla="*/ 4245 h 15417"/>
                <a:gd name="connsiteX106-213" fmla="*/ 519 w 13180"/>
                <a:gd name="connsiteY106-214" fmla="*/ 3952 h 15417"/>
                <a:gd name="connsiteX107-215" fmla="*/ 651 w 13180"/>
                <a:gd name="connsiteY107-216" fmla="*/ 3665 h 15417"/>
                <a:gd name="connsiteX108-217" fmla="*/ 798 w 13180"/>
                <a:gd name="connsiteY108-218" fmla="*/ 3387 h 15417"/>
                <a:gd name="connsiteX109-219" fmla="*/ 956 w 13180"/>
                <a:gd name="connsiteY109-220" fmla="*/ 3116 h 15417"/>
                <a:gd name="connsiteX110-221" fmla="*/ 1128 w 13180"/>
                <a:gd name="connsiteY110-222" fmla="*/ 2855 h 15417"/>
                <a:gd name="connsiteX111-223" fmla="*/ 1312 w 13180"/>
                <a:gd name="connsiteY111-224" fmla="*/ 2601 h 15417"/>
                <a:gd name="connsiteX112-225" fmla="*/ 1508 w 13180"/>
                <a:gd name="connsiteY112-226" fmla="*/ 2357 h 15417"/>
                <a:gd name="connsiteX113-227" fmla="*/ 1716 w 13180"/>
                <a:gd name="connsiteY113-228" fmla="*/ 2122 h 15417"/>
                <a:gd name="connsiteX114-229" fmla="*/ 1934 w 13180"/>
                <a:gd name="connsiteY114-230" fmla="*/ 1897 h 15417"/>
                <a:gd name="connsiteX115-231" fmla="*/ 2163 w 13180"/>
                <a:gd name="connsiteY115-232" fmla="*/ 1683 h 15417"/>
                <a:gd name="connsiteX116-233" fmla="*/ 2403 w 13180"/>
                <a:gd name="connsiteY116-234" fmla="*/ 1479 h 15417"/>
                <a:gd name="connsiteX117-235" fmla="*/ 2651 w 13180"/>
                <a:gd name="connsiteY117-236" fmla="*/ 1287 h 15417"/>
                <a:gd name="connsiteX118-237" fmla="*/ 2910 w 13180"/>
                <a:gd name="connsiteY118-238" fmla="*/ 1107 h 15417"/>
                <a:gd name="connsiteX119-239" fmla="*/ 3177 w 13180"/>
                <a:gd name="connsiteY119-240" fmla="*/ 938 h 15417"/>
                <a:gd name="connsiteX120-241" fmla="*/ 3453 w 13180"/>
                <a:gd name="connsiteY120-242" fmla="*/ 783 h 15417"/>
                <a:gd name="connsiteX121-243" fmla="*/ 3738 w 13180"/>
                <a:gd name="connsiteY121-244" fmla="*/ 639 h 15417"/>
                <a:gd name="connsiteX122-245" fmla="*/ 4029 w 13180"/>
                <a:gd name="connsiteY122-246" fmla="*/ 510 h 15417"/>
                <a:gd name="connsiteX123-247" fmla="*/ 4328 w 13180"/>
                <a:gd name="connsiteY123-248" fmla="*/ 394 h 15417"/>
                <a:gd name="connsiteX124-249" fmla="*/ 4634 w 13180"/>
                <a:gd name="connsiteY124-250" fmla="*/ 292 h 15417"/>
                <a:gd name="connsiteX125-251" fmla="*/ 4947 w 13180"/>
                <a:gd name="connsiteY125-252" fmla="*/ 204 h 15417"/>
                <a:gd name="connsiteX126-253" fmla="*/ 5265 w 13180"/>
                <a:gd name="connsiteY126-254" fmla="*/ 132 h 15417"/>
                <a:gd name="connsiteX127-255" fmla="*/ 5589 w 13180"/>
                <a:gd name="connsiteY127-256" fmla="*/ 75 h 15417"/>
                <a:gd name="connsiteX128-257" fmla="*/ 5917 w 13180"/>
                <a:gd name="connsiteY128-258" fmla="*/ 33 h 15417"/>
                <a:gd name="connsiteX129-259" fmla="*/ 6252 w 13180"/>
                <a:gd name="connsiteY129-260" fmla="*/ 9 h 15417"/>
                <a:gd name="connsiteX130-261" fmla="*/ 6590 w 13180"/>
                <a:gd name="connsiteY130-262" fmla="*/ 0 h 15417"/>
                <a:gd name="connsiteX0-263" fmla="*/ 6590 w 13180"/>
                <a:gd name="connsiteY0-264" fmla="*/ 0 h 15792"/>
                <a:gd name="connsiteX1-265" fmla="*/ 6928 w 13180"/>
                <a:gd name="connsiteY1-266" fmla="*/ 9 h 15792"/>
                <a:gd name="connsiteX2-267" fmla="*/ 7262 w 13180"/>
                <a:gd name="connsiteY2-268" fmla="*/ 33 h 15792"/>
                <a:gd name="connsiteX3-269" fmla="*/ 7591 w 13180"/>
                <a:gd name="connsiteY3-270" fmla="*/ 75 h 15792"/>
                <a:gd name="connsiteX4-271" fmla="*/ 7915 w 13180"/>
                <a:gd name="connsiteY4-272" fmla="*/ 132 h 15792"/>
                <a:gd name="connsiteX5-273" fmla="*/ 8233 w 13180"/>
                <a:gd name="connsiteY5-274" fmla="*/ 204 h 15792"/>
                <a:gd name="connsiteX6-275" fmla="*/ 8546 w 13180"/>
                <a:gd name="connsiteY6-276" fmla="*/ 292 h 15792"/>
                <a:gd name="connsiteX7-277" fmla="*/ 8851 w 13180"/>
                <a:gd name="connsiteY7-278" fmla="*/ 394 h 15792"/>
                <a:gd name="connsiteX8-279" fmla="*/ 9151 w 13180"/>
                <a:gd name="connsiteY8-280" fmla="*/ 510 h 15792"/>
                <a:gd name="connsiteX9-281" fmla="*/ 9442 w 13180"/>
                <a:gd name="connsiteY9-282" fmla="*/ 639 h 15792"/>
                <a:gd name="connsiteX10-283" fmla="*/ 9727 w 13180"/>
                <a:gd name="connsiteY10-284" fmla="*/ 783 h 15792"/>
                <a:gd name="connsiteX11-285" fmla="*/ 10003 w 13180"/>
                <a:gd name="connsiteY11-286" fmla="*/ 938 h 15792"/>
                <a:gd name="connsiteX12-287" fmla="*/ 10270 w 13180"/>
                <a:gd name="connsiteY12-288" fmla="*/ 1107 h 15792"/>
                <a:gd name="connsiteX13-289" fmla="*/ 10529 w 13180"/>
                <a:gd name="connsiteY13-290" fmla="*/ 1287 h 15792"/>
                <a:gd name="connsiteX14-291" fmla="*/ 10777 w 13180"/>
                <a:gd name="connsiteY14-292" fmla="*/ 1479 h 15792"/>
                <a:gd name="connsiteX15-293" fmla="*/ 11017 w 13180"/>
                <a:gd name="connsiteY15-294" fmla="*/ 1683 h 15792"/>
                <a:gd name="connsiteX16-295" fmla="*/ 11246 w 13180"/>
                <a:gd name="connsiteY16-296" fmla="*/ 1897 h 15792"/>
                <a:gd name="connsiteX17-297" fmla="*/ 11464 w 13180"/>
                <a:gd name="connsiteY17-298" fmla="*/ 2122 h 15792"/>
                <a:gd name="connsiteX18-299" fmla="*/ 11672 w 13180"/>
                <a:gd name="connsiteY18-300" fmla="*/ 2357 h 15792"/>
                <a:gd name="connsiteX19-301" fmla="*/ 11868 w 13180"/>
                <a:gd name="connsiteY19-302" fmla="*/ 2601 h 15792"/>
                <a:gd name="connsiteX20-303" fmla="*/ 12052 w 13180"/>
                <a:gd name="connsiteY20-304" fmla="*/ 2855 h 15792"/>
                <a:gd name="connsiteX21-305" fmla="*/ 12224 w 13180"/>
                <a:gd name="connsiteY21-306" fmla="*/ 3116 h 15792"/>
                <a:gd name="connsiteX22-307" fmla="*/ 12382 w 13180"/>
                <a:gd name="connsiteY22-308" fmla="*/ 3387 h 15792"/>
                <a:gd name="connsiteX23-309" fmla="*/ 12529 w 13180"/>
                <a:gd name="connsiteY23-310" fmla="*/ 3665 h 15792"/>
                <a:gd name="connsiteX24-311" fmla="*/ 12661 w 13180"/>
                <a:gd name="connsiteY24-312" fmla="*/ 3952 h 15792"/>
                <a:gd name="connsiteX25-313" fmla="*/ 12779 w 13180"/>
                <a:gd name="connsiteY25-314" fmla="*/ 4245 h 15792"/>
                <a:gd name="connsiteX26-315" fmla="*/ 12883 w 13180"/>
                <a:gd name="connsiteY26-316" fmla="*/ 4545 h 15792"/>
                <a:gd name="connsiteX27-317" fmla="*/ 12972 w 13180"/>
                <a:gd name="connsiteY27-318" fmla="*/ 4852 h 15792"/>
                <a:gd name="connsiteX28-319" fmla="*/ 13046 w 13180"/>
                <a:gd name="connsiteY28-320" fmla="*/ 5164 h 15792"/>
                <a:gd name="connsiteX29-321" fmla="*/ 13103 w 13180"/>
                <a:gd name="connsiteY29-322" fmla="*/ 5482 h 15792"/>
                <a:gd name="connsiteX30-323" fmla="*/ 13146 w 13180"/>
                <a:gd name="connsiteY30-324" fmla="*/ 5804 h 15792"/>
                <a:gd name="connsiteX31-325" fmla="*/ 13171 w 13180"/>
                <a:gd name="connsiteY31-326" fmla="*/ 6132 h 15792"/>
                <a:gd name="connsiteX32-327" fmla="*/ 13180 w 13180"/>
                <a:gd name="connsiteY32-328" fmla="*/ 6463 h 15792"/>
                <a:gd name="connsiteX33-329" fmla="*/ 13173 w 13180"/>
                <a:gd name="connsiteY33-330" fmla="*/ 6752 h 15792"/>
                <a:gd name="connsiteX34-331" fmla="*/ 13154 w 13180"/>
                <a:gd name="connsiteY34-332" fmla="*/ 7037 h 15792"/>
                <a:gd name="connsiteX35-333" fmla="*/ 13122 w 13180"/>
                <a:gd name="connsiteY35-334" fmla="*/ 7319 h 15792"/>
                <a:gd name="connsiteX36-335" fmla="*/ 13078 w 13180"/>
                <a:gd name="connsiteY36-336" fmla="*/ 7597 h 15792"/>
                <a:gd name="connsiteX37-337" fmla="*/ 13021 w 13180"/>
                <a:gd name="connsiteY37-338" fmla="*/ 7871 h 15792"/>
                <a:gd name="connsiteX38-339" fmla="*/ 12954 w 13180"/>
                <a:gd name="connsiteY38-340" fmla="*/ 8141 h 15792"/>
                <a:gd name="connsiteX39-341" fmla="*/ 12875 w 13180"/>
                <a:gd name="connsiteY39-342" fmla="*/ 8406 h 15792"/>
                <a:gd name="connsiteX40-343" fmla="*/ 12784 w 13180"/>
                <a:gd name="connsiteY40-344" fmla="*/ 8667 h 15792"/>
                <a:gd name="connsiteX41-345" fmla="*/ 12683 w 13180"/>
                <a:gd name="connsiteY41-346" fmla="*/ 8922 h 15792"/>
                <a:gd name="connsiteX42-347" fmla="*/ 12571 w 13180"/>
                <a:gd name="connsiteY42-348" fmla="*/ 9173 h 15792"/>
                <a:gd name="connsiteX43-349" fmla="*/ 12449 w 13180"/>
                <a:gd name="connsiteY43-350" fmla="*/ 9417 h 15792"/>
                <a:gd name="connsiteX44-351" fmla="*/ 12316 w 13180"/>
                <a:gd name="connsiteY44-352" fmla="*/ 9655 h 15792"/>
                <a:gd name="connsiteX45-353" fmla="*/ 12174 w 13180"/>
                <a:gd name="connsiteY45-354" fmla="*/ 9889 h 15792"/>
                <a:gd name="connsiteX46-355" fmla="*/ 12023 w 13180"/>
                <a:gd name="connsiteY46-356" fmla="*/ 10115 h 15792"/>
                <a:gd name="connsiteX47-357" fmla="*/ 11862 w 13180"/>
                <a:gd name="connsiteY47-358" fmla="*/ 10334 h 15792"/>
                <a:gd name="connsiteX48-359" fmla="*/ 11692 w 13180"/>
                <a:gd name="connsiteY48-360" fmla="*/ 10546 h 15792"/>
                <a:gd name="connsiteX49-361" fmla="*/ 11514 w 13180"/>
                <a:gd name="connsiteY49-362" fmla="*/ 10752 h 15792"/>
                <a:gd name="connsiteX50-363" fmla="*/ 11327 w 13180"/>
                <a:gd name="connsiteY50-364" fmla="*/ 10949 h 15792"/>
                <a:gd name="connsiteX51-365" fmla="*/ 11132 w 13180"/>
                <a:gd name="connsiteY51-366" fmla="*/ 11140 h 15792"/>
                <a:gd name="connsiteX52-367" fmla="*/ 10929 w 13180"/>
                <a:gd name="connsiteY52-368" fmla="*/ 11321 h 15792"/>
                <a:gd name="connsiteX53-369" fmla="*/ 10719 w 13180"/>
                <a:gd name="connsiteY53-370" fmla="*/ 11495 h 15792"/>
                <a:gd name="connsiteX54-371" fmla="*/ 10501 w 13180"/>
                <a:gd name="connsiteY54-372" fmla="*/ 11661 h 15792"/>
                <a:gd name="connsiteX55-373" fmla="*/ 10275 w 13180"/>
                <a:gd name="connsiteY55-374" fmla="*/ 11816 h 15792"/>
                <a:gd name="connsiteX56-375" fmla="*/ 10044 w 13180"/>
                <a:gd name="connsiteY56-376" fmla="*/ 11964 h 15792"/>
                <a:gd name="connsiteX57-377" fmla="*/ 9806 w 13180"/>
                <a:gd name="connsiteY57-378" fmla="*/ 12102 h 15792"/>
                <a:gd name="connsiteX58-379" fmla="*/ 9561 w 13180"/>
                <a:gd name="connsiteY58-380" fmla="*/ 12230 h 15792"/>
                <a:gd name="connsiteX59-381" fmla="*/ 9311 w 13180"/>
                <a:gd name="connsiteY59-382" fmla="*/ 12348 h 15792"/>
                <a:gd name="connsiteX60-383" fmla="*/ 9055 w 13180"/>
                <a:gd name="connsiteY60-384" fmla="*/ 12456 h 15792"/>
                <a:gd name="connsiteX61-385" fmla="*/ 8794 w 13180"/>
                <a:gd name="connsiteY61-386" fmla="*/ 12553 h 15792"/>
                <a:gd name="connsiteX62-387" fmla="*/ 8528 w 13180"/>
                <a:gd name="connsiteY62-388" fmla="*/ 12641 h 15792"/>
                <a:gd name="connsiteX63-389" fmla="*/ 8256 w 13180"/>
                <a:gd name="connsiteY63-390" fmla="*/ 12717 h 15792"/>
                <a:gd name="connsiteX64-391" fmla="*/ 7981 w 13180"/>
                <a:gd name="connsiteY64-392" fmla="*/ 12781 h 15792"/>
                <a:gd name="connsiteX65-393" fmla="*/ 7821 w 13180"/>
                <a:gd name="connsiteY65-394" fmla="*/ 15417 h 15792"/>
                <a:gd name="connsiteX66-395" fmla="*/ 5729 w 13180"/>
                <a:gd name="connsiteY66-396" fmla="*/ 12871 h 15792"/>
                <a:gd name="connsiteX67-397" fmla="*/ 5428 w 13180"/>
                <a:gd name="connsiteY67-398" fmla="*/ 12826 h 15792"/>
                <a:gd name="connsiteX68-399" fmla="*/ 5133 w 13180"/>
                <a:gd name="connsiteY68-400" fmla="*/ 12767 h 15792"/>
                <a:gd name="connsiteX69-401" fmla="*/ 4842 w 13180"/>
                <a:gd name="connsiteY69-402" fmla="*/ 12696 h 15792"/>
                <a:gd name="connsiteX70-403" fmla="*/ 4556 w 13180"/>
                <a:gd name="connsiteY70-404" fmla="*/ 12611 h 15792"/>
                <a:gd name="connsiteX71-405" fmla="*/ 4276 w 13180"/>
                <a:gd name="connsiteY71-406" fmla="*/ 12515 h 15792"/>
                <a:gd name="connsiteX72-407" fmla="*/ 4002 w 13180"/>
                <a:gd name="connsiteY72-408" fmla="*/ 12406 h 15792"/>
                <a:gd name="connsiteX73-409" fmla="*/ 3734 w 13180"/>
                <a:gd name="connsiteY73-410" fmla="*/ 12287 h 15792"/>
                <a:gd name="connsiteX74-411" fmla="*/ 3472 w 13180"/>
                <a:gd name="connsiteY74-412" fmla="*/ 12155 h 15792"/>
                <a:gd name="connsiteX75-413" fmla="*/ 3218 w 13180"/>
                <a:gd name="connsiteY75-414" fmla="*/ 12013 h 15792"/>
                <a:gd name="connsiteX76-415" fmla="*/ 2970 w 13180"/>
                <a:gd name="connsiteY76-416" fmla="*/ 11861 h 15792"/>
                <a:gd name="connsiteX77-417" fmla="*/ 2731 w 13180"/>
                <a:gd name="connsiteY77-418" fmla="*/ 11697 h 15792"/>
                <a:gd name="connsiteX78-419" fmla="*/ 2499 w 13180"/>
                <a:gd name="connsiteY78-420" fmla="*/ 11524 h 15792"/>
                <a:gd name="connsiteX79-421" fmla="*/ 2274 w 13180"/>
                <a:gd name="connsiteY79-422" fmla="*/ 11342 h 15792"/>
                <a:gd name="connsiteX80-423" fmla="*/ 2059 w 13180"/>
                <a:gd name="connsiteY80-424" fmla="*/ 11150 h 15792"/>
                <a:gd name="connsiteX81-425" fmla="*/ 1852 w 13180"/>
                <a:gd name="connsiteY81-426" fmla="*/ 10949 h 15792"/>
                <a:gd name="connsiteX82-427" fmla="*/ 1655 w 13180"/>
                <a:gd name="connsiteY82-428" fmla="*/ 10739 h 15792"/>
                <a:gd name="connsiteX83-429" fmla="*/ 1466 w 13180"/>
                <a:gd name="connsiteY83-430" fmla="*/ 10521 h 15792"/>
                <a:gd name="connsiteX84-431" fmla="*/ 1289 w 13180"/>
                <a:gd name="connsiteY84-432" fmla="*/ 10295 h 15792"/>
                <a:gd name="connsiteX85-433" fmla="*/ 1120 w 13180"/>
                <a:gd name="connsiteY85-434" fmla="*/ 10061 h 15792"/>
                <a:gd name="connsiteX86-435" fmla="*/ 963 w 13180"/>
                <a:gd name="connsiteY86-436" fmla="*/ 9820 h 15792"/>
                <a:gd name="connsiteX87-437" fmla="*/ 815 w 13180"/>
                <a:gd name="connsiteY87-438" fmla="*/ 9571 h 15792"/>
                <a:gd name="connsiteX88-439" fmla="*/ 680 w 13180"/>
                <a:gd name="connsiteY88-440" fmla="*/ 9317 h 15792"/>
                <a:gd name="connsiteX89-441" fmla="*/ 555 w 13180"/>
                <a:gd name="connsiteY89-442" fmla="*/ 9055 h 15792"/>
                <a:gd name="connsiteX90-443" fmla="*/ 441 w 13180"/>
                <a:gd name="connsiteY90-444" fmla="*/ 8787 h 15792"/>
                <a:gd name="connsiteX91-445" fmla="*/ 341 w 13180"/>
                <a:gd name="connsiteY91-446" fmla="*/ 8514 h 15792"/>
                <a:gd name="connsiteX92-447" fmla="*/ 253 w 13180"/>
                <a:gd name="connsiteY92-448" fmla="*/ 8235 h 15792"/>
                <a:gd name="connsiteX93-449" fmla="*/ 177 w 13180"/>
                <a:gd name="connsiteY93-450" fmla="*/ 7951 h 15792"/>
                <a:gd name="connsiteX94-451" fmla="*/ 114 w 13180"/>
                <a:gd name="connsiteY94-452" fmla="*/ 7662 h 15792"/>
                <a:gd name="connsiteX95-453" fmla="*/ 65 w 13180"/>
                <a:gd name="connsiteY95-454" fmla="*/ 7368 h 15792"/>
                <a:gd name="connsiteX96-455" fmla="*/ 29 w 13180"/>
                <a:gd name="connsiteY96-456" fmla="*/ 7070 h 15792"/>
                <a:gd name="connsiteX97-457" fmla="*/ 7 w 13180"/>
                <a:gd name="connsiteY97-458" fmla="*/ 6769 h 15792"/>
                <a:gd name="connsiteX98-459" fmla="*/ 0 w 13180"/>
                <a:gd name="connsiteY98-460" fmla="*/ 6463 h 15792"/>
                <a:gd name="connsiteX99-461" fmla="*/ 9 w 13180"/>
                <a:gd name="connsiteY99-462" fmla="*/ 6132 h 15792"/>
                <a:gd name="connsiteX100-463" fmla="*/ 34 w 13180"/>
                <a:gd name="connsiteY100-464" fmla="*/ 5804 h 15792"/>
                <a:gd name="connsiteX101-465" fmla="*/ 77 w 13180"/>
                <a:gd name="connsiteY101-466" fmla="*/ 5482 h 15792"/>
                <a:gd name="connsiteX102-467" fmla="*/ 134 w 13180"/>
                <a:gd name="connsiteY102-468" fmla="*/ 5164 h 15792"/>
                <a:gd name="connsiteX103-469" fmla="*/ 208 w 13180"/>
                <a:gd name="connsiteY103-470" fmla="*/ 4852 h 15792"/>
                <a:gd name="connsiteX104-471" fmla="*/ 297 w 13180"/>
                <a:gd name="connsiteY104-472" fmla="*/ 4545 h 15792"/>
                <a:gd name="connsiteX105-473" fmla="*/ 401 w 13180"/>
                <a:gd name="connsiteY105-474" fmla="*/ 4245 h 15792"/>
                <a:gd name="connsiteX106-475" fmla="*/ 519 w 13180"/>
                <a:gd name="connsiteY106-476" fmla="*/ 3952 h 15792"/>
                <a:gd name="connsiteX107-477" fmla="*/ 651 w 13180"/>
                <a:gd name="connsiteY107-478" fmla="*/ 3665 h 15792"/>
                <a:gd name="connsiteX108-479" fmla="*/ 798 w 13180"/>
                <a:gd name="connsiteY108-480" fmla="*/ 3387 h 15792"/>
                <a:gd name="connsiteX109-481" fmla="*/ 956 w 13180"/>
                <a:gd name="connsiteY109-482" fmla="*/ 3116 h 15792"/>
                <a:gd name="connsiteX110-483" fmla="*/ 1128 w 13180"/>
                <a:gd name="connsiteY110-484" fmla="*/ 2855 h 15792"/>
                <a:gd name="connsiteX111-485" fmla="*/ 1312 w 13180"/>
                <a:gd name="connsiteY111-486" fmla="*/ 2601 h 15792"/>
                <a:gd name="connsiteX112-487" fmla="*/ 1508 w 13180"/>
                <a:gd name="connsiteY112-488" fmla="*/ 2357 h 15792"/>
                <a:gd name="connsiteX113-489" fmla="*/ 1716 w 13180"/>
                <a:gd name="connsiteY113-490" fmla="*/ 2122 h 15792"/>
                <a:gd name="connsiteX114-491" fmla="*/ 1934 w 13180"/>
                <a:gd name="connsiteY114-492" fmla="*/ 1897 h 15792"/>
                <a:gd name="connsiteX115-493" fmla="*/ 2163 w 13180"/>
                <a:gd name="connsiteY115-494" fmla="*/ 1683 h 15792"/>
                <a:gd name="connsiteX116-495" fmla="*/ 2403 w 13180"/>
                <a:gd name="connsiteY116-496" fmla="*/ 1479 h 15792"/>
                <a:gd name="connsiteX117-497" fmla="*/ 2651 w 13180"/>
                <a:gd name="connsiteY117-498" fmla="*/ 1287 h 15792"/>
                <a:gd name="connsiteX118-499" fmla="*/ 2910 w 13180"/>
                <a:gd name="connsiteY118-500" fmla="*/ 1107 h 15792"/>
                <a:gd name="connsiteX119-501" fmla="*/ 3177 w 13180"/>
                <a:gd name="connsiteY119-502" fmla="*/ 938 h 15792"/>
                <a:gd name="connsiteX120-503" fmla="*/ 3453 w 13180"/>
                <a:gd name="connsiteY120-504" fmla="*/ 783 h 15792"/>
                <a:gd name="connsiteX121-505" fmla="*/ 3738 w 13180"/>
                <a:gd name="connsiteY121-506" fmla="*/ 639 h 15792"/>
                <a:gd name="connsiteX122-507" fmla="*/ 4029 w 13180"/>
                <a:gd name="connsiteY122-508" fmla="*/ 510 h 15792"/>
                <a:gd name="connsiteX123-509" fmla="*/ 4328 w 13180"/>
                <a:gd name="connsiteY123-510" fmla="*/ 394 h 15792"/>
                <a:gd name="connsiteX124-511" fmla="*/ 4634 w 13180"/>
                <a:gd name="connsiteY124-512" fmla="*/ 292 h 15792"/>
                <a:gd name="connsiteX125-513" fmla="*/ 4947 w 13180"/>
                <a:gd name="connsiteY125-514" fmla="*/ 204 h 15792"/>
                <a:gd name="connsiteX126-515" fmla="*/ 5265 w 13180"/>
                <a:gd name="connsiteY126-516" fmla="*/ 132 h 15792"/>
                <a:gd name="connsiteX127-517" fmla="*/ 5589 w 13180"/>
                <a:gd name="connsiteY127-518" fmla="*/ 75 h 15792"/>
                <a:gd name="connsiteX128-519" fmla="*/ 5917 w 13180"/>
                <a:gd name="connsiteY128-520" fmla="*/ 33 h 15792"/>
                <a:gd name="connsiteX129-521" fmla="*/ 6252 w 13180"/>
                <a:gd name="connsiteY129-522" fmla="*/ 9 h 15792"/>
                <a:gd name="connsiteX130-523" fmla="*/ 6590 w 13180"/>
                <a:gd name="connsiteY130-524" fmla="*/ 0 h 15792"/>
                <a:gd name="connsiteX0-525" fmla="*/ 6590 w 13180"/>
                <a:gd name="connsiteY0-526" fmla="*/ 0 h 15792"/>
                <a:gd name="connsiteX1-527" fmla="*/ 6928 w 13180"/>
                <a:gd name="connsiteY1-528" fmla="*/ 9 h 15792"/>
                <a:gd name="connsiteX2-529" fmla="*/ 7262 w 13180"/>
                <a:gd name="connsiteY2-530" fmla="*/ 33 h 15792"/>
                <a:gd name="connsiteX3-531" fmla="*/ 7591 w 13180"/>
                <a:gd name="connsiteY3-532" fmla="*/ 75 h 15792"/>
                <a:gd name="connsiteX4-533" fmla="*/ 7915 w 13180"/>
                <a:gd name="connsiteY4-534" fmla="*/ 132 h 15792"/>
                <a:gd name="connsiteX5-535" fmla="*/ 8233 w 13180"/>
                <a:gd name="connsiteY5-536" fmla="*/ 204 h 15792"/>
                <a:gd name="connsiteX6-537" fmla="*/ 8546 w 13180"/>
                <a:gd name="connsiteY6-538" fmla="*/ 292 h 15792"/>
                <a:gd name="connsiteX7-539" fmla="*/ 8851 w 13180"/>
                <a:gd name="connsiteY7-540" fmla="*/ 394 h 15792"/>
                <a:gd name="connsiteX8-541" fmla="*/ 9151 w 13180"/>
                <a:gd name="connsiteY8-542" fmla="*/ 510 h 15792"/>
                <a:gd name="connsiteX9-543" fmla="*/ 9442 w 13180"/>
                <a:gd name="connsiteY9-544" fmla="*/ 639 h 15792"/>
                <a:gd name="connsiteX10-545" fmla="*/ 9727 w 13180"/>
                <a:gd name="connsiteY10-546" fmla="*/ 783 h 15792"/>
                <a:gd name="connsiteX11-547" fmla="*/ 10003 w 13180"/>
                <a:gd name="connsiteY11-548" fmla="*/ 938 h 15792"/>
                <a:gd name="connsiteX12-549" fmla="*/ 10270 w 13180"/>
                <a:gd name="connsiteY12-550" fmla="*/ 1107 h 15792"/>
                <a:gd name="connsiteX13-551" fmla="*/ 10529 w 13180"/>
                <a:gd name="connsiteY13-552" fmla="*/ 1287 h 15792"/>
                <a:gd name="connsiteX14-553" fmla="*/ 10777 w 13180"/>
                <a:gd name="connsiteY14-554" fmla="*/ 1479 h 15792"/>
                <a:gd name="connsiteX15-555" fmla="*/ 11017 w 13180"/>
                <a:gd name="connsiteY15-556" fmla="*/ 1683 h 15792"/>
                <a:gd name="connsiteX16-557" fmla="*/ 11246 w 13180"/>
                <a:gd name="connsiteY16-558" fmla="*/ 1897 h 15792"/>
                <a:gd name="connsiteX17-559" fmla="*/ 11464 w 13180"/>
                <a:gd name="connsiteY17-560" fmla="*/ 2122 h 15792"/>
                <a:gd name="connsiteX18-561" fmla="*/ 11672 w 13180"/>
                <a:gd name="connsiteY18-562" fmla="*/ 2357 h 15792"/>
                <a:gd name="connsiteX19-563" fmla="*/ 11868 w 13180"/>
                <a:gd name="connsiteY19-564" fmla="*/ 2601 h 15792"/>
                <a:gd name="connsiteX20-565" fmla="*/ 12052 w 13180"/>
                <a:gd name="connsiteY20-566" fmla="*/ 2855 h 15792"/>
                <a:gd name="connsiteX21-567" fmla="*/ 12224 w 13180"/>
                <a:gd name="connsiteY21-568" fmla="*/ 3116 h 15792"/>
                <a:gd name="connsiteX22-569" fmla="*/ 12382 w 13180"/>
                <a:gd name="connsiteY22-570" fmla="*/ 3387 h 15792"/>
                <a:gd name="connsiteX23-571" fmla="*/ 12529 w 13180"/>
                <a:gd name="connsiteY23-572" fmla="*/ 3665 h 15792"/>
                <a:gd name="connsiteX24-573" fmla="*/ 12661 w 13180"/>
                <a:gd name="connsiteY24-574" fmla="*/ 3952 h 15792"/>
                <a:gd name="connsiteX25-575" fmla="*/ 12779 w 13180"/>
                <a:gd name="connsiteY25-576" fmla="*/ 4245 h 15792"/>
                <a:gd name="connsiteX26-577" fmla="*/ 12883 w 13180"/>
                <a:gd name="connsiteY26-578" fmla="*/ 4545 h 15792"/>
                <a:gd name="connsiteX27-579" fmla="*/ 12972 w 13180"/>
                <a:gd name="connsiteY27-580" fmla="*/ 4852 h 15792"/>
                <a:gd name="connsiteX28-581" fmla="*/ 13046 w 13180"/>
                <a:gd name="connsiteY28-582" fmla="*/ 5164 h 15792"/>
                <a:gd name="connsiteX29-583" fmla="*/ 13103 w 13180"/>
                <a:gd name="connsiteY29-584" fmla="*/ 5482 h 15792"/>
                <a:gd name="connsiteX30-585" fmla="*/ 13146 w 13180"/>
                <a:gd name="connsiteY30-586" fmla="*/ 5804 h 15792"/>
                <a:gd name="connsiteX31-587" fmla="*/ 13171 w 13180"/>
                <a:gd name="connsiteY31-588" fmla="*/ 6132 h 15792"/>
                <a:gd name="connsiteX32-589" fmla="*/ 13180 w 13180"/>
                <a:gd name="connsiteY32-590" fmla="*/ 6463 h 15792"/>
                <a:gd name="connsiteX33-591" fmla="*/ 13173 w 13180"/>
                <a:gd name="connsiteY33-592" fmla="*/ 6752 h 15792"/>
                <a:gd name="connsiteX34-593" fmla="*/ 13154 w 13180"/>
                <a:gd name="connsiteY34-594" fmla="*/ 7037 h 15792"/>
                <a:gd name="connsiteX35-595" fmla="*/ 13122 w 13180"/>
                <a:gd name="connsiteY35-596" fmla="*/ 7319 h 15792"/>
                <a:gd name="connsiteX36-597" fmla="*/ 13078 w 13180"/>
                <a:gd name="connsiteY36-598" fmla="*/ 7597 h 15792"/>
                <a:gd name="connsiteX37-599" fmla="*/ 13021 w 13180"/>
                <a:gd name="connsiteY37-600" fmla="*/ 7871 h 15792"/>
                <a:gd name="connsiteX38-601" fmla="*/ 12954 w 13180"/>
                <a:gd name="connsiteY38-602" fmla="*/ 8141 h 15792"/>
                <a:gd name="connsiteX39-603" fmla="*/ 12875 w 13180"/>
                <a:gd name="connsiteY39-604" fmla="*/ 8406 h 15792"/>
                <a:gd name="connsiteX40-605" fmla="*/ 12784 w 13180"/>
                <a:gd name="connsiteY40-606" fmla="*/ 8667 h 15792"/>
                <a:gd name="connsiteX41-607" fmla="*/ 12683 w 13180"/>
                <a:gd name="connsiteY41-608" fmla="*/ 8922 h 15792"/>
                <a:gd name="connsiteX42-609" fmla="*/ 12571 w 13180"/>
                <a:gd name="connsiteY42-610" fmla="*/ 9173 h 15792"/>
                <a:gd name="connsiteX43-611" fmla="*/ 12449 w 13180"/>
                <a:gd name="connsiteY43-612" fmla="*/ 9417 h 15792"/>
                <a:gd name="connsiteX44-613" fmla="*/ 12316 w 13180"/>
                <a:gd name="connsiteY44-614" fmla="*/ 9655 h 15792"/>
                <a:gd name="connsiteX45-615" fmla="*/ 12174 w 13180"/>
                <a:gd name="connsiteY45-616" fmla="*/ 9889 h 15792"/>
                <a:gd name="connsiteX46-617" fmla="*/ 12023 w 13180"/>
                <a:gd name="connsiteY46-618" fmla="*/ 10115 h 15792"/>
                <a:gd name="connsiteX47-619" fmla="*/ 11862 w 13180"/>
                <a:gd name="connsiteY47-620" fmla="*/ 10334 h 15792"/>
                <a:gd name="connsiteX48-621" fmla="*/ 11692 w 13180"/>
                <a:gd name="connsiteY48-622" fmla="*/ 10546 h 15792"/>
                <a:gd name="connsiteX49-623" fmla="*/ 11514 w 13180"/>
                <a:gd name="connsiteY49-624" fmla="*/ 10752 h 15792"/>
                <a:gd name="connsiteX50-625" fmla="*/ 11327 w 13180"/>
                <a:gd name="connsiteY50-626" fmla="*/ 10949 h 15792"/>
                <a:gd name="connsiteX51-627" fmla="*/ 11132 w 13180"/>
                <a:gd name="connsiteY51-628" fmla="*/ 11140 h 15792"/>
                <a:gd name="connsiteX52-629" fmla="*/ 10929 w 13180"/>
                <a:gd name="connsiteY52-630" fmla="*/ 11321 h 15792"/>
                <a:gd name="connsiteX53-631" fmla="*/ 10719 w 13180"/>
                <a:gd name="connsiteY53-632" fmla="*/ 11495 h 15792"/>
                <a:gd name="connsiteX54-633" fmla="*/ 10501 w 13180"/>
                <a:gd name="connsiteY54-634" fmla="*/ 11661 h 15792"/>
                <a:gd name="connsiteX55-635" fmla="*/ 10275 w 13180"/>
                <a:gd name="connsiteY55-636" fmla="*/ 11816 h 15792"/>
                <a:gd name="connsiteX56-637" fmla="*/ 10044 w 13180"/>
                <a:gd name="connsiteY56-638" fmla="*/ 11964 h 15792"/>
                <a:gd name="connsiteX57-639" fmla="*/ 9806 w 13180"/>
                <a:gd name="connsiteY57-640" fmla="*/ 12102 h 15792"/>
                <a:gd name="connsiteX58-641" fmla="*/ 9561 w 13180"/>
                <a:gd name="connsiteY58-642" fmla="*/ 12230 h 15792"/>
                <a:gd name="connsiteX59-643" fmla="*/ 9311 w 13180"/>
                <a:gd name="connsiteY59-644" fmla="*/ 12348 h 15792"/>
                <a:gd name="connsiteX60-645" fmla="*/ 9055 w 13180"/>
                <a:gd name="connsiteY60-646" fmla="*/ 12456 h 15792"/>
                <a:gd name="connsiteX61-647" fmla="*/ 8794 w 13180"/>
                <a:gd name="connsiteY61-648" fmla="*/ 12553 h 15792"/>
                <a:gd name="connsiteX62-649" fmla="*/ 8528 w 13180"/>
                <a:gd name="connsiteY62-650" fmla="*/ 12641 h 15792"/>
                <a:gd name="connsiteX63-651" fmla="*/ 8256 w 13180"/>
                <a:gd name="connsiteY63-652" fmla="*/ 12717 h 15792"/>
                <a:gd name="connsiteX64-653" fmla="*/ 7981 w 13180"/>
                <a:gd name="connsiteY64-654" fmla="*/ 12781 h 15792"/>
                <a:gd name="connsiteX65-655" fmla="*/ 7821 w 13180"/>
                <a:gd name="connsiteY65-656" fmla="*/ 15417 h 15792"/>
                <a:gd name="connsiteX66-657" fmla="*/ 5729 w 13180"/>
                <a:gd name="connsiteY66-658" fmla="*/ 12871 h 15792"/>
                <a:gd name="connsiteX67-659" fmla="*/ 5428 w 13180"/>
                <a:gd name="connsiteY67-660" fmla="*/ 12826 h 15792"/>
                <a:gd name="connsiteX68-661" fmla="*/ 5133 w 13180"/>
                <a:gd name="connsiteY68-662" fmla="*/ 12767 h 15792"/>
                <a:gd name="connsiteX69-663" fmla="*/ 4842 w 13180"/>
                <a:gd name="connsiteY69-664" fmla="*/ 12696 h 15792"/>
                <a:gd name="connsiteX70-665" fmla="*/ 4556 w 13180"/>
                <a:gd name="connsiteY70-666" fmla="*/ 12611 h 15792"/>
                <a:gd name="connsiteX71-667" fmla="*/ 4276 w 13180"/>
                <a:gd name="connsiteY71-668" fmla="*/ 12515 h 15792"/>
                <a:gd name="connsiteX72-669" fmla="*/ 4002 w 13180"/>
                <a:gd name="connsiteY72-670" fmla="*/ 12406 h 15792"/>
                <a:gd name="connsiteX73-671" fmla="*/ 3734 w 13180"/>
                <a:gd name="connsiteY73-672" fmla="*/ 12287 h 15792"/>
                <a:gd name="connsiteX74-673" fmla="*/ 3472 w 13180"/>
                <a:gd name="connsiteY74-674" fmla="*/ 12155 h 15792"/>
                <a:gd name="connsiteX75-675" fmla="*/ 3218 w 13180"/>
                <a:gd name="connsiteY75-676" fmla="*/ 12013 h 15792"/>
                <a:gd name="connsiteX76-677" fmla="*/ 2970 w 13180"/>
                <a:gd name="connsiteY76-678" fmla="*/ 11861 h 15792"/>
                <a:gd name="connsiteX77-679" fmla="*/ 2731 w 13180"/>
                <a:gd name="connsiteY77-680" fmla="*/ 11697 h 15792"/>
                <a:gd name="connsiteX78-681" fmla="*/ 2499 w 13180"/>
                <a:gd name="connsiteY78-682" fmla="*/ 11524 h 15792"/>
                <a:gd name="connsiteX79-683" fmla="*/ 2274 w 13180"/>
                <a:gd name="connsiteY79-684" fmla="*/ 11342 h 15792"/>
                <a:gd name="connsiteX80-685" fmla="*/ 2059 w 13180"/>
                <a:gd name="connsiteY80-686" fmla="*/ 11150 h 15792"/>
                <a:gd name="connsiteX81-687" fmla="*/ 1852 w 13180"/>
                <a:gd name="connsiteY81-688" fmla="*/ 10949 h 15792"/>
                <a:gd name="connsiteX82-689" fmla="*/ 1655 w 13180"/>
                <a:gd name="connsiteY82-690" fmla="*/ 10739 h 15792"/>
                <a:gd name="connsiteX83-691" fmla="*/ 1466 w 13180"/>
                <a:gd name="connsiteY83-692" fmla="*/ 10521 h 15792"/>
                <a:gd name="connsiteX84-693" fmla="*/ 1289 w 13180"/>
                <a:gd name="connsiteY84-694" fmla="*/ 10295 h 15792"/>
                <a:gd name="connsiteX85-695" fmla="*/ 1120 w 13180"/>
                <a:gd name="connsiteY85-696" fmla="*/ 10061 h 15792"/>
                <a:gd name="connsiteX86-697" fmla="*/ 963 w 13180"/>
                <a:gd name="connsiteY86-698" fmla="*/ 9820 h 15792"/>
                <a:gd name="connsiteX87-699" fmla="*/ 815 w 13180"/>
                <a:gd name="connsiteY87-700" fmla="*/ 9571 h 15792"/>
                <a:gd name="connsiteX88-701" fmla="*/ 680 w 13180"/>
                <a:gd name="connsiteY88-702" fmla="*/ 9317 h 15792"/>
                <a:gd name="connsiteX89-703" fmla="*/ 555 w 13180"/>
                <a:gd name="connsiteY89-704" fmla="*/ 9055 h 15792"/>
                <a:gd name="connsiteX90-705" fmla="*/ 441 w 13180"/>
                <a:gd name="connsiteY90-706" fmla="*/ 8787 h 15792"/>
                <a:gd name="connsiteX91-707" fmla="*/ 341 w 13180"/>
                <a:gd name="connsiteY91-708" fmla="*/ 8514 h 15792"/>
                <a:gd name="connsiteX92-709" fmla="*/ 253 w 13180"/>
                <a:gd name="connsiteY92-710" fmla="*/ 8235 h 15792"/>
                <a:gd name="connsiteX93-711" fmla="*/ 177 w 13180"/>
                <a:gd name="connsiteY93-712" fmla="*/ 7951 h 15792"/>
                <a:gd name="connsiteX94-713" fmla="*/ 114 w 13180"/>
                <a:gd name="connsiteY94-714" fmla="*/ 7662 h 15792"/>
                <a:gd name="connsiteX95-715" fmla="*/ 65 w 13180"/>
                <a:gd name="connsiteY95-716" fmla="*/ 7368 h 15792"/>
                <a:gd name="connsiteX96-717" fmla="*/ 29 w 13180"/>
                <a:gd name="connsiteY96-718" fmla="*/ 7070 h 15792"/>
                <a:gd name="connsiteX97-719" fmla="*/ 7 w 13180"/>
                <a:gd name="connsiteY97-720" fmla="*/ 6769 h 15792"/>
                <a:gd name="connsiteX98-721" fmla="*/ 0 w 13180"/>
                <a:gd name="connsiteY98-722" fmla="*/ 6463 h 15792"/>
                <a:gd name="connsiteX99-723" fmla="*/ 9 w 13180"/>
                <a:gd name="connsiteY99-724" fmla="*/ 6132 h 15792"/>
                <a:gd name="connsiteX100-725" fmla="*/ 34 w 13180"/>
                <a:gd name="connsiteY100-726" fmla="*/ 5804 h 15792"/>
                <a:gd name="connsiteX101-727" fmla="*/ 77 w 13180"/>
                <a:gd name="connsiteY101-728" fmla="*/ 5482 h 15792"/>
                <a:gd name="connsiteX102-729" fmla="*/ 134 w 13180"/>
                <a:gd name="connsiteY102-730" fmla="*/ 5164 h 15792"/>
                <a:gd name="connsiteX103-731" fmla="*/ 208 w 13180"/>
                <a:gd name="connsiteY103-732" fmla="*/ 4852 h 15792"/>
                <a:gd name="connsiteX104-733" fmla="*/ 297 w 13180"/>
                <a:gd name="connsiteY104-734" fmla="*/ 4545 h 15792"/>
                <a:gd name="connsiteX105-735" fmla="*/ 401 w 13180"/>
                <a:gd name="connsiteY105-736" fmla="*/ 4245 h 15792"/>
                <a:gd name="connsiteX106-737" fmla="*/ 519 w 13180"/>
                <a:gd name="connsiteY106-738" fmla="*/ 3952 h 15792"/>
                <a:gd name="connsiteX107-739" fmla="*/ 651 w 13180"/>
                <a:gd name="connsiteY107-740" fmla="*/ 3665 h 15792"/>
                <a:gd name="connsiteX108-741" fmla="*/ 798 w 13180"/>
                <a:gd name="connsiteY108-742" fmla="*/ 3387 h 15792"/>
                <a:gd name="connsiteX109-743" fmla="*/ 956 w 13180"/>
                <a:gd name="connsiteY109-744" fmla="*/ 3116 h 15792"/>
                <a:gd name="connsiteX110-745" fmla="*/ 1128 w 13180"/>
                <a:gd name="connsiteY110-746" fmla="*/ 2855 h 15792"/>
                <a:gd name="connsiteX111-747" fmla="*/ 1312 w 13180"/>
                <a:gd name="connsiteY111-748" fmla="*/ 2601 h 15792"/>
                <a:gd name="connsiteX112-749" fmla="*/ 1508 w 13180"/>
                <a:gd name="connsiteY112-750" fmla="*/ 2357 h 15792"/>
                <a:gd name="connsiteX113-751" fmla="*/ 1716 w 13180"/>
                <a:gd name="connsiteY113-752" fmla="*/ 2122 h 15792"/>
                <a:gd name="connsiteX114-753" fmla="*/ 1934 w 13180"/>
                <a:gd name="connsiteY114-754" fmla="*/ 1897 h 15792"/>
                <a:gd name="connsiteX115-755" fmla="*/ 2163 w 13180"/>
                <a:gd name="connsiteY115-756" fmla="*/ 1683 h 15792"/>
                <a:gd name="connsiteX116-757" fmla="*/ 2403 w 13180"/>
                <a:gd name="connsiteY116-758" fmla="*/ 1479 h 15792"/>
                <a:gd name="connsiteX117-759" fmla="*/ 2651 w 13180"/>
                <a:gd name="connsiteY117-760" fmla="*/ 1287 h 15792"/>
                <a:gd name="connsiteX118-761" fmla="*/ 2910 w 13180"/>
                <a:gd name="connsiteY118-762" fmla="*/ 1107 h 15792"/>
                <a:gd name="connsiteX119-763" fmla="*/ 3177 w 13180"/>
                <a:gd name="connsiteY119-764" fmla="*/ 938 h 15792"/>
                <a:gd name="connsiteX120-765" fmla="*/ 3453 w 13180"/>
                <a:gd name="connsiteY120-766" fmla="*/ 783 h 15792"/>
                <a:gd name="connsiteX121-767" fmla="*/ 3738 w 13180"/>
                <a:gd name="connsiteY121-768" fmla="*/ 639 h 15792"/>
                <a:gd name="connsiteX122-769" fmla="*/ 4029 w 13180"/>
                <a:gd name="connsiteY122-770" fmla="*/ 510 h 15792"/>
                <a:gd name="connsiteX123-771" fmla="*/ 4328 w 13180"/>
                <a:gd name="connsiteY123-772" fmla="*/ 394 h 15792"/>
                <a:gd name="connsiteX124-773" fmla="*/ 4634 w 13180"/>
                <a:gd name="connsiteY124-774" fmla="*/ 292 h 15792"/>
                <a:gd name="connsiteX125-775" fmla="*/ 4947 w 13180"/>
                <a:gd name="connsiteY125-776" fmla="*/ 204 h 15792"/>
                <a:gd name="connsiteX126-777" fmla="*/ 5265 w 13180"/>
                <a:gd name="connsiteY126-778" fmla="*/ 132 h 15792"/>
                <a:gd name="connsiteX127-779" fmla="*/ 5589 w 13180"/>
                <a:gd name="connsiteY127-780" fmla="*/ 75 h 15792"/>
                <a:gd name="connsiteX128-781" fmla="*/ 5917 w 13180"/>
                <a:gd name="connsiteY128-782" fmla="*/ 33 h 15792"/>
                <a:gd name="connsiteX129-783" fmla="*/ 6252 w 13180"/>
                <a:gd name="connsiteY129-784" fmla="*/ 9 h 15792"/>
                <a:gd name="connsiteX130-785" fmla="*/ 6590 w 13180"/>
                <a:gd name="connsiteY130-786" fmla="*/ 0 h 1579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</a:cxnLst>
              <a:rect l="l" t="t" r="r" b="b"/>
              <a:pathLst>
                <a:path w="13180" h="15792">
                  <a:moveTo>
                    <a:pt x="6590" y="0"/>
                  </a:moveTo>
                  <a:lnTo>
                    <a:pt x="6928" y="9"/>
                  </a:lnTo>
                  <a:lnTo>
                    <a:pt x="7262" y="33"/>
                  </a:lnTo>
                  <a:lnTo>
                    <a:pt x="7591" y="75"/>
                  </a:lnTo>
                  <a:lnTo>
                    <a:pt x="7915" y="132"/>
                  </a:lnTo>
                  <a:lnTo>
                    <a:pt x="8233" y="204"/>
                  </a:lnTo>
                  <a:lnTo>
                    <a:pt x="8546" y="292"/>
                  </a:lnTo>
                  <a:lnTo>
                    <a:pt x="8851" y="394"/>
                  </a:lnTo>
                  <a:lnTo>
                    <a:pt x="9151" y="510"/>
                  </a:lnTo>
                  <a:lnTo>
                    <a:pt x="9442" y="639"/>
                  </a:lnTo>
                  <a:lnTo>
                    <a:pt x="9727" y="783"/>
                  </a:lnTo>
                  <a:lnTo>
                    <a:pt x="10003" y="938"/>
                  </a:lnTo>
                  <a:lnTo>
                    <a:pt x="10270" y="1107"/>
                  </a:lnTo>
                  <a:lnTo>
                    <a:pt x="10529" y="1287"/>
                  </a:lnTo>
                  <a:lnTo>
                    <a:pt x="10777" y="1479"/>
                  </a:lnTo>
                  <a:lnTo>
                    <a:pt x="11017" y="1683"/>
                  </a:lnTo>
                  <a:lnTo>
                    <a:pt x="11246" y="1897"/>
                  </a:lnTo>
                  <a:lnTo>
                    <a:pt x="11464" y="2122"/>
                  </a:lnTo>
                  <a:lnTo>
                    <a:pt x="11672" y="2357"/>
                  </a:lnTo>
                  <a:lnTo>
                    <a:pt x="11868" y="2601"/>
                  </a:lnTo>
                  <a:cubicBezTo>
                    <a:pt x="11929" y="2686"/>
                    <a:pt x="11991" y="2770"/>
                    <a:pt x="12052" y="2855"/>
                  </a:cubicBezTo>
                  <a:lnTo>
                    <a:pt x="12224" y="3116"/>
                  </a:lnTo>
                  <a:cubicBezTo>
                    <a:pt x="12277" y="3206"/>
                    <a:pt x="12329" y="3297"/>
                    <a:pt x="12382" y="3387"/>
                  </a:cubicBezTo>
                  <a:lnTo>
                    <a:pt x="12529" y="3665"/>
                  </a:lnTo>
                  <a:lnTo>
                    <a:pt x="12661" y="3952"/>
                  </a:lnTo>
                  <a:cubicBezTo>
                    <a:pt x="12700" y="4050"/>
                    <a:pt x="12740" y="4147"/>
                    <a:pt x="12779" y="4245"/>
                  </a:cubicBezTo>
                  <a:cubicBezTo>
                    <a:pt x="12814" y="4345"/>
                    <a:pt x="12848" y="4445"/>
                    <a:pt x="12883" y="4545"/>
                  </a:cubicBezTo>
                  <a:cubicBezTo>
                    <a:pt x="12913" y="4647"/>
                    <a:pt x="12942" y="4750"/>
                    <a:pt x="12972" y="4852"/>
                  </a:cubicBezTo>
                  <a:cubicBezTo>
                    <a:pt x="12997" y="4956"/>
                    <a:pt x="13021" y="5060"/>
                    <a:pt x="13046" y="5164"/>
                  </a:cubicBezTo>
                  <a:lnTo>
                    <a:pt x="13103" y="5482"/>
                  </a:lnTo>
                  <a:cubicBezTo>
                    <a:pt x="13117" y="5589"/>
                    <a:pt x="13132" y="5697"/>
                    <a:pt x="13146" y="5804"/>
                  </a:cubicBezTo>
                  <a:cubicBezTo>
                    <a:pt x="13154" y="5913"/>
                    <a:pt x="13163" y="6023"/>
                    <a:pt x="13171" y="6132"/>
                  </a:cubicBezTo>
                  <a:cubicBezTo>
                    <a:pt x="13174" y="6242"/>
                    <a:pt x="13177" y="6353"/>
                    <a:pt x="13180" y="6463"/>
                  </a:cubicBezTo>
                  <a:cubicBezTo>
                    <a:pt x="13178" y="6559"/>
                    <a:pt x="13175" y="6656"/>
                    <a:pt x="13173" y="6752"/>
                  </a:cubicBezTo>
                  <a:cubicBezTo>
                    <a:pt x="13167" y="6847"/>
                    <a:pt x="13160" y="6942"/>
                    <a:pt x="13154" y="7037"/>
                  </a:cubicBezTo>
                  <a:cubicBezTo>
                    <a:pt x="13143" y="7131"/>
                    <a:pt x="13133" y="7225"/>
                    <a:pt x="13122" y="7319"/>
                  </a:cubicBezTo>
                  <a:cubicBezTo>
                    <a:pt x="13107" y="7412"/>
                    <a:pt x="13093" y="7504"/>
                    <a:pt x="13078" y="7597"/>
                  </a:cubicBezTo>
                  <a:cubicBezTo>
                    <a:pt x="13059" y="7688"/>
                    <a:pt x="13040" y="7780"/>
                    <a:pt x="13021" y="7871"/>
                  </a:cubicBezTo>
                  <a:cubicBezTo>
                    <a:pt x="12999" y="7961"/>
                    <a:pt x="12976" y="8051"/>
                    <a:pt x="12954" y="8141"/>
                  </a:cubicBezTo>
                  <a:cubicBezTo>
                    <a:pt x="12928" y="8229"/>
                    <a:pt x="12901" y="8318"/>
                    <a:pt x="12875" y="8406"/>
                  </a:cubicBezTo>
                  <a:cubicBezTo>
                    <a:pt x="12845" y="8493"/>
                    <a:pt x="12814" y="8580"/>
                    <a:pt x="12784" y="8667"/>
                  </a:cubicBezTo>
                  <a:cubicBezTo>
                    <a:pt x="12750" y="8752"/>
                    <a:pt x="12717" y="8837"/>
                    <a:pt x="12683" y="8922"/>
                  </a:cubicBezTo>
                  <a:cubicBezTo>
                    <a:pt x="12646" y="9006"/>
                    <a:pt x="12608" y="9089"/>
                    <a:pt x="12571" y="9173"/>
                  </a:cubicBezTo>
                  <a:cubicBezTo>
                    <a:pt x="12530" y="9254"/>
                    <a:pt x="12490" y="9336"/>
                    <a:pt x="12449" y="9417"/>
                  </a:cubicBezTo>
                  <a:lnTo>
                    <a:pt x="12316" y="9655"/>
                  </a:lnTo>
                  <a:cubicBezTo>
                    <a:pt x="12269" y="9733"/>
                    <a:pt x="12221" y="9811"/>
                    <a:pt x="12174" y="9889"/>
                  </a:cubicBezTo>
                  <a:lnTo>
                    <a:pt x="12023" y="10115"/>
                  </a:lnTo>
                  <a:lnTo>
                    <a:pt x="11862" y="10334"/>
                  </a:lnTo>
                  <a:lnTo>
                    <a:pt x="11692" y="10546"/>
                  </a:lnTo>
                  <a:cubicBezTo>
                    <a:pt x="11633" y="10615"/>
                    <a:pt x="11573" y="10683"/>
                    <a:pt x="11514" y="10752"/>
                  </a:cubicBezTo>
                  <a:cubicBezTo>
                    <a:pt x="11452" y="10818"/>
                    <a:pt x="11389" y="10883"/>
                    <a:pt x="11327" y="10949"/>
                  </a:cubicBezTo>
                  <a:lnTo>
                    <a:pt x="11132" y="11140"/>
                  </a:lnTo>
                  <a:lnTo>
                    <a:pt x="10929" y="11321"/>
                  </a:lnTo>
                  <a:lnTo>
                    <a:pt x="10719" y="11495"/>
                  </a:lnTo>
                  <a:lnTo>
                    <a:pt x="10501" y="11661"/>
                  </a:lnTo>
                  <a:lnTo>
                    <a:pt x="10275" y="11816"/>
                  </a:lnTo>
                  <a:lnTo>
                    <a:pt x="10044" y="11964"/>
                  </a:lnTo>
                  <a:lnTo>
                    <a:pt x="9806" y="12102"/>
                  </a:lnTo>
                  <a:lnTo>
                    <a:pt x="9561" y="12230"/>
                  </a:lnTo>
                  <a:lnTo>
                    <a:pt x="9311" y="12348"/>
                  </a:lnTo>
                  <a:lnTo>
                    <a:pt x="9055" y="12456"/>
                  </a:lnTo>
                  <a:lnTo>
                    <a:pt x="8794" y="12553"/>
                  </a:lnTo>
                  <a:lnTo>
                    <a:pt x="8528" y="12641"/>
                  </a:lnTo>
                  <a:lnTo>
                    <a:pt x="8256" y="12717"/>
                  </a:lnTo>
                  <a:lnTo>
                    <a:pt x="7981" y="12781"/>
                  </a:lnTo>
                  <a:cubicBezTo>
                    <a:pt x="7928" y="13660"/>
                    <a:pt x="7874" y="14538"/>
                    <a:pt x="7821" y="15417"/>
                  </a:cubicBezTo>
                  <a:cubicBezTo>
                    <a:pt x="7841" y="15792"/>
                    <a:pt x="6128" y="13303"/>
                    <a:pt x="5729" y="12871"/>
                  </a:cubicBezTo>
                  <a:lnTo>
                    <a:pt x="5428" y="12826"/>
                  </a:lnTo>
                  <a:lnTo>
                    <a:pt x="5133" y="12767"/>
                  </a:lnTo>
                  <a:lnTo>
                    <a:pt x="4842" y="12696"/>
                  </a:lnTo>
                  <a:lnTo>
                    <a:pt x="4556" y="12611"/>
                  </a:lnTo>
                  <a:lnTo>
                    <a:pt x="4276" y="12515"/>
                  </a:lnTo>
                  <a:lnTo>
                    <a:pt x="4002" y="12406"/>
                  </a:lnTo>
                  <a:lnTo>
                    <a:pt x="3734" y="12287"/>
                  </a:lnTo>
                  <a:lnTo>
                    <a:pt x="3472" y="12155"/>
                  </a:lnTo>
                  <a:lnTo>
                    <a:pt x="3218" y="12013"/>
                  </a:lnTo>
                  <a:lnTo>
                    <a:pt x="2970" y="11861"/>
                  </a:lnTo>
                  <a:lnTo>
                    <a:pt x="2731" y="11697"/>
                  </a:lnTo>
                  <a:lnTo>
                    <a:pt x="2499" y="11524"/>
                  </a:lnTo>
                  <a:lnTo>
                    <a:pt x="2274" y="11342"/>
                  </a:lnTo>
                  <a:lnTo>
                    <a:pt x="2059" y="11150"/>
                  </a:lnTo>
                  <a:lnTo>
                    <a:pt x="1852" y="10949"/>
                  </a:lnTo>
                  <a:lnTo>
                    <a:pt x="1655" y="10739"/>
                  </a:lnTo>
                  <a:lnTo>
                    <a:pt x="1466" y="10521"/>
                  </a:lnTo>
                  <a:lnTo>
                    <a:pt x="1289" y="10295"/>
                  </a:lnTo>
                  <a:lnTo>
                    <a:pt x="1120" y="10061"/>
                  </a:lnTo>
                  <a:lnTo>
                    <a:pt x="963" y="9820"/>
                  </a:lnTo>
                  <a:cubicBezTo>
                    <a:pt x="914" y="9737"/>
                    <a:pt x="864" y="9654"/>
                    <a:pt x="815" y="9571"/>
                  </a:cubicBezTo>
                  <a:lnTo>
                    <a:pt x="680" y="9317"/>
                  </a:lnTo>
                  <a:cubicBezTo>
                    <a:pt x="638" y="9230"/>
                    <a:pt x="597" y="9142"/>
                    <a:pt x="555" y="9055"/>
                  </a:cubicBezTo>
                  <a:lnTo>
                    <a:pt x="441" y="8787"/>
                  </a:lnTo>
                  <a:cubicBezTo>
                    <a:pt x="408" y="8696"/>
                    <a:pt x="374" y="8605"/>
                    <a:pt x="341" y="8514"/>
                  </a:cubicBezTo>
                  <a:cubicBezTo>
                    <a:pt x="312" y="8421"/>
                    <a:pt x="282" y="8328"/>
                    <a:pt x="253" y="8235"/>
                  </a:cubicBezTo>
                  <a:cubicBezTo>
                    <a:pt x="228" y="8140"/>
                    <a:pt x="202" y="8046"/>
                    <a:pt x="177" y="7951"/>
                  </a:cubicBezTo>
                  <a:cubicBezTo>
                    <a:pt x="156" y="7855"/>
                    <a:pt x="135" y="7758"/>
                    <a:pt x="114" y="7662"/>
                  </a:cubicBezTo>
                  <a:cubicBezTo>
                    <a:pt x="98" y="7564"/>
                    <a:pt x="81" y="7466"/>
                    <a:pt x="65" y="7368"/>
                  </a:cubicBezTo>
                  <a:cubicBezTo>
                    <a:pt x="53" y="7269"/>
                    <a:pt x="41" y="7169"/>
                    <a:pt x="29" y="7070"/>
                  </a:cubicBezTo>
                  <a:cubicBezTo>
                    <a:pt x="22" y="6970"/>
                    <a:pt x="14" y="6869"/>
                    <a:pt x="7" y="6769"/>
                  </a:cubicBezTo>
                  <a:cubicBezTo>
                    <a:pt x="5" y="6667"/>
                    <a:pt x="2" y="6565"/>
                    <a:pt x="0" y="6463"/>
                  </a:cubicBezTo>
                  <a:cubicBezTo>
                    <a:pt x="3" y="6353"/>
                    <a:pt x="6" y="6242"/>
                    <a:pt x="9" y="6132"/>
                  </a:cubicBezTo>
                  <a:cubicBezTo>
                    <a:pt x="17" y="6023"/>
                    <a:pt x="26" y="5913"/>
                    <a:pt x="34" y="5804"/>
                  </a:cubicBezTo>
                  <a:cubicBezTo>
                    <a:pt x="48" y="5697"/>
                    <a:pt x="63" y="5589"/>
                    <a:pt x="77" y="5482"/>
                  </a:cubicBezTo>
                  <a:lnTo>
                    <a:pt x="134" y="5164"/>
                  </a:lnTo>
                  <a:cubicBezTo>
                    <a:pt x="159" y="5060"/>
                    <a:pt x="183" y="4956"/>
                    <a:pt x="208" y="4852"/>
                  </a:cubicBezTo>
                  <a:cubicBezTo>
                    <a:pt x="238" y="4750"/>
                    <a:pt x="267" y="4647"/>
                    <a:pt x="297" y="4545"/>
                  </a:cubicBezTo>
                  <a:cubicBezTo>
                    <a:pt x="332" y="4445"/>
                    <a:pt x="366" y="4345"/>
                    <a:pt x="401" y="4245"/>
                  </a:cubicBezTo>
                  <a:cubicBezTo>
                    <a:pt x="440" y="4147"/>
                    <a:pt x="480" y="4050"/>
                    <a:pt x="519" y="3952"/>
                  </a:cubicBezTo>
                  <a:lnTo>
                    <a:pt x="651" y="3665"/>
                  </a:lnTo>
                  <a:lnTo>
                    <a:pt x="798" y="3387"/>
                  </a:lnTo>
                  <a:cubicBezTo>
                    <a:pt x="851" y="3297"/>
                    <a:pt x="903" y="3206"/>
                    <a:pt x="956" y="3116"/>
                  </a:cubicBezTo>
                  <a:lnTo>
                    <a:pt x="1128" y="2855"/>
                  </a:lnTo>
                  <a:cubicBezTo>
                    <a:pt x="1189" y="2770"/>
                    <a:pt x="1251" y="2686"/>
                    <a:pt x="1312" y="2601"/>
                  </a:cubicBezTo>
                  <a:lnTo>
                    <a:pt x="1508" y="2357"/>
                  </a:lnTo>
                  <a:lnTo>
                    <a:pt x="1716" y="2122"/>
                  </a:lnTo>
                  <a:lnTo>
                    <a:pt x="1934" y="1897"/>
                  </a:lnTo>
                  <a:lnTo>
                    <a:pt x="2163" y="1683"/>
                  </a:lnTo>
                  <a:lnTo>
                    <a:pt x="2403" y="1479"/>
                  </a:lnTo>
                  <a:lnTo>
                    <a:pt x="2651" y="1287"/>
                  </a:lnTo>
                  <a:lnTo>
                    <a:pt x="2910" y="1107"/>
                  </a:lnTo>
                  <a:lnTo>
                    <a:pt x="3177" y="938"/>
                  </a:lnTo>
                  <a:lnTo>
                    <a:pt x="3453" y="783"/>
                  </a:lnTo>
                  <a:lnTo>
                    <a:pt x="3738" y="639"/>
                  </a:lnTo>
                  <a:lnTo>
                    <a:pt x="4029" y="510"/>
                  </a:lnTo>
                  <a:lnTo>
                    <a:pt x="4328" y="394"/>
                  </a:lnTo>
                  <a:lnTo>
                    <a:pt x="4634" y="292"/>
                  </a:lnTo>
                  <a:lnTo>
                    <a:pt x="4947" y="204"/>
                  </a:lnTo>
                  <a:lnTo>
                    <a:pt x="5265" y="132"/>
                  </a:lnTo>
                  <a:lnTo>
                    <a:pt x="5589" y="75"/>
                  </a:lnTo>
                  <a:lnTo>
                    <a:pt x="5917" y="33"/>
                  </a:lnTo>
                  <a:lnTo>
                    <a:pt x="6252" y="9"/>
                  </a:lnTo>
                  <a:lnTo>
                    <a:pt x="6590" y="0"/>
                  </a:lnTo>
                  <a:close/>
                </a:path>
              </a:pathLst>
            </a:custGeom>
            <a:solidFill>
              <a:srgbClr val="AC1F24"/>
            </a:solidFill>
            <a:ln w="12700">
              <a:solidFill>
                <a:schemeClr val="bg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" name="Group 14"/>
            <p:cNvGrpSpPr/>
            <p:nvPr/>
          </p:nvGrpSpPr>
          <p:grpSpPr>
            <a:xfrm>
              <a:off x="2365" y="5621"/>
              <a:ext cx="9670" cy="173"/>
              <a:chOff x="598488" y="3490722"/>
              <a:chExt cx="6140640" cy="109728"/>
            </a:xfrm>
          </p:grpSpPr>
          <p:sp>
            <p:nvSpPr>
              <p:cNvPr id="8" name="Oval 6"/>
              <p:cNvSpPr/>
              <p:nvPr/>
            </p:nvSpPr>
            <p:spPr>
              <a:xfrm>
                <a:off x="598488" y="3490722"/>
                <a:ext cx="109728" cy="10972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sz="240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Oval 5"/>
              <p:cNvSpPr/>
              <p:nvPr/>
            </p:nvSpPr>
            <p:spPr>
              <a:xfrm>
                <a:off x="6629400" y="3490722"/>
                <a:ext cx="109728" cy="10972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sz="240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0" name="Straight Connector 8"/>
              <p:cNvCxnSpPr>
                <a:stCxn id="8" idx="6"/>
                <a:endCxn id="9" idx="2"/>
              </p:cNvCxnSpPr>
              <p:nvPr/>
            </p:nvCxnSpPr>
            <p:spPr>
              <a:xfrm>
                <a:off x="708216" y="3545586"/>
                <a:ext cx="5921184" cy="1588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33"/>
            <p:cNvSpPr/>
            <p:nvPr/>
          </p:nvSpPr>
          <p:spPr>
            <a:xfrm>
              <a:off x="3966" y="5370"/>
              <a:ext cx="696" cy="696"/>
            </a:xfrm>
            <a:prstGeom prst="ellipse">
              <a:avLst/>
            </a:prstGeom>
            <a:solidFill>
              <a:srgbClr val="AC1F2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5"/>
            <p:cNvSpPr/>
            <p:nvPr/>
          </p:nvSpPr>
          <p:spPr bwMode="auto">
            <a:xfrm>
              <a:off x="2700" y="2131"/>
              <a:ext cx="2700" cy="3235"/>
            </a:xfrm>
            <a:custGeom>
              <a:avLst/>
              <a:gdLst>
                <a:gd name="connsiteX0" fmla="*/ 6590 w 13180"/>
                <a:gd name="connsiteY0" fmla="*/ 0 h 15124"/>
                <a:gd name="connsiteX1" fmla="*/ 6928 w 13180"/>
                <a:gd name="connsiteY1" fmla="*/ 9 h 15124"/>
                <a:gd name="connsiteX2" fmla="*/ 7262 w 13180"/>
                <a:gd name="connsiteY2" fmla="*/ 33 h 15124"/>
                <a:gd name="connsiteX3" fmla="*/ 7591 w 13180"/>
                <a:gd name="connsiteY3" fmla="*/ 75 h 15124"/>
                <a:gd name="connsiteX4" fmla="*/ 7915 w 13180"/>
                <a:gd name="connsiteY4" fmla="*/ 132 h 15124"/>
                <a:gd name="connsiteX5" fmla="*/ 8233 w 13180"/>
                <a:gd name="connsiteY5" fmla="*/ 204 h 15124"/>
                <a:gd name="connsiteX6" fmla="*/ 8546 w 13180"/>
                <a:gd name="connsiteY6" fmla="*/ 292 h 15124"/>
                <a:gd name="connsiteX7" fmla="*/ 8851 w 13180"/>
                <a:gd name="connsiteY7" fmla="*/ 394 h 15124"/>
                <a:gd name="connsiteX8" fmla="*/ 9151 w 13180"/>
                <a:gd name="connsiteY8" fmla="*/ 510 h 15124"/>
                <a:gd name="connsiteX9" fmla="*/ 9442 w 13180"/>
                <a:gd name="connsiteY9" fmla="*/ 639 h 15124"/>
                <a:gd name="connsiteX10" fmla="*/ 9727 w 13180"/>
                <a:gd name="connsiteY10" fmla="*/ 783 h 15124"/>
                <a:gd name="connsiteX11" fmla="*/ 10003 w 13180"/>
                <a:gd name="connsiteY11" fmla="*/ 938 h 15124"/>
                <a:gd name="connsiteX12" fmla="*/ 10270 w 13180"/>
                <a:gd name="connsiteY12" fmla="*/ 1107 h 15124"/>
                <a:gd name="connsiteX13" fmla="*/ 10529 w 13180"/>
                <a:gd name="connsiteY13" fmla="*/ 1287 h 15124"/>
                <a:gd name="connsiteX14" fmla="*/ 10777 w 13180"/>
                <a:gd name="connsiteY14" fmla="*/ 1479 h 15124"/>
                <a:gd name="connsiteX15" fmla="*/ 11017 w 13180"/>
                <a:gd name="connsiteY15" fmla="*/ 1683 h 15124"/>
                <a:gd name="connsiteX16" fmla="*/ 11246 w 13180"/>
                <a:gd name="connsiteY16" fmla="*/ 1897 h 15124"/>
                <a:gd name="connsiteX17" fmla="*/ 11464 w 13180"/>
                <a:gd name="connsiteY17" fmla="*/ 2122 h 15124"/>
                <a:gd name="connsiteX18" fmla="*/ 11672 w 13180"/>
                <a:gd name="connsiteY18" fmla="*/ 2357 h 15124"/>
                <a:gd name="connsiteX19" fmla="*/ 11868 w 13180"/>
                <a:gd name="connsiteY19" fmla="*/ 2601 h 15124"/>
                <a:gd name="connsiteX20" fmla="*/ 12052 w 13180"/>
                <a:gd name="connsiteY20" fmla="*/ 2855 h 15124"/>
                <a:gd name="connsiteX21" fmla="*/ 12224 w 13180"/>
                <a:gd name="connsiteY21" fmla="*/ 3116 h 15124"/>
                <a:gd name="connsiteX22" fmla="*/ 12382 w 13180"/>
                <a:gd name="connsiteY22" fmla="*/ 3387 h 15124"/>
                <a:gd name="connsiteX23" fmla="*/ 12529 w 13180"/>
                <a:gd name="connsiteY23" fmla="*/ 3665 h 15124"/>
                <a:gd name="connsiteX24" fmla="*/ 12661 w 13180"/>
                <a:gd name="connsiteY24" fmla="*/ 3952 h 15124"/>
                <a:gd name="connsiteX25" fmla="*/ 12779 w 13180"/>
                <a:gd name="connsiteY25" fmla="*/ 4245 h 15124"/>
                <a:gd name="connsiteX26" fmla="*/ 12883 w 13180"/>
                <a:gd name="connsiteY26" fmla="*/ 4545 h 15124"/>
                <a:gd name="connsiteX27" fmla="*/ 12972 w 13180"/>
                <a:gd name="connsiteY27" fmla="*/ 4852 h 15124"/>
                <a:gd name="connsiteX28" fmla="*/ 13046 w 13180"/>
                <a:gd name="connsiteY28" fmla="*/ 5164 h 15124"/>
                <a:gd name="connsiteX29" fmla="*/ 13103 w 13180"/>
                <a:gd name="connsiteY29" fmla="*/ 5482 h 15124"/>
                <a:gd name="connsiteX30" fmla="*/ 13146 w 13180"/>
                <a:gd name="connsiteY30" fmla="*/ 5804 h 15124"/>
                <a:gd name="connsiteX31" fmla="*/ 13171 w 13180"/>
                <a:gd name="connsiteY31" fmla="*/ 6132 h 15124"/>
                <a:gd name="connsiteX32" fmla="*/ 13180 w 13180"/>
                <a:gd name="connsiteY32" fmla="*/ 6463 h 15124"/>
                <a:gd name="connsiteX33" fmla="*/ 13173 w 13180"/>
                <a:gd name="connsiteY33" fmla="*/ 6752 h 15124"/>
                <a:gd name="connsiteX34" fmla="*/ 13154 w 13180"/>
                <a:gd name="connsiteY34" fmla="*/ 7037 h 15124"/>
                <a:gd name="connsiteX35" fmla="*/ 13122 w 13180"/>
                <a:gd name="connsiteY35" fmla="*/ 7319 h 15124"/>
                <a:gd name="connsiteX36" fmla="*/ 13078 w 13180"/>
                <a:gd name="connsiteY36" fmla="*/ 7597 h 15124"/>
                <a:gd name="connsiteX37" fmla="*/ 13021 w 13180"/>
                <a:gd name="connsiteY37" fmla="*/ 7871 h 15124"/>
                <a:gd name="connsiteX38" fmla="*/ 12954 w 13180"/>
                <a:gd name="connsiteY38" fmla="*/ 8141 h 15124"/>
                <a:gd name="connsiteX39" fmla="*/ 12875 w 13180"/>
                <a:gd name="connsiteY39" fmla="*/ 8406 h 15124"/>
                <a:gd name="connsiteX40" fmla="*/ 12784 w 13180"/>
                <a:gd name="connsiteY40" fmla="*/ 8667 h 15124"/>
                <a:gd name="connsiteX41" fmla="*/ 12683 w 13180"/>
                <a:gd name="connsiteY41" fmla="*/ 8922 h 15124"/>
                <a:gd name="connsiteX42" fmla="*/ 12571 w 13180"/>
                <a:gd name="connsiteY42" fmla="*/ 9173 h 15124"/>
                <a:gd name="connsiteX43" fmla="*/ 12449 w 13180"/>
                <a:gd name="connsiteY43" fmla="*/ 9417 h 15124"/>
                <a:gd name="connsiteX44" fmla="*/ 12316 w 13180"/>
                <a:gd name="connsiteY44" fmla="*/ 9655 h 15124"/>
                <a:gd name="connsiteX45" fmla="*/ 12174 w 13180"/>
                <a:gd name="connsiteY45" fmla="*/ 9889 h 15124"/>
                <a:gd name="connsiteX46" fmla="*/ 12023 w 13180"/>
                <a:gd name="connsiteY46" fmla="*/ 10115 h 15124"/>
                <a:gd name="connsiteX47" fmla="*/ 11862 w 13180"/>
                <a:gd name="connsiteY47" fmla="*/ 10334 h 15124"/>
                <a:gd name="connsiteX48" fmla="*/ 11692 w 13180"/>
                <a:gd name="connsiteY48" fmla="*/ 10546 h 15124"/>
                <a:gd name="connsiteX49" fmla="*/ 11514 w 13180"/>
                <a:gd name="connsiteY49" fmla="*/ 10752 h 15124"/>
                <a:gd name="connsiteX50" fmla="*/ 11327 w 13180"/>
                <a:gd name="connsiteY50" fmla="*/ 10949 h 15124"/>
                <a:gd name="connsiteX51" fmla="*/ 11132 w 13180"/>
                <a:gd name="connsiteY51" fmla="*/ 11140 h 15124"/>
                <a:gd name="connsiteX52" fmla="*/ 10929 w 13180"/>
                <a:gd name="connsiteY52" fmla="*/ 11321 h 15124"/>
                <a:gd name="connsiteX53" fmla="*/ 10719 w 13180"/>
                <a:gd name="connsiteY53" fmla="*/ 11495 h 15124"/>
                <a:gd name="connsiteX54" fmla="*/ 10501 w 13180"/>
                <a:gd name="connsiteY54" fmla="*/ 11661 h 15124"/>
                <a:gd name="connsiteX55" fmla="*/ 10275 w 13180"/>
                <a:gd name="connsiteY55" fmla="*/ 11816 h 15124"/>
                <a:gd name="connsiteX56" fmla="*/ 10044 w 13180"/>
                <a:gd name="connsiteY56" fmla="*/ 11964 h 15124"/>
                <a:gd name="connsiteX57" fmla="*/ 9806 w 13180"/>
                <a:gd name="connsiteY57" fmla="*/ 12102 h 15124"/>
                <a:gd name="connsiteX58" fmla="*/ 9561 w 13180"/>
                <a:gd name="connsiteY58" fmla="*/ 12230 h 15124"/>
                <a:gd name="connsiteX59" fmla="*/ 9311 w 13180"/>
                <a:gd name="connsiteY59" fmla="*/ 12348 h 15124"/>
                <a:gd name="connsiteX60" fmla="*/ 9055 w 13180"/>
                <a:gd name="connsiteY60" fmla="*/ 12456 h 15124"/>
                <a:gd name="connsiteX61" fmla="*/ 8794 w 13180"/>
                <a:gd name="connsiteY61" fmla="*/ 12553 h 15124"/>
                <a:gd name="connsiteX62" fmla="*/ 8528 w 13180"/>
                <a:gd name="connsiteY62" fmla="*/ 12641 h 15124"/>
                <a:gd name="connsiteX63" fmla="*/ 8256 w 13180"/>
                <a:gd name="connsiteY63" fmla="*/ 12717 h 15124"/>
                <a:gd name="connsiteX64" fmla="*/ 7981 w 13180"/>
                <a:gd name="connsiteY64" fmla="*/ 12781 h 15124"/>
                <a:gd name="connsiteX65" fmla="*/ 8163 w 13180"/>
                <a:gd name="connsiteY65" fmla="*/ 15124 h 15124"/>
                <a:gd name="connsiteX66" fmla="*/ 5729 w 13180"/>
                <a:gd name="connsiteY66" fmla="*/ 12871 h 15124"/>
                <a:gd name="connsiteX67" fmla="*/ 5428 w 13180"/>
                <a:gd name="connsiteY67" fmla="*/ 12826 h 15124"/>
                <a:gd name="connsiteX68" fmla="*/ 5133 w 13180"/>
                <a:gd name="connsiteY68" fmla="*/ 12767 h 15124"/>
                <a:gd name="connsiteX69" fmla="*/ 4842 w 13180"/>
                <a:gd name="connsiteY69" fmla="*/ 12696 h 15124"/>
                <a:gd name="connsiteX70" fmla="*/ 4556 w 13180"/>
                <a:gd name="connsiteY70" fmla="*/ 12611 h 15124"/>
                <a:gd name="connsiteX71" fmla="*/ 4276 w 13180"/>
                <a:gd name="connsiteY71" fmla="*/ 12515 h 15124"/>
                <a:gd name="connsiteX72" fmla="*/ 4002 w 13180"/>
                <a:gd name="connsiteY72" fmla="*/ 12406 h 15124"/>
                <a:gd name="connsiteX73" fmla="*/ 3734 w 13180"/>
                <a:gd name="connsiteY73" fmla="*/ 12287 h 15124"/>
                <a:gd name="connsiteX74" fmla="*/ 3472 w 13180"/>
                <a:gd name="connsiteY74" fmla="*/ 12155 h 15124"/>
                <a:gd name="connsiteX75" fmla="*/ 3218 w 13180"/>
                <a:gd name="connsiteY75" fmla="*/ 12013 h 15124"/>
                <a:gd name="connsiteX76" fmla="*/ 2970 w 13180"/>
                <a:gd name="connsiteY76" fmla="*/ 11861 h 15124"/>
                <a:gd name="connsiteX77" fmla="*/ 2731 w 13180"/>
                <a:gd name="connsiteY77" fmla="*/ 11697 h 15124"/>
                <a:gd name="connsiteX78" fmla="*/ 2499 w 13180"/>
                <a:gd name="connsiteY78" fmla="*/ 11524 h 15124"/>
                <a:gd name="connsiteX79" fmla="*/ 2274 w 13180"/>
                <a:gd name="connsiteY79" fmla="*/ 11342 h 15124"/>
                <a:gd name="connsiteX80" fmla="*/ 2059 w 13180"/>
                <a:gd name="connsiteY80" fmla="*/ 11150 h 15124"/>
                <a:gd name="connsiteX81" fmla="*/ 1852 w 13180"/>
                <a:gd name="connsiteY81" fmla="*/ 10949 h 15124"/>
                <a:gd name="connsiteX82" fmla="*/ 1655 w 13180"/>
                <a:gd name="connsiteY82" fmla="*/ 10739 h 15124"/>
                <a:gd name="connsiteX83" fmla="*/ 1466 w 13180"/>
                <a:gd name="connsiteY83" fmla="*/ 10521 h 15124"/>
                <a:gd name="connsiteX84" fmla="*/ 1289 w 13180"/>
                <a:gd name="connsiteY84" fmla="*/ 10295 h 15124"/>
                <a:gd name="connsiteX85" fmla="*/ 1120 w 13180"/>
                <a:gd name="connsiteY85" fmla="*/ 10061 h 15124"/>
                <a:gd name="connsiteX86" fmla="*/ 963 w 13180"/>
                <a:gd name="connsiteY86" fmla="*/ 9820 h 15124"/>
                <a:gd name="connsiteX87" fmla="*/ 815 w 13180"/>
                <a:gd name="connsiteY87" fmla="*/ 9571 h 15124"/>
                <a:gd name="connsiteX88" fmla="*/ 680 w 13180"/>
                <a:gd name="connsiteY88" fmla="*/ 9317 h 15124"/>
                <a:gd name="connsiteX89" fmla="*/ 555 w 13180"/>
                <a:gd name="connsiteY89" fmla="*/ 9055 h 15124"/>
                <a:gd name="connsiteX90" fmla="*/ 441 w 13180"/>
                <a:gd name="connsiteY90" fmla="*/ 8787 h 15124"/>
                <a:gd name="connsiteX91" fmla="*/ 341 w 13180"/>
                <a:gd name="connsiteY91" fmla="*/ 8514 h 15124"/>
                <a:gd name="connsiteX92" fmla="*/ 253 w 13180"/>
                <a:gd name="connsiteY92" fmla="*/ 8235 h 15124"/>
                <a:gd name="connsiteX93" fmla="*/ 177 w 13180"/>
                <a:gd name="connsiteY93" fmla="*/ 7951 h 15124"/>
                <a:gd name="connsiteX94" fmla="*/ 114 w 13180"/>
                <a:gd name="connsiteY94" fmla="*/ 7662 h 15124"/>
                <a:gd name="connsiteX95" fmla="*/ 65 w 13180"/>
                <a:gd name="connsiteY95" fmla="*/ 7368 h 15124"/>
                <a:gd name="connsiteX96" fmla="*/ 29 w 13180"/>
                <a:gd name="connsiteY96" fmla="*/ 7070 h 15124"/>
                <a:gd name="connsiteX97" fmla="*/ 7 w 13180"/>
                <a:gd name="connsiteY97" fmla="*/ 6769 h 15124"/>
                <a:gd name="connsiteX98" fmla="*/ 0 w 13180"/>
                <a:gd name="connsiteY98" fmla="*/ 6463 h 15124"/>
                <a:gd name="connsiteX99" fmla="*/ 9 w 13180"/>
                <a:gd name="connsiteY99" fmla="*/ 6132 h 15124"/>
                <a:gd name="connsiteX100" fmla="*/ 34 w 13180"/>
                <a:gd name="connsiteY100" fmla="*/ 5804 h 15124"/>
                <a:gd name="connsiteX101" fmla="*/ 77 w 13180"/>
                <a:gd name="connsiteY101" fmla="*/ 5482 h 15124"/>
                <a:gd name="connsiteX102" fmla="*/ 134 w 13180"/>
                <a:gd name="connsiteY102" fmla="*/ 5164 h 15124"/>
                <a:gd name="connsiteX103" fmla="*/ 208 w 13180"/>
                <a:gd name="connsiteY103" fmla="*/ 4852 h 15124"/>
                <a:gd name="connsiteX104" fmla="*/ 297 w 13180"/>
                <a:gd name="connsiteY104" fmla="*/ 4545 h 15124"/>
                <a:gd name="connsiteX105" fmla="*/ 401 w 13180"/>
                <a:gd name="connsiteY105" fmla="*/ 4245 h 15124"/>
                <a:gd name="connsiteX106" fmla="*/ 519 w 13180"/>
                <a:gd name="connsiteY106" fmla="*/ 3952 h 15124"/>
                <a:gd name="connsiteX107" fmla="*/ 651 w 13180"/>
                <a:gd name="connsiteY107" fmla="*/ 3665 h 15124"/>
                <a:gd name="connsiteX108" fmla="*/ 798 w 13180"/>
                <a:gd name="connsiteY108" fmla="*/ 3387 h 15124"/>
                <a:gd name="connsiteX109" fmla="*/ 956 w 13180"/>
                <a:gd name="connsiteY109" fmla="*/ 3116 h 15124"/>
                <a:gd name="connsiteX110" fmla="*/ 1128 w 13180"/>
                <a:gd name="connsiteY110" fmla="*/ 2855 h 15124"/>
                <a:gd name="connsiteX111" fmla="*/ 1312 w 13180"/>
                <a:gd name="connsiteY111" fmla="*/ 2601 h 15124"/>
                <a:gd name="connsiteX112" fmla="*/ 1508 w 13180"/>
                <a:gd name="connsiteY112" fmla="*/ 2357 h 15124"/>
                <a:gd name="connsiteX113" fmla="*/ 1716 w 13180"/>
                <a:gd name="connsiteY113" fmla="*/ 2122 h 15124"/>
                <a:gd name="connsiteX114" fmla="*/ 1934 w 13180"/>
                <a:gd name="connsiteY114" fmla="*/ 1897 h 15124"/>
                <a:gd name="connsiteX115" fmla="*/ 2163 w 13180"/>
                <a:gd name="connsiteY115" fmla="*/ 1683 h 15124"/>
                <a:gd name="connsiteX116" fmla="*/ 2403 w 13180"/>
                <a:gd name="connsiteY116" fmla="*/ 1479 h 15124"/>
                <a:gd name="connsiteX117" fmla="*/ 2651 w 13180"/>
                <a:gd name="connsiteY117" fmla="*/ 1287 h 15124"/>
                <a:gd name="connsiteX118" fmla="*/ 2910 w 13180"/>
                <a:gd name="connsiteY118" fmla="*/ 1107 h 15124"/>
                <a:gd name="connsiteX119" fmla="*/ 3177 w 13180"/>
                <a:gd name="connsiteY119" fmla="*/ 938 h 15124"/>
                <a:gd name="connsiteX120" fmla="*/ 3453 w 13180"/>
                <a:gd name="connsiteY120" fmla="*/ 783 h 15124"/>
                <a:gd name="connsiteX121" fmla="*/ 3738 w 13180"/>
                <a:gd name="connsiteY121" fmla="*/ 639 h 15124"/>
                <a:gd name="connsiteX122" fmla="*/ 4029 w 13180"/>
                <a:gd name="connsiteY122" fmla="*/ 510 h 15124"/>
                <a:gd name="connsiteX123" fmla="*/ 4328 w 13180"/>
                <a:gd name="connsiteY123" fmla="*/ 394 h 15124"/>
                <a:gd name="connsiteX124" fmla="*/ 4634 w 13180"/>
                <a:gd name="connsiteY124" fmla="*/ 292 h 15124"/>
                <a:gd name="connsiteX125" fmla="*/ 4947 w 13180"/>
                <a:gd name="connsiteY125" fmla="*/ 204 h 15124"/>
                <a:gd name="connsiteX126" fmla="*/ 5265 w 13180"/>
                <a:gd name="connsiteY126" fmla="*/ 132 h 15124"/>
                <a:gd name="connsiteX127" fmla="*/ 5589 w 13180"/>
                <a:gd name="connsiteY127" fmla="*/ 75 h 15124"/>
                <a:gd name="connsiteX128" fmla="*/ 5917 w 13180"/>
                <a:gd name="connsiteY128" fmla="*/ 33 h 15124"/>
                <a:gd name="connsiteX129" fmla="*/ 6252 w 13180"/>
                <a:gd name="connsiteY129" fmla="*/ 9 h 15124"/>
                <a:gd name="connsiteX130" fmla="*/ 6590 w 13180"/>
                <a:gd name="connsiteY130" fmla="*/ 0 h 15124"/>
                <a:gd name="connsiteX0-1" fmla="*/ 6590 w 13180"/>
                <a:gd name="connsiteY0-2" fmla="*/ 0 h 15417"/>
                <a:gd name="connsiteX1-3" fmla="*/ 6928 w 13180"/>
                <a:gd name="connsiteY1-4" fmla="*/ 9 h 15417"/>
                <a:gd name="connsiteX2-5" fmla="*/ 7262 w 13180"/>
                <a:gd name="connsiteY2-6" fmla="*/ 33 h 15417"/>
                <a:gd name="connsiteX3-7" fmla="*/ 7591 w 13180"/>
                <a:gd name="connsiteY3-8" fmla="*/ 75 h 15417"/>
                <a:gd name="connsiteX4-9" fmla="*/ 7915 w 13180"/>
                <a:gd name="connsiteY4-10" fmla="*/ 132 h 15417"/>
                <a:gd name="connsiteX5-11" fmla="*/ 8233 w 13180"/>
                <a:gd name="connsiteY5-12" fmla="*/ 204 h 15417"/>
                <a:gd name="connsiteX6-13" fmla="*/ 8546 w 13180"/>
                <a:gd name="connsiteY6-14" fmla="*/ 292 h 15417"/>
                <a:gd name="connsiteX7-15" fmla="*/ 8851 w 13180"/>
                <a:gd name="connsiteY7-16" fmla="*/ 394 h 15417"/>
                <a:gd name="connsiteX8-17" fmla="*/ 9151 w 13180"/>
                <a:gd name="connsiteY8-18" fmla="*/ 510 h 15417"/>
                <a:gd name="connsiteX9-19" fmla="*/ 9442 w 13180"/>
                <a:gd name="connsiteY9-20" fmla="*/ 639 h 15417"/>
                <a:gd name="connsiteX10-21" fmla="*/ 9727 w 13180"/>
                <a:gd name="connsiteY10-22" fmla="*/ 783 h 15417"/>
                <a:gd name="connsiteX11-23" fmla="*/ 10003 w 13180"/>
                <a:gd name="connsiteY11-24" fmla="*/ 938 h 15417"/>
                <a:gd name="connsiteX12-25" fmla="*/ 10270 w 13180"/>
                <a:gd name="connsiteY12-26" fmla="*/ 1107 h 15417"/>
                <a:gd name="connsiteX13-27" fmla="*/ 10529 w 13180"/>
                <a:gd name="connsiteY13-28" fmla="*/ 1287 h 15417"/>
                <a:gd name="connsiteX14-29" fmla="*/ 10777 w 13180"/>
                <a:gd name="connsiteY14-30" fmla="*/ 1479 h 15417"/>
                <a:gd name="connsiteX15-31" fmla="*/ 11017 w 13180"/>
                <a:gd name="connsiteY15-32" fmla="*/ 1683 h 15417"/>
                <a:gd name="connsiteX16-33" fmla="*/ 11246 w 13180"/>
                <a:gd name="connsiteY16-34" fmla="*/ 1897 h 15417"/>
                <a:gd name="connsiteX17-35" fmla="*/ 11464 w 13180"/>
                <a:gd name="connsiteY17-36" fmla="*/ 2122 h 15417"/>
                <a:gd name="connsiteX18-37" fmla="*/ 11672 w 13180"/>
                <a:gd name="connsiteY18-38" fmla="*/ 2357 h 15417"/>
                <a:gd name="connsiteX19-39" fmla="*/ 11868 w 13180"/>
                <a:gd name="connsiteY19-40" fmla="*/ 2601 h 15417"/>
                <a:gd name="connsiteX20-41" fmla="*/ 12052 w 13180"/>
                <a:gd name="connsiteY20-42" fmla="*/ 2855 h 15417"/>
                <a:gd name="connsiteX21-43" fmla="*/ 12224 w 13180"/>
                <a:gd name="connsiteY21-44" fmla="*/ 3116 h 15417"/>
                <a:gd name="connsiteX22-45" fmla="*/ 12382 w 13180"/>
                <a:gd name="connsiteY22-46" fmla="*/ 3387 h 15417"/>
                <a:gd name="connsiteX23-47" fmla="*/ 12529 w 13180"/>
                <a:gd name="connsiteY23-48" fmla="*/ 3665 h 15417"/>
                <a:gd name="connsiteX24-49" fmla="*/ 12661 w 13180"/>
                <a:gd name="connsiteY24-50" fmla="*/ 3952 h 15417"/>
                <a:gd name="connsiteX25-51" fmla="*/ 12779 w 13180"/>
                <a:gd name="connsiteY25-52" fmla="*/ 4245 h 15417"/>
                <a:gd name="connsiteX26-53" fmla="*/ 12883 w 13180"/>
                <a:gd name="connsiteY26-54" fmla="*/ 4545 h 15417"/>
                <a:gd name="connsiteX27-55" fmla="*/ 12972 w 13180"/>
                <a:gd name="connsiteY27-56" fmla="*/ 4852 h 15417"/>
                <a:gd name="connsiteX28-57" fmla="*/ 13046 w 13180"/>
                <a:gd name="connsiteY28-58" fmla="*/ 5164 h 15417"/>
                <a:gd name="connsiteX29-59" fmla="*/ 13103 w 13180"/>
                <a:gd name="connsiteY29-60" fmla="*/ 5482 h 15417"/>
                <a:gd name="connsiteX30-61" fmla="*/ 13146 w 13180"/>
                <a:gd name="connsiteY30-62" fmla="*/ 5804 h 15417"/>
                <a:gd name="connsiteX31-63" fmla="*/ 13171 w 13180"/>
                <a:gd name="connsiteY31-64" fmla="*/ 6132 h 15417"/>
                <a:gd name="connsiteX32-65" fmla="*/ 13180 w 13180"/>
                <a:gd name="connsiteY32-66" fmla="*/ 6463 h 15417"/>
                <a:gd name="connsiteX33-67" fmla="*/ 13173 w 13180"/>
                <a:gd name="connsiteY33-68" fmla="*/ 6752 h 15417"/>
                <a:gd name="connsiteX34-69" fmla="*/ 13154 w 13180"/>
                <a:gd name="connsiteY34-70" fmla="*/ 7037 h 15417"/>
                <a:gd name="connsiteX35-71" fmla="*/ 13122 w 13180"/>
                <a:gd name="connsiteY35-72" fmla="*/ 7319 h 15417"/>
                <a:gd name="connsiteX36-73" fmla="*/ 13078 w 13180"/>
                <a:gd name="connsiteY36-74" fmla="*/ 7597 h 15417"/>
                <a:gd name="connsiteX37-75" fmla="*/ 13021 w 13180"/>
                <a:gd name="connsiteY37-76" fmla="*/ 7871 h 15417"/>
                <a:gd name="connsiteX38-77" fmla="*/ 12954 w 13180"/>
                <a:gd name="connsiteY38-78" fmla="*/ 8141 h 15417"/>
                <a:gd name="connsiteX39-79" fmla="*/ 12875 w 13180"/>
                <a:gd name="connsiteY39-80" fmla="*/ 8406 h 15417"/>
                <a:gd name="connsiteX40-81" fmla="*/ 12784 w 13180"/>
                <a:gd name="connsiteY40-82" fmla="*/ 8667 h 15417"/>
                <a:gd name="connsiteX41-83" fmla="*/ 12683 w 13180"/>
                <a:gd name="connsiteY41-84" fmla="*/ 8922 h 15417"/>
                <a:gd name="connsiteX42-85" fmla="*/ 12571 w 13180"/>
                <a:gd name="connsiteY42-86" fmla="*/ 9173 h 15417"/>
                <a:gd name="connsiteX43-87" fmla="*/ 12449 w 13180"/>
                <a:gd name="connsiteY43-88" fmla="*/ 9417 h 15417"/>
                <a:gd name="connsiteX44-89" fmla="*/ 12316 w 13180"/>
                <a:gd name="connsiteY44-90" fmla="*/ 9655 h 15417"/>
                <a:gd name="connsiteX45-91" fmla="*/ 12174 w 13180"/>
                <a:gd name="connsiteY45-92" fmla="*/ 9889 h 15417"/>
                <a:gd name="connsiteX46-93" fmla="*/ 12023 w 13180"/>
                <a:gd name="connsiteY46-94" fmla="*/ 10115 h 15417"/>
                <a:gd name="connsiteX47-95" fmla="*/ 11862 w 13180"/>
                <a:gd name="connsiteY47-96" fmla="*/ 10334 h 15417"/>
                <a:gd name="connsiteX48-97" fmla="*/ 11692 w 13180"/>
                <a:gd name="connsiteY48-98" fmla="*/ 10546 h 15417"/>
                <a:gd name="connsiteX49-99" fmla="*/ 11514 w 13180"/>
                <a:gd name="connsiteY49-100" fmla="*/ 10752 h 15417"/>
                <a:gd name="connsiteX50-101" fmla="*/ 11327 w 13180"/>
                <a:gd name="connsiteY50-102" fmla="*/ 10949 h 15417"/>
                <a:gd name="connsiteX51-103" fmla="*/ 11132 w 13180"/>
                <a:gd name="connsiteY51-104" fmla="*/ 11140 h 15417"/>
                <a:gd name="connsiteX52-105" fmla="*/ 10929 w 13180"/>
                <a:gd name="connsiteY52-106" fmla="*/ 11321 h 15417"/>
                <a:gd name="connsiteX53-107" fmla="*/ 10719 w 13180"/>
                <a:gd name="connsiteY53-108" fmla="*/ 11495 h 15417"/>
                <a:gd name="connsiteX54-109" fmla="*/ 10501 w 13180"/>
                <a:gd name="connsiteY54-110" fmla="*/ 11661 h 15417"/>
                <a:gd name="connsiteX55-111" fmla="*/ 10275 w 13180"/>
                <a:gd name="connsiteY55-112" fmla="*/ 11816 h 15417"/>
                <a:gd name="connsiteX56-113" fmla="*/ 10044 w 13180"/>
                <a:gd name="connsiteY56-114" fmla="*/ 11964 h 15417"/>
                <a:gd name="connsiteX57-115" fmla="*/ 9806 w 13180"/>
                <a:gd name="connsiteY57-116" fmla="*/ 12102 h 15417"/>
                <a:gd name="connsiteX58-117" fmla="*/ 9561 w 13180"/>
                <a:gd name="connsiteY58-118" fmla="*/ 12230 h 15417"/>
                <a:gd name="connsiteX59-119" fmla="*/ 9311 w 13180"/>
                <a:gd name="connsiteY59-120" fmla="*/ 12348 h 15417"/>
                <a:gd name="connsiteX60-121" fmla="*/ 9055 w 13180"/>
                <a:gd name="connsiteY60-122" fmla="*/ 12456 h 15417"/>
                <a:gd name="connsiteX61-123" fmla="*/ 8794 w 13180"/>
                <a:gd name="connsiteY61-124" fmla="*/ 12553 h 15417"/>
                <a:gd name="connsiteX62-125" fmla="*/ 8528 w 13180"/>
                <a:gd name="connsiteY62-126" fmla="*/ 12641 h 15417"/>
                <a:gd name="connsiteX63-127" fmla="*/ 8256 w 13180"/>
                <a:gd name="connsiteY63-128" fmla="*/ 12717 h 15417"/>
                <a:gd name="connsiteX64-129" fmla="*/ 7981 w 13180"/>
                <a:gd name="connsiteY64-130" fmla="*/ 12781 h 15417"/>
                <a:gd name="connsiteX65-131" fmla="*/ 7821 w 13180"/>
                <a:gd name="connsiteY65-132" fmla="*/ 15417 h 15417"/>
                <a:gd name="connsiteX66-133" fmla="*/ 5729 w 13180"/>
                <a:gd name="connsiteY66-134" fmla="*/ 12871 h 15417"/>
                <a:gd name="connsiteX67-135" fmla="*/ 5428 w 13180"/>
                <a:gd name="connsiteY67-136" fmla="*/ 12826 h 15417"/>
                <a:gd name="connsiteX68-137" fmla="*/ 5133 w 13180"/>
                <a:gd name="connsiteY68-138" fmla="*/ 12767 h 15417"/>
                <a:gd name="connsiteX69-139" fmla="*/ 4842 w 13180"/>
                <a:gd name="connsiteY69-140" fmla="*/ 12696 h 15417"/>
                <a:gd name="connsiteX70-141" fmla="*/ 4556 w 13180"/>
                <a:gd name="connsiteY70-142" fmla="*/ 12611 h 15417"/>
                <a:gd name="connsiteX71-143" fmla="*/ 4276 w 13180"/>
                <a:gd name="connsiteY71-144" fmla="*/ 12515 h 15417"/>
                <a:gd name="connsiteX72-145" fmla="*/ 4002 w 13180"/>
                <a:gd name="connsiteY72-146" fmla="*/ 12406 h 15417"/>
                <a:gd name="connsiteX73-147" fmla="*/ 3734 w 13180"/>
                <a:gd name="connsiteY73-148" fmla="*/ 12287 h 15417"/>
                <a:gd name="connsiteX74-149" fmla="*/ 3472 w 13180"/>
                <a:gd name="connsiteY74-150" fmla="*/ 12155 h 15417"/>
                <a:gd name="connsiteX75-151" fmla="*/ 3218 w 13180"/>
                <a:gd name="connsiteY75-152" fmla="*/ 12013 h 15417"/>
                <a:gd name="connsiteX76-153" fmla="*/ 2970 w 13180"/>
                <a:gd name="connsiteY76-154" fmla="*/ 11861 h 15417"/>
                <a:gd name="connsiteX77-155" fmla="*/ 2731 w 13180"/>
                <a:gd name="connsiteY77-156" fmla="*/ 11697 h 15417"/>
                <a:gd name="connsiteX78-157" fmla="*/ 2499 w 13180"/>
                <a:gd name="connsiteY78-158" fmla="*/ 11524 h 15417"/>
                <a:gd name="connsiteX79-159" fmla="*/ 2274 w 13180"/>
                <a:gd name="connsiteY79-160" fmla="*/ 11342 h 15417"/>
                <a:gd name="connsiteX80-161" fmla="*/ 2059 w 13180"/>
                <a:gd name="connsiteY80-162" fmla="*/ 11150 h 15417"/>
                <a:gd name="connsiteX81-163" fmla="*/ 1852 w 13180"/>
                <a:gd name="connsiteY81-164" fmla="*/ 10949 h 15417"/>
                <a:gd name="connsiteX82-165" fmla="*/ 1655 w 13180"/>
                <a:gd name="connsiteY82-166" fmla="*/ 10739 h 15417"/>
                <a:gd name="connsiteX83-167" fmla="*/ 1466 w 13180"/>
                <a:gd name="connsiteY83-168" fmla="*/ 10521 h 15417"/>
                <a:gd name="connsiteX84-169" fmla="*/ 1289 w 13180"/>
                <a:gd name="connsiteY84-170" fmla="*/ 10295 h 15417"/>
                <a:gd name="connsiteX85-171" fmla="*/ 1120 w 13180"/>
                <a:gd name="connsiteY85-172" fmla="*/ 10061 h 15417"/>
                <a:gd name="connsiteX86-173" fmla="*/ 963 w 13180"/>
                <a:gd name="connsiteY86-174" fmla="*/ 9820 h 15417"/>
                <a:gd name="connsiteX87-175" fmla="*/ 815 w 13180"/>
                <a:gd name="connsiteY87-176" fmla="*/ 9571 h 15417"/>
                <a:gd name="connsiteX88-177" fmla="*/ 680 w 13180"/>
                <a:gd name="connsiteY88-178" fmla="*/ 9317 h 15417"/>
                <a:gd name="connsiteX89-179" fmla="*/ 555 w 13180"/>
                <a:gd name="connsiteY89-180" fmla="*/ 9055 h 15417"/>
                <a:gd name="connsiteX90-181" fmla="*/ 441 w 13180"/>
                <a:gd name="connsiteY90-182" fmla="*/ 8787 h 15417"/>
                <a:gd name="connsiteX91-183" fmla="*/ 341 w 13180"/>
                <a:gd name="connsiteY91-184" fmla="*/ 8514 h 15417"/>
                <a:gd name="connsiteX92-185" fmla="*/ 253 w 13180"/>
                <a:gd name="connsiteY92-186" fmla="*/ 8235 h 15417"/>
                <a:gd name="connsiteX93-187" fmla="*/ 177 w 13180"/>
                <a:gd name="connsiteY93-188" fmla="*/ 7951 h 15417"/>
                <a:gd name="connsiteX94-189" fmla="*/ 114 w 13180"/>
                <a:gd name="connsiteY94-190" fmla="*/ 7662 h 15417"/>
                <a:gd name="connsiteX95-191" fmla="*/ 65 w 13180"/>
                <a:gd name="connsiteY95-192" fmla="*/ 7368 h 15417"/>
                <a:gd name="connsiteX96-193" fmla="*/ 29 w 13180"/>
                <a:gd name="connsiteY96-194" fmla="*/ 7070 h 15417"/>
                <a:gd name="connsiteX97-195" fmla="*/ 7 w 13180"/>
                <a:gd name="connsiteY97-196" fmla="*/ 6769 h 15417"/>
                <a:gd name="connsiteX98-197" fmla="*/ 0 w 13180"/>
                <a:gd name="connsiteY98-198" fmla="*/ 6463 h 15417"/>
                <a:gd name="connsiteX99-199" fmla="*/ 9 w 13180"/>
                <a:gd name="connsiteY99-200" fmla="*/ 6132 h 15417"/>
                <a:gd name="connsiteX100-201" fmla="*/ 34 w 13180"/>
                <a:gd name="connsiteY100-202" fmla="*/ 5804 h 15417"/>
                <a:gd name="connsiteX101-203" fmla="*/ 77 w 13180"/>
                <a:gd name="connsiteY101-204" fmla="*/ 5482 h 15417"/>
                <a:gd name="connsiteX102-205" fmla="*/ 134 w 13180"/>
                <a:gd name="connsiteY102-206" fmla="*/ 5164 h 15417"/>
                <a:gd name="connsiteX103-207" fmla="*/ 208 w 13180"/>
                <a:gd name="connsiteY103-208" fmla="*/ 4852 h 15417"/>
                <a:gd name="connsiteX104-209" fmla="*/ 297 w 13180"/>
                <a:gd name="connsiteY104-210" fmla="*/ 4545 h 15417"/>
                <a:gd name="connsiteX105-211" fmla="*/ 401 w 13180"/>
                <a:gd name="connsiteY105-212" fmla="*/ 4245 h 15417"/>
                <a:gd name="connsiteX106-213" fmla="*/ 519 w 13180"/>
                <a:gd name="connsiteY106-214" fmla="*/ 3952 h 15417"/>
                <a:gd name="connsiteX107-215" fmla="*/ 651 w 13180"/>
                <a:gd name="connsiteY107-216" fmla="*/ 3665 h 15417"/>
                <a:gd name="connsiteX108-217" fmla="*/ 798 w 13180"/>
                <a:gd name="connsiteY108-218" fmla="*/ 3387 h 15417"/>
                <a:gd name="connsiteX109-219" fmla="*/ 956 w 13180"/>
                <a:gd name="connsiteY109-220" fmla="*/ 3116 h 15417"/>
                <a:gd name="connsiteX110-221" fmla="*/ 1128 w 13180"/>
                <a:gd name="connsiteY110-222" fmla="*/ 2855 h 15417"/>
                <a:gd name="connsiteX111-223" fmla="*/ 1312 w 13180"/>
                <a:gd name="connsiteY111-224" fmla="*/ 2601 h 15417"/>
                <a:gd name="connsiteX112-225" fmla="*/ 1508 w 13180"/>
                <a:gd name="connsiteY112-226" fmla="*/ 2357 h 15417"/>
                <a:gd name="connsiteX113-227" fmla="*/ 1716 w 13180"/>
                <a:gd name="connsiteY113-228" fmla="*/ 2122 h 15417"/>
                <a:gd name="connsiteX114-229" fmla="*/ 1934 w 13180"/>
                <a:gd name="connsiteY114-230" fmla="*/ 1897 h 15417"/>
                <a:gd name="connsiteX115-231" fmla="*/ 2163 w 13180"/>
                <a:gd name="connsiteY115-232" fmla="*/ 1683 h 15417"/>
                <a:gd name="connsiteX116-233" fmla="*/ 2403 w 13180"/>
                <a:gd name="connsiteY116-234" fmla="*/ 1479 h 15417"/>
                <a:gd name="connsiteX117-235" fmla="*/ 2651 w 13180"/>
                <a:gd name="connsiteY117-236" fmla="*/ 1287 h 15417"/>
                <a:gd name="connsiteX118-237" fmla="*/ 2910 w 13180"/>
                <a:gd name="connsiteY118-238" fmla="*/ 1107 h 15417"/>
                <a:gd name="connsiteX119-239" fmla="*/ 3177 w 13180"/>
                <a:gd name="connsiteY119-240" fmla="*/ 938 h 15417"/>
                <a:gd name="connsiteX120-241" fmla="*/ 3453 w 13180"/>
                <a:gd name="connsiteY120-242" fmla="*/ 783 h 15417"/>
                <a:gd name="connsiteX121-243" fmla="*/ 3738 w 13180"/>
                <a:gd name="connsiteY121-244" fmla="*/ 639 h 15417"/>
                <a:gd name="connsiteX122-245" fmla="*/ 4029 w 13180"/>
                <a:gd name="connsiteY122-246" fmla="*/ 510 h 15417"/>
                <a:gd name="connsiteX123-247" fmla="*/ 4328 w 13180"/>
                <a:gd name="connsiteY123-248" fmla="*/ 394 h 15417"/>
                <a:gd name="connsiteX124-249" fmla="*/ 4634 w 13180"/>
                <a:gd name="connsiteY124-250" fmla="*/ 292 h 15417"/>
                <a:gd name="connsiteX125-251" fmla="*/ 4947 w 13180"/>
                <a:gd name="connsiteY125-252" fmla="*/ 204 h 15417"/>
                <a:gd name="connsiteX126-253" fmla="*/ 5265 w 13180"/>
                <a:gd name="connsiteY126-254" fmla="*/ 132 h 15417"/>
                <a:gd name="connsiteX127-255" fmla="*/ 5589 w 13180"/>
                <a:gd name="connsiteY127-256" fmla="*/ 75 h 15417"/>
                <a:gd name="connsiteX128-257" fmla="*/ 5917 w 13180"/>
                <a:gd name="connsiteY128-258" fmla="*/ 33 h 15417"/>
                <a:gd name="connsiteX129-259" fmla="*/ 6252 w 13180"/>
                <a:gd name="connsiteY129-260" fmla="*/ 9 h 15417"/>
                <a:gd name="connsiteX130-261" fmla="*/ 6590 w 13180"/>
                <a:gd name="connsiteY130-262" fmla="*/ 0 h 15417"/>
                <a:gd name="connsiteX0-263" fmla="*/ 6590 w 13180"/>
                <a:gd name="connsiteY0-264" fmla="*/ 0 h 15792"/>
                <a:gd name="connsiteX1-265" fmla="*/ 6928 w 13180"/>
                <a:gd name="connsiteY1-266" fmla="*/ 9 h 15792"/>
                <a:gd name="connsiteX2-267" fmla="*/ 7262 w 13180"/>
                <a:gd name="connsiteY2-268" fmla="*/ 33 h 15792"/>
                <a:gd name="connsiteX3-269" fmla="*/ 7591 w 13180"/>
                <a:gd name="connsiteY3-270" fmla="*/ 75 h 15792"/>
                <a:gd name="connsiteX4-271" fmla="*/ 7915 w 13180"/>
                <a:gd name="connsiteY4-272" fmla="*/ 132 h 15792"/>
                <a:gd name="connsiteX5-273" fmla="*/ 8233 w 13180"/>
                <a:gd name="connsiteY5-274" fmla="*/ 204 h 15792"/>
                <a:gd name="connsiteX6-275" fmla="*/ 8546 w 13180"/>
                <a:gd name="connsiteY6-276" fmla="*/ 292 h 15792"/>
                <a:gd name="connsiteX7-277" fmla="*/ 8851 w 13180"/>
                <a:gd name="connsiteY7-278" fmla="*/ 394 h 15792"/>
                <a:gd name="connsiteX8-279" fmla="*/ 9151 w 13180"/>
                <a:gd name="connsiteY8-280" fmla="*/ 510 h 15792"/>
                <a:gd name="connsiteX9-281" fmla="*/ 9442 w 13180"/>
                <a:gd name="connsiteY9-282" fmla="*/ 639 h 15792"/>
                <a:gd name="connsiteX10-283" fmla="*/ 9727 w 13180"/>
                <a:gd name="connsiteY10-284" fmla="*/ 783 h 15792"/>
                <a:gd name="connsiteX11-285" fmla="*/ 10003 w 13180"/>
                <a:gd name="connsiteY11-286" fmla="*/ 938 h 15792"/>
                <a:gd name="connsiteX12-287" fmla="*/ 10270 w 13180"/>
                <a:gd name="connsiteY12-288" fmla="*/ 1107 h 15792"/>
                <a:gd name="connsiteX13-289" fmla="*/ 10529 w 13180"/>
                <a:gd name="connsiteY13-290" fmla="*/ 1287 h 15792"/>
                <a:gd name="connsiteX14-291" fmla="*/ 10777 w 13180"/>
                <a:gd name="connsiteY14-292" fmla="*/ 1479 h 15792"/>
                <a:gd name="connsiteX15-293" fmla="*/ 11017 w 13180"/>
                <a:gd name="connsiteY15-294" fmla="*/ 1683 h 15792"/>
                <a:gd name="connsiteX16-295" fmla="*/ 11246 w 13180"/>
                <a:gd name="connsiteY16-296" fmla="*/ 1897 h 15792"/>
                <a:gd name="connsiteX17-297" fmla="*/ 11464 w 13180"/>
                <a:gd name="connsiteY17-298" fmla="*/ 2122 h 15792"/>
                <a:gd name="connsiteX18-299" fmla="*/ 11672 w 13180"/>
                <a:gd name="connsiteY18-300" fmla="*/ 2357 h 15792"/>
                <a:gd name="connsiteX19-301" fmla="*/ 11868 w 13180"/>
                <a:gd name="connsiteY19-302" fmla="*/ 2601 h 15792"/>
                <a:gd name="connsiteX20-303" fmla="*/ 12052 w 13180"/>
                <a:gd name="connsiteY20-304" fmla="*/ 2855 h 15792"/>
                <a:gd name="connsiteX21-305" fmla="*/ 12224 w 13180"/>
                <a:gd name="connsiteY21-306" fmla="*/ 3116 h 15792"/>
                <a:gd name="connsiteX22-307" fmla="*/ 12382 w 13180"/>
                <a:gd name="connsiteY22-308" fmla="*/ 3387 h 15792"/>
                <a:gd name="connsiteX23-309" fmla="*/ 12529 w 13180"/>
                <a:gd name="connsiteY23-310" fmla="*/ 3665 h 15792"/>
                <a:gd name="connsiteX24-311" fmla="*/ 12661 w 13180"/>
                <a:gd name="connsiteY24-312" fmla="*/ 3952 h 15792"/>
                <a:gd name="connsiteX25-313" fmla="*/ 12779 w 13180"/>
                <a:gd name="connsiteY25-314" fmla="*/ 4245 h 15792"/>
                <a:gd name="connsiteX26-315" fmla="*/ 12883 w 13180"/>
                <a:gd name="connsiteY26-316" fmla="*/ 4545 h 15792"/>
                <a:gd name="connsiteX27-317" fmla="*/ 12972 w 13180"/>
                <a:gd name="connsiteY27-318" fmla="*/ 4852 h 15792"/>
                <a:gd name="connsiteX28-319" fmla="*/ 13046 w 13180"/>
                <a:gd name="connsiteY28-320" fmla="*/ 5164 h 15792"/>
                <a:gd name="connsiteX29-321" fmla="*/ 13103 w 13180"/>
                <a:gd name="connsiteY29-322" fmla="*/ 5482 h 15792"/>
                <a:gd name="connsiteX30-323" fmla="*/ 13146 w 13180"/>
                <a:gd name="connsiteY30-324" fmla="*/ 5804 h 15792"/>
                <a:gd name="connsiteX31-325" fmla="*/ 13171 w 13180"/>
                <a:gd name="connsiteY31-326" fmla="*/ 6132 h 15792"/>
                <a:gd name="connsiteX32-327" fmla="*/ 13180 w 13180"/>
                <a:gd name="connsiteY32-328" fmla="*/ 6463 h 15792"/>
                <a:gd name="connsiteX33-329" fmla="*/ 13173 w 13180"/>
                <a:gd name="connsiteY33-330" fmla="*/ 6752 h 15792"/>
                <a:gd name="connsiteX34-331" fmla="*/ 13154 w 13180"/>
                <a:gd name="connsiteY34-332" fmla="*/ 7037 h 15792"/>
                <a:gd name="connsiteX35-333" fmla="*/ 13122 w 13180"/>
                <a:gd name="connsiteY35-334" fmla="*/ 7319 h 15792"/>
                <a:gd name="connsiteX36-335" fmla="*/ 13078 w 13180"/>
                <a:gd name="connsiteY36-336" fmla="*/ 7597 h 15792"/>
                <a:gd name="connsiteX37-337" fmla="*/ 13021 w 13180"/>
                <a:gd name="connsiteY37-338" fmla="*/ 7871 h 15792"/>
                <a:gd name="connsiteX38-339" fmla="*/ 12954 w 13180"/>
                <a:gd name="connsiteY38-340" fmla="*/ 8141 h 15792"/>
                <a:gd name="connsiteX39-341" fmla="*/ 12875 w 13180"/>
                <a:gd name="connsiteY39-342" fmla="*/ 8406 h 15792"/>
                <a:gd name="connsiteX40-343" fmla="*/ 12784 w 13180"/>
                <a:gd name="connsiteY40-344" fmla="*/ 8667 h 15792"/>
                <a:gd name="connsiteX41-345" fmla="*/ 12683 w 13180"/>
                <a:gd name="connsiteY41-346" fmla="*/ 8922 h 15792"/>
                <a:gd name="connsiteX42-347" fmla="*/ 12571 w 13180"/>
                <a:gd name="connsiteY42-348" fmla="*/ 9173 h 15792"/>
                <a:gd name="connsiteX43-349" fmla="*/ 12449 w 13180"/>
                <a:gd name="connsiteY43-350" fmla="*/ 9417 h 15792"/>
                <a:gd name="connsiteX44-351" fmla="*/ 12316 w 13180"/>
                <a:gd name="connsiteY44-352" fmla="*/ 9655 h 15792"/>
                <a:gd name="connsiteX45-353" fmla="*/ 12174 w 13180"/>
                <a:gd name="connsiteY45-354" fmla="*/ 9889 h 15792"/>
                <a:gd name="connsiteX46-355" fmla="*/ 12023 w 13180"/>
                <a:gd name="connsiteY46-356" fmla="*/ 10115 h 15792"/>
                <a:gd name="connsiteX47-357" fmla="*/ 11862 w 13180"/>
                <a:gd name="connsiteY47-358" fmla="*/ 10334 h 15792"/>
                <a:gd name="connsiteX48-359" fmla="*/ 11692 w 13180"/>
                <a:gd name="connsiteY48-360" fmla="*/ 10546 h 15792"/>
                <a:gd name="connsiteX49-361" fmla="*/ 11514 w 13180"/>
                <a:gd name="connsiteY49-362" fmla="*/ 10752 h 15792"/>
                <a:gd name="connsiteX50-363" fmla="*/ 11327 w 13180"/>
                <a:gd name="connsiteY50-364" fmla="*/ 10949 h 15792"/>
                <a:gd name="connsiteX51-365" fmla="*/ 11132 w 13180"/>
                <a:gd name="connsiteY51-366" fmla="*/ 11140 h 15792"/>
                <a:gd name="connsiteX52-367" fmla="*/ 10929 w 13180"/>
                <a:gd name="connsiteY52-368" fmla="*/ 11321 h 15792"/>
                <a:gd name="connsiteX53-369" fmla="*/ 10719 w 13180"/>
                <a:gd name="connsiteY53-370" fmla="*/ 11495 h 15792"/>
                <a:gd name="connsiteX54-371" fmla="*/ 10501 w 13180"/>
                <a:gd name="connsiteY54-372" fmla="*/ 11661 h 15792"/>
                <a:gd name="connsiteX55-373" fmla="*/ 10275 w 13180"/>
                <a:gd name="connsiteY55-374" fmla="*/ 11816 h 15792"/>
                <a:gd name="connsiteX56-375" fmla="*/ 10044 w 13180"/>
                <a:gd name="connsiteY56-376" fmla="*/ 11964 h 15792"/>
                <a:gd name="connsiteX57-377" fmla="*/ 9806 w 13180"/>
                <a:gd name="connsiteY57-378" fmla="*/ 12102 h 15792"/>
                <a:gd name="connsiteX58-379" fmla="*/ 9561 w 13180"/>
                <a:gd name="connsiteY58-380" fmla="*/ 12230 h 15792"/>
                <a:gd name="connsiteX59-381" fmla="*/ 9311 w 13180"/>
                <a:gd name="connsiteY59-382" fmla="*/ 12348 h 15792"/>
                <a:gd name="connsiteX60-383" fmla="*/ 9055 w 13180"/>
                <a:gd name="connsiteY60-384" fmla="*/ 12456 h 15792"/>
                <a:gd name="connsiteX61-385" fmla="*/ 8794 w 13180"/>
                <a:gd name="connsiteY61-386" fmla="*/ 12553 h 15792"/>
                <a:gd name="connsiteX62-387" fmla="*/ 8528 w 13180"/>
                <a:gd name="connsiteY62-388" fmla="*/ 12641 h 15792"/>
                <a:gd name="connsiteX63-389" fmla="*/ 8256 w 13180"/>
                <a:gd name="connsiteY63-390" fmla="*/ 12717 h 15792"/>
                <a:gd name="connsiteX64-391" fmla="*/ 7981 w 13180"/>
                <a:gd name="connsiteY64-392" fmla="*/ 12781 h 15792"/>
                <a:gd name="connsiteX65-393" fmla="*/ 7821 w 13180"/>
                <a:gd name="connsiteY65-394" fmla="*/ 15417 h 15792"/>
                <a:gd name="connsiteX66-395" fmla="*/ 5729 w 13180"/>
                <a:gd name="connsiteY66-396" fmla="*/ 12871 h 15792"/>
                <a:gd name="connsiteX67-397" fmla="*/ 5428 w 13180"/>
                <a:gd name="connsiteY67-398" fmla="*/ 12826 h 15792"/>
                <a:gd name="connsiteX68-399" fmla="*/ 5133 w 13180"/>
                <a:gd name="connsiteY68-400" fmla="*/ 12767 h 15792"/>
                <a:gd name="connsiteX69-401" fmla="*/ 4842 w 13180"/>
                <a:gd name="connsiteY69-402" fmla="*/ 12696 h 15792"/>
                <a:gd name="connsiteX70-403" fmla="*/ 4556 w 13180"/>
                <a:gd name="connsiteY70-404" fmla="*/ 12611 h 15792"/>
                <a:gd name="connsiteX71-405" fmla="*/ 4276 w 13180"/>
                <a:gd name="connsiteY71-406" fmla="*/ 12515 h 15792"/>
                <a:gd name="connsiteX72-407" fmla="*/ 4002 w 13180"/>
                <a:gd name="connsiteY72-408" fmla="*/ 12406 h 15792"/>
                <a:gd name="connsiteX73-409" fmla="*/ 3734 w 13180"/>
                <a:gd name="connsiteY73-410" fmla="*/ 12287 h 15792"/>
                <a:gd name="connsiteX74-411" fmla="*/ 3472 w 13180"/>
                <a:gd name="connsiteY74-412" fmla="*/ 12155 h 15792"/>
                <a:gd name="connsiteX75-413" fmla="*/ 3218 w 13180"/>
                <a:gd name="connsiteY75-414" fmla="*/ 12013 h 15792"/>
                <a:gd name="connsiteX76-415" fmla="*/ 2970 w 13180"/>
                <a:gd name="connsiteY76-416" fmla="*/ 11861 h 15792"/>
                <a:gd name="connsiteX77-417" fmla="*/ 2731 w 13180"/>
                <a:gd name="connsiteY77-418" fmla="*/ 11697 h 15792"/>
                <a:gd name="connsiteX78-419" fmla="*/ 2499 w 13180"/>
                <a:gd name="connsiteY78-420" fmla="*/ 11524 h 15792"/>
                <a:gd name="connsiteX79-421" fmla="*/ 2274 w 13180"/>
                <a:gd name="connsiteY79-422" fmla="*/ 11342 h 15792"/>
                <a:gd name="connsiteX80-423" fmla="*/ 2059 w 13180"/>
                <a:gd name="connsiteY80-424" fmla="*/ 11150 h 15792"/>
                <a:gd name="connsiteX81-425" fmla="*/ 1852 w 13180"/>
                <a:gd name="connsiteY81-426" fmla="*/ 10949 h 15792"/>
                <a:gd name="connsiteX82-427" fmla="*/ 1655 w 13180"/>
                <a:gd name="connsiteY82-428" fmla="*/ 10739 h 15792"/>
                <a:gd name="connsiteX83-429" fmla="*/ 1466 w 13180"/>
                <a:gd name="connsiteY83-430" fmla="*/ 10521 h 15792"/>
                <a:gd name="connsiteX84-431" fmla="*/ 1289 w 13180"/>
                <a:gd name="connsiteY84-432" fmla="*/ 10295 h 15792"/>
                <a:gd name="connsiteX85-433" fmla="*/ 1120 w 13180"/>
                <a:gd name="connsiteY85-434" fmla="*/ 10061 h 15792"/>
                <a:gd name="connsiteX86-435" fmla="*/ 963 w 13180"/>
                <a:gd name="connsiteY86-436" fmla="*/ 9820 h 15792"/>
                <a:gd name="connsiteX87-437" fmla="*/ 815 w 13180"/>
                <a:gd name="connsiteY87-438" fmla="*/ 9571 h 15792"/>
                <a:gd name="connsiteX88-439" fmla="*/ 680 w 13180"/>
                <a:gd name="connsiteY88-440" fmla="*/ 9317 h 15792"/>
                <a:gd name="connsiteX89-441" fmla="*/ 555 w 13180"/>
                <a:gd name="connsiteY89-442" fmla="*/ 9055 h 15792"/>
                <a:gd name="connsiteX90-443" fmla="*/ 441 w 13180"/>
                <a:gd name="connsiteY90-444" fmla="*/ 8787 h 15792"/>
                <a:gd name="connsiteX91-445" fmla="*/ 341 w 13180"/>
                <a:gd name="connsiteY91-446" fmla="*/ 8514 h 15792"/>
                <a:gd name="connsiteX92-447" fmla="*/ 253 w 13180"/>
                <a:gd name="connsiteY92-448" fmla="*/ 8235 h 15792"/>
                <a:gd name="connsiteX93-449" fmla="*/ 177 w 13180"/>
                <a:gd name="connsiteY93-450" fmla="*/ 7951 h 15792"/>
                <a:gd name="connsiteX94-451" fmla="*/ 114 w 13180"/>
                <a:gd name="connsiteY94-452" fmla="*/ 7662 h 15792"/>
                <a:gd name="connsiteX95-453" fmla="*/ 65 w 13180"/>
                <a:gd name="connsiteY95-454" fmla="*/ 7368 h 15792"/>
                <a:gd name="connsiteX96-455" fmla="*/ 29 w 13180"/>
                <a:gd name="connsiteY96-456" fmla="*/ 7070 h 15792"/>
                <a:gd name="connsiteX97-457" fmla="*/ 7 w 13180"/>
                <a:gd name="connsiteY97-458" fmla="*/ 6769 h 15792"/>
                <a:gd name="connsiteX98-459" fmla="*/ 0 w 13180"/>
                <a:gd name="connsiteY98-460" fmla="*/ 6463 h 15792"/>
                <a:gd name="connsiteX99-461" fmla="*/ 9 w 13180"/>
                <a:gd name="connsiteY99-462" fmla="*/ 6132 h 15792"/>
                <a:gd name="connsiteX100-463" fmla="*/ 34 w 13180"/>
                <a:gd name="connsiteY100-464" fmla="*/ 5804 h 15792"/>
                <a:gd name="connsiteX101-465" fmla="*/ 77 w 13180"/>
                <a:gd name="connsiteY101-466" fmla="*/ 5482 h 15792"/>
                <a:gd name="connsiteX102-467" fmla="*/ 134 w 13180"/>
                <a:gd name="connsiteY102-468" fmla="*/ 5164 h 15792"/>
                <a:gd name="connsiteX103-469" fmla="*/ 208 w 13180"/>
                <a:gd name="connsiteY103-470" fmla="*/ 4852 h 15792"/>
                <a:gd name="connsiteX104-471" fmla="*/ 297 w 13180"/>
                <a:gd name="connsiteY104-472" fmla="*/ 4545 h 15792"/>
                <a:gd name="connsiteX105-473" fmla="*/ 401 w 13180"/>
                <a:gd name="connsiteY105-474" fmla="*/ 4245 h 15792"/>
                <a:gd name="connsiteX106-475" fmla="*/ 519 w 13180"/>
                <a:gd name="connsiteY106-476" fmla="*/ 3952 h 15792"/>
                <a:gd name="connsiteX107-477" fmla="*/ 651 w 13180"/>
                <a:gd name="connsiteY107-478" fmla="*/ 3665 h 15792"/>
                <a:gd name="connsiteX108-479" fmla="*/ 798 w 13180"/>
                <a:gd name="connsiteY108-480" fmla="*/ 3387 h 15792"/>
                <a:gd name="connsiteX109-481" fmla="*/ 956 w 13180"/>
                <a:gd name="connsiteY109-482" fmla="*/ 3116 h 15792"/>
                <a:gd name="connsiteX110-483" fmla="*/ 1128 w 13180"/>
                <a:gd name="connsiteY110-484" fmla="*/ 2855 h 15792"/>
                <a:gd name="connsiteX111-485" fmla="*/ 1312 w 13180"/>
                <a:gd name="connsiteY111-486" fmla="*/ 2601 h 15792"/>
                <a:gd name="connsiteX112-487" fmla="*/ 1508 w 13180"/>
                <a:gd name="connsiteY112-488" fmla="*/ 2357 h 15792"/>
                <a:gd name="connsiteX113-489" fmla="*/ 1716 w 13180"/>
                <a:gd name="connsiteY113-490" fmla="*/ 2122 h 15792"/>
                <a:gd name="connsiteX114-491" fmla="*/ 1934 w 13180"/>
                <a:gd name="connsiteY114-492" fmla="*/ 1897 h 15792"/>
                <a:gd name="connsiteX115-493" fmla="*/ 2163 w 13180"/>
                <a:gd name="connsiteY115-494" fmla="*/ 1683 h 15792"/>
                <a:gd name="connsiteX116-495" fmla="*/ 2403 w 13180"/>
                <a:gd name="connsiteY116-496" fmla="*/ 1479 h 15792"/>
                <a:gd name="connsiteX117-497" fmla="*/ 2651 w 13180"/>
                <a:gd name="connsiteY117-498" fmla="*/ 1287 h 15792"/>
                <a:gd name="connsiteX118-499" fmla="*/ 2910 w 13180"/>
                <a:gd name="connsiteY118-500" fmla="*/ 1107 h 15792"/>
                <a:gd name="connsiteX119-501" fmla="*/ 3177 w 13180"/>
                <a:gd name="connsiteY119-502" fmla="*/ 938 h 15792"/>
                <a:gd name="connsiteX120-503" fmla="*/ 3453 w 13180"/>
                <a:gd name="connsiteY120-504" fmla="*/ 783 h 15792"/>
                <a:gd name="connsiteX121-505" fmla="*/ 3738 w 13180"/>
                <a:gd name="connsiteY121-506" fmla="*/ 639 h 15792"/>
                <a:gd name="connsiteX122-507" fmla="*/ 4029 w 13180"/>
                <a:gd name="connsiteY122-508" fmla="*/ 510 h 15792"/>
                <a:gd name="connsiteX123-509" fmla="*/ 4328 w 13180"/>
                <a:gd name="connsiteY123-510" fmla="*/ 394 h 15792"/>
                <a:gd name="connsiteX124-511" fmla="*/ 4634 w 13180"/>
                <a:gd name="connsiteY124-512" fmla="*/ 292 h 15792"/>
                <a:gd name="connsiteX125-513" fmla="*/ 4947 w 13180"/>
                <a:gd name="connsiteY125-514" fmla="*/ 204 h 15792"/>
                <a:gd name="connsiteX126-515" fmla="*/ 5265 w 13180"/>
                <a:gd name="connsiteY126-516" fmla="*/ 132 h 15792"/>
                <a:gd name="connsiteX127-517" fmla="*/ 5589 w 13180"/>
                <a:gd name="connsiteY127-518" fmla="*/ 75 h 15792"/>
                <a:gd name="connsiteX128-519" fmla="*/ 5917 w 13180"/>
                <a:gd name="connsiteY128-520" fmla="*/ 33 h 15792"/>
                <a:gd name="connsiteX129-521" fmla="*/ 6252 w 13180"/>
                <a:gd name="connsiteY129-522" fmla="*/ 9 h 15792"/>
                <a:gd name="connsiteX130-523" fmla="*/ 6590 w 13180"/>
                <a:gd name="connsiteY130-524" fmla="*/ 0 h 15792"/>
                <a:gd name="connsiteX0-525" fmla="*/ 6590 w 13180"/>
                <a:gd name="connsiteY0-526" fmla="*/ 0 h 15792"/>
                <a:gd name="connsiteX1-527" fmla="*/ 6928 w 13180"/>
                <a:gd name="connsiteY1-528" fmla="*/ 9 h 15792"/>
                <a:gd name="connsiteX2-529" fmla="*/ 7262 w 13180"/>
                <a:gd name="connsiteY2-530" fmla="*/ 33 h 15792"/>
                <a:gd name="connsiteX3-531" fmla="*/ 7591 w 13180"/>
                <a:gd name="connsiteY3-532" fmla="*/ 75 h 15792"/>
                <a:gd name="connsiteX4-533" fmla="*/ 7915 w 13180"/>
                <a:gd name="connsiteY4-534" fmla="*/ 132 h 15792"/>
                <a:gd name="connsiteX5-535" fmla="*/ 8233 w 13180"/>
                <a:gd name="connsiteY5-536" fmla="*/ 204 h 15792"/>
                <a:gd name="connsiteX6-537" fmla="*/ 8546 w 13180"/>
                <a:gd name="connsiteY6-538" fmla="*/ 292 h 15792"/>
                <a:gd name="connsiteX7-539" fmla="*/ 8851 w 13180"/>
                <a:gd name="connsiteY7-540" fmla="*/ 394 h 15792"/>
                <a:gd name="connsiteX8-541" fmla="*/ 9151 w 13180"/>
                <a:gd name="connsiteY8-542" fmla="*/ 510 h 15792"/>
                <a:gd name="connsiteX9-543" fmla="*/ 9442 w 13180"/>
                <a:gd name="connsiteY9-544" fmla="*/ 639 h 15792"/>
                <a:gd name="connsiteX10-545" fmla="*/ 9727 w 13180"/>
                <a:gd name="connsiteY10-546" fmla="*/ 783 h 15792"/>
                <a:gd name="connsiteX11-547" fmla="*/ 10003 w 13180"/>
                <a:gd name="connsiteY11-548" fmla="*/ 938 h 15792"/>
                <a:gd name="connsiteX12-549" fmla="*/ 10270 w 13180"/>
                <a:gd name="connsiteY12-550" fmla="*/ 1107 h 15792"/>
                <a:gd name="connsiteX13-551" fmla="*/ 10529 w 13180"/>
                <a:gd name="connsiteY13-552" fmla="*/ 1287 h 15792"/>
                <a:gd name="connsiteX14-553" fmla="*/ 10777 w 13180"/>
                <a:gd name="connsiteY14-554" fmla="*/ 1479 h 15792"/>
                <a:gd name="connsiteX15-555" fmla="*/ 11017 w 13180"/>
                <a:gd name="connsiteY15-556" fmla="*/ 1683 h 15792"/>
                <a:gd name="connsiteX16-557" fmla="*/ 11246 w 13180"/>
                <a:gd name="connsiteY16-558" fmla="*/ 1897 h 15792"/>
                <a:gd name="connsiteX17-559" fmla="*/ 11464 w 13180"/>
                <a:gd name="connsiteY17-560" fmla="*/ 2122 h 15792"/>
                <a:gd name="connsiteX18-561" fmla="*/ 11672 w 13180"/>
                <a:gd name="connsiteY18-562" fmla="*/ 2357 h 15792"/>
                <a:gd name="connsiteX19-563" fmla="*/ 11868 w 13180"/>
                <a:gd name="connsiteY19-564" fmla="*/ 2601 h 15792"/>
                <a:gd name="connsiteX20-565" fmla="*/ 12052 w 13180"/>
                <a:gd name="connsiteY20-566" fmla="*/ 2855 h 15792"/>
                <a:gd name="connsiteX21-567" fmla="*/ 12224 w 13180"/>
                <a:gd name="connsiteY21-568" fmla="*/ 3116 h 15792"/>
                <a:gd name="connsiteX22-569" fmla="*/ 12382 w 13180"/>
                <a:gd name="connsiteY22-570" fmla="*/ 3387 h 15792"/>
                <a:gd name="connsiteX23-571" fmla="*/ 12529 w 13180"/>
                <a:gd name="connsiteY23-572" fmla="*/ 3665 h 15792"/>
                <a:gd name="connsiteX24-573" fmla="*/ 12661 w 13180"/>
                <a:gd name="connsiteY24-574" fmla="*/ 3952 h 15792"/>
                <a:gd name="connsiteX25-575" fmla="*/ 12779 w 13180"/>
                <a:gd name="connsiteY25-576" fmla="*/ 4245 h 15792"/>
                <a:gd name="connsiteX26-577" fmla="*/ 12883 w 13180"/>
                <a:gd name="connsiteY26-578" fmla="*/ 4545 h 15792"/>
                <a:gd name="connsiteX27-579" fmla="*/ 12972 w 13180"/>
                <a:gd name="connsiteY27-580" fmla="*/ 4852 h 15792"/>
                <a:gd name="connsiteX28-581" fmla="*/ 13046 w 13180"/>
                <a:gd name="connsiteY28-582" fmla="*/ 5164 h 15792"/>
                <a:gd name="connsiteX29-583" fmla="*/ 13103 w 13180"/>
                <a:gd name="connsiteY29-584" fmla="*/ 5482 h 15792"/>
                <a:gd name="connsiteX30-585" fmla="*/ 13146 w 13180"/>
                <a:gd name="connsiteY30-586" fmla="*/ 5804 h 15792"/>
                <a:gd name="connsiteX31-587" fmla="*/ 13171 w 13180"/>
                <a:gd name="connsiteY31-588" fmla="*/ 6132 h 15792"/>
                <a:gd name="connsiteX32-589" fmla="*/ 13180 w 13180"/>
                <a:gd name="connsiteY32-590" fmla="*/ 6463 h 15792"/>
                <a:gd name="connsiteX33-591" fmla="*/ 13173 w 13180"/>
                <a:gd name="connsiteY33-592" fmla="*/ 6752 h 15792"/>
                <a:gd name="connsiteX34-593" fmla="*/ 13154 w 13180"/>
                <a:gd name="connsiteY34-594" fmla="*/ 7037 h 15792"/>
                <a:gd name="connsiteX35-595" fmla="*/ 13122 w 13180"/>
                <a:gd name="connsiteY35-596" fmla="*/ 7319 h 15792"/>
                <a:gd name="connsiteX36-597" fmla="*/ 13078 w 13180"/>
                <a:gd name="connsiteY36-598" fmla="*/ 7597 h 15792"/>
                <a:gd name="connsiteX37-599" fmla="*/ 13021 w 13180"/>
                <a:gd name="connsiteY37-600" fmla="*/ 7871 h 15792"/>
                <a:gd name="connsiteX38-601" fmla="*/ 12954 w 13180"/>
                <a:gd name="connsiteY38-602" fmla="*/ 8141 h 15792"/>
                <a:gd name="connsiteX39-603" fmla="*/ 12875 w 13180"/>
                <a:gd name="connsiteY39-604" fmla="*/ 8406 h 15792"/>
                <a:gd name="connsiteX40-605" fmla="*/ 12784 w 13180"/>
                <a:gd name="connsiteY40-606" fmla="*/ 8667 h 15792"/>
                <a:gd name="connsiteX41-607" fmla="*/ 12683 w 13180"/>
                <a:gd name="connsiteY41-608" fmla="*/ 8922 h 15792"/>
                <a:gd name="connsiteX42-609" fmla="*/ 12571 w 13180"/>
                <a:gd name="connsiteY42-610" fmla="*/ 9173 h 15792"/>
                <a:gd name="connsiteX43-611" fmla="*/ 12449 w 13180"/>
                <a:gd name="connsiteY43-612" fmla="*/ 9417 h 15792"/>
                <a:gd name="connsiteX44-613" fmla="*/ 12316 w 13180"/>
                <a:gd name="connsiteY44-614" fmla="*/ 9655 h 15792"/>
                <a:gd name="connsiteX45-615" fmla="*/ 12174 w 13180"/>
                <a:gd name="connsiteY45-616" fmla="*/ 9889 h 15792"/>
                <a:gd name="connsiteX46-617" fmla="*/ 12023 w 13180"/>
                <a:gd name="connsiteY46-618" fmla="*/ 10115 h 15792"/>
                <a:gd name="connsiteX47-619" fmla="*/ 11862 w 13180"/>
                <a:gd name="connsiteY47-620" fmla="*/ 10334 h 15792"/>
                <a:gd name="connsiteX48-621" fmla="*/ 11692 w 13180"/>
                <a:gd name="connsiteY48-622" fmla="*/ 10546 h 15792"/>
                <a:gd name="connsiteX49-623" fmla="*/ 11514 w 13180"/>
                <a:gd name="connsiteY49-624" fmla="*/ 10752 h 15792"/>
                <a:gd name="connsiteX50-625" fmla="*/ 11327 w 13180"/>
                <a:gd name="connsiteY50-626" fmla="*/ 10949 h 15792"/>
                <a:gd name="connsiteX51-627" fmla="*/ 11132 w 13180"/>
                <a:gd name="connsiteY51-628" fmla="*/ 11140 h 15792"/>
                <a:gd name="connsiteX52-629" fmla="*/ 10929 w 13180"/>
                <a:gd name="connsiteY52-630" fmla="*/ 11321 h 15792"/>
                <a:gd name="connsiteX53-631" fmla="*/ 10719 w 13180"/>
                <a:gd name="connsiteY53-632" fmla="*/ 11495 h 15792"/>
                <a:gd name="connsiteX54-633" fmla="*/ 10501 w 13180"/>
                <a:gd name="connsiteY54-634" fmla="*/ 11661 h 15792"/>
                <a:gd name="connsiteX55-635" fmla="*/ 10275 w 13180"/>
                <a:gd name="connsiteY55-636" fmla="*/ 11816 h 15792"/>
                <a:gd name="connsiteX56-637" fmla="*/ 10044 w 13180"/>
                <a:gd name="connsiteY56-638" fmla="*/ 11964 h 15792"/>
                <a:gd name="connsiteX57-639" fmla="*/ 9806 w 13180"/>
                <a:gd name="connsiteY57-640" fmla="*/ 12102 h 15792"/>
                <a:gd name="connsiteX58-641" fmla="*/ 9561 w 13180"/>
                <a:gd name="connsiteY58-642" fmla="*/ 12230 h 15792"/>
                <a:gd name="connsiteX59-643" fmla="*/ 9311 w 13180"/>
                <a:gd name="connsiteY59-644" fmla="*/ 12348 h 15792"/>
                <a:gd name="connsiteX60-645" fmla="*/ 9055 w 13180"/>
                <a:gd name="connsiteY60-646" fmla="*/ 12456 h 15792"/>
                <a:gd name="connsiteX61-647" fmla="*/ 8794 w 13180"/>
                <a:gd name="connsiteY61-648" fmla="*/ 12553 h 15792"/>
                <a:gd name="connsiteX62-649" fmla="*/ 8528 w 13180"/>
                <a:gd name="connsiteY62-650" fmla="*/ 12641 h 15792"/>
                <a:gd name="connsiteX63-651" fmla="*/ 8256 w 13180"/>
                <a:gd name="connsiteY63-652" fmla="*/ 12717 h 15792"/>
                <a:gd name="connsiteX64-653" fmla="*/ 7981 w 13180"/>
                <a:gd name="connsiteY64-654" fmla="*/ 12781 h 15792"/>
                <a:gd name="connsiteX65-655" fmla="*/ 7821 w 13180"/>
                <a:gd name="connsiteY65-656" fmla="*/ 15417 h 15792"/>
                <a:gd name="connsiteX66-657" fmla="*/ 5729 w 13180"/>
                <a:gd name="connsiteY66-658" fmla="*/ 12871 h 15792"/>
                <a:gd name="connsiteX67-659" fmla="*/ 5428 w 13180"/>
                <a:gd name="connsiteY67-660" fmla="*/ 12826 h 15792"/>
                <a:gd name="connsiteX68-661" fmla="*/ 5133 w 13180"/>
                <a:gd name="connsiteY68-662" fmla="*/ 12767 h 15792"/>
                <a:gd name="connsiteX69-663" fmla="*/ 4842 w 13180"/>
                <a:gd name="connsiteY69-664" fmla="*/ 12696 h 15792"/>
                <a:gd name="connsiteX70-665" fmla="*/ 4556 w 13180"/>
                <a:gd name="connsiteY70-666" fmla="*/ 12611 h 15792"/>
                <a:gd name="connsiteX71-667" fmla="*/ 4276 w 13180"/>
                <a:gd name="connsiteY71-668" fmla="*/ 12515 h 15792"/>
                <a:gd name="connsiteX72-669" fmla="*/ 4002 w 13180"/>
                <a:gd name="connsiteY72-670" fmla="*/ 12406 h 15792"/>
                <a:gd name="connsiteX73-671" fmla="*/ 3734 w 13180"/>
                <a:gd name="connsiteY73-672" fmla="*/ 12287 h 15792"/>
                <a:gd name="connsiteX74-673" fmla="*/ 3472 w 13180"/>
                <a:gd name="connsiteY74-674" fmla="*/ 12155 h 15792"/>
                <a:gd name="connsiteX75-675" fmla="*/ 3218 w 13180"/>
                <a:gd name="connsiteY75-676" fmla="*/ 12013 h 15792"/>
                <a:gd name="connsiteX76-677" fmla="*/ 2970 w 13180"/>
                <a:gd name="connsiteY76-678" fmla="*/ 11861 h 15792"/>
                <a:gd name="connsiteX77-679" fmla="*/ 2731 w 13180"/>
                <a:gd name="connsiteY77-680" fmla="*/ 11697 h 15792"/>
                <a:gd name="connsiteX78-681" fmla="*/ 2499 w 13180"/>
                <a:gd name="connsiteY78-682" fmla="*/ 11524 h 15792"/>
                <a:gd name="connsiteX79-683" fmla="*/ 2274 w 13180"/>
                <a:gd name="connsiteY79-684" fmla="*/ 11342 h 15792"/>
                <a:gd name="connsiteX80-685" fmla="*/ 2059 w 13180"/>
                <a:gd name="connsiteY80-686" fmla="*/ 11150 h 15792"/>
                <a:gd name="connsiteX81-687" fmla="*/ 1852 w 13180"/>
                <a:gd name="connsiteY81-688" fmla="*/ 10949 h 15792"/>
                <a:gd name="connsiteX82-689" fmla="*/ 1655 w 13180"/>
                <a:gd name="connsiteY82-690" fmla="*/ 10739 h 15792"/>
                <a:gd name="connsiteX83-691" fmla="*/ 1466 w 13180"/>
                <a:gd name="connsiteY83-692" fmla="*/ 10521 h 15792"/>
                <a:gd name="connsiteX84-693" fmla="*/ 1289 w 13180"/>
                <a:gd name="connsiteY84-694" fmla="*/ 10295 h 15792"/>
                <a:gd name="connsiteX85-695" fmla="*/ 1120 w 13180"/>
                <a:gd name="connsiteY85-696" fmla="*/ 10061 h 15792"/>
                <a:gd name="connsiteX86-697" fmla="*/ 963 w 13180"/>
                <a:gd name="connsiteY86-698" fmla="*/ 9820 h 15792"/>
                <a:gd name="connsiteX87-699" fmla="*/ 815 w 13180"/>
                <a:gd name="connsiteY87-700" fmla="*/ 9571 h 15792"/>
                <a:gd name="connsiteX88-701" fmla="*/ 680 w 13180"/>
                <a:gd name="connsiteY88-702" fmla="*/ 9317 h 15792"/>
                <a:gd name="connsiteX89-703" fmla="*/ 555 w 13180"/>
                <a:gd name="connsiteY89-704" fmla="*/ 9055 h 15792"/>
                <a:gd name="connsiteX90-705" fmla="*/ 441 w 13180"/>
                <a:gd name="connsiteY90-706" fmla="*/ 8787 h 15792"/>
                <a:gd name="connsiteX91-707" fmla="*/ 341 w 13180"/>
                <a:gd name="connsiteY91-708" fmla="*/ 8514 h 15792"/>
                <a:gd name="connsiteX92-709" fmla="*/ 253 w 13180"/>
                <a:gd name="connsiteY92-710" fmla="*/ 8235 h 15792"/>
                <a:gd name="connsiteX93-711" fmla="*/ 177 w 13180"/>
                <a:gd name="connsiteY93-712" fmla="*/ 7951 h 15792"/>
                <a:gd name="connsiteX94-713" fmla="*/ 114 w 13180"/>
                <a:gd name="connsiteY94-714" fmla="*/ 7662 h 15792"/>
                <a:gd name="connsiteX95-715" fmla="*/ 65 w 13180"/>
                <a:gd name="connsiteY95-716" fmla="*/ 7368 h 15792"/>
                <a:gd name="connsiteX96-717" fmla="*/ 29 w 13180"/>
                <a:gd name="connsiteY96-718" fmla="*/ 7070 h 15792"/>
                <a:gd name="connsiteX97-719" fmla="*/ 7 w 13180"/>
                <a:gd name="connsiteY97-720" fmla="*/ 6769 h 15792"/>
                <a:gd name="connsiteX98-721" fmla="*/ 0 w 13180"/>
                <a:gd name="connsiteY98-722" fmla="*/ 6463 h 15792"/>
                <a:gd name="connsiteX99-723" fmla="*/ 9 w 13180"/>
                <a:gd name="connsiteY99-724" fmla="*/ 6132 h 15792"/>
                <a:gd name="connsiteX100-725" fmla="*/ 34 w 13180"/>
                <a:gd name="connsiteY100-726" fmla="*/ 5804 h 15792"/>
                <a:gd name="connsiteX101-727" fmla="*/ 77 w 13180"/>
                <a:gd name="connsiteY101-728" fmla="*/ 5482 h 15792"/>
                <a:gd name="connsiteX102-729" fmla="*/ 134 w 13180"/>
                <a:gd name="connsiteY102-730" fmla="*/ 5164 h 15792"/>
                <a:gd name="connsiteX103-731" fmla="*/ 208 w 13180"/>
                <a:gd name="connsiteY103-732" fmla="*/ 4852 h 15792"/>
                <a:gd name="connsiteX104-733" fmla="*/ 297 w 13180"/>
                <a:gd name="connsiteY104-734" fmla="*/ 4545 h 15792"/>
                <a:gd name="connsiteX105-735" fmla="*/ 401 w 13180"/>
                <a:gd name="connsiteY105-736" fmla="*/ 4245 h 15792"/>
                <a:gd name="connsiteX106-737" fmla="*/ 519 w 13180"/>
                <a:gd name="connsiteY106-738" fmla="*/ 3952 h 15792"/>
                <a:gd name="connsiteX107-739" fmla="*/ 651 w 13180"/>
                <a:gd name="connsiteY107-740" fmla="*/ 3665 h 15792"/>
                <a:gd name="connsiteX108-741" fmla="*/ 798 w 13180"/>
                <a:gd name="connsiteY108-742" fmla="*/ 3387 h 15792"/>
                <a:gd name="connsiteX109-743" fmla="*/ 956 w 13180"/>
                <a:gd name="connsiteY109-744" fmla="*/ 3116 h 15792"/>
                <a:gd name="connsiteX110-745" fmla="*/ 1128 w 13180"/>
                <a:gd name="connsiteY110-746" fmla="*/ 2855 h 15792"/>
                <a:gd name="connsiteX111-747" fmla="*/ 1312 w 13180"/>
                <a:gd name="connsiteY111-748" fmla="*/ 2601 h 15792"/>
                <a:gd name="connsiteX112-749" fmla="*/ 1508 w 13180"/>
                <a:gd name="connsiteY112-750" fmla="*/ 2357 h 15792"/>
                <a:gd name="connsiteX113-751" fmla="*/ 1716 w 13180"/>
                <a:gd name="connsiteY113-752" fmla="*/ 2122 h 15792"/>
                <a:gd name="connsiteX114-753" fmla="*/ 1934 w 13180"/>
                <a:gd name="connsiteY114-754" fmla="*/ 1897 h 15792"/>
                <a:gd name="connsiteX115-755" fmla="*/ 2163 w 13180"/>
                <a:gd name="connsiteY115-756" fmla="*/ 1683 h 15792"/>
                <a:gd name="connsiteX116-757" fmla="*/ 2403 w 13180"/>
                <a:gd name="connsiteY116-758" fmla="*/ 1479 h 15792"/>
                <a:gd name="connsiteX117-759" fmla="*/ 2651 w 13180"/>
                <a:gd name="connsiteY117-760" fmla="*/ 1287 h 15792"/>
                <a:gd name="connsiteX118-761" fmla="*/ 2910 w 13180"/>
                <a:gd name="connsiteY118-762" fmla="*/ 1107 h 15792"/>
                <a:gd name="connsiteX119-763" fmla="*/ 3177 w 13180"/>
                <a:gd name="connsiteY119-764" fmla="*/ 938 h 15792"/>
                <a:gd name="connsiteX120-765" fmla="*/ 3453 w 13180"/>
                <a:gd name="connsiteY120-766" fmla="*/ 783 h 15792"/>
                <a:gd name="connsiteX121-767" fmla="*/ 3738 w 13180"/>
                <a:gd name="connsiteY121-768" fmla="*/ 639 h 15792"/>
                <a:gd name="connsiteX122-769" fmla="*/ 4029 w 13180"/>
                <a:gd name="connsiteY122-770" fmla="*/ 510 h 15792"/>
                <a:gd name="connsiteX123-771" fmla="*/ 4328 w 13180"/>
                <a:gd name="connsiteY123-772" fmla="*/ 394 h 15792"/>
                <a:gd name="connsiteX124-773" fmla="*/ 4634 w 13180"/>
                <a:gd name="connsiteY124-774" fmla="*/ 292 h 15792"/>
                <a:gd name="connsiteX125-775" fmla="*/ 4947 w 13180"/>
                <a:gd name="connsiteY125-776" fmla="*/ 204 h 15792"/>
                <a:gd name="connsiteX126-777" fmla="*/ 5265 w 13180"/>
                <a:gd name="connsiteY126-778" fmla="*/ 132 h 15792"/>
                <a:gd name="connsiteX127-779" fmla="*/ 5589 w 13180"/>
                <a:gd name="connsiteY127-780" fmla="*/ 75 h 15792"/>
                <a:gd name="connsiteX128-781" fmla="*/ 5917 w 13180"/>
                <a:gd name="connsiteY128-782" fmla="*/ 33 h 15792"/>
                <a:gd name="connsiteX129-783" fmla="*/ 6252 w 13180"/>
                <a:gd name="connsiteY129-784" fmla="*/ 9 h 15792"/>
                <a:gd name="connsiteX130-785" fmla="*/ 6590 w 13180"/>
                <a:gd name="connsiteY130-786" fmla="*/ 0 h 1579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</a:cxnLst>
              <a:rect l="l" t="t" r="r" b="b"/>
              <a:pathLst>
                <a:path w="13180" h="15792">
                  <a:moveTo>
                    <a:pt x="6590" y="0"/>
                  </a:moveTo>
                  <a:lnTo>
                    <a:pt x="6928" y="9"/>
                  </a:lnTo>
                  <a:lnTo>
                    <a:pt x="7262" y="33"/>
                  </a:lnTo>
                  <a:lnTo>
                    <a:pt x="7591" y="75"/>
                  </a:lnTo>
                  <a:lnTo>
                    <a:pt x="7915" y="132"/>
                  </a:lnTo>
                  <a:lnTo>
                    <a:pt x="8233" y="204"/>
                  </a:lnTo>
                  <a:lnTo>
                    <a:pt x="8546" y="292"/>
                  </a:lnTo>
                  <a:lnTo>
                    <a:pt x="8851" y="394"/>
                  </a:lnTo>
                  <a:lnTo>
                    <a:pt x="9151" y="510"/>
                  </a:lnTo>
                  <a:lnTo>
                    <a:pt x="9442" y="639"/>
                  </a:lnTo>
                  <a:lnTo>
                    <a:pt x="9727" y="783"/>
                  </a:lnTo>
                  <a:lnTo>
                    <a:pt x="10003" y="938"/>
                  </a:lnTo>
                  <a:lnTo>
                    <a:pt x="10270" y="1107"/>
                  </a:lnTo>
                  <a:lnTo>
                    <a:pt x="10529" y="1287"/>
                  </a:lnTo>
                  <a:lnTo>
                    <a:pt x="10777" y="1479"/>
                  </a:lnTo>
                  <a:lnTo>
                    <a:pt x="11017" y="1683"/>
                  </a:lnTo>
                  <a:lnTo>
                    <a:pt x="11246" y="1897"/>
                  </a:lnTo>
                  <a:lnTo>
                    <a:pt x="11464" y="2122"/>
                  </a:lnTo>
                  <a:lnTo>
                    <a:pt x="11672" y="2357"/>
                  </a:lnTo>
                  <a:lnTo>
                    <a:pt x="11868" y="2601"/>
                  </a:lnTo>
                  <a:cubicBezTo>
                    <a:pt x="11929" y="2686"/>
                    <a:pt x="11991" y="2770"/>
                    <a:pt x="12052" y="2855"/>
                  </a:cubicBezTo>
                  <a:lnTo>
                    <a:pt x="12224" y="3116"/>
                  </a:lnTo>
                  <a:cubicBezTo>
                    <a:pt x="12277" y="3206"/>
                    <a:pt x="12329" y="3297"/>
                    <a:pt x="12382" y="3387"/>
                  </a:cubicBezTo>
                  <a:lnTo>
                    <a:pt x="12529" y="3665"/>
                  </a:lnTo>
                  <a:lnTo>
                    <a:pt x="12661" y="3952"/>
                  </a:lnTo>
                  <a:cubicBezTo>
                    <a:pt x="12700" y="4050"/>
                    <a:pt x="12740" y="4147"/>
                    <a:pt x="12779" y="4245"/>
                  </a:cubicBezTo>
                  <a:cubicBezTo>
                    <a:pt x="12814" y="4345"/>
                    <a:pt x="12848" y="4445"/>
                    <a:pt x="12883" y="4545"/>
                  </a:cubicBezTo>
                  <a:cubicBezTo>
                    <a:pt x="12913" y="4647"/>
                    <a:pt x="12942" y="4750"/>
                    <a:pt x="12972" y="4852"/>
                  </a:cubicBezTo>
                  <a:cubicBezTo>
                    <a:pt x="12997" y="4956"/>
                    <a:pt x="13021" y="5060"/>
                    <a:pt x="13046" y="5164"/>
                  </a:cubicBezTo>
                  <a:lnTo>
                    <a:pt x="13103" y="5482"/>
                  </a:lnTo>
                  <a:cubicBezTo>
                    <a:pt x="13117" y="5589"/>
                    <a:pt x="13132" y="5697"/>
                    <a:pt x="13146" y="5804"/>
                  </a:cubicBezTo>
                  <a:cubicBezTo>
                    <a:pt x="13154" y="5913"/>
                    <a:pt x="13163" y="6023"/>
                    <a:pt x="13171" y="6132"/>
                  </a:cubicBezTo>
                  <a:cubicBezTo>
                    <a:pt x="13174" y="6242"/>
                    <a:pt x="13177" y="6353"/>
                    <a:pt x="13180" y="6463"/>
                  </a:cubicBezTo>
                  <a:cubicBezTo>
                    <a:pt x="13178" y="6559"/>
                    <a:pt x="13175" y="6656"/>
                    <a:pt x="13173" y="6752"/>
                  </a:cubicBezTo>
                  <a:cubicBezTo>
                    <a:pt x="13167" y="6847"/>
                    <a:pt x="13160" y="6942"/>
                    <a:pt x="13154" y="7037"/>
                  </a:cubicBezTo>
                  <a:cubicBezTo>
                    <a:pt x="13143" y="7131"/>
                    <a:pt x="13133" y="7225"/>
                    <a:pt x="13122" y="7319"/>
                  </a:cubicBezTo>
                  <a:cubicBezTo>
                    <a:pt x="13107" y="7412"/>
                    <a:pt x="13093" y="7504"/>
                    <a:pt x="13078" y="7597"/>
                  </a:cubicBezTo>
                  <a:cubicBezTo>
                    <a:pt x="13059" y="7688"/>
                    <a:pt x="13040" y="7780"/>
                    <a:pt x="13021" y="7871"/>
                  </a:cubicBezTo>
                  <a:cubicBezTo>
                    <a:pt x="12999" y="7961"/>
                    <a:pt x="12976" y="8051"/>
                    <a:pt x="12954" y="8141"/>
                  </a:cubicBezTo>
                  <a:cubicBezTo>
                    <a:pt x="12928" y="8229"/>
                    <a:pt x="12901" y="8318"/>
                    <a:pt x="12875" y="8406"/>
                  </a:cubicBezTo>
                  <a:cubicBezTo>
                    <a:pt x="12845" y="8493"/>
                    <a:pt x="12814" y="8580"/>
                    <a:pt x="12784" y="8667"/>
                  </a:cubicBezTo>
                  <a:cubicBezTo>
                    <a:pt x="12750" y="8752"/>
                    <a:pt x="12717" y="8837"/>
                    <a:pt x="12683" y="8922"/>
                  </a:cubicBezTo>
                  <a:cubicBezTo>
                    <a:pt x="12646" y="9006"/>
                    <a:pt x="12608" y="9089"/>
                    <a:pt x="12571" y="9173"/>
                  </a:cubicBezTo>
                  <a:cubicBezTo>
                    <a:pt x="12530" y="9254"/>
                    <a:pt x="12490" y="9336"/>
                    <a:pt x="12449" y="9417"/>
                  </a:cubicBezTo>
                  <a:lnTo>
                    <a:pt x="12316" y="9655"/>
                  </a:lnTo>
                  <a:cubicBezTo>
                    <a:pt x="12269" y="9733"/>
                    <a:pt x="12221" y="9811"/>
                    <a:pt x="12174" y="9889"/>
                  </a:cubicBezTo>
                  <a:lnTo>
                    <a:pt x="12023" y="10115"/>
                  </a:lnTo>
                  <a:lnTo>
                    <a:pt x="11862" y="10334"/>
                  </a:lnTo>
                  <a:lnTo>
                    <a:pt x="11692" y="10546"/>
                  </a:lnTo>
                  <a:cubicBezTo>
                    <a:pt x="11633" y="10615"/>
                    <a:pt x="11573" y="10683"/>
                    <a:pt x="11514" y="10752"/>
                  </a:cubicBezTo>
                  <a:cubicBezTo>
                    <a:pt x="11452" y="10818"/>
                    <a:pt x="11389" y="10883"/>
                    <a:pt x="11327" y="10949"/>
                  </a:cubicBezTo>
                  <a:lnTo>
                    <a:pt x="11132" y="11140"/>
                  </a:lnTo>
                  <a:lnTo>
                    <a:pt x="10929" y="11321"/>
                  </a:lnTo>
                  <a:lnTo>
                    <a:pt x="10719" y="11495"/>
                  </a:lnTo>
                  <a:lnTo>
                    <a:pt x="10501" y="11661"/>
                  </a:lnTo>
                  <a:lnTo>
                    <a:pt x="10275" y="11816"/>
                  </a:lnTo>
                  <a:lnTo>
                    <a:pt x="10044" y="11964"/>
                  </a:lnTo>
                  <a:lnTo>
                    <a:pt x="9806" y="12102"/>
                  </a:lnTo>
                  <a:lnTo>
                    <a:pt x="9561" y="12230"/>
                  </a:lnTo>
                  <a:lnTo>
                    <a:pt x="9311" y="12348"/>
                  </a:lnTo>
                  <a:lnTo>
                    <a:pt x="9055" y="12456"/>
                  </a:lnTo>
                  <a:lnTo>
                    <a:pt x="8794" y="12553"/>
                  </a:lnTo>
                  <a:lnTo>
                    <a:pt x="8528" y="12641"/>
                  </a:lnTo>
                  <a:lnTo>
                    <a:pt x="8256" y="12717"/>
                  </a:lnTo>
                  <a:lnTo>
                    <a:pt x="7981" y="12781"/>
                  </a:lnTo>
                  <a:cubicBezTo>
                    <a:pt x="7928" y="13660"/>
                    <a:pt x="7874" y="14538"/>
                    <a:pt x="7821" y="15417"/>
                  </a:cubicBezTo>
                  <a:cubicBezTo>
                    <a:pt x="7841" y="15792"/>
                    <a:pt x="6128" y="13303"/>
                    <a:pt x="5729" y="12871"/>
                  </a:cubicBezTo>
                  <a:lnTo>
                    <a:pt x="5428" y="12826"/>
                  </a:lnTo>
                  <a:lnTo>
                    <a:pt x="5133" y="12767"/>
                  </a:lnTo>
                  <a:lnTo>
                    <a:pt x="4842" y="12696"/>
                  </a:lnTo>
                  <a:lnTo>
                    <a:pt x="4556" y="12611"/>
                  </a:lnTo>
                  <a:lnTo>
                    <a:pt x="4276" y="12515"/>
                  </a:lnTo>
                  <a:lnTo>
                    <a:pt x="4002" y="12406"/>
                  </a:lnTo>
                  <a:lnTo>
                    <a:pt x="3734" y="12287"/>
                  </a:lnTo>
                  <a:lnTo>
                    <a:pt x="3472" y="12155"/>
                  </a:lnTo>
                  <a:lnTo>
                    <a:pt x="3218" y="12013"/>
                  </a:lnTo>
                  <a:lnTo>
                    <a:pt x="2970" y="11861"/>
                  </a:lnTo>
                  <a:lnTo>
                    <a:pt x="2731" y="11697"/>
                  </a:lnTo>
                  <a:lnTo>
                    <a:pt x="2499" y="11524"/>
                  </a:lnTo>
                  <a:lnTo>
                    <a:pt x="2274" y="11342"/>
                  </a:lnTo>
                  <a:lnTo>
                    <a:pt x="2059" y="11150"/>
                  </a:lnTo>
                  <a:lnTo>
                    <a:pt x="1852" y="10949"/>
                  </a:lnTo>
                  <a:lnTo>
                    <a:pt x="1655" y="10739"/>
                  </a:lnTo>
                  <a:lnTo>
                    <a:pt x="1466" y="10521"/>
                  </a:lnTo>
                  <a:lnTo>
                    <a:pt x="1289" y="10295"/>
                  </a:lnTo>
                  <a:lnTo>
                    <a:pt x="1120" y="10061"/>
                  </a:lnTo>
                  <a:lnTo>
                    <a:pt x="963" y="9820"/>
                  </a:lnTo>
                  <a:cubicBezTo>
                    <a:pt x="914" y="9737"/>
                    <a:pt x="864" y="9654"/>
                    <a:pt x="815" y="9571"/>
                  </a:cubicBezTo>
                  <a:lnTo>
                    <a:pt x="680" y="9317"/>
                  </a:lnTo>
                  <a:cubicBezTo>
                    <a:pt x="638" y="9230"/>
                    <a:pt x="597" y="9142"/>
                    <a:pt x="555" y="9055"/>
                  </a:cubicBezTo>
                  <a:lnTo>
                    <a:pt x="441" y="8787"/>
                  </a:lnTo>
                  <a:cubicBezTo>
                    <a:pt x="408" y="8696"/>
                    <a:pt x="374" y="8605"/>
                    <a:pt x="341" y="8514"/>
                  </a:cubicBezTo>
                  <a:cubicBezTo>
                    <a:pt x="312" y="8421"/>
                    <a:pt x="282" y="8328"/>
                    <a:pt x="253" y="8235"/>
                  </a:cubicBezTo>
                  <a:cubicBezTo>
                    <a:pt x="228" y="8140"/>
                    <a:pt x="202" y="8046"/>
                    <a:pt x="177" y="7951"/>
                  </a:cubicBezTo>
                  <a:cubicBezTo>
                    <a:pt x="156" y="7855"/>
                    <a:pt x="135" y="7758"/>
                    <a:pt x="114" y="7662"/>
                  </a:cubicBezTo>
                  <a:cubicBezTo>
                    <a:pt x="98" y="7564"/>
                    <a:pt x="81" y="7466"/>
                    <a:pt x="65" y="7368"/>
                  </a:cubicBezTo>
                  <a:cubicBezTo>
                    <a:pt x="53" y="7269"/>
                    <a:pt x="41" y="7169"/>
                    <a:pt x="29" y="7070"/>
                  </a:cubicBezTo>
                  <a:cubicBezTo>
                    <a:pt x="22" y="6970"/>
                    <a:pt x="14" y="6869"/>
                    <a:pt x="7" y="6769"/>
                  </a:cubicBezTo>
                  <a:cubicBezTo>
                    <a:pt x="5" y="6667"/>
                    <a:pt x="2" y="6565"/>
                    <a:pt x="0" y="6463"/>
                  </a:cubicBezTo>
                  <a:cubicBezTo>
                    <a:pt x="3" y="6353"/>
                    <a:pt x="6" y="6242"/>
                    <a:pt x="9" y="6132"/>
                  </a:cubicBezTo>
                  <a:cubicBezTo>
                    <a:pt x="17" y="6023"/>
                    <a:pt x="26" y="5913"/>
                    <a:pt x="34" y="5804"/>
                  </a:cubicBezTo>
                  <a:cubicBezTo>
                    <a:pt x="48" y="5697"/>
                    <a:pt x="63" y="5589"/>
                    <a:pt x="77" y="5482"/>
                  </a:cubicBezTo>
                  <a:lnTo>
                    <a:pt x="134" y="5164"/>
                  </a:lnTo>
                  <a:cubicBezTo>
                    <a:pt x="159" y="5060"/>
                    <a:pt x="183" y="4956"/>
                    <a:pt x="208" y="4852"/>
                  </a:cubicBezTo>
                  <a:cubicBezTo>
                    <a:pt x="238" y="4750"/>
                    <a:pt x="267" y="4647"/>
                    <a:pt x="297" y="4545"/>
                  </a:cubicBezTo>
                  <a:cubicBezTo>
                    <a:pt x="332" y="4445"/>
                    <a:pt x="366" y="4345"/>
                    <a:pt x="401" y="4245"/>
                  </a:cubicBezTo>
                  <a:cubicBezTo>
                    <a:pt x="440" y="4147"/>
                    <a:pt x="480" y="4050"/>
                    <a:pt x="519" y="3952"/>
                  </a:cubicBezTo>
                  <a:lnTo>
                    <a:pt x="651" y="3665"/>
                  </a:lnTo>
                  <a:lnTo>
                    <a:pt x="798" y="3387"/>
                  </a:lnTo>
                  <a:cubicBezTo>
                    <a:pt x="851" y="3297"/>
                    <a:pt x="903" y="3206"/>
                    <a:pt x="956" y="3116"/>
                  </a:cubicBezTo>
                  <a:lnTo>
                    <a:pt x="1128" y="2855"/>
                  </a:lnTo>
                  <a:cubicBezTo>
                    <a:pt x="1189" y="2770"/>
                    <a:pt x="1251" y="2686"/>
                    <a:pt x="1312" y="2601"/>
                  </a:cubicBezTo>
                  <a:lnTo>
                    <a:pt x="1508" y="2357"/>
                  </a:lnTo>
                  <a:lnTo>
                    <a:pt x="1716" y="2122"/>
                  </a:lnTo>
                  <a:lnTo>
                    <a:pt x="1934" y="1897"/>
                  </a:lnTo>
                  <a:lnTo>
                    <a:pt x="2163" y="1683"/>
                  </a:lnTo>
                  <a:lnTo>
                    <a:pt x="2403" y="1479"/>
                  </a:lnTo>
                  <a:lnTo>
                    <a:pt x="2651" y="1287"/>
                  </a:lnTo>
                  <a:lnTo>
                    <a:pt x="2910" y="1107"/>
                  </a:lnTo>
                  <a:lnTo>
                    <a:pt x="3177" y="938"/>
                  </a:lnTo>
                  <a:lnTo>
                    <a:pt x="3453" y="783"/>
                  </a:lnTo>
                  <a:lnTo>
                    <a:pt x="3738" y="639"/>
                  </a:lnTo>
                  <a:lnTo>
                    <a:pt x="4029" y="510"/>
                  </a:lnTo>
                  <a:lnTo>
                    <a:pt x="4328" y="394"/>
                  </a:lnTo>
                  <a:lnTo>
                    <a:pt x="4634" y="292"/>
                  </a:lnTo>
                  <a:lnTo>
                    <a:pt x="4947" y="204"/>
                  </a:lnTo>
                  <a:lnTo>
                    <a:pt x="5265" y="132"/>
                  </a:lnTo>
                  <a:lnTo>
                    <a:pt x="5589" y="75"/>
                  </a:lnTo>
                  <a:lnTo>
                    <a:pt x="5917" y="33"/>
                  </a:lnTo>
                  <a:lnTo>
                    <a:pt x="6252" y="9"/>
                  </a:lnTo>
                  <a:lnTo>
                    <a:pt x="6590" y="0"/>
                  </a:lnTo>
                  <a:close/>
                </a:path>
              </a:pathLst>
            </a:custGeom>
            <a:solidFill>
              <a:srgbClr val="AC1F24"/>
            </a:solidFill>
            <a:ln w="12700">
              <a:solidFill>
                <a:schemeClr val="bg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flipH="1">
              <a:off x="5520" y="1842"/>
              <a:ext cx="3202" cy="3465"/>
            </a:xfrm>
            <a:custGeom>
              <a:avLst/>
              <a:gdLst>
                <a:gd name="connsiteX0" fmla="*/ 6590 w 13180"/>
                <a:gd name="connsiteY0" fmla="*/ 0 h 15276"/>
                <a:gd name="connsiteX1" fmla="*/ 6928 w 13180"/>
                <a:gd name="connsiteY1" fmla="*/ 9 h 15276"/>
                <a:gd name="connsiteX2" fmla="*/ 7262 w 13180"/>
                <a:gd name="connsiteY2" fmla="*/ 33 h 15276"/>
                <a:gd name="connsiteX3" fmla="*/ 7591 w 13180"/>
                <a:gd name="connsiteY3" fmla="*/ 75 h 15276"/>
                <a:gd name="connsiteX4" fmla="*/ 7915 w 13180"/>
                <a:gd name="connsiteY4" fmla="*/ 132 h 15276"/>
                <a:gd name="connsiteX5" fmla="*/ 8233 w 13180"/>
                <a:gd name="connsiteY5" fmla="*/ 204 h 15276"/>
                <a:gd name="connsiteX6" fmla="*/ 8546 w 13180"/>
                <a:gd name="connsiteY6" fmla="*/ 292 h 15276"/>
                <a:gd name="connsiteX7" fmla="*/ 8851 w 13180"/>
                <a:gd name="connsiteY7" fmla="*/ 394 h 15276"/>
                <a:gd name="connsiteX8" fmla="*/ 9151 w 13180"/>
                <a:gd name="connsiteY8" fmla="*/ 510 h 15276"/>
                <a:gd name="connsiteX9" fmla="*/ 9442 w 13180"/>
                <a:gd name="connsiteY9" fmla="*/ 639 h 15276"/>
                <a:gd name="connsiteX10" fmla="*/ 9727 w 13180"/>
                <a:gd name="connsiteY10" fmla="*/ 783 h 15276"/>
                <a:gd name="connsiteX11" fmla="*/ 10003 w 13180"/>
                <a:gd name="connsiteY11" fmla="*/ 938 h 15276"/>
                <a:gd name="connsiteX12" fmla="*/ 10270 w 13180"/>
                <a:gd name="connsiteY12" fmla="*/ 1107 h 15276"/>
                <a:gd name="connsiteX13" fmla="*/ 10529 w 13180"/>
                <a:gd name="connsiteY13" fmla="*/ 1287 h 15276"/>
                <a:gd name="connsiteX14" fmla="*/ 10777 w 13180"/>
                <a:gd name="connsiteY14" fmla="*/ 1479 h 15276"/>
                <a:gd name="connsiteX15" fmla="*/ 11017 w 13180"/>
                <a:gd name="connsiteY15" fmla="*/ 1683 h 15276"/>
                <a:gd name="connsiteX16" fmla="*/ 11246 w 13180"/>
                <a:gd name="connsiteY16" fmla="*/ 1897 h 15276"/>
                <a:gd name="connsiteX17" fmla="*/ 11464 w 13180"/>
                <a:gd name="connsiteY17" fmla="*/ 2122 h 15276"/>
                <a:gd name="connsiteX18" fmla="*/ 11672 w 13180"/>
                <a:gd name="connsiteY18" fmla="*/ 2357 h 15276"/>
                <a:gd name="connsiteX19" fmla="*/ 11868 w 13180"/>
                <a:gd name="connsiteY19" fmla="*/ 2601 h 15276"/>
                <a:gd name="connsiteX20" fmla="*/ 12052 w 13180"/>
                <a:gd name="connsiteY20" fmla="*/ 2855 h 15276"/>
                <a:gd name="connsiteX21" fmla="*/ 12224 w 13180"/>
                <a:gd name="connsiteY21" fmla="*/ 3116 h 15276"/>
                <a:gd name="connsiteX22" fmla="*/ 12382 w 13180"/>
                <a:gd name="connsiteY22" fmla="*/ 3387 h 15276"/>
                <a:gd name="connsiteX23" fmla="*/ 12529 w 13180"/>
                <a:gd name="connsiteY23" fmla="*/ 3665 h 15276"/>
                <a:gd name="connsiteX24" fmla="*/ 12661 w 13180"/>
                <a:gd name="connsiteY24" fmla="*/ 3952 h 15276"/>
                <a:gd name="connsiteX25" fmla="*/ 12779 w 13180"/>
                <a:gd name="connsiteY25" fmla="*/ 4245 h 15276"/>
                <a:gd name="connsiteX26" fmla="*/ 12883 w 13180"/>
                <a:gd name="connsiteY26" fmla="*/ 4545 h 15276"/>
                <a:gd name="connsiteX27" fmla="*/ 12972 w 13180"/>
                <a:gd name="connsiteY27" fmla="*/ 4852 h 15276"/>
                <a:gd name="connsiteX28" fmla="*/ 13046 w 13180"/>
                <a:gd name="connsiteY28" fmla="*/ 5164 h 15276"/>
                <a:gd name="connsiteX29" fmla="*/ 13103 w 13180"/>
                <a:gd name="connsiteY29" fmla="*/ 5482 h 15276"/>
                <a:gd name="connsiteX30" fmla="*/ 13146 w 13180"/>
                <a:gd name="connsiteY30" fmla="*/ 5804 h 15276"/>
                <a:gd name="connsiteX31" fmla="*/ 13171 w 13180"/>
                <a:gd name="connsiteY31" fmla="*/ 6132 h 15276"/>
                <a:gd name="connsiteX32" fmla="*/ 13180 w 13180"/>
                <a:gd name="connsiteY32" fmla="*/ 6463 h 15276"/>
                <a:gd name="connsiteX33" fmla="*/ 13173 w 13180"/>
                <a:gd name="connsiteY33" fmla="*/ 6752 h 15276"/>
                <a:gd name="connsiteX34" fmla="*/ 13154 w 13180"/>
                <a:gd name="connsiteY34" fmla="*/ 7037 h 15276"/>
                <a:gd name="connsiteX35" fmla="*/ 13122 w 13180"/>
                <a:gd name="connsiteY35" fmla="*/ 7319 h 15276"/>
                <a:gd name="connsiteX36" fmla="*/ 13078 w 13180"/>
                <a:gd name="connsiteY36" fmla="*/ 7597 h 15276"/>
                <a:gd name="connsiteX37" fmla="*/ 13021 w 13180"/>
                <a:gd name="connsiteY37" fmla="*/ 7871 h 15276"/>
                <a:gd name="connsiteX38" fmla="*/ 12954 w 13180"/>
                <a:gd name="connsiteY38" fmla="*/ 8141 h 15276"/>
                <a:gd name="connsiteX39" fmla="*/ 12875 w 13180"/>
                <a:gd name="connsiteY39" fmla="*/ 8406 h 15276"/>
                <a:gd name="connsiteX40" fmla="*/ 12784 w 13180"/>
                <a:gd name="connsiteY40" fmla="*/ 8667 h 15276"/>
                <a:gd name="connsiteX41" fmla="*/ 12683 w 13180"/>
                <a:gd name="connsiteY41" fmla="*/ 8922 h 15276"/>
                <a:gd name="connsiteX42" fmla="*/ 12571 w 13180"/>
                <a:gd name="connsiteY42" fmla="*/ 9173 h 15276"/>
                <a:gd name="connsiteX43" fmla="*/ 12449 w 13180"/>
                <a:gd name="connsiteY43" fmla="*/ 9417 h 15276"/>
                <a:gd name="connsiteX44" fmla="*/ 12316 w 13180"/>
                <a:gd name="connsiteY44" fmla="*/ 9655 h 15276"/>
                <a:gd name="connsiteX45" fmla="*/ 12174 w 13180"/>
                <a:gd name="connsiteY45" fmla="*/ 9889 h 15276"/>
                <a:gd name="connsiteX46" fmla="*/ 12023 w 13180"/>
                <a:gd name="connsiteY46" fmla="*/ 10115 h 15276"/>
                <a:gd name="connsiteX47" fmla="*/ 11862 w 13180"/>
                <a:gd name="connsiteY47" fmla="*/ 10334 h 15276"/>
                <a:gd name="connsiteX48" fmla="*/ 11692 w 13180"/>
                <a:gd name="connsiteY48" fmla="*/ 10546 h 15276"/>
                <a:gd name="connsiteX49" fmla="*/ 11514 w 13180"/>
                <a:gd name="connsiteY49" fmla="*/ 10752 h 15276"/>
                <a:gd name="connsiteX50" fmla="*/ 11327 w 13180"/>
                <a:gd name="connsiteY50" fmla="*/ 10949 h 15276"/>
                <a:gd name="connsiteX51" fmla="*/ 11132 w 13180"/>
                <a:gd name="connsiteY51" fmla="*/ 11140 h 15276"/>
                <a:gd name="connsiteX52" fmla="*/ 10929 w 13180"/>
                <a:gd name="connsiteY52" fmla="*/ 11321 h 15276"/>
                <a:gd name="connsiteX53" fmla="*/ 10719 w 13180"/>
                <a:gd name="connsiteY53" fmla="*/ 11495 h 15276"/>
                <a:gd name="connsiteX54" fmla="*/ 10501 w 13180"/>
                <a:gd name="connsiteY54" fmla="*/ 11661 h 15276"/>
                <a:gd name="connsiteX55" fmla="*/ 10275 w 13180"/>
                <a:gd name="connsiteY55" fmla="*/ 11816 h 15276"/>
                <a:gd name="connsiteX56" fmla="*/ 10044 w 13180"/>
                <a:gd name="connsiteY56" fmla="*/ 11964 h 15276"/>
                <a:gd name="connsiteX57" fmla="*/ 9806 w 13180"/>
                <a:gd name="connsiteY57" fmla="*/ 12102 h 15276"/>
                <a:gd name="connsiteX58" fmla="*/ 9561 w 13180"/>
                <a:gd name="connsiteY58" fmla="*/ 12230 h 15276"/>
                <a:gd name="connsiteX59" fmla="*/ 9311 w 13180"/>
                <a:gd name="connsiteY59" fmla="*/ 12348 h 15276"/>
                <a:gd name="connsiteX60" fmla="*/ 9055 w 13180"/>
                <a:gd name="connsiteY60" fmla="*/ 12456 h 15276"/>
                <a:gd name="connsiteX61" fmla="*/ 8794 w 13180"/>
                <a:gd name="connsiteY61" fmla="*/ 12553 h 15276"/>
                <a:gd name="connsiteX62" fmla="*/ 8528 w 13180"/>
                <a:gd name="connsiteY62" fmla="*/ 12641 h 15276"/>
                <a:gd name="connsiteX63" fmla="*/ 8256 w 13180"/>
                <a:gd name="connsiteY63" fmla="*/ 12717 h 15276"/>
                <a:gd name="connsiteX64" fmla="*/ 7981 w 13180"/>
                <a:gd name="connsiteY64" fmla="*/ 12781 h 15276"/>
                <a:gd name="connsiteX65" fmla="*/ 6524 w 13180"/>
                <a:gd name="connsiteY65" fmla="*/ 15276 h 15276"/>
                <a:gd name="connsiteX66" fmla="*/ 5729 w 13180"/>
                <a:gd name="connsiteY66" fmla="*/ 12871 h 15276"/>
                <a:gd name="connsiteX67" fmla="*/ 5428 w 13180"/>
                <a:gd name="connsiteY67" fmla="*/ 12826 h 15276"/>
                <a:gd name="connsiteX68" fmla="*/ 5133 w 13180"/>
                <a:gd name="connsiteY68" fmla="*/ 12767 h 15276"/>
                <a:gd name="connsiteX69" fmla="*/ 4842 w 13180"/>
                <a:gd name="connsiteY69" fmla="*/ 12696 h 15276"/>
                <a:gd name="connsiteX70" fmla="*/ 4556 w 13180"/>
                <a:gd name="connsiteY70" fmla="*/ 12611 h 15276"/>
                <a:gd name="connsiteX71" fmla="*/ 4276 w 13180"/>
                <a:gd name="connsiteY71" fmla="*/ 12515 h 15276"/>
                <a:gd name="connsiteX72" fmla="*/ 4002 w 13180"/>
                <a:gd name="connsiteY72" fmla="*/ 12406 h 15276"/>
                <a:gd name="connsiteX73" fmla="*/ 3734 w 13180"/>
                <a:gd name="connsiteY73" fmla="*/ 12287 h 15276"/>
                <a:gd name="connsiteX74" fmla="*/ 3472 w 13180"/>
                <a:gd name="connsiteY74" fmla="*/ 12155 h 15276"/>
                <a:gd name="connsiteX75" fmla="*/ 3218 w 13180"/>
                <a:gd name="connsiteY75" fmla="*/ 12013 h 15276"/>
                <a:gd name="connsiteX76" fmla="*/ 2970 w 13180"/>
                <a:gd name="connsiteY76" fmla="*/ 11861 h 15276"/>
                <a:gd name="connsiteX77" fmla="*/ 2731 w 13180"/>
                <a:gd name="connsiteY77" fmla="*/ 11697 h 15276"/>
                <a:gd name="connsiteX78" fmla="*/ 2499 w 13180"/>
                <a:gd name="connsiteY78" fmla="*/ 11524 h 15276"/>
                <a:gd name="connsiteX79" fmla="*/ 2274 w 13180"/>
                <a:gd name="connsiteY79" fmla="*/ 11342 h 15276"/>
                <a:gd name="connsiteX80" fmla="*/ 2059 w 13180"/>
                <a:gd name="connsiteY80" fmla="*/ 11150 h 15276"/>
                <a:gd name="connsiteX81" fmla="*/ 1852 w 13180"/>
                <a:gd name="connsiteY81" fmla="*/ 10949 h 15276"/>
                <a:gd name="connsiteX82" fmla="*/ 1655 w 13180"/>
                <a:gd name="connsiteY82" fmla="*/ 10739 h 15276"/>
                <a:gd name="connsiteX83" fmla="*/ 1466 w 13180"/>
                <a:gd name="connsiteY83" fmla="*/ 10521 h 15276"/>
                <a:gd name="connsiteX84" fmla="*/ 1289 w 13180"/>
                <a:gd name="connsiteY84" fmla="*/ 10295 h 15276"/>
                <a:gd name="connsiteX85" fmla="*/ 1120 w 13180"/>
                <a:gd name="connsiteY85" fmla="*/ 10061 h 15276"/>
                <a:gd name="connsiteX86" fmla="*/ 963 w 13180"/>
                <a:gd name="connsiteY86" fmla="*/ 9820 h 15276"/>
                <a:gd name="connsiteX87" fmla="*/ 815 w 13180"/>
                <a:gd name="connsiteY87" fmla="*/ 9571 h 15276"/>
                <a:gd name="connsiteX88" fmla="*/ 680 w 13180"/>
                <a:gd name="connsiteY88" fmla="*/ 9317 h 15276"/>
                <a:gd name="connsiteX89" fmla="*/ 555 w 13180"/>
                <a:gd name="connsiteY89" fmla="*/ 9055 h 15276"/>
                <a:gd name="connsiteX90" fmla="*/ 441 w 13180"/>
                <a:gd name="connsiteY90" fmla="*/ 8787 h 15276"/>
                <a:gd name="connsiteX91" fmla="*/ 341 w 13180"/>
                <a:gd name="connsiteY91" fmla="*/ 8514 h 15276"/>
                <a:gd name="connsiteX92" fmla="*/ 253 w 13180"/>
                <a:gd name="connsiteY92" fmla="*/ 8235 h 15276"/>
                <a:gd name="connsiteX93" fmla="*/ 177 w 13180"/>
                <a:gd name="connsiteY93" fmla="*/ 7951 h 15276"/>
                <a:gd name="connsiteX94" fmla="*/ 114 w 13180"/>
                <a:gd name="connsiteY94" fmla="*/ 7662 h 15276"/>
                <a:gd name="connsiteX95" fmla="*/ 65 w 13180"/>
                <a:gd name="connsiteY95" fmla="*/ 7368 h 15276"/>
                <a:gd name="connsiteX96" fmla="*/ 29 w 13180"/>
                <a:gd name="connsiteY96" fmla="*/ 7070 h 15276"/>
                <a:gd name="connsiteX97" fmla="*/ 7 w 13180"/>
                <a:gd name="connsiteY97" fmla="*/ 6769 h 15276"/>
                <a:gd name="connsiteX98" fmla="*/ 0 w 13180"/>
                <a:gd name="connsiteY98" fmla="*/ 6463 h 15276"/>
                <a:gd name="connsiteX99" fmla="*/ 9 w 13180"/>
                <a:gd name="connsiteY99" fmla="*/ 6132 h 15276"/>
                <a:gd name="connsiteX100" fmla="*/ 34 w 13180"/>
                <a:gd name="connsiteY100" fmla="*/ 5804 h 15276"/>
                <a:gd name="connsiteX101" fmla="*/ 77 w 13180"/>
                <a:gd name="connsiteY101" fmla="*/ 5482 h 15276"/>
                <a:gd name="connsiteX102" fmla="*/ 134 w 13180"/>
                <a:gd name="connsiteY102" fmla="*/ 5164 h 15276"/>
                <a:gd name="connsiteX103" fmla="*/ 208 w 13180"/>
                <a:gd name="connsiteY103" fmla="*/ 4852 h 15276"/>
                <a:gd name="connsiteX104" fmla="*/ 297 w 13180"/>
                <a:gd name="connsiteY104" fmla="*/ 4545 h 15276"/>
                <a:gd name="connsiteX105" fmla="*/ 401 w 13180"/>
                <a:gd name="connsiteY105" fmla="*/ 4245 h 15276"/>
                <a:gd name="connsiteX106" fmla="*/ 519 w 13180"/>
                <a:gd name="connsiteY106" fmla="*/ 3952 h 15276"/>
                <a:gd name="connsiteX107" fmla="*/ 651 w 13180"/>
                <a:gd name="connsiteY107" fmla="*/ 3665 h 15276"/>
                <a:gd name="connsiteX108" fmla="*/ 798 w 13180"/>
                <a:gd name="connsiteY108" fmla="*/ 3387 h 15276"/>
                <a:gd name="connsiteX109" fmla="*/ 956 w 13180"/>
                <a:gd name="connsiteY109" fmla="*/ 3116 h 15276"/>
                <a:gd name="connsiteX110" fmla="*/ 1128 w 13180"/>
                <a:gd name="connsiteY110" fmla="*/ 2855 h 15276"/>
                <a:gd name="connsiteX111" fmla="*/ 1312 w 13180"/>
                <a:gd name="connsiteY111" fmla="*/ 2601 h 15276"/>
                <a:gd name="connsiteX112" fmla="*/ 1508 w 13180"/>
                <a:gd name="connsiteY112" fmla="*/ 2357 h 15276"/>
                <a:gd name="connsiteX113" fmla="*/ 1716 w 13180"/>
                <a:gd name="connsiteY113" fmla="*/ 2122 h 15276"/>
                <a:gd name="connsiteX114" fmla="*/ 1934 w 13180"/>
                <a:gd name="connsiteY114" fmla="*/ 1897 h 15276"/>
                <a:gd name="connsiteX115" fmla="*/ 2163 w 13180"/>
                <a:gd name="connsiteY115" fmla="*/ 1683 h 15276"/>
                <a:gd name="connsiteX116" fmla="*/ 2403 w 13180"/>
                <a:gd name="connsiteY116" fmla="*/ 1479 h 15276"/>
                <a:gd name="connsiteX117" fmla="*/ 2651 w 13180"/>
                <a:gd name="connsiteY117" fmla="*/ 1287 h 15276"/>
                <a:gd name="connsiteX118" fmla="*/ 2910 w 13180"/>
                <a:gd name="connsiteY118" fmla="*/ 1107 h 15276"/>
                <a:gd name="connsiteX119" fmla="*/ 3177 w 13180"/>
                <a:gd name="connsiteY119" fmla="*/ 938 h 15276"/>
                <a:gd name="connsiteX120" fmla="*/ 3453 w 13180"/>
                <a:gd name="connsiteY120" fmla="*/ 783 h 15276"/>
                <a:gd name="connsiteX121" fmla="*/ 3738 w 13180"/>
                <a:gd name="connsiteY121" fmla="*/ 639 h 15276"/>
                <a:gd name="connsiteX122" fmla="*/ 4029 w 13180"/>
                <a:gd name="connsiteY122" fmla="*/ 510 h 15276"/>
                <a:gd name="connsiteX123" fmla="*/ 4328 w 13180"/>
                <a:gd name="connsiteY123" fmla="*/ 394 h 15276"/>
                <a:gd name="connsiteX124" fmla="*/ 4634 w 13180"/>
                <a:gd name="connsiteY124" fmla="*/ 292 h 15276"/>
                <a:gd name="connsiteX125" fmla="*/ 4947 w 13180"/>
                <a:gd name="connsiteY125" fmla="*/ 204 h 15276"/>
                <a:gd name="connsiteX126" fmla="*/ 5265 w 13180"/>
                <a:gd name="connsiteY126" fmla="*/ 132 h 15276"/>
                <a:gd name="connsiteX127" fmla="*/ 5589 w 13180"/>
                <a:gd name="connsiteY127" fmla="*/ 75 h 15276"/>
                <a:gd name="connsiteX128" fmla="*/ 5917 w 13180"/>
                <a:gd name="connsiteY128" fmla="*/ 33 h 15276"/>
                <a:gd name="connsiteX129" fmla="*/ 6252 w 13180"/>
                <a:gd name="connsiteY129" fmla="*/ 9 h 15276"/>
                <a:gd name="connsiteX130" fmla="*/ 6590 w 13180"/>
                <a:gd name="connsiteY130" fmla="*/ 0 h 15276"/>
                <a:gd name="connsiteX0-1" fmla="*/ 6590 w 13180"/>
                <a:gd name="connsiteY0-2" fmla="*/ 0 h 15276"/>
                <a:gd name="connsiteX1-3" fmla="*/ 6928 w 13180"/>
                <a:gd name="connsiteY1-4" fmla="*/ 9 h 15276"/>
                <a:gd name="connsiteX2-5" fmla="*/ 7262 w 13180"/>
                <a:gd name="connsiteY2-6" fmla="*/ 33 h 15276"/>
                <a:gd name="connsiteX3-7" fmla="*/ 7591 w 13180"/>
                <a:gd name="connsiteY3-8" fmla="*/ 75 h 15276"/>
                <a:gd name="connsiteX4-9" fmla="*/ 7915 w 13180"/>
                <a:gd name="connsiteY4-10" fmla="*/ 132 h 15276"/>
                <a:gd name="connsiteX5-11" fmla="*/ 8233 w 13180"/>
                <a:gd name="connsiteY5-12" fmla="*/ 204 h 15276"/>
                <a:gd name="connsiteX6-13" fmla="*/ 8546 w 13180"/>
                <a:gd name="connsiteY6-14" fmla="*/ 292 h 15276"/>
                <a:gd name="connsiteX7-15" fmla="*/ 8851 w 13180"/>
                <a:gd name="connsiteY7-16" fmla="*/ 394 h 15276"/>
                <a:gd name="connsiteX8-17" fmla="*/ 9151 w 13180"/>
                <a:gd name="connsiteY8-18" fmla="*/ 510 h 15276"/>
                <a:gd name="connsiteX9-19" fmla="*/ 9442 w 13180"/>
                <a:gd name="connsiteY9-20" fmla="*/ 639 h 15276"/>
                <a:gd name="connsiteX10-21" fmla="*/ 9727 w 13180"/>
                <a:gd name="connsiteY10-22" fmla="*/ 783 h 15276"/>
                <a:gd name="connsiteX11-23" fmla="*/ 10003 w 13180"/>
                <a:gd name="connsiteY11-24" fmla="*/ 938 h 15276"/>
                <a:gd name="connsiteX12-25" fmla="*/ 10270 w 13180"/>
                <a:gd name="connsiteY12-26" fmla="*/ 1107 h 15276"/>
                <a:gd name="connsiteX13-27" fmla="*/ 10529 w 13180"/>
                <a:gd name="connsiteY13-28" fmla="*/ 1287 h 15276"/>
                <a:gd name="connsiteX14-29" fmla="*/ 10777 w 13180"/>
                <a:gd name="connsiteY14-30" fmla="*/ 1479 h 15276"/>
                <a:gd name="connsiteX15-31" fmla="*/ 11017 w 13180"/>
                <a:gd name="connsiteY15-32" fmla="*/ 1683 h 15276"/>
                <a:gd name="connsiteX16-33" fmla="*/ 11246 w 13180"/>
                <a:gd name="connsiteY16-34" fmla="*/ 1897 h 15276"/>
                <a:gd name="connsiteX17-35" fmla="*/ 11464 w 13180"/>
                <a:gd name="connsiteY17-36" fmla="*/ 2122 h 15276"/>
                <a:gd name="connsiteX18-37" fmla="*/ 11672 w 13180"/>
                <a:gd name="connsiteY18-38" fmla="*/ 2357 h 15276"/>
                <a:gd name="connsiteX19-39" fmla="*/ 11868 w 13180"/>
                <a:gd name="connsiteY19-40" fmla="*/ 2601 h 15276"/>
                <a:gd name="connsiteX20-41" fmla="*/ 12052 w 13180"/>
                <a:gd name="connsiteY20-42" fmla="*/ 2855 h 15276"/>
                <a:gd name="connsiteX21-43" fmla="*/ 12224 w 13180"/>
                <a:gd name="connsiteY21-44" fmla="*/ 3116 h 15276"/>
                <a:gd name="connsiteX22-45" fmla="*/ 12382 w 13180"/>
                <a:gd name="connsiteY22-46" fmla="*/ 3387 h 15276"/>
                <a:gd name="connsiteX23-47" fmla="*/ 12529 w 13180"/>
                <a:gd name="connsiteY23-48" fmla="*/ 3665 h 15276"/>
                <a:gd name="connsiteX24-49" fmla="*/ 12661 w 13180"/>
                <a:gd name="connsiteY24-50" fmla="*/ 3952 h 15276"/>
                <a:gd name="connsiteX25-51" fmla="*/ 12779 w 13180"/>
                <a:gd name="connsiteY25-52" fmla="*/ 4245 h 15276"/>
                <a:gd name="connsiteX26-53" fmla="*/ 12883 w 13180"/>
                <a:gd name="connsiteY26-54" fmla="*/ 4545 h 15276"/>
                <a:gd name="connsiteX27-55" fmla="*/ 12972 w 13180"/>
                <a:gd name="connsiteY27-56" fmla="*/ 4852 h 15276"/>
                <a:gd name="connsiteX28-57" fmla="*/ 13046 w 13180"/>
                <a:gd name="connsiteY28-58" fmla="*/ 5164 h 15276"/>
                <a:gd name="connsiteX29-59" fmla="*/ 13103 w 13180"/>
                <a:gd name="connsiteY29-60" fmla="*/ 5482 h 15276"/>
                <a:gd name="connsiteX30-61" fmla="*/ 13146 w 13180"/>
                <a:gd name="connsiteY30-62" fmla="*/ 5804 h 15276"/>
                <a:gd name="connsiteX31-63" fmla="*/ 13171 w 13180"/>
                <a:gd name="connsiteY31-64" fmla="*/ 6132 h 15276"/>
                <a:gd name="connsiteX32-65" fmla="*/ 13180 w 13180"/>
                <a:gd name="connsiteY32-66" fmla="*/ 6463 h 15276"/>
                <a:gd name="connsiteX33-67" fmla="*/ 13173 w 13180"/>
                <a:gd name="connsiteY33-68" fmla="*/ 6752 h 15276"/>
                <a:gd name="connsiteX34-69" fmla="*/ 13154 w 13180"/>
                <a:gd name="connsiteY34-70" fmla="*/ 7037 h 15276"/>
                <a:gd name="connsiteX35-71" fmla="*/ 13122 w 13180"/>
                <a:gd name="connsiteY35-72" fmla="*/ 7319 h 15276"/>
                <a:gd name="connsiteX36-73" fmla="*/ 13078 w 13180"/>
                <a:gd name="connsiteY36-74" fmla="*/ 7597 h 15276"/>
                <a:gd name="connsiteX37-75" fmla="*/ 13021 w 13180"/>
                <a:gd name="connsiteY37-76" fmla="*/ 7871 h 15276"/>
                <a:gd name="connsiteX38-77" fmla="*/ 12954 w 13180"/>
                <a:gd name="connsiteY38-78" fmla="*/ 8141 h 15276"/>
                <a:gd name="connsiteX39-79" fmla="*/ 12875 w 13180"/>
                <a:gd name="connsiteY39-80" fmla="*/ 8406 h 15276"/>
                <a:gd name="connsiteX40-81" fmla="*/ 12784 w 13180"/>
                <a:gd name="connsiteY40-82" fmla="*/ 8667 h 15276"/>
                <a:gd name="connsiteX41-83" fmla="*/ 12683 w 13180"/>
                <a:gd name="connsiteY41-84" fmla="*/ 8922 h 15276"/>
                <a:gd name="connsiteX42-85" fmla="*/ 12571 w 13180"/>
                <a:gd name="connsiteY42-86" fmla="*/ 9173 h 15276"/>
                <a:gd name="connsiteX43-87" fmla="*/ 12449 w 13180"/>
                <a:gd name="connsiteY43-88" fmla="*/ 9417 h 15276"/>
                <a:gd name="connsiteX44-89" fmla="*/ 12316 w 13180"/>
                <a:gd name="connsiteY44-90" fmla="*/ 9655 h 15276"/>
                <a:gd name="connsiteX45-91" fmla="*/ 12174 w 13180"/>
                <a:gd name="connsiteY45-92" fmla="*/ 9889 h 15276"/>
                <a:gd name="connsiteX46-93" fmla="*/ 12023 w 13180"/>
                <a:gd name="connsiteY46-94" fmla="*/ 10115 h 15276"/>
                <a:gd name="connsiteX47-95" fmla="*/ 11862 w 13180"/>
                <a:gd name="connsiteY47-96" fmla="*/ 10334 h 15276"/>
                <a:gd name="connsiteX48-97" fmla="*/ 11692 w 13180"/>
                <a:gd name="connsiteY48-98" fmla="*/ 10546 h 15276"/>
                <a:gd name="connsiteX49-99" fmla="*/ 11514 w 13180"/>
                <a:gd name="connsiteY49-100" fmla="*/ 10752 h 15276"/>
                <a:gd name="connsiteX50-101" fmla="*/ 11327 w 13180"/>
                <a:gd name="connsiteY50-102" fmla="*/ 10949 h 15276"/>
                <a:gd name="connsiteX51-103" fmla="*/ 11132 w 13180"/>
                <a:gd name="connsiteY51-104" fmla="*/ 11140 h 15276"/>
                <a:gd name="connsiteX52-105" fmla="*/ 10929 w 13180"/>
                <a:gd name="connsiteY52-106" fmla="*/ 11321 h 15276"/>
                <a:gd name="connsiteX53-107" fmla="*/ 10719 w 13180"/>
                <a:gd name="connsiteY53-108" fmla="*/ 11495 h 15276"/>
                <a:gd name="connsiteX54-109" fmla="*/ 10501 w 13180"/>
                <a:gd name="connsiteY54-110" fmla="*/ 11661 h 15276"/>
                <a:gd name="connsiteX55-111" fmla="*/ 10275 w 13180"/>
                <a:gd name="connsiteY55-112" fmla="*/ 11816 h 15276"/>
                <a:gd name="connsiteX56-113" fmla="*/ 10044 w 13180"/>
                <a:gd name="connsiteY56-114" fmla="*/ 11964 h 15276"/>
                <a:gd name="connsiteX57-115" fmla="*/ 9806 w 13180"/>
                <a:gd name="connsiteY57-116" fmla="*/ 12102 h 15276"/>
                <a:gd name="connsiteX58-117" fmla="*/ 9561 w 13180"/>
                <a:gd name="connsiteY58-118" fmla="*/ 12230 h 15276"/>
                <a:gd name="connsiteX59-119" fmla="*/ 9311 w 13180"/>
                <a:gd name="connsiteY59-120" fmla="*/ 12348 h 15276"/>
                <a:gd name="connsiteX60-121" fmla="*/ 9055 w 13180"/>
                <a:gd name="connsiteY60-122" fmla="*/ 12456 h 15276"/>
                <a:gd name="connsiteX61-123" fmla="*/ 8794 w 13180"/>
                <a:gd name="connsiteY61-124" fmla="*/ 12553 h 15276"/>
                <a:gd name="connsiteX62-125" fmla="*/ 8528 w 13180"/>
                <a:gd name="connsiteY62-126" fmla="*/ 12641 h 15276"/>
                <a:gd name="connsiteX63-127" fmla="*/ 8256 w 13180"/>
                <a:gd name="connsiteY63-128" fmla="*/ 12717 h 15276"/>
                <a:gd name="connsiteX64-129" fmla="*/ 7981 w 13180"/>
                <a:gd name="connsiteY64-130" fmla="*/ 12781 h 15276"/>
                <a:gd name="connsiteX65-131" fmla="*/ 6524 w 13180"/>
                <a:gd name="connsiteY65-132" fmla="*/ 15276 h 15276"/>
                <a:gd name="connsiteX66-133" fmla="*/ 5729 w 13180"/>
                <a:gd name="connsiteY66-134" fmla="*/ 12871 h 15276"/>
                <a:gd name="connsiteX67-135" fmla="*/ 5428 w 13180"/>
                <a:gd name="connsiteY67-136" fmla="*/ 12826 h 15276"/>
                <a:gd name="connsiteX68-137" fmla="*/ 5133 w 13180"/>
                <a:gd name="connsiteY68-138" fmla="*/ 12767 h 15276"/>
                <a:gd name="connsiteX69-139" fmla="*/ 4842 w 13180"/>
                <a:gd name="connsiteY69-140" fmla="*/ 12696 h 15276"/>
                <a:gd name="connsiteX70-141" fmla="*/ 4556 w 13180"/>
                <a:gd name="connsiteY70-142" fmla="*/ 12611 h 15276"/>
                <a:gd name="connsiteX71-143" fmla="*/ 4276 w 13180"/>
                <a:gd name="connsiteY71-144" fmla="*/ 12515 h 15276"/>
                <a:gd name="connsiteX72-145" fmla="*/ 4002 w 13180"/>
                <a:gd name="connsiteY72-146" fmla="*/ 12406 h 15276"/>
                <a:gd name="connsiteX73-147" fmla="*/ 3734 w 13180"/>
                <a:gd name="connsiteY73-148" fmla="*/ 12287 h 15276"/>
                <a:gd name="connsiteX74-149" fmla="*/ 3472 w 13180"/>
                <a:gd name="connsiteY74-150" fmla="*/ 12155 h 15276"/>
                <a:gd name="connsiteX75-151" fmla="*/ 3218 w 13180"/>
                <a:gd name="connsiteY75-152" fmla="*/ 12013 h 15276"/>
                <a:gd name="connsiteX76-153" fmla="*/ 2970 w 13180"/>
                <a:gd name="connsiteY76-154" fmla="*/ 11861 h 15276"/>
                <a:gd name="connsiteX77-155" fmla="*/ 2731 w 13180"/>
                <a:gd name="connsiteY77-156" fmla="*/ 11697 h 15276"/>
                <a:gd name="connsiteX78-157" fmla="*/ 2499 w 13180"/>
                <a:gd name="connsiteY78-158" fmla="*/ 11524 h 15276"/>
                <a:gd name="connsiteX79-159" fmla="*/ 2274 w 13180"/>
                <a:gd name="connsiteY79-160" fmla="*/ 11342 h 15276"/>
                <a:gd name="connsiteX80-161" fmla="*/ 2059 w 13180"/>
                <a:gd name="connsiteY80-162" fmla="*/ 11150 h 15276"/>
                <a:gd name="connsiteX81-163" fmla="*/ 1852 w 13180"/>
                <a:gd name="connsiteY81-164" fmla="*/ 10949 h 15276"/>
                <a:gd name="connsiteX82-165" fmla="*/ 1655 w 13180"/>
                <a:gd name="connsiteY82-166" fmla="*/ 10739 h 15276"/>
                <a:gd name="connsiteX83-167" fmla="*/ 1466 w 13180"/>
                <a:gd name="connsiteY83-168" fmla="*/ 10521 h 15276"/>
                <a:gd name="connsiteX84-169" fmla="*/ 1289 w 13180"/>
                <a:gd name="connsiteY84-170" fmla="*/ 10295 h 15276"/>
                <a:gd name="connsiteX85-171" fmla="*/ 1120 w 13180"/>
                <a:gd name="connsiteY85-172" fmla="*/ 10061 h 15276"/>
                <a:gd name="connsiteX86-173" fmla="*/ 963 w 13180"/>
                <a:gd name="connsiteY86-174" fmla="*/ 9820 h 15276"/>
                <a:gd name="connsiteX87-175" fmla="*/ 815 w 13180"/>
                <a:gd name="connsiteY87-176" fmla="*/ 9571 h 15276"/>
                <a:gd name="connsiteX88-177" fmla="*/ 680 w 13180"/>
                <a:gd name="connsiteY88-178" fmla="*/ 9317 h 15276"/>
                <a:gd name="connsiteX89-179" fmla="*/ 555 w 13180"/>
                <a:gd name="connsiteY89-180" fmla="*/ 9055 h 15276"/>
                <a:gd name="connsiteX90-181" fmla="*/ 441 w 13180"/>
                <a:gd name="connsiteY90-182" fmla="*/ 8787 h 15276"/>
                <a:gd name="connsiteX91-183" fmla="*/ 341 w 13180"/>
                <a:gd name="connsiteY91-184" fmla="*/ 8514 h 15276"/>
                <a:gd name="connsiteX92-185" fmla="*/ 253 w 13180"/>
                <a:gd name="connsiteY92-186" fmla="*/ 8235 h 15276"/>
                <a:gd name="connsiteX93-187" fmla="*/ 177 w 13180"/>
                <a:gd name="connsiteY93-188" fmla="*/ 7951 h 15276"/>
                <a:gd name="connsiteX94-189" fmla="*/ 114 w 13180"/>
                <a:gd name="connsiteY94-190" fmla="*/ 7662 h 15276"/>
                <a:gd name="connsiteX95-191" fmla="*/ 65 w 13180"/>
                <a:gd name="connsiteY95-192" fmla="*/ 7368 h 15276"/>
                <a:gd name="connsiteX96-193" fmla="*/ 29 w 13180"/>
                <a:gd name="connsiteY96-194" fmla="*/ 7070 h 15276"/>
                <a:gd name="connsiteX97-195" fmla="*/ 7 w 13180"/>
                <a:gd name="connsiteY97-196" fmla="*/ 6769 h 15276"/>
                <a:gd name="connsiteX98-197" fmla="*/ 0 w 13180"/>
                <a:gd name="connsiteY98-198" fmla="*/ 6463 h 15276"/>
                <a:gd name="connsiteX99-199" fmla="*/ 9 w 13180"/>
                <a:gd name="connsiteY99-200" fmla="*/ 6132 h 15276"/>
                <a:gd name="connsiteX100-201" fmla="*/ 34 w 13180"/>
                <a:gd name="connsiteY100-202" fmla="*/ 5804 h 15276"/>
                <a:gd name="connsiteX101-203" fmla="*/ 77 w 13180"/>
                <a:gd name="connsiteY101-204" fmla="*/ 5482 h 15276"/>
                <a:gd name="connsiteX102-205" fmla="*/ 134 w 13180"/>
                <a:gd name="connsiteY102-206" fmla="*/ 5164 h 15276"/>
                <a:gd name="connsiteX103-207" fmla="*/ 208 w 13180"/>
                <a:gd name="connsiteY103-208" fmla="*/ 4852 h 15276"/>
                <a:gd name="connsiteX104-209" fmla="*/ 297 w 13180"/>
                <a:gd name="connsiteY104-210" fmla="*/ 4545 h 15276"/>
                <a:gd name="connsiteX105-211" fmla="*/ 401 w 13180"/>
                <a:gd name="connsiteY105-212" fmla="*/ 4245 h 15276"/>
                <a:gd name="connsiteX106-213" fmla="*/ 519 w 13180"/>
                <a:gd name="connsiteY106-214" fmla="*/ 3952 h 15276"/>
                <a:gd name="connsiteX107-215" fmla="*/ 651 w 13180"/>
                <a:gd name="connsiteY107-216" fmla="*/ 3665 h 15276"/>
                <a:gd name="connsiteX108-217" fmla="*/ 798 w 13180"/>
                <a:gd name="connsiteY108-218" fmla="*/ 3387 h 15276"/>
                <a:gd name="connsiteX109-219" fmla="*/ 956 w 13180"/>
                <a:gd name="connsiteY109-220" fmla="*/ 3116 h 15276"/>
                <a:gd name="connsiteX110-221" fmla="*/ 1128 w 13180"/>
                <a:gd name="connsiteY110-222" fmla="*/ 2855 h 15276"/>
                <a:gd name="connsiteX111-223" fmla="*/ 1312 w 13180"/>
                <a:gd name="connsiteY111-224" fmla="*/ 2601 h 15276"/>
                <a:gd name="connsiteX112-225" fmla="*/ 1508 w 13180"/>
                <a:gd name="connsiteY112-226" fmla="*/ 2357 h 15276"/>
                <a:gd name="connsiteX113-227" fmla="*/ 1716 w 13180"/>
                <a:gd name="connsiteY113-228" fmla="*/ 2122 h 15276"/>
                <a:gd name="connsiteX114-229" fmla="*/ 1934 w 13180"/>
                <a:gd name="connsiteY114-230" fmla="*/ 1897 h 15276"/>
                <a:gd name="connsiteX115-231" fmla="*/ 2163 w 13180"/>
                <a:gd name="connsiteY115-232" fmla="*/ 1683 h 15276"/>
                <a:gd name="connsiteX116-233" fmla="*/ 2403 w 13180"/>
                <a:gd name="connsiteY116-234" fmla="*/ 1479 h 15276"/>
                <a:gd name="connsiteX117-235" fmla="*/ 2651 w 13180"/>
                <a:gd name="connsiteY117-236" fmla="*/ 1287 h 15276"/>
                <a:gd name="connsiteX118-237" fmla="*/ 2910 w 13180"/>
                <a:gd name="connsiteY118-238" fmla="*/ 1107 h 15276"/>
                <a:gd name="connsiteX119-239" fmla="*/ 3177 w 13180"/>
                <a:gd name="connsiteY119-240" fmla="*/ 938 h 15276"/>
                <a:gd name="connsiteX120-241" fmla="*/ 3453 w 13180"/>
                <a:gd name="connsiteY120-242" fmla="*/ 783 h 15276"/>
                <a:gd name="connsiteX121-243" fmla="*/ 3738 w 13180"/>
                <a:gd name="connsiteY121-244" fmla="*/ 639 h 15276"/>
                <a:gd name="connsiteX122-245" fmla="*/ 4029 w 13180"/>
                <a:gd name="connsiteY122-246" fmla="*/ 510 h 15276"/>
                <a:gd name="connsiteX123-247" fmla="*/ 4328 w 13180"/>
                <a:gd name="connsiteY123-248" fmla="*/ 394 h 15276"/>
                <a:gd name="connsiteX124-249" fmla="*/ 4634 w 13180"/>
                <a:gd name="connsiteY124-250" fmla="*/ 292 h 15276"/>
                <a:gd name="connsiteX125-251" fmla="*/ 4947 w 13180"/>
                <a:gd name="connsiteY125-252" fmla="*/ 204 h 15276"/>
                <a:gd name="connsiteX126-253" fmla="*/ 5265 w 13180"/>
                <a:gd name="connsiteY126-254" fmla="*/ 132 h 15276"/>
                <a:gd name="connsiteX127-255" fmla="*/ 5589 w 13180"/>
                <a:gd name="connsiteY127-256" fmla="*/ 75 h 15276"/>
                <a:gd name="connsiteX128-257" fmla="*/ 5917 w 13180"/>
                <a:gd name="connsiteY128-258" fmla="*/ 33 h 15276"/>
                <a:gd name="connsiteX129-259" fmla="*/ 6252 w 13180"/>
                <a:gd name="connsiteY129-260" fmla="*/ 9 h 15276"/>
                <a:gd name="connsiteX130-261" fmla="*/ 6590 w 13180"/>
                <a:gd name="connsiteY130-262" fmla="*/ 0 h 15276"/>
                <a:gd name="connsiteX0-263" fmla="*/ 6590 w 13180"/>
                <a:gd name="connsiteY0-264" fmla="*/ 0 h 15276"/>
                <a:gd name="connsiteX1-265" fmla="*/ 6928 w 13180"/>
                <a:gd name="connsiteY1-266" fmla="*/ 9 h 15276"/>
                <a:gd name="connsiteX2-267" fmla="*/ 7262 w 13180"/>
                <a:gd name="connsiteY2-268" fmla="*/ 33 h 15276"/>
                <a:gd name="connsiteX3-269" fmla="*/ 7591 w 13180"/>
                <a:gd name="connsiteY3-270" fmla="*/ 75 h 15276"/>
                <a:gd name="connsiteX4-271" fmla="*/ 7915 w 13180"/>
                <a:gd name="connsiteY4-272" fmla="*/ 132 h 15276"/>
                <a:gd name="connsiteX5-273" fmla="*/ 8233 w 13180"/>
                <a:gd name="connsiteY5-274" fmla="*/ 204 h 15276"/>
                <a:gd name="connsiteX6-275" fmla="*/ 8546 w 13180"/>
                <a:gd name="connsiteY6-276" fmla="*/ 292 h 15276"/>
                <a:gd name="connsiteX7-277" fmla="*/ 8851 w 13180"/>
                <a:gd name="connsiteY7-278" fmla="*/ 394 h 15276"/>
                <a:gd name="connsiteX8-279" fmla="*/ 9151 w 13180"/>
                <a:gd name="connsiteY8-280" fmla="*/ 510 h 15276"/>
                <a:gd name="connsiteX9-281" fmla="*/ 9442 w 13180"/>
                <a:gd name="connsiteY9-282" fmla="*/ 639 h 15276"/>
                <a:gd name="connsiteX10-283" fmla="*/ 9727 w 13180"/>
                <a:gd name="connsiteY10-284" fmla="*/ 783 h 15276"/>
                <a:gd name="connsiteX11-285" fmla="*/ 10003 w 13180"/>
                <a:gd name="connsiteY11-286" fmla="*/ 938 h 15276"/>
                <a:gd name="connsiteX12-287" fmla="*/ 10270 w 13180"/>
                <a:gd name="connsiteY12-288" fmla="*/ 1107 h 15276"/>
                <a:gd name="connsiteX13-289" fmla="*/ 10529 w 13180"/>
                <a:gd name="connsiteY13-290" fmla="*/ 1287 h 15276"/>
                <a:gd name="connsiteX14-291" fmla="*/ 10777 w 13180"/>
                <a:gd name="connsiteY14-292" fmla="*/ 1479 h 15276"/>
                <a:gd name="connsiteX15-293" fmla="*/ 11017 w 13180"/>
                <a:gd name="connsiteY15-294" fmla="*/ 1683 h 15276"/>
                <a:gd name="connsiteX16-295" fmla="*/ 11246 w 13180"/>
                <a:gd name="connsiteY16-296" fmla="*/ 1897 h 15276"/>
                <a:gd name="connsiteX17-297" fmla="*/ 11464 w 13180"/>
                <a:gd name="connsiteY17-298" fmla="*/ 2122 h 15276"/>
                <a:gd name="connsiteX18-299" fmla="*/ 11672 w 13180"/>
                <a:gd name="connsiteY18-300" fmla="*/ 2357 h 15276"/>
                <a:gd name="connsiteX19-301" fmla="*/ 11868 w 13180"/>
                <a:gd name="connsiteY19-302" fmla="*/ 2601 h 15276"/>
                <a:gd name="connsiteX20-303" fmla="*/ 12052 w 13180"/>
                <a:gd name="connsiteY20-304" fmla="*/ 2855 h 15276"/>
                <a:gd name="connsiteX21-305" fmla="*/ 12224 w 13180"/>
                <a:gd name="connsiteY21-306" fmla="*/ 3116 h 15276"/>
                <a:gd name="connsiteX22-307" fmla="*/ 12382 w 13180"/>
                <a:gd name="connsiteY22-308" fmla="*/ 3387 h 15276"/>
                <a:gd name="connsiteX23-309" fmla="*/ 12529 w 13180"/>
                <a:gd name="connsiteY23-310" fmla="*/ 3665 h 15276"/>
                <a:gd name="connsiteX24-311" fmla="*/ 12661 w 13180"/>
                <a:gd name="connsiteY24-312" fmla="*/ 3952 h 15276"/>
                <a:gd name="connsiteX25-313" fmla="*/ 12779 w 13180"/>
                <a:gd name="connsiteY25-314" fmla="*/ 4245 h 15276"/>
                <a:gd name="connsiteX26-315" fmla="*/ 12883 w 13180"/>
                <a:gd name="connsiteY26-316" fmla="*/ 4545 h 15276"/>
                <a:gd name="connsiteX27-317" fmla="*/ 12972 w 13180"/>
                <a:gd name="connsiteY27-318" fmla="*/ 4852 h 15276"/>
                <a:gd name="connsiteX28-319" fmla="*/ 13046 w 13180"/>
                <a:gd name="connsiteY28-320" fmla="*/ 5164 h 15276"/>
                <a:gd name="connsiteX29-321" fmla="*/ 13103 w 13180"/>
                <a:gd name="connsiteY29-322" fmla="*/ 5482 h 15276"/>
                <a:gd name="connsiteX30-323" fmla="*/ 13146 w 13180"/>
                <a:gd name="connsiteY30-324" fmla="*/ 5804 h 15276"/>
                <a:gd name="connsiteX31-325" fmla="*/ 13171 w 13180"/>
                <a:gd name="connsiteY31-326" fmla="*/ 6132 h 15276"/>
                <a:gd name="connsiteX32-327" fmla="*/ 13180 w 13180"/>
                <a:gd name="connsiteY32-328" fmla="*/ 6463 h 15276"/>
                <a:gd name="connsiteX33-329" fmla="*/ 13173 w 13180"/>
                <a:gd name="connsiteY33-330" fmla="*/ 6752 h 15276"/>
                <a:gd name="connsiteX34-331" fmla="*/ 13154 w 13180"/>
                <a:gd name="connsiteY34-332" fmla="*/ 7037 h 15276"/>
                <a:gd name="connsiteX35-333" fmla="*/ 13122 w 13180"/>
                <a:gd name="connsiteY35-334" fmla="*/ 7319 h 15276"/>
                <a:gd name="connsiteX36-335" fmla="*/ 13078 w 13180"/>
                <a:gd name="connsiteY36-336" fmla="*/ 7597 h 15276"/>
                <a:gd name="connsiteX37-337" fmla="*/ 13021 w 13180"/>
                <a:gd name="connsiteY37-338" fmla="*/ 7871 h 15276"/>
                <a:gd name="connsiteX38-339" fmla="*/ 12954 w 13180"/>
                <a:gd name="connsiteY38-340" fmla="*/ 8141 h 15276"/>
                <a:gd name="connsiteX39-341" fmla="*/ 12875 w 13180"/>
                <a:gd name="connsiteY39-342" fmla="*/ 8406 h 15276"/>
                <a:gd name="connsiteX40-343" fmla="*/ 12784 w 13180"/>
                <a:gd name="connsiteY40-344" fmla="*/ 8667 h 15276"/>
                <a:gd name="connsiteX41-345" fmla="*/ 12683 w 13180"/>
                <a:gd name="connsiteY41-346" fmla="*/ 8922 h 15276"/>
                <a:gd name="connsiteX42-347" fmla="*/ 12571 w 13180"/>
                <a:gd name="connsiteY42-348" fmla="*/ 9173 h 15276"/>
                <a:gd name="connsiteX43-349" fmla="*/ 12449 w 13180"/>
                <a:gd name="connsiteY43-350" fmla="*/ 9417 h 15276"/>
                <a:gd name="connsiteX44-351" fmla="*/ 12316 w 13180"/>
                <a:gd name="connsiteY44-352" fmla="*/ 9655 h 15276"/>
                <a:gd name="connsiteX45-353" fmla="*/ 12174 w 13180"/>
                <a:gd name="connsiteY45-354" fmla="*/ 9889 h 15276"/>
                <a:gd name="connsiteX46-355" fmla="*/ 12023 w 13180"/>
                <a:gd name="connsiteY46-356" fmla="*/ 10115 h 15276"/>
                <a:gd name="connsiteX47-357" fmla="*/ 11862 w 13180"/>
                <a:gd name="connsiteY47-358" fmla="*/ 10334 h 15276"/>
                <a:gd name="connsiteX48-359" fmla="*/ 11692 w 13180"/>
                <a:gd name="connsiteY48-360" fmla="*/ 10546 h 15276"/>
                <a:gd name="connsiteX49-361" fmla="*/ 11514 w 13180"/>
                <a:gd name="connsiteY49-362" fmla="*/ 10752 h 15276"/>
                <a:gd name="connsiteX50-363" fmla="*/ 11327 w 13180"/>
                <a:gd name="connsiteY50-364" fmla="*/ 10949 h 15276"/>
                <a:gd name="connsiteX51-365" fmla="*/ 11132 w 13180"/>
                <a:gd name="connsiteY51-366" fmla="*/ 11140 h 15276"/>
                <a:gd name="connsiteX52-367" fmla="*/ 10929 w 13180"/>
                <a:gd name="connsiteY52-368" fmla="*/ 11321 h 15276"/>
                <a:gd name="connsiteX53-369" fmla="*/ 10719 w 13180"/>
                <a:gd name="connsiteY53-370" fmla="*/ 11495 h 15276"/>
                <a:gd name="connsiteX54-371" fmla="*/ 10501 w 13180"/>
                <a:gd name="connsiteY54-372" fmla="*/ 11661 h 15276"/>
                <a:gd name="connsiteX55-373" fmla="*/ 10275 w 13180"/>
                <a:gd name="connsiteY55-374" fmla="*/ 11816 h 15276"/>
                <a:gd name="connsiteX56-375" fmla="*/ 10044 w 13180"/>
                <a:gd name="connsiteY56-376" fmla="*/ 11964 h 15276"/>
                <a:gd name="connsiteX57-377" fmla="*/ 9806 w 13180"/>
                <a:gd name="connsiteY57-378" fmla="*/ 12102 h 15276"/>
                <a:gd name="connsiteX58-379" fmla="*/ 9561 w 13180"/>
                <a:gd name="connsiteY58-380" fmla="*/ 12230 h 15276"/>
                <a:gd name="connsiteX59-381" fmla="*/ 9311 w 13180"/>
                <a:gd name="connsiteY59-382" fmla="*/ 12348 h 15276"/>
                <a:gd name="connsiteX60-383" fmla="*/ 9055 w 13180"/>
                <a:gd name="connsiteY60-384" fmla="*/ 12456 h 15276"/>
                <a:gd name="connsiteX61-385" fmla="*/ 8794 w 13180"/>
                <a:gd name="connsiteY61-386" fmla="*/ 12553 h 15276"/>
                <a:gd name="connsiteX62-387" fmla="*/ 8528 w 13180"/>
                <a:gd name="connsiteY62-388" fmla="*/ 12641 h 15276"/>
                <a:gd name="connsiteX63-389" fmla="*/ 8256 w 13180"/>
                <a:gd name="connsiteY63-390" fmla="*/ 12717 h 15276"/>
                <a:gd name="connsiteX64-391" fmla="*/ 7981 w 13180"/>
                <a:gd name="connsiteY64-392" fmla="*/ 12781 h 15276"/>
                <a:gd name="connsiteX65-393" fmla="*/ 6524 w 13180"/>
                <a:gd name="connsiteY65-394" fmla="*/ 15276 h 15276"/>
                <a:gd name="connsiteX66-395" fmla="*/ 5729 w 13180"/>
                <a:gd name="connsiteY66-396" fmla="*/ 12871 h 15276"/>
                <a:gd name="connsiteX67-397" fmla="*/ 5428 w 13180"/>
                <a:gd name="connsiteY67-398" fmla="*/ 12826 h 15276"/>
                <a:gd name="connsiteX68-399" fmla="*/ 5133 w 13180"/>
                <a:gd name="connsiteY68-400" fmla="*/ 12767 h 15276"/>
                <a:gd name="connsiteX69-401" fmla="*/ 4842 w 13180"/>
                <a:gd name="connsiteY69-402" fmla="*/ 12696 h 15276"/>
                <a:gd name="connsiteX70-403" fmla="*/ 4556 w 13180"/>
                <a:gd name="connsiteY70-404" fmla="*/ 12611 h 15276"/>
                <a:gd name="connsiteX71-405" fmla="*/ 4276 w 13180"/>
                <a:gd name="connsiteY71-406" fmla="*/ 12515 h 15276"/>
                <a:gd name="connsiteX72-407" fmla="*/ 4002 w 13180"/>
                <a:gd name="connsiteY72-408" fmla="*/ 12406 h 15276"/>
                <a:gd name="connsiteX73-409" fmla="*/ 3734 w 13180"/>
                <a:gd name="connsiteY73-410" fmla="*/ 12287 h 15276"/>
                <a:gd name="connsiteX74-411" fmla="*/ 3472 w 13180"/>
                <a:gd name="connsiteY74-412" fmla="*/ 12155 h 15276"/>
                <a:gd name="connsiteX75-413" fmla="*/ 3218 w 13180"/>
                <a:gd name="connsiteY75-414" fmla="*/ 12013 h 15276"/>
                <a:gd name="connsiteX76-415" fmla="*/ 2970 w 13180"/>
                <a:gd name="connsiteY76-416" fmla="*/ 11861 h 15276"/>
                <a:gd name="connsiteX77-417" fmla="*/ 2731 w 13180"/>
                <a:gd name="connsiteY77-418" fmla="*/ 11697 h 15276"/>
                <a:gd name="connsiteX78-419" fmla="*/ 2499 w 13180"/>
                <a:gd name="connsiteY78-420" fmla="*/ 11524 h 15276"/>
                <a:gd name="connsiteX79-421" fmla="*/ 2274 w 13180"/>
                <a:gd name="connsiteY79-422" fmla="*/ 11342 h 15276"/>
                <a:gd name="connsiteX80-423" fmla="*/ 2059 w 13180"/>
                <a:gd name="connsiteY80-424" fmla="*/ 11150 h 15276"/>
                <a:gd name="connsiteX81-425" fmla="*/ 1852 w 13180"/>
                <a:gd name="connsiteY81-426" fmla="*/ 10949 h 15276"/>
                <a:gd name="connsiteX82-427" fmla="*/ 1655 w 13180"/>
                <a:gd name="connsiteY82-428" fmla="*/ 10739 h 15276"/>
                <a:gd name="connsiteX83-429" fmla="*/ 1466 w 13180"/>
                <a:gd name="connsiteY83-430" fmla="*/ 10521 h 15276"/>
                <a:gd name="connsiteX84-431" fmla="*/ 1289 w 13180"/>
                <a:gd name="connsiteY84-432" fmla="*/ 10295 h 15276"/>
                <a:gd name="connsiteX85-433" fmla="*/ 1120 w 13180"/>
                <a:gd name="connsiteY85-434" fmla="*/ 10061 h 15276"/>
                <a:gd name="connsiteX86-435" fmla="*/ 963 w 13180"/>
                <a:gd name="connsiteY86-436" fmla="*/ 9820 h 15276"/>
                <a:gd name="connsiteX87-437" fmla="*/ 815 w 13180"/>
                <a:gd name="connsiteY87-438" fmla="*/ 9571 h 15276"/>
                <a:gd name="connsiteX88-439" fmla="*/ 680 w 13180"/>
                <a:gd name="connsiteY88-440" fmla="*/ 9317 h 15276"/>
                <a:gd name="connsiteX89-441" fmla="*/ 555 w 13180"/>
                <a:gd name="connsiteY89-442" fmla="*/ 9055 h 15276"/>
                <a:gd name="connsiteX90-443" fmla="*/ 441 w 13180"/>
                <a:gd name="connsiteY90-444" fmla="*/ 8787 h 15276"/>
                <a:gd name="connsiteX91-445" fmla="*/ 341 w 13180"/>
                <a:gd name="connsiteY91-446" fmla="*/ 8514 h 15276"/>
                <a:gd name="connsiteX92-447" fmla="*/ 253 w 13180"/>
                <a:gd name="connsiteY92-448" fmla="*/ 8235 h 15276"/>
                <a:gd name="connsiteX93-449" fmla="*/ 177 w 13180"/>
                <a:gd name="connsiteY93-450" fmla="*/ 7951 h 15276"/>
                <a:gd name="connsiteX94-451" fmla="*/ 114 w 13180"/>
                <a:gd name="connsiteY94-452" fmla="*/ 7662 h 15276"/>
                <a:gd name="connsiteX95-453" fmla="*/ 65 w 13180"/>
                <a:gd name="connsiteY95-454" fmla="*/ 7368 h 15276"/>
                <a:gd name="connsiteX96-455" fmla="*/ 29 w 13180"/>
                <a:gd name="connsiteY96-456" fmla="*/ 7070 h 15276"/>
                <a:gd name="connsiteX97-457" fmla="*/ 7 w 13180"/>
                <a:gd name="connsiteY97-458" fmla="*/ 6769 h 15276"/>
                <a:gd name="connsiteX98-459" fmla="*/ 0 w 13180"/>
                <a:gd name="connsiteY98-460" fmla="*/ 6463 h 15276"/>
                <a:gd name="connsiteX99-461" fmla="*/ 9 w 13180"/>
                <a:gd name="connsiteY99-462" fmla="*/ 6132 h 15276"/>
                <a:gd name="connsiteX100-463" fmla="*/ 34 w 13180"/>
                <a:gd name="connsiteY100-464" fmla="*/ 5804 h 15276"/>
                <a:gd name="connsiteX101-465" fmla="*/ 77 w 13180"/>
                <a:gd name="connsiteY101-466" fmla="*/ 5482 h 15276"/>
                <a:gd name="connsiteX102-467" fmla="*/ 134 w 13180"/>
                <a:gd name="connsiteY102-468" fmla="*/ 5164 h 15276"/>
                <a:gd name="connsiteX103-469" fmla="*/ 208 w 13180"/>
                <a:gd name="connsiteY103-470" fmla="*/ 4852 h 15276"/>
                <a:gd name="connsiteX104-471" fmla="*/ 297 w 13180"/>
                <a:gd name="connsiteY104-472" fmla="*/ 4545 h 15276"/>
                <a:gd name="connsiteX105-473" fmla="*/ 401 w 13180"/>
                <a:gd name="connsiteY105-474" fmla="*/ 4245 h 15276"/>
                <a:gd name="connsiteX106-475" fmla="*/ 519 w 13180"/>
                <a:gd name="connsiteY106-476" fmla="*/ 3952 h 15276"/>
                <a:gd name="connsiteX107-477" fmla="*/ 651 w 13180"/>
                <a:gd name="connsiteY107-478" fmla="*/ 3665 h 15276"/>
                <a:gd name="connsiteX108-479" fmla="*/ 798 w 13180"/>
                <a:gd name="connsiteY108-480" fmla="*/ 3387 h 15276"/>
                <a:gd name="connsiteX109-481" fmla="*/ 956 w 13180"/>
                <a:gd name="connsiteY109-482" fmla="*/ 3116 h 15276"/>
                <a:gd name="connsiteX110-483" fmla="*/ 1128 w 13180"/>
                <a:gd name="connsiteY110-484" fmla="*/ 2855 h 15276"/>
                <a:gd name="connsiteX111-485" fmla="*/ 1312 w 13180"/>
                <a:gd name="connsiteY111-486" fmla="*/ 2601 h 15276"/>
                <a:gd name="connsiteX112-487" fmla="*/ 1508 w 13180"/>
                <a:gd name="connsiteY112-488" fmla="*/ 2357 h 15276"/>
                <a:gd name="connsiteX113-489" fmla="*/ 1716 w 13180"/>
                <a:gd name="connsiteY113-490" fmla="*/ 2122 h 15276"/>
                <a:gd name="connsiteX114-491" fmla="*/ 1934 w 13180"/>
                <a:gd name="connsiteY114-492" fmla="*/ 1897 h 15276"/>
                <a:gd name="connsiteX115-493" fmla="*/ 2163 w 13180"/>
                <a:gd name="connsiteY115-494" fmla="*/ 1683 h 15276"/>
                <a:gd name="connsiteX116-495" fmla="*/ 2403 w 13180"/>
                <a:gd name="connsiteY116-496" fmla="*/ 1479 h 15276"/>
                <a:gd name="connsiteX117-497" fmla="*/ 2651 w 13180"/>
                <a:gd name="connsiteY117-498" fmla="*/ 1287 h 15276"/>
                <a:gd name="connsiteX118-499" fmla="*/ 2910 w 13180"/>
                <a:gd name="connsiteY118-500" fmla="*/ 1107 h 15276"/>
                <a:gd name="connsiteX119-501" fmla="*/ 3177 w 13180"/>
                <a:gd name="connsiteY119-502" fmla="*/ 938 h 15276"/>
                <a:gd name="connsiteX120-503" fmla="*/ 3453 w 13180"/>
                <a:gd name="connsiteY120-504" fmla="*/ 783 h 15276"/>
                <a:gd name="connsiteX121-505" fmla="*/ 3738 w 13180"/>
                <a:gd name="connsiteY121-506" fmla="*/ 639 h 15276"/>
                <a:gd name="connsiteX122-507" fmla="*/ 4029 w 13180"/>
                <a:gd name="connsiteY122-508" fmla="*/ 510 h 15276"/>
                <a:gd name="connsiteX123-509" fmla="*/ 4328 w 13180"/>
                <a:gd name="connsiteY123-510" fmla="*/ 394 h 15276"/>
                <a:gd name="connsiteX124-511" fmla="*/ 4634 w 13180"/>
                <a:gd name="connsiteY124-512" fmla="*/ 292 h 15276"/>
                <a:gd name="connsiteX125-513" fmla="*/ 4947 w 13180"/>
                <a:gd name="connsiteY125-514" fmla="*/ 204 h 15276"/>
                <a:gd name="connsiteX126-515" fmla="*/ 5265 w 13180"/>
                <a:gd name="connsiteY126-516" fmla="*/ 132 h 15276"/>
                <a:gd name="connsiteX127-517" fmla="*/ 5589 w 13180"/>
                <a:gd name="connsiteY127-518" fmla="*/ 75 h 15276"/>
                <a:gd name="connsiteX128-519" fmla="*/ 5917 w 13180"/>
                <a:gd name="connsiteY128-520" fmla="*/ 33 h 15276"/>
                <a:gd name="connsiteX129-521" fmla="*/ 6252 w 13180"/>
                <a:gd name="connsiteY129-522" fmla="*/ 9 h 15276"/>
                <a:gd name="connsiteX130-523" fmla="*/ 6590 w 13180"/>
                <a:gd name="connsiteY130-524" fmla="*/ 0 h 15276"/>
                <a:gd name="connsiteX0-525" fmla="*/ 6590 w 13180"/>
                <a:gd name="connsiteY0-526" fmla="*/ 0 h 14403"/>
                <a:gd name="connsiteX1-527" fmla="*/ 6928 w 13180"/>
                <a:gd name="connsiteY1-528" fmla="*/ 9 h 14403"/>
                <a:gd name="connsiteX2-529" fmla="*/ 7262 w 13180"/>
                <a:gd name="connsiteY2-530" fmla="*/ 33 h 14403"/>
                <a:gd name="connsiteX3-531" fmla="*/ 7591 w 13180"/>
                <a:gd name="connsiteY3-532" fmla="*/ 75 h 14403"/>
                <a:gd name="connsiteX4-533" fmla="*/ 7915 w 13180"/>
                <a:gd name="connsiteY4-534" fmla="*/ 132 h 14403"/>
                <a:gd name="connsiteX5-535" fmla="*/ 8233 w 13180"/>
                <a:gd name="connsiteY5-536" fmla="*/ 204 h 14403"/>
                <a:gd name="connsiteX6-537" fmla="*/ 8546 w 13180"/>
                <a:gd name="connsiteY6-538" fmla="*/ 292 h 14403"/>
                <a:gd name="connsiteX7-539" fmla="*/ 8851 w 13180"/>
                <a:gd name="connsiteY7-540" fmla="*/ 394 h 14403"/>
                <a:gd name="connsiteX8-541" fmla="*/ 9151 w 13180"/>
                <a:gd name="connsiteY8-542" fmla="*/ 510 h 14403"/>
                <a:gd name="connsiteX9-543" fmla="*/ 9442 w 13180"/>
                <a:gd name="connsiteY9-544" fmla="*/ 639 h 14403"/>
                <a:gd name="connsiteX10-545" fmla="*/ 9727 w 13180"/>
                <a:gd name="connsiteY10-546" fmla="*/ 783 h 14403"/>
                <a:gd name="connsiteX11-547" fmla="*/ 10003 w 13180"/>
                <a:gd name="connsiteY11-548" fmla="*/ 938 h 14403"/>
                <a:gd name="connsiteX12-549" fmla="*/ 10270 w 13180"/>
                <a:gd name="connsiteY12-550" fmla="*/ 1107 h 14403"/>
                <a:gd name="connsiteX13-551" fmla="*/ 10529 w 13180"/>
                <a:gd name="connsiteY13-552" fmla="*/ 1287 h 14403"/>
                <a:gd name="connsiteX14-553" fmla="*/ 10777 w 13180"/>
                <a:gd name="connsiteY14-554" fmla="*/ 1479 h 14403"/>
                <a:gd name="connsiteX15-555" fmla="*/ 11017 w 13180"/>
                <a:gd name="connsiteY15-556" fmla="*/ 1683 h 14403"/>
                <a:gd name="connsiteX16-557" fmla="*/ 11246 w 13180"/>
                <a:gd name="connsiteY16-558" fmla="*/ 1897 h 14403"/>
                <a:gd name="connsiteX17-559" fmla="*/ 11464 w 13180"/>
                <a:gd name="connsiteY17-560" fmla="*/ 2122 h 14403"/>
                <a:gd name="connsiteX18-561" fmla="*/ 11672 w 13180"/>
                <a:gd name="connsiteY18-562" fmla="*/ 2357 h 14403"/>
                <a:gd name="connsiteX19-563" fmla="*/ 11868 w 13180"/>
                <a:gd name="connsiteY19-564" fmla="*/ 2601 h 14403"/>
                <a:gd name="connsiteX20-565" fmla="*/ 12052 w 13180"/>
                <a:gd name="connsiteY20-566" fmla="*/ 2855 h 14403"/>
                <a:gd name="connsiteX21-567" fmla="*/ 12224 w 13180"/>
                <a:gd name="connsiteY21-568" fmla="*/ 3116 h 14403"/>
                <a:gd name="connsiteX22-569" fmla="*/ 12382 w 13180"/>
                <a:gd name="connsiteY22-570" fmla="*/ 3387 h 14403"/>
                <a:gd name="connsiteX23-571" fmla="*/ 12529 w 13180"/>
                <a:gd name="connsiteY23-572" fmla="*/ 3665 h 14403"/>
                <a:gd name="connsiteX24-573" fmla="*/ 12661 w 13180"/>
                <a:gd name="connsiteY24-574" fmla="*/ 3952 h 14403"/>
                <a:gd name="connsiteX25-575" fmla="*/ 12779 w 13180"/>
                <a:gd name="connsiteY25-576" fmla="*/ 4245 h 14403"/>
                <a:gd name="connsiteX26-577" fmla="*/ 12883 w 13180"/>
                <a:gd name="connsiteY26-578" fmla="*/ 4545 h 14403"/>
                <a:gd name="connsiteX27-579" fmla="*/ 12972 w 13180"/>
                <a:gd name="connsiteY27-580" fmla="*/ 4852 h 14403"/>
                <a:gd name="connsiteX28-581" fmla="*/ 13046 w 13180"/>
                <a:gd name="connsiteY28-582" fmla="*/ 5164 h 14403"/>
                <a:gd name="connsiteX29-583" fmla="*/ 13103 w 13180"/>
                <a:gd name="connsiteY29-584" fmla="*/ 5482 h 14403"/>
                <a:gd name="connsiteX30-585" fmla="*/ 13146 w 13180"/>
                <a:gd name="connsiteY30-586" fmla="*/ 5804 h 14403"/>
                <a:gd name="connsiteX31-587" fmla="*/ 13171 w 13180"/>
                <a:gd name="connsiteY31-588" fmla="*/ 6132 h 14403"/>
                <a:gd name="connsiteX32-589" fmla="*/ 13180 w 13180"/>
                <a:gd name="connsiteY32-590" fmla="*/ 6463 h 14403"/>
                <a:gd name="connsiteX33-591" fmla="*/ 13173 w 13180"/>
                <a:gd name="connsiteY33-592" fmla="*/ 6752 h 14403"/>
                <a:gd name="connsiteX34-593" fmla="*/ 13154 w 13180"/>
                <a:gd name="connsiteY34-594" fmla="*/ 7037 h 14403"/>
                <a:gd name="connsiteX35-595" fmla="*/ 13122 w 13180"/>
                <a:gd name="connsiteY35-596" fmla="*/ 7319 h 14403"/>
                <a:gd name="connsiteX36-597" fmla="*/ 13078 w 13180"/>
                <a:gd name="connsiteY36-598" fmla="*/ 7597 h 14403"/>
                <a:gd name="connsiteX37-599" fmla="*/ 13021 w 13180"/>
                <a:gd name="connsiteY37-600" fmla="*/ 7871 h 14403"/>
                <a:gd name="connsiteX38-601" fmla="*/ 12954 w 13180"/>
                <a:gd name="connsiteY38-602" fmla="*/ 8141 h 14403"/>
                <a:gd name="connsiteX39-603" fmla="*/ 12875 w 13180"/>
                <a:gd name="connsiteY39-604" fmla="*/ 8406 h 14403"/>
                <a:gd name="connsiteX40-605" fmla="*/ 12784 w 13180"/>
                <a:gd name="connsiteY40-606" fmla="*/ 8667 h 14403"/>
                <a:gd name="connsiteX41-607" fmla="*/ 12683 w 13180"/>
                <a:gd name="connsiteY41-608" fmla="*/ 8922 h 14403"/>
                <a:gd name="connsiteX42-609" fmla="*/ 12571 w 13180"/>
                <a:gd name="connsiteY42-610" fmla="*/ 9173 h 14403"/>
                <a:gd name="connsiteX43-611" fmla="*/ 12449 w 13180"/>
                <a:gd name="connsiteY43-612" fmla="*/ 9417 h 14403"/>
                <a:gd name="connsiteX44-613" fmla="*/ 12316 w 13180"/>
                <a:gd name="connsiteY44-614" fmla="*/ 9655 h 14403"/>
                <a:gd name="connsiteX45-615" fmla="*/ 12174 w 13180"/>
                <a:gd name="connsiteY45-616" fmla="*/ 9889 h 14403"/>
                <a:gd name="connsiteX46-617" fmla="*/ 12023 w 13180"/>
                <a:gd name="connsiteY46-618" fmla="*/ 10115 h 14403"/>
                <a:gd name="connsiteX47-619" fmla="*/ 11862 w 13180"/>
                <a:gd name="connsiteY47-620" fmla="*/ 10334 h 14403"/>
                <a:gd name="connsiteX48-621" fmla="*/ 11692 w 13180"/>
                <a:gd name="connsiteY48-622" fmla="*/ 10546 h 14403"/>
                <a:gd name="connsiteX49-623" fmla="*/ 11514 w 13180"/>
                <a:gd name="connsiteY49-624" fmla="*/ 10752 h 14403"/>
                <a:gd name="connsiteX50-625" fmla="*/ 11327 w 13180"/>
                <a:gd name="connsiteY50-626" fmla="*/ 10949 h 14403"/>
                <a:gd name="connsiteX51-627" fmla="*/ 11132 w 13180"/>
                <a:gd name="connsiteY51-628" fmla="*/ 11140 h 14403"/>
                <a:gd name="connsiteX52-629" fmla="*/ 10929 w 13180"/>
                <a:gd name="connsiteY52-630" fmla="*/ 11321 h 14403"/>
                <a:gd name="connsiteX53-631" fmla="*/ 10719 w 13180"/>
                <a:gd name="connsiteY53-632" fmla="*/ 11495 h 14403"/>
                <a:gd name="connsiteX54-633" fmla="*/ 10501 w 13180"/>
                <a:gd name="connsiteY54-634" fmla="*/ 11661 h 14403"/>
                <a:gd name="connsiteX55-635" fmla="*/ 10275 w 13180"/>
                <a:gd name="connsiteY55-636" fmla="*/ 11816 h 14403"/>
                <a:gd name="connsiteX56-637" fmla="*/ 10044 w 13180"/>
                <a:gd name="connsiteY56-638" fmla="*/ 11964 h 14403"/>
                <a:gd name="connsiteX57-639" fmla="*/ 9806 w 13180"/>
                <a:gd name="connsiteY57-640" fmla="*/ 12102 h 14403"/>
                <a:gd name="connsiteX58-641" fmla="*/ 9561 w 13180"/>
                <a:gd name="connsiteY58-642" fmla="*/ 12230 h 14403"/>
                <a:gd name="connsiteX59-643" fmla="*/ 9311 w 13180"/>
                <a:gd name="connsiteY59-644" fmla="*/ 12348 h 14403"/>
                <a:gd name="connsiteX60-645" fmla="*/ 9055 w 13180"/>
                <a:gd name="connsiteY60-646" fmla="*/ 12456 h 14403"/>
                <a:gd name="connsiteX61-647" fmla="*/ 8794 w 13180"/>
                <a:gd name="connsiteY61-648" fmla="*/ 12553 h 14403"/>
                <a:gd name="connsiteX62-649" fmla="*/ 8528 w 13180"/>
                <a:gd name="connsiteY62-650" fmla="*/ 12641 h 14403"/>
                <a:gd name="connsiteX63-651" fmla="*/ 8256 w 13180"/>
                <a:gd name="connsiteY63-652" fmla="*/ 12717 h 14403"/>
                <a:gd name="connsiteX64-653" fmla="*/ 7981 w 13180"/>
                <a:gd name="connsiteY64-654" fmla="*/ 12781 h 14403"/>
                <a:gd name="connsiteX65-655" fmla="*/ 6614 w 13180"/>
                <a:gd name="connsiteY65-656" fmla="*/ 14403 h 14403"/>
                <a:gd name="connsiteX66-657" fmla="*/ 5729 w 13180"/>
                <a:gd name="connsiteY66-658" fmla="*/ 12871 h 14403"/>
                <a:gd name="connsiteX67-659" fmla="*/ 5428 w 13180"/>
                <a:gd name="connsiteY67-660" fmla="*/ 12826 h 14403"/>
                <a:gd name="connsiteX68-661" fmla="*/ 5133 w 13180"/>
                <a:gd name="connsiteY68-662" fmla="*/ 12767 h 14403"/>
                <a:gd name="connsiteX69-663" fmla="*/ 4842 w 13180"/>
                <a:gd name="connsiteY69-664" fmla="*/ 12696 h 14403"/>
                <a:gd name="connsiteX70-665" fmla="*/ 4556 w 13180"/>
                <a:gd name="connsiteY70-666" fmla="*/ 12611 h 14403"/>
                <a:gd name="connsiteX71-667" fmla="*/ 4276 w 13180"/>
                <a:gd name="connsiteY71-668" fmla="*/ 12515 h 14403"/>
                <a:gd name="connsiteX72-669" fmla="*/ 4002 w 13180"/>
                <a:gd name="connsiteY72-670" fmla="*/ 12406 h 14403"/>
                <a:gd name="connsiteX73-671" fmla="*/ 3734 w 13180"/>
                <a:gd name="connsiteY73-672" fmla="*/ 12287 h 14403"/>
                <a:gd name="connsiteX74-673" fmla="*/ 3472 w 13180"/>
                <a:gd name="connsiteY74-674" fmla="*/ 12155 h 14403"/>
                <a:gd name="connsiteX75-675" fmla="*/ 3218 w 13180"/>
                <a:gd name="connsiteY75-676" fmla="*/ 12013 h 14403"/>
                <a:gd name="connsiteX76-677" fmla="*/ 2970 w 13180"/>
                <a:gd name="connsiteY76-678" fmla="*/ 11861 h 14403"/>
                <a:gd name="connsiteX77-679" fmla="*/ 2731 w 13180"/>
                <a:gd name="connsiteY77-680" fmla="*/ 11697 h 14403"/>
                <a:gd name="connsiteX78-681" fmla="*/ 2499 w 13180"/>
                <a:gd name="connsiteY78-682" fmla="*/ 11524 h 14403"/>
                <a:gd name="connsiteX79-683" fmla="*/ 2274 w 13180"/>
                <a:gd name="connsiteY79-684" fmla="*/ 11342 h 14403"/>
                <a:gd name="connsiteX80-685" fmla="*/ 2059 w 13180"/>
                <a:gd name="connsiteY80-686" fmla="*/ 11150 h 14403"/>
                <a:gd name="connsiteX81-687" fmla="*/ 1852 w 13180"/>
                <a:gd name="connsiteY81-688" fmla="*/ 10949 h 14403"/>
                <a:gd name="connsiteX82-689" fmla="*/ 1655 w 13180"/>
                <a:gd name="connsiteY82-690" fmla="*/ 10739 h 14403"/>
                <a:gd name="connsiteX83-691" fmla="*/ 1466 w 13180"/>
                <a:gd name="connsiteY83-692" fmla="*/ 10521 h 14403"/>
                <a:gd name="connsiteX84-693" fmla="*/ 1289 w 13180"/>
                <a:gd name="connsiteY84-694" fmla="*/ 10295 h 14403"/>
                <a:gd name="connsiteX85-695" fmla="*/ 1120 w 13180"/>
                <a:gd name="connsiteY85-696" fmla="*/ 10061 h 14403"/>
                <a:gd name="connsiteX86-697" fmla="*/ 963 w 13180"/>
                <a:gd name="connsiteY86-698" fmla="*/ 9820 h 14403"/>
                <a:gd name="connsiteX87-699" fmla="*/ 815 w 13180"/>
                <a:gd name="connsiteY87-700" fmla="*/ 9571 h 14403"/>
                <a:gd name="connsiteX88-701" fmla="*/ 680 w 13180"/>
                <a:gd name="connsiteY88-702" fmla="*/ 9317 h 14403"/>
                <a:gd name="connsiteX89-703" fmla="*/ 555 w 13180"/>
                <a:gd name="connsiteY89-704" fmla="*/ 9055 h 14403"/>
                <a:gd name="connsiteX90-705" fmla="*/ 441 w 13180"/>
                <a:gd name="connsiteY90-706" fmla="*/ 8787 h 14403"/>
                <a:gd name="connsiteX91-707" fmla="*/ 341 w 13180"/>
                <a:gd name="connsiteY91-708" fmla="*/ 8514 h 14403"/>
                <a:gd name="connsiteX92-709" fmla="*/ 253 w 13180"/>
                <a:gd name="connsiteY92-710" fmla="*/ 8235 h 14403"/>
                <a:gd name="connsiteX93-711" fmla="*/ 177 w 13180"/>
                <a:gd name="connsiteY93-712" fmla="*/ 7951 h 14403"/>
                <a:gd name="connsiteX94-713" fmla="*/ 114 w 13180"/>
                <a:gd name="connsiteY94-714" fmla="*/ 7662 h 14403"/>
                <a:gd name="connsiteX95-715" fmla="*/ 65 w 13180"/>
                <a:gd name="connsiteY95-716" fmla="*/ 7368 h 14403"/>
                <a:gd name="connsiteX96-717" fmla="*/ 29 w 13180"/>
                <a:gd name="connsiteY96-718" fmla="*/ 7070 h 14403"/>
                <a:gd name="connsiteX97-719" fmla="*/ 7 w 13180"/>
                <a:gd name="connsiteY97-720" fmla="*/ 6769 h 14403"/>
                <a:gd name="connsiteX98-721" fmla="*/ 0 w 13180"/>
                <a:gd name="connsiteY98-722" fmla="*/ 6463 h 14403"/>
                <a:gd name="connsiteX99-723" fmla="*/ 9 w 13180"/>
                <a:gd name="connsiteY99-724" fmla="*/ 6132 h 14403"/>
                <a:gd name="connsiteX100-725" fmla="*/ 34 w 13180"/>
                <a:gd name="connsiteY100-726" fmla="*/ 5804 h 14403"/>
                <a:gd name="connsiteX101-727" fmla="*/ 77 w 13180"/>
                <a:gd name="connsiteY101-728" fmla="*/ 5482 h 14403"/>
                <a:gd name="connsiteX102-729" fmla="*/ 134 w 13180"/>
                <a:gd name="connsiteY102-730" fmla="*/ 5164 h 14403"/>
                <a:gd name="connsiteX103-731" fmla="*/ 208 w 13180"/>
                <a:gd name="connsiteY103-732" fmla="*/ 4852 h 14403"/>
                <a:gd name="connsiteX104-733" fmla="*/ 297 w 13180"/>
                <a:gd name="connsiteY104-734" fmla="*/ 4545 h 14403"/>
                <a:gd name="connsiteX105-735" fmla="*/ 401 w 13180"/>
                <a:gd name="connsiteY105-736" fmla="*/ 4245 h 14403"/>
                <a:gd name="connsiteX106-737" fmla="*/ 519 w 13180"/>
                <a:gd name="connsiteY106-738" fmla="*/ 3952 h 14403"/>
                <a:gd name="connsiteX107-739" fmla="*/ 651 w 13180"/>
                <a:gd name="connsiteY107-740" fmla="*/ 3665 h 14403"/>
                <a:gd name="connsiteX108-741" fmla="*/ 798 w 13180"/>
                <a:gd name="connsiteY108-742" fmla="*/ 3387 h 14403"/>
                <a:gd name="connsiteX109-743" fmla="*/ 956 w 13180"/>
                <a:gd name="connsiteY109-744" fmla="*/ 3116 h 14403"/>
                <a:gd name="connsiteX110-745" fmla="*/ 1128 w 13180"/>
                <a:gd name="connsiteY110-746" fmla="*/ 2855 h 14403"/>
                <a:gd name="connsiteX111-747" fmla="*/ 1312 w 13180"/>
                <a:gd name="connsiteY111-748" fmla="*/ 2601 h 14403"/>
                <a:gd name="connsiteX112-749" fmla="*/ 1508 w 13180"/>
                <a:gd name="connsiteY112-750" fmla="*/ 2357 h 14403"/>
                <a:gd name="connsiteX113-751" fmla="*/ 1716 w 13180"/>
                <a:gd name="connsiteY113-752" fmla="*/ 2122 h 14403"/>
                <a:gd name="connsiteX114-753" fmla="*/ 1934 w 13180"/>
                <a:gd name="connsiteY114-754" fmla="*/ 1897 h 14403"/>
                <a:gd name="connsiteX115-755" fmla="*/ 2163 w 13180"/>
                <a:gd name="connsiteY115-756" fmla="*/ 1683 h 14403"/>
                <a:gd name="connsiteX116-757" fmla="*/ 2403 w 13180"/>
                <a:gd name="connsiteY116-758" fmla="*/ 1479 h 14403"/>
                <a:gd name="connsiteX117-759" fmla="*/ 2651 w 13180"/>
                <a:gd name="connsiteY117-760" fmla="*/ 1287 h 14403"/>
                <a:gd name="connsiteX118-761" fmla="*/ 2910 w 13180"/>
                <a:gd name="connsiteY118-762" fmla="*/ 1107 h 14403"/>
                <a:gd name="connsiteX119-763" fmla="*/ 3177 w 13180"/>
                <a:gd name="connsiteY119-764" fmla="*/ 938 h 14403"/>
                <a:gd name="connsiteX120-765" fmla="*/ 3453 w 13180"/>
                <a:gd name="connsiteY120-766" fmla="*/ 783 h 14403"/>
                <a:gd name="connsiteX121-767" fmla="*/ 3738 w 13180"/>
                <a:gd name="connsiteY121-768" fmla="*/ 639 h 14403"/>
                <a:gd name="connsiteX122-769" fmla="*/ 4029 w 13180"/>
                <a:gd name="connsiteY122-770" fmla="*/ 510 h 14403"/>
                <a:gd name="connsiteX123-771" fmla="*/ 4328 w 13180"/>
                <a:gd name="connsiteY123-772" fmla="*/ 394 h 14403"/>
                <a:gd name="connsiteX124-773" fmla="*/ 4634 w 13180"/>
                <a:gd name="connsiteY124-774" fmla="*/ 292 h 14403"/>
                <a:gd name="connsiteX125-775" fmla="*/ 4947 w 13180"/>
                <a:gd name="connsiteY125-776" fmla="*/ 204 h 14403"/>
                <a:gd name="connsiteX126-777" fmla="*/ 5265 w 13180"/>
                <a:gd name="connsiteY126-778" fmla="*/ 132 h 14403"/>
                <a:gd name="connsiteX127-779" fmla="*/ 5589 w 13180"/>
                <a:gd name="connsiteY127-780" fmla="*/ 75 h 14403"/>
                <a:gd name="connsiteX128-781" fmla="*/ 5917 w 13180"/>
                <a:gd name="connsiteY128-782" fmla="*/ 33 h 14403"/>
                <a:gd name="connsiteX129-783" fmla="*/ 6252 w 13180"/>
                <a:gd name="connsiteY129-784" fmla="*/ 9 h 14403"/>
                <a:gd name="connsiteX130-785" fmla="*/ 6590 w 13180"/>
                <a:gd name="connsiteY130-786" fmla="*/ 0 h 1440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</a:cxnLst>
              <a:rect l="l" t="t" r="r" b="b"/>
              <a:pathLst>
                <a:path w="13180" h="14403">
                  <a:moveTo>
                    <a:pt x="6590" y="0"/>
                  </a:moveTo>
                  <a:lnTo>
                    <a:pt x="6928" y="9"/>
                  </a:lnTo>
                  <a:lnTo>
                    <a:pt x="7262" y="33"/>
                  </a:lnTo>
                  <a:lnTo>
                    <a:pt x="7591" y="75"/>
                  </a:lnTo>
                  <a:lnTo>
                    <a:pt x="7915" y="132"/>
                  </a:lnTo>
                  <a:lnTo>
                    <a:pt x="8233" y="204"/>
                  </a:lnTo>
                  <a:lnTo>
                    <a:pt x="8546" y="292"/>
                  </a:lnTo>
                  <a:lnTo>
                    <a:pt x="8851" y="394"/>
                  </a:lnTo>
                  <a:lnTo>
                    <a:pt x="9151" y="510"/>
                  </a:lnTo>
                  <a:lnTo>
                    <a:pt x="9442" y="639"/>
                  </a:lnTo>
                  <a:lnTo>
                    <a:pt x="9727" y="783"/>
                  </a:lnTo>
                  <a:lnTo>
                    <a:pt x="10003" y="938"/>
                  </a:lnTo>
                  <a:lnTo>
                    <a:pt x="10270" y="1107"/>
                  </a:lnTo>
                  <a:lnTo>
                    <a:pt x="10529" y="1287"/>
                  </a:lnTo>
                  <a:lnTo>
                    <a:pt x="10777" y="1479"/>
                  </a:lnTo>
                  <a:lnTo>
                    <a:pt x="11017" y="1683"/>
                  </a:lnTo>
                  <a:lnTo>
                    <a:pt x="11246" y="1897"/>
                  </a:lnTo>
                  <a:lnTo>
                    <a:pt x="11464" y="2122"/>
                  </a:lnTo>
                  <a:lnTo>
                    <a:pt x="11672" y="2357"/>
                  </a:lnTo>
                  <a:lnTo>
                    <a:pt x="11868" y="2601"/>
                  </a:lnTo>
                  <a:cubicBezTo>
                    <a:pt x="11929" y="2686"/>
                    <a:pt x="11991" y="2770"/>
                    <a:pt x="12052" y="2855"/>
                  </a:cubicBezTo>
                  <a:lnTo>
                    <a:pt x="12224" y="3116"/>
                  </a:lnTo>
                  <a:cubicBezTo>
                    <a:pt x="12277" y="3206"/>
                    <a:pt x="12329" y="3297"/>
                    <a:pt x="12382" y="3387"/>
                  </a:cubicBezTo>
                  <a:lnTo>
                    <a:pt x="12529" y="3665"/>
                  </a:lnTo>
                  <a:lnTo>
                    <a:pt x="12661" y="3952"/>
                  </a:lnTo>
                  <a:cubicBezTo>
                    <a:pt x="12700" y="4050"/>
                    <a:pt x="12740" y="4147"/>
                    <a:pt x="12779" y="4245"/>
                  </a:cubicBezTo>
                  <a:cubicBezTo>
                    <a:pt x="12814" y="4345"/>
                    <a:pt x="12848" y="4445"/>
                    <a:pt x="12883" y="4545"/>
                  </a:cubicBezTo>
                  <a:cubicBezTo>
                    <a:pt x="12913" y="4647"/>
                    <a:pt x="12942" y="4750"/>
                    <a:pt x="12972" y="4852"/>
                  </a:cubicBezTo>
                  <a:cubicBezTo>
                    <a:pt x="12997" y="4956"/>
                    <a:pt x="13021" y="5060"/>
                    <a:pt x="13046" y="5164"/>
                  </a:cubicBezTo>
                  <a:lnTo>
                    <a:pt x="13103" y="5482"/>
                  </a:lnTo>
                  <a:cubicBezTo>
                    <a:pt x="13117" y="5589"/>
                    <a:pt x="13132" y="5697"/>
                    <a:pt x="13146" y="5804"/>
                  </a:cubicBezTo>
                  <a:cubicBezTo>
                    <a:pt x="13154" y="5913"/>
                    <a:pt x="13163" y="6023"/>
                    <a:pt x="13171" y="6132"/>
                  </a:cubicBezTo>
                  <a:cubicBezTo>
                    <a:pt x="13174" y="6242"/>
                    <a:pt x="13177" y="6353"/>
                    <a:pt x="13180" y="6463"/>
                  </a:cubicBezTo>
                  <a:cubicBezTo>
                    <a:pt x="13178" y="6559"/>
                    <a:pt x="13175" y="6656"/>
                    <a:pt x="13173" y="6752"/>
                  </a:cubicBezTo>
                  <a:cubicBezTo>
                    <a:pt x="13167" y="6847"/>
                    <a:pt x="13160" y="6942"/>
                    <a:pt x="13154" y="7037"/>
                  </a:cubicBezTo>
                  <a:cubicBezTo>
                    <a:pt x="13143" y="7131"/>
                    <a:pt x="13133" y="7225"/>
                    <a:pt x="13122" y="7319"/>
                  </a:cubicBezTo>
                  <a:cubicBezTo>
                    <a:pt x="13107" y="7412"/>
                    <a:pt x="13093" y="7504"/>
                    <a:pt x="13078" y="7597"/>
                  </a:cubicBezTo>
                  <a:cubicBezTo>
                    <a:pt x="13059" y="7688"/>
                    <a:pt x="13040" y="7780"/>
                    <a:pt x="13021" y="7871"/>
                  </a:cubicBezTo>
                  <a:cubicBezTo>
                    <a:pt x="12999" y="7961"/>
                    <a:pt x="12976" y="8051"/>
                    <a:pt x="12954" y="8141"/>
                  </a:cubicBezTo>
                  <a:cubicBezTo>
                    <a:pt x="12928" y="8229"/>
                    <a:pt x="12901" y="8318"/>
                    <a:pt x="12875" y="8406"/>
                  </a:cubicBezTo>
                  <a:cubicBezTo>
                    <a:pt x="12845" y="8493"/>
                    <a:pt x="12814" y="8580"/>
                    <a:pt x="12784" y="8667"/>
                  </a:cubicBezTo>
                  <a:cubicBezTo>
                    <a:pt x="12750" y="8752"/>
                    <a:pt x="12717" y="8837"/>
                    <a:pt x="12683" y="8922"/>
                  </a:cubicBezTo>
                  <a:cubicBezTo>
                    <a:pt x="12646" y="9006"/>
                    <a:pt x="12608" y="9089"/>
                    <a:pt x="12571" y="9173"/>
                  </a:cubicBezTo>
                  <a:cubicBezTo>
                    <a:pt x="12530" y="9254"/>
                    <a:pt x="12490" y="9336"/>
                    <a:pt x="12449" y="9417"/>
                  </a:cubicBezTo>
                  <a:lnTo>
                    <a:pt x="12316" y="9655"/>
                  </a:lnTo>
                  <a:cubicBezTo>
                    <a:pt x="12269" y="9733"/>
                    <a:pt x="12221" y="9811"/>
                    <a:pt x="12174" y="9889"/>
                  </a:cubicBezTo>
                  <a:lnTo>
                    <a:pt x="12023" y="10115"/>
                  </a:lnTo>
                  <a:lnTo>
                    <a:pt x="11862" y="10334"/>
                  </a:lnTo>
                  <a:lnTo>
                    <a:pt x="11692" y="10546"/>
                  </a:lnTo>
                  <a:cubicBezTo>
                    <a:pt x="11633" y="10615"/>
                    <a:pt x="11573" y="10683"/>
                    <a:pt x="11514" y="10752"/>
                  </a:cubicBezTo>
                  <a:cubicBezTo>
                    <a:pt x="11452" y="10818"/>
                    <a:pt x="11389" y="10883"/>
                    <a:pt x="11327" y="10949"/>
                  </a:cubicBezTo>
                  <a:lnTo>
                    <a:pt x="11132" y="11140"/>
                  </a:lnTo>
                  <a:lnTo>
                    <a:pt x="10929" y="11321"/>
                  </a:lnTo>
                  <a:lnTo>
                    <a:pt x="10719" y="11495"/>
                  </a:lnTo>
                  <a:lnTo>
                    <a:pt x="10501" y="11661"/>
                  </a:lnTo>
                  <a:lnTo>
                    <a:pt x="10275" y="11816"/>
                  </a:lnTo>
                  <a:lnTo>
                    <a:pt x="10044" y="11964"/>
                  </a:lnTo>
                  <a:lnTo>
                    <a:pt x="9806" y="12102"/>
                  </a:lnTo>
                  <a:lnTo>
                    <a:pt x="9561" y="12230"/>
                  </a:lnTo>
                  <a:lnTo>
                    <a:pt x="9311" y="12348"/>
                  </a:lnTo>
                  <a:lnTo>
                    <a:pt x="9055" y="12456"/>
                  </a:lnTo>
                  <a:lnTo>
                    <a:pt x="8794" y="12553"/>
                  </a:lnTo>
                  <a:lnTo>
                    <a:pt x="8528" y="12641"/>
                  </a:lnTo>
                  <a:lnTo>
                    <a:pt x="8256" y="12717"/>
                  </a:lnTo>
                  <a:lnTo>
                    <a:pt x="7981" y="12781"/>
                  </a:lnTo>
                  <a:lnTo>
                    <a:pt x="6614" y="14403"/>
                  </a:lnTo>
                  <a:lnTo>
                    <a:pt x="5729" y="12871"/>
                  </a:lnTo>
                  <a:lnTo>
                    <a:pt x="5428" y="12826"/>
                  </a:lnTo>
                  <a:lnTo>
                    <a:pt x="5133" y="12767"/>
                  </a:lnTo>
                  <a:lnTo>
                    <a:pt x="4842" y="12696"/>
                  </a:lnTo>
                  <a:lnTo>
                    <a:pt x="4556" y="12611"/>
                  </a:lnTo>
                  <a:lnTo>
                    <a:pt x="4276" y="12515"/>
                  </a:lnTo>
                  <a:lnTo>
                    <a:pt x="4002" y="12406"/>
                  </a:lnTo>
                  <a:lnTo>
                    <a:pt x="3734" y="12287"/>
                  </a:lnTo>
                  <a:lnTo>
                    <a:pt x="3472" y="12155"/>
                  </a:lnTo>
                  <a:lnTo>
                    <a:pt x="3218" y="12013"/>
                  </a:lnTo>
                  <a:lnTo>
                    <a:pt x="2970" y="11861"/>
                  </a:lnTo>
                  <a:lnTo>
                    <a:pt x="2731" y="11697"/>
                  </a:lnTo>
                  <a:lnTo>
                    <a:pt x="2499" y="11524"/>
                  </a:lnTo>
                  <a:lnTo>
                    <a:pt x="2274" y="11342"/>
                  </a:lnTo>
                  <a:lnTo>
                    <a:pt x="2059" y="11150"/>
                  </a:lnTo>
                  <a:lnTo>
                    <a:pt x="1852" y="10949"/>
                  </a:lnTo>
                  <a:lnTo>
                    <a:pt x="1655" y="10739"/>
                  </a:lnTo>
                  <a:lnTo>
                    <a:pt x="1466" y="10521"/>
                  </a:lnTo>
                  <a:lnTo>
                    <a:pt x="1289" y="10295"/>
                  </a:lnTo>
                  <a:lnTo>
                    <a:pt x="1120" y="10061"/>
                  </a:lnTo>
                  <a:lnTo>
                    <a:pt x="963" y="9820"/>
                  </a:lnTo>
                  <a:cubicBezTo>
                    <a:pt x="914" y="9737"/>
                    <a:pt x="864" y="9654"/>
                    <a:pt x="815" y="9571"/>
                  </a:cubicBezTo>
                  <a:lnTo>
                    <a:pt x="680" y="9317"/>
                  </a:lnTo>
                  <a:cubicBezTo>
                    <a:pt x="638" y="9230"/>
                    <a:pt x="597" y="9142"/>
                    <a:pt x="555" y="9055"/>
                  </a:cubicBezTo>
                  <a:lnTo>
                    <a:pt x="441" y="8787"/>
                  </a:lnTo>
                  <a:cubicBezTo>
                    <a:pt x="408" y="8696"/>
                    <a:pt x="374" y="8605"/>
                    <a:pt x="341" y="8514"/>
                  </a:cubicBezTo>
                  <a:cubicBezTo>
                    <a:pt x="312" y="8421"/>
                    <a:pt x="282" y="8328"/>
                    <a:pt x="253" y="8235"/>
                  </a:cubicBezTo>
                  <a:cubicBezTo>
                    <a:pt x="228" y="8140"/>
                    <a:pt x="202" y="8046"/>
                    <a:pt x="177" y="7951"/>
                  </a:cubicBezTo>
                  <a:cubicBezTo>
                    <a:pt x="156" y="7855"/>
                    <a:pt x="135" y="7758"/>
                    <a:pt x="114" y="7662"/>
                  </a:cubicBezTo>
                  <a:cubicBezTo>
                    <a:pt x="98" y="7564"/>
                    <a:pt x="81" y="7466"/>
                    <a:pt x="65" y="7368"/>
                  </a:cubicBezTo>
                  <a:cubicBezTo>
                    <a:pt x="53" y="7269"/>
                    <a:pt x="41" y="7169"/>
                    <a:pt x="29" y="7070"/>
                  </a:cubicBezTo>
                  <a:cubicBezTo>
                    <a:pt x="22" y="6970"/>
                    <a:pt x="14" y="6869"/>
                    <a:pt x="7" y="6769"/>
                  </a:cubicBezTo>
                  <a:cubicBezTo>
                    <a:pt x="5" y="6667"/>
                    <a:pt x="2" y="6565"/>
                    <a:pt x="0" y="6463"/>
                  </a:cubicBezTo>
                  <a:cubicBezTo>
                    <a:pt x="3" y="6353"/>
                    <a:pt x="6" y="6242"/>
                    <a:pt x="9" y="6132"/>
                  </a:cubicBezTo>
                  <a:cubicBezTo>
                    <a:pt x="17" y="6023"/>
                    <a:pt x="26" y="5913"/>
                    <a:pt x="34" y="5804"/>
                  </a:cubicBezTo>
                  <a:cubicBezTo>
                    <a:pt x="48" y="5697"/>
                    <a:pt x="63" y="5589"/>
                    <a:pt x="77" y="5482"/>
                  </a:cubicBezTo>
                  <a:lnTo>
                    <a:pt x="134" y="5164"/>
                  </a:lnTo>
                  <a:cubicBezTo>
                    <a:pt x="159" y="5060"/>
                    <a:pt x="183" y="4956"/>
                    <a:pt x="208" y="4852"/>
                  </a:cubicBezTo>
                  <a:cubicBezTo>
                    <a:pt x="238" y="4750"/>
                    <a:pt x="267" y="4647"/>
                    <a:pt x="297" y="4545"/>
                  </a:cubicBezTo>
                  <a:cubicBezTo>
                    <a:pt x="332" y="4445"/>
                    <a:pt x="366" y="4345"/>
                    <a:pt x="401" y="4245"/>
                  </a:cubicBezTo>
                  <a:cubicBezTo>
                    <a:pt x="440" y="4147"/>
                    <a:pt x="480" y="4050"/>
                    <a:pt x="519" y="3952"/>
                  </a:cubicBezTo>
                  <a:lnTo>
                    <a:pt x="651" y="3665"/>
                  </a:lnTo>
                  <a:lnTo>
                    <a:pt x="798" y="3387"/>
                  </a:lnTo>
                  <a:cubicBezTo>
                    <a:pt x="851" y="3297"/>
                    <a:pt x="903" y="3206"/>
                    <a:pt x="956" y="3116"/>
                  </a:cubicBezTo>
                  <a:lnTo>
                    <a:pt x="1128" y="2855"/>
                  </a:lnTo>
                  <a:cubicBezTo>
                    <a:pt x="1189" y="2770"/>
                    <a:pt x="1251" y="2686"/>
                    <a:pt x="1312" y="2601"/>
                  </a:cubicBezTo>
                  <a:lnTo>
                    <a:pt x="1508" y="2357"/>
                  </a:lnTo>
                  <a:lnTo>
                    <a:pt x="1716" y="2122"/>
                  </a:lnTo>
                  <a:lnTo>
                    <a:pt x="1934" y="1897"/>
                  </a:lnTo>
                  <a:lnTo>
                    <a:pt x="2163" y="1683"/>
                  </a:lnTo>
                  <a:lnTo>
                    <a:pt x="2403" y="1479"/>
                  </a:lnTo>
                  <a:lnTo>
                    <a:pt x="2651" y="1287"/>
                  </a:lnTo>
                  <a:lnTo>
                    <a:pt x="2910" y="1107"/>
                  </a:lnTo>
                  <a:lnTo>
                    <a:pt x="3177" y="938"/>
                  </a:lnTo>
                  <a:lnTo>
                    <a:pt x="3453" y="783"/>
                  </a:lnTo>
                  <a:lnTo>
                    <a:pt x="3738" y="639"/>
                  </a:lnTo>
                  <a:lnTo>
                    <a:pt x="4029" y="510"/>
                  </a:lnTo>
                  <a:lnTo>
                    <a:pt x="4328" y="394"/>
                  </a:lnTo>
                  <a:lnTo>
                    <a:pt x="4634" y="292"/>
                  </a:lnTo>
                  <a:lnTo>
                    <a:pt x="4947" y="204"/>
                  </a:lnTo>
                  <a:lnTo>
                    <a:pt x="5265" y="132"/>
                  </a:lnTo>
                  <a:lnTo>
                    <a:pt x="5589" y="75"/>
                  </a:lnTo>
                  <a:lnTo>
                    <a:pt x="5917" y="33"/>
                  </a:lnTo>
                  <a:lnTo>
                    <a:pt x="6252" y="9"/>
                  </a:lnTo>
                  <a:lnTo>
                    <a:pt x="6590" y="0"/>
                  </a:lnTo>
                  <a:close/>
                </a:path>
              </a:pathLst>
            </a:custGeom>
            <a:solidFill>
              <a:srgbClr val="AC1F24"/>
            </a:solidFill>
            <a:ln w="12700">
              <a:solidFill>
                <a:schemeClr val="bg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21"/>
            <p:cNvSpPr txBox="1"/>
            <p:nvPr/>
          </p:nvSpPr>
          <p:spPr>
            <a:xfrm>
              <a:off x="2940" y="3657"/>
              <a:ext cx="2160" cy="383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15" name="TextBox 23"/>
            <p:cNvSpPr txBox="1"/>
            <p:nvPr/>
          </p:nvSpPr>
          <p:spPr>
            <a:xfrm>
              <a:off x="3056" y="3297"/>
              <a:ext cx="1929" cy="25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16" name="Freeform 224"/>
            <p:cNvSpPr>
              <a:spLocks noEditPoints="1"/>
            </p:cNvSpPr>
            <p:nvPr/>
          </p:nvSpPr>
          <p:spPr bwMode="auto">
            <a:xfrm>
              <a:off x="3645" y="2460"/>
              <a:ext cx="750" cy="645"/>
            </a:xfrm>
            <a:custGeom>
              <a:avLst/>
              <a:gdLst>
                <a:gd name="T0" fmla="*/ 159 w 318"/>
                <a:gd name="T1" fmla="*/ 0 h 271"/>
                <a:gd name="T2" fmla="*/ 76 w 318"/>
                <a:gd name="T3" fmla="*/ 77 h 271"/>
                <a:gd name="T4" fmla="*/ 129 w 318"/>
                <a:gd name="T5" fmla="*/ 77 h 271"/>
                <a:gd name="T6" fmla="*/ 129 w 318"/>
                <a:gd name="T7" fmla="*/ 159 h 271"/>
                <a:gd name="T8" fmla="*/ 189 w 318"/>
                <a:gd name="T9" fmla="*/ 159 h 271"/>
                <a:gd name="T10" fmla="*/ 189 w 318"/>
                <a:gd name="T11" fmla="*/ 77 h 271"/>
                <a:gd name="T12" fmla="*/ 242 w 318"/>
                <a:gd name="T13" fmla="*/ 77 h 271"/>
                <a:gd name="T14" fmla="*/ 159 w 318"/>
                <a:gd name="T15" fmla="*/ 0 h 271"/>
                <a:gd name="T16" fmla="*/ 308 w 318"/>
                <a:gd name="T17" fmla="*/ 184 h 271"/>
                <a:gd name="T18" fmla="*/ 257 w 318"/>
                <a:gd name="T19" fmla="*/ 150 h 271"/>
                <a:gd name="T20" fmla="*/ 226 w 318"/>
                <a:gd name="T21" fmla="*/ 150 h 271"/>
                <a:gd name="T22" fmla="*/ 280 w 318"/>
                <a:gd name="T23" fmla="*/ 191 h 271"/>
                <a:gd name="T24" fmla="*/ 224 w 318"/>
                <a:gd name="T25" fmla="*/ 191 h 271"/>
                <a:gd name="T26" fmla="*/ 224 w 318"/>
                <a:gd name="T27" fmla="*/ 191 h 271"/>
                <a:gd name="T28" fmla="*/ 221 w 318"/>
                <a:gd name="T29" fmla="*/ 192 h 271"/>
                <a:gd name="T30" fmla="*/ 220 w 318"/>
                <a:gd name="T31" fmla="*/ 193 h 271"/>
                <a:gd name="T32" fmla="*/ 206 w 318"/>
                <a:gd name="T33" fmla="*/ 229 h 271"/>
                <a:gd name="T34" fmla="*/ 111 w 318"/>
                <a:gd name="T35" fmla="*/ 229 h 271"/>
                <a:gd name="T36" fmla="*/ 99 w 318"/>
                <a:gd name="T37" fmla="*/ 193 h 271"/>
                <a:gd name="T38" fmla="*/ 99 w 318"/>
                <a:gd name="T39" fmla="*/ 193 h 271"/>
                <a:gd name="T40" fmla="*/ 97 w 318"/>
                <a:gd name="T41" fmla="*/ 192 h 271"/>
                <a:gd name="T42" fmla="*/ 95 w 318"/>
                <a:gd name="T43" fmla="*/ 191 h 271"/>
                <a:gd name="T44" fmla="*/ 38 w 318"/>
                <a:gd name="T45" fmla="*/ 191 h 271"/>
                <a:gd name="T46" fmla="*/ 93 w 318"/>
                <a:gd name="T47" fmla="*/ 150 h 271"/>
                <a:gd name="T48" fmla="*/ 61 w 318"/>
                <a:gd name="T49" fmla="*/ 150 h 271"/>
                <a:gd name="T50" fmla="*/ 10 w 318"/>
                <a:gd name="T51" fmla="*/ 184 h 271"/>
                <a:gd name="T52" fmla="*/ 10 w 318"/>
                <a:gd name="T53" fmla="*/ 184 h 271"/>
                <a:gd name="T54" fmla="*/ 6 w 318"/>
                <a:gd name="T55" fmla="*/ 188 h 271"/>
                <a:gd name="T56" fmla="*/ 2 w 318"/>
                <a:gd name="T57" fmla="*/ 194 h 271"/>
                <a:gd name="T58" fmla="*/ 0 w 318"/>
                <a:gd name="T59" fmla="*/ 200 h 271"/>
                <a:gd name="T60" fmla="*/ 1 w 318"/>
                <a:gd name="T61" fmla="*/ 207 h 271"/>
                <a:gd name="T62" fmla="*/ 9 w 318"/>
                <a:gd name="T63" fmla="*/ 256 h 271"/>
                <a:gd name="T64" fmla="*/ 9 w 318"/>
                <a:gd name="T65" fmla="*/ 256 h 271"/>
                <a:gd name="T66" fmla="*/ 12 w 318"/>
                <a:gd name="T67" fmla="*/ 261 h 271"/>
                <a:gd name="T68" fmla="*/ 16 w 318"/>
                <a:gd name="T69" fmla="*/ 267 h 271"/>
                <a:gd name="T70" fmla="*/ 22 w 318"/>
                <a:gd name="T71" fmla="*/ 270 h 271"/>
                <a:gd name="T72" fmla="*/ 30 w 318"/>
                <a:gd name="T73" fmla="*/ 271 h 271"/>
                <a:gd name="T74" fmla="*/ 289 w 318"/>
                <a:gd name="T75" fmla="*/ 271 h 271"/>
                <a:gd name="T76" fmla="*/ 289 w 318"/>
                <a:gd name="T77" fmla="*/ 271 h 271"/>
                <a:gd name="T78" fmla="*/ 295 w 318"/>
                <a:gd name="T79" fmla="*/ 270 h 271"/>
                <a:gd name="T80" fmla="*/ 302 w 318"/>
                <a:gd name="T81" fmla="*/ 267 h 271"/>
                <a:gd name="T82" fmla="*/ 307 w 318"/>
                <a:gd name="T83" fmla="*/ 261 h 271"/>
                <a:gd name="T84" fmla="*/ 309 w 318"/>
                <a:gd name="T85" fmla="*/ 256 h 271"/>
                <a:gd name="T86" fmla="*/ 318 w 318"/>
                <a:gd name="T87" fmla="*/ 207 h 271"/>
                <a:gd name="T88" fmla="*/ 318 w 318"/>
                <a:gd name="T89" fmla="*/ 207 h 271"/>
                <a:gd name="T90" fmla="*/ 318 w 318"/>
                <a:gd name="T91" fmla="*/ 200 h 271"/>
                <a:gd name="T92" fmla="*/ 316 w 318"/>
                <a:gd name="T93" fmla="*/ 194 h 271"/>
                <a:gd name="T94" fmla="*/ 313 w 318"/>
                <a:gd name="T95" fmla="*/ 188 h 271"/>
                <a:gd name="T96" fmla="*/ 308 w 318"/>
                <a:gd name="T97" fmla="*/ 184 h 271"/>
                <a:gd name="T98" fmla="*/ 308 w 318"/>
                <a:gd name="T99" fmla="*/ 18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18" h="271">
                  <a:moveTo>
                    <a:pt x="159" y="0"/>
                  </a:moveTo>
                  <a:lnTo>
                    <a:pt x="76" y="77"/>
                  </a:lnTo>
                  <a:lnTo>
                    <a:pt x="129" y="77"/>
                  </a:lnTo>
                  <a:lnTo>
                    <a:pt x="129" y="159"/>
                  </a:lnTo>
                  <a:lnTo>
                    <a:pt x="189" y="159"/>
                  </a:lnTo>
                  <a:lnTo>
                    <a:pt x="189" y="77"/>
                  </a:lnTo>
                  <a:lnTo>
                    <a:pt x="242" y="77"/>
                  </a:lnTo>
                  <a:lnTo>
                    <a:pt x="159" y="0"/>
                  </a:lnTo>
                  <a:close/>
                  <a:moveTo>
                    <a:pt x="308" y="184"/>
                  </a:moveTo>
                  <a:lnTo>
                    <a:pt x="257" y="150"/>
                  </a:lnTo>
                  <a:lnTo>
                    <a:pt x="226" y="150"/>
                  </a:lnTo>
                  <a:lnTo>
                    <a:pt x="280" y="191"/>
                  </a:lnTo>
                  <a:lnTo>
                    <a:pt x="224" y="191"/>
                  </a:lnTo>
                  <a:lnTo>
                    <a:pt x="224" y="191"/>
                  </a:lnTo>
                  <a:lnTo>
                    <a:pt x="221" y="192"/>
                  </a:lnTo>
                  <a:lnTo>
                    <a:pt x="220" y="193"/>
                  </a:lnTo>
                  <a:lnTo>
                    <a:pt x="206" y="229"/>
                  </a:lnTo>
                  <a:lnTo>
                    <a:pt x="111" y="229"/>
                  </a:lnTo>
                  <a:lnTo>
                    <a:pt x="99" y="193"/>
                  </a:lnTo>
                  <a:lnTo>
                    <a:pt x="99" y="193"/>
                  </a:lnTo>
                  <a:lnTo>
                    <a:pt x="97" y="192"/>
                  </a:lnTo>
                  <a:lnTo>
                    <a:pt x="95" y="191"/>
                  </a:lnTo>
                  <a:lnTo>
                    <a:pt x="38" y="191"/>
                  </a:lnTo>
                  <a:lnTo>
                    <a:pt x="93" y="150"/>
                  </a:lnTo>
                  <a:lnTo>
                    <a:pt x="61" y="150"/>
                  </a:lnTo>
                  <a:lnTo>
                    <a:pt x="10" y="184"/>
                  </a:lnTo>
                  <a:lnTo>
                    <a:pt x="10" y="184"/>
                  </a:lnTo>
                  <a:lnTo>
                    <a:pt x="6" y="188"/>
                  </a:lnTo>
                  <a:lnTo>
                    <a:pt x="2" y="194"/>
                  </a:lnTo>
                  <a:lnTo>
                    <a:pt x="0" y="200"/>
                  </a:lnTo>
                  <a:lnTo>
                    <a:pt x="1" y="207"/>
                  </a:lnTo>
                  <a:lnTo>
                    <a:pt x="9" y="256"/>
                  </a:lnTo>
                  <a:lnTo>
                    <a:pt x="9" y="256"/>
                  </a:lnTo>
                  <a:lnTo>
                    <a:pt x="12" y="261"/>
                  </a:lnTo>
                  <a:lnTo>
                    <a:pt x="16" y="267"/>
                  </a:lnTo>
                  <a:lnTo>
                    <a:pt x="22" y="270"/>
                  </a:lnTo>
                  <a:lnTo>
                    <a:pt x="30" y="271"/>
                  </a:lnTo>
                  <a:lnTo>
                    <a:pt x="289" y="271"/>
                  </a:lnTo>
                  <a:lnTo>
                    <a:pt x="289" y="271"/>
                  </a:lnTo>
                  <a:lnTo>
                    <a:pt x="295" y="270"/>
                  </a:lnTo>
                  <a:lnTo>
                    <a:pt x="302" y="267"/>
                  </a:lnTo>
                  <a:lnTo>
                    <a:pt x="307" y="261"/>
                  </a:lnTo>
                  <a:lnTo>
                    <a:pt x="309" y="256"/>
                  </a:lnTo>
                  <a:lnTo>
                    <a:pt x="318" y="207"/>
                  </a:lnTo>
                  <a:lnTo>
                    <a:pt x="318" y="207"/>
                  </a:lnTo>
                  <a:lnTo>
                    <a:pt x="318" y="200"/>
                  </a:lnTo>
                  <a:lnTo>
                    <a:pt x="316" y="194"/>
                  </a:lnTo>
                  <a:lnTo>
                    <a:pt x="313" y="188"/>
                  </a:lnTo>
                  <a:lnTo>
                    <a:pt x="308" y="184"/>
                  </a:lnTo>
                  <a:lnTo>
                    <a:pt x="308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225"/>
            <p:cNvSpPr>
              <a:spLocks noEditPoints="1"/>
            </p:cNvSpPr>
            <p:nvPr/>
          </p:nvSpPr>
          <p:spPr bwMode="auto">
            <a:xfrm>
              <a:off x="9844" y="2460"/>
              <a:ext cx="759" cy="645"/>
            </a:xfrm>
            <a:custGeom>
              <a:avLst/>
              <a:gdLst>
                <a:gd name="T0" fmla="*/ 308 w 318"/>
                <a:gd name="T1" fmla="*/ 184 h 271"/>
                <a:gd name="T2" fmla="*/ 257 w 318"/>
                <a:gd name="T3" fmla="*/ 150 h 271"/>
                <a:gd name="T4" fmla="*/ 226 w 318"/>
                <a:gd name="T5" fmla="*/ 150 h 271"/>
                <a:gd name="T6" fmla="*/ 280 w 318"/>
                <a:gd name="T7" fmla="*/ 191 h 271"/>
                <a:gd name="T8" fmla="*/ 224 w 318"/>
                <a:gd name="T9" fmla="*/ 191 h 271"/>
                <a:gd name="T10" fmla="*/ 224 w 318"/>
                <a:gd name="T11" fmla="*/ 191 h 271"/>
                <a:gd name="T12" fmla="*/ 221 w 318"/>
                <a:gd name="T13" fmla="*/ 192 h 271"/>
                <a:gd name="T14" fmla="*/ 220 w 318"/>
                <a:gd name="T15" fmla="*/ 193 h 271"/>
                <a:gd name="T16" fmla="*/ 207 w 318"/>
                <a:gd name="T17" fmla="*/ 229 h 271"/>
                <a:gd name="T18" fmla="*/ 111 w 318"/>
                <a:gd name="T19" fmla="*/ 229 h 271"/>
                <a:gd name="T20" fmla="*/ 99 w 318"/>
                <a:gd name="T21" fmla="*/ 193 h 271"/>
                <a:gd name="T22" fmla="*/ 99 w 318"/>
                <a:gd name="T23" fmla="*/ 193 h 271"/>
                <a:gd name="T24" fmla="*/ 97 w 318"/>
                <a:gd name="T25" fmla="*/ 192 h 271"/>
                <a:gd name="T26" fmla="*/ 95 w 318"/>
                <a:gd name="T27" fmla="*/ 191 h 271"/>
                <a:gd name="T28" fmla="*/ 38 w 318"/>
                <a:gd name="T29" fmla="*/ 191 h 271"/>
                <a:gd name="T30" fmla="*/ 93 w 318"/>
                <a:gd name="T31" fmla="*/ 150 h 271"/>
                <a:gd name="T32" fmla="*/ 61 w 318"/>
                <a:gd name="T33" fmla="*/ 150 h 271"/>
                <a:gd name="T34" fmla="*/ 10 w 318"/>
                <a:gd name="T35" fmla="*/ 184 h 271"/>
                <a:gd name="T36" fmla="*/ 10 w 318"/>
                <a:gd name="T37" fmla="*/ 184 h 271"/>
                <a:gd name="T38" fmla="*/ 6 w 318"/>
                <a:gd name="T39" fmla="*/ 188 h 271"/>
                <a:gd name="T40" fmla="*/ 2 w 318"/>
                <a:gd name="T41" fmla="*/ 194 h 271"/>
                <a:gd name="T42" fmla="*/ 0 w 318"/>
                <a:gd name="T43" fmla="*/ 200 h 271"/>
                <a:gd name="T44" fmla="*/ 1 w 318"/>
                <a:gd name="T45" fmla="*/ 207 h 271"/>
                <a:gd name="T46" fmla="*/ 9 w 318"/>
                <a:gd name="T47" fmla="*/ 256 h 271"/>
                <a:gd name="T48" fmla="*/ 9 w 318"/>
                <a:gd name="T49" fmla="*/ 256 h 271"/>
                <a:gd name="T50" fmla="*/ 12 w 318"/>
                <a:gd name="T51" fmla="*/ 261 h 271"/>
                <a:gd name="T52" fmla="*/ 17 w 318"/>
                <a:gd name="T53" fmla="*/ 267 h 271"/>
                <a:gd name="T54" fmla="*/ 22 w 318"/>
                <a:gd name="T55" fmla="*/ 270 h 271"/>
                <a:gd name="T56" fmla="*/ 30 w 318"/>
                <a:gd name="T57" fmla="*/ 271 h 271"/>
                <a:gd name="T58" fmla="*/ 289 w 318"/>
                <a:gd name="T59" fmla="*/ 271 h 271"/>
                <a:gd name="T60" fmla="*/ 289 w 318"/>
                <a:gd name="T61" fmla="*/ 271 h 271"/>
                <a:gd name="T62" fmla="*/ 296 w 318"/>
                <a:gd name="T63" fmla="*/ 270 h 271"/>
                <a:gd name="T64" fmla="*/ 302 w 318"/>
                <a:gd name="T65" fmla="*/ 267 h 271"/>
                <a:gd name="T66" fmla="*/ 307 w 318"/>
                <a:gd name="T67" fmla="*/ 261 h 271"/>
                <a:gd name="T68" fmla="*/ 309 w 318"/>
                <a:gd name="T69" fmla="*/ 256 h 271"/>
                <a:gd name="T70" fmla="*/ 318 w 318"/>
                <a:gd name="T71" fmla="*/ 207 h 271"/>
                <a:gd name="T72" fmla="*/ 318 w 318"/>
                <a:gd name="T73" fmla="*/ 207 h 271"/>
                <a:gd name="T74" fmla="*/ 318 w 318"/>
                <a:gd name="T75" fmla="*/ 200 h 271"/>
                <a:gd name="T76" fmla="*/ 316 w 318"/>
                <a:gd name="T77" fmla="*/ 194 h 271"/>
                <a:gd name="T78" fmla="*/ 313 w 318"/>
                <a:gd name="T79" fmla="*/ 188 h 271"/>
                <a:gd name="T80" fmla="*/ 308 w 318"/>
                <a:gd name="T81" fmla="*/ 184 h 271"/>
                <a:gd name="T82" fmla="*/ 308 w 318"/>
                <a:gd name="T83" fmla="*/ 184 h 271"/>
                <a:gd name="T84" fmla="*/ 242 w 318"/>
                <a:gd name="T85" fmla="*/ 82 h 271"/>
                <a:gd name="T86" fmla="*/ 190 w 318"/>
                <a:gd name="T87" fmla="*/ 82 h 271"/>
                <a:gd name="T88" fmla="*/ 190 w 318"/>
                <a:gd name="T89" fmla="*/ 0 h 271"/>
                <a:gd name="T90" fmla="*/ 129 w 318"/>
                <a:gd name="T91" fmla="*/ 0 h 271"/>
                <a:gd name="T92" fmla="*/ 129 w 318"/>
                <a:gd name="T93" fmla="*/ 82 h 271"/>
                <a:gd name="T94" fmla="*/ 76 w 318"/>
                <a:gd name="T95" fmla="*/ 82 h 271"/>
                <a:gd name="T96" fmla="*/ 159 w 318"/>
                <a:gd name="T97" fmla="*/ 159 h 271"/>
                <a:gd name="T98" fmla="*/ 242 w 318"/>
                <a:gd name="T99" fmla="*/ 8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18" h="271">
                  <a:moveTo>
                    <a:pt x="308" y="184"/>
                  </a:moveTo>
                  <a:lnTo>
                    <a:pt x="257" y="150"/>
                  </a:lnTo>
                  <a:lnTo>
                    <a:pt x="226" y="150"/>
                  </a:lnTo>
                  <a:lnTo>
                    <a:pt x="280" y="191"/>
                  </a:lnTo>
                  <a:lnTo>
                    <a:pt x="224" y="191"/>
                  </a:lnTo>
                  <a:lnTo>
                    <a:pt x="224" y="191"/>
                  </a:lnTo>
                  <a:lnTo>
                    <a:pt x="221" y="192"/>
                  </a:lnTo>
                  <a:lnTo>
                    <a:pt x="220" y="193"/>
                  </a:lnTo>
                  <a:lnTo>
                    <a:pt x="207" y="229"/>
                  </a:lnTo>
                  <a:lnTo>
                    <a:pt x="111" y="229"/>
                  </a:lnTo>
                  <a:lnTo>
                    <a:pt x="99" y="193"/>
                  </a:lnTo>
                  <a:lnTo>
                    <a:pt x="99" y="193"/>
                  </a:lnTo>
                  <a:lnTo>
                    <a:pt x="97" y="192"/>
                  </a:lnTo>
                  <a:lnTo>
                    <a:pt x="95" y="191"/>
                  </a:lnTo>
                  <a:lnTo>
                    <a:pt x="38" y="191"/>
                  </a:lnTo>
                  <a:lnTo>
                    <a:pt x="93" y="150"/>
                  </a:lnTo>
                  <a:lnTo>
                    <a:pt x="61" y="150"/>
                  </a:lnTo>
                  <a:lnTo>
                    <a:pt x="10" y="184"/>
                  </a:lnTo>
                  <a:lnTo>
                    <a:pt x="10" y="184"/>
                  </a:lnTo>
                  <a:lnTo>
                    <a:pt x="6" y="188"/>
                  </a:lnTo>
                  <a:lnTo>
                    <a:pt x="2" y="194"/>
                  </a:lnTo>
                  <a:lnTo>
                    <a:pt x="0" y="200"/>
                  </a:lnTo>
                  <a:lnTo>
                    <a:pt x="1" y="207"/>
                  </a:lnTo>
                  <a:lnTo>
                    <a:pt x="9" y="256"/>
                  </a:lnTo>
                  <a:lnTo>
                    <a:pt x="9" y="256"/>
                  </a:lnTo>
                  <a:lnTo>
                    <a:pt x="12" y="261"/>
                  </a:lnTo>
                  <a:lnTo>
                    <a:pt x="17" y="267"/>
                  </a:lnTo>
                  <a:lnTo>
                    <a:pt x="22" y="270"/>
                  </a:lnTo>
                  <a:lnTo>
                    <a:pt x="30" y="271"/>
                  </a:lnTo>
                  <a:lnTo>
                    <a:pt x="289" y="271"/>
                  </a:lnTo>
                  <a:lnTo>
                    <a:pt x="289" y="271"/>
                  </a:lnTo>
                  <a:lnTo>
                    <a:pt x="296" y="270"/>
                  </a:lnTo>
                  <a:lnTo>
                    <a:pt x="302" y="267"/>
                  </a:lnTo>
                  <a:lnTo>
                    <a:pt x="307" y="261"/>
                  </a:lnTo>
                  <a:lnTo>
                    <a:pt x="309" y="256"/>
                  </a:lnTo>
                  <a:lnTo>
                    <a:pt x="318" y="207"/>
                  </a:lnTo>
                  <a:lnTo>
                    <a:pt x="318" y="207"/>
                  </a:lnTo>
                  <a:lnTo>
                    <a:pt x="318" y="200"/>
                  </a:lnTo>
                  <a:lnTo>
                    <a:pt x="316" y="194"/>
                  </a:lnTo>
                  <a:lnTo>
                    <a:pt x="313" y="188"/>
                  </a:lnTo>
                  <a:lnTo>
                    <a:pt x="308" y="184"/>
                  </a:lnTo>
                  <a:lnTo>
                    <a:pt x="308" y="184"/>
                  </a:lnTo>
                  <a:close/>
                  <a:moveTo>
                    <a:pt x="242" y="82"/>
                  </a:moveTo>
                  <a:lnTo>
                    <a:pt x="190" y="82"/>
                  </a:lnTo>
                  <a:lnTo>
                    <a:pt x="190" y="0"/>
                  </a:lnTo>
                  <a:lnTo>
                    <a:pt x="129" y="0"/>
                  </a:lnTo>
                  <a:lnTo>
                    <a:pt x="129" y="82"/>
                  </a:lnTo>
                  <a:lnTo>
                    <a:pt x="76" y="82"/>
                  </a:lnTo>
                  <a:lnTo>
                    <a:pt x="159" y="159"/>
                  </a:lnTo>
                  <a:lnTo>
                    <a:pt x="242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227"/>
            <p:cNvSpPr>
              <a:spLocks noEditPoints="1"/>
            </p:cNvSpPr>
            <p:nvPr/>
          </p:nvSpPr>
          <p:spPr bwMode="auto">
            <a:xfrm>
              <a:off x="6799" y="2340"/>
              <a:ext cx="759" cy="446"/>
            </a:xfrm>
            <a:custGeom>
              <a:avLst/>
              <a:gdLst>
                <a:gd name="T0" fmla="*/ 79 w 319"/>
                <a:gd name="T1" fmla="*/ 146 h 190"/>
                <a:gd name="T2" fmla="*/ 79 w 319"/>
                <a:gd name="T3" fmla="*/ 63 h 190"/>
                <a:gd name="T4" fmla="*/ 112 w 319"/>
                <a:gd name="T5" fmla="*/ 63 h 190"/>
                <a:gd name="T6" fmla="*/ 56 w 319"/>
                <a:gd name="T7" fmla="*/ 0 h 190"/>
                <a:gd name="T8" fmla="*/ 0 w 319"/>
                <a:gd name="T9" fmla="*/ 63 h 190"/>
                <a:gd name="T10" fmla="*/ 33 w 319"/>
                <a:gd name="T11" fmla="*/ 63 h 190"/>
                <a:gd name="T12" fmla="*/ 33 w 319"/>
                <a:gd name="T13" fmla="*/ 159 h 190"/>
                <a:gd name="T14" fmla="*/ 33 w 319"/>
                <a:gd name="T15" fmla="*/ 159 h 190"/>
                <a:gd name="T16" fmla="*/ 33 w 319"/>
                <a:gd name="T17" fmla="*/ 165 h 190"/>
                <a:gd name="T18" fmla="*/ 35 w 319"/>
                <a:gd name="T19" fmla="*/ 172 h 190"/>
                <a:gd name="T20" fmla="*/ 38 w 319"/>
                <a:gd name="T21" fmla="*/ 177 h 190"/>
                <a:gd name="T22" fmla="*/ 42 w 319"/>
                <a:gd name="T23" fmla="*/ 181 h 190"/>
                <a:gd name="T24" fmla="*/ 46 w 319"/>
                <a:gd name="T25" fmla="*/ 185 h 190"/>
                <a:gd name="T26" fmla="*/ 52 w 319"/>
                <a:gd name="T27" fmla="*/ 188 h 190"/>
                <a:gd name="T28" fmla="*/ 57 w 319"/>
                <a:gd name="T29" fmla="*/ 190 h 190"/>
                <a:gd name="T30" fmla="*/ 65 w 319"/>
                <a:gd name="T31" fmla="*/ 190 h 190"/>
                <a:gd name="T32" fmla="*/ 207 w 319"/>
                <a:gd name="T33" fmla="*/ 190 h 190"/>
                <a:gd name="T34" fmla="*/ 167 w 319"/>
                <a:gd name="T35" fmla="*/ 146 h 190"/>
                <a:gd name="T36" fmla="*/ 79 w 319"/>
                <a:gd name="T37" fmla="*/ 146 h 190"/>
                <a:gd name="T38" fmla="*/ 287 w 319"/>
                <a:gd name="T39" fmla="*/ 127 h 190"/>
                <a:gd name="T40" fmla="*/ 287 w 319"/>
                <a:gd name="T41" fmla="*/ 31 h 190"/>
                <a:gd name="T42" fmla="*/ 287 w 319"/>
                <a:gd name="T43" fmla="*/ 31 h 190"/>
                <a:gd name="T44" fmla="*/ 286 w 319"/>
                <a:gd name="T45" fmla="*/ 25 h 190"/>
                <a:gd name="T46" fmla="*/ 284 w 319"/>
                <a:gd name="T47" fmla="*/ 19 h 190"/>
                <a:gd name="T48" fmla="*/ 281 w 319"/>
                <a:gd name="T49" fmla="*/ 13 h 190"/>
                <a:gd name="T50" fmla="*/ 278 w 319"/>
                <a:gd name="T51" fmla="*/ 9 h 190"/>
                <a:gd name="T52" fmla="*/ 272 w 319"/>
                <a:gd name="T53" fmla="*/ 5 h 190"/>
                <a:gd name="T54" fmla="*/ 267 w 319"/>
                <a:gd name="T55" fmla="*/ 2 h 190"/>
                <a:gd name="T56" fmla="*/ 261 w 319"/>
                <a:gd name="T57" fmla="*/ 0 h 190"/>
                <a:gd name="T58" fmla="*/ 255 w 319"/>
                <a:gd name="T59" fmla="*/ 0 h 190"/>
                <a:gd name="T60" fmla="*/ 112 w 319"/>
                <a:gd name="T61" fmla="*/ 0 h 190"/>
                <a:gd name="T62" fmla="*/ 153 w 319"/>
                <a:gd name="T63" fmla="*/ 44 h 190"/>
                <a:gd name="T64" fmla="*/ 239 w 319"/>
                <a:gd name="T65" fmla="*/ 44 h 190"/>
                <a:gd name="T66" fmla="*/ 239 w 319"/>
                <a:gd name="T67" fmla="*/ 127 h 190"/>
                <a:gd name="T68" fmla="*/ 207 w 319"/>
                <a:gd name="T69" fmla="*/ 127 h 190"/>
                <a:gd name="T70" fmla="*/ 263 w 319"/>
                <a:gd name="T71" fmla="*/ 190 h 190"/>
                <a:gd name="T72" fmla="*/ 319 w 319"/>
                <a:gd name="T73" fmla="*/ 127 h 190"/>
                <a:gd name="T74" fmla="*/ 287 w 319"/>
                <a:gd name="T75" fmla="*/ 12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9" h="190">
                  <a:moveTo>
                    <a:pt x="79" y="146"/>
                  </a:moveTo>
                  <a:lnTo>
                    <a:pt x="79" y="63"/>
                  </a:lnTo>
                  <a:lnTo>
                    <a:pt x="112" y="63"/>
                  </a:lnTo>
                  <a:lnTo>
                    <a:pt x="56" y="0"/>
                  </a:lnTo>
                  <a:lnTo>
                    <a:pt x="0" y="63"/>
                  </a:lnTo>
                  <a:lnTo>
                    <a:pt x="33" y="63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33" y="165"/>
                  </a:lnTo>
                  <a:lnTo>
                    <a:pt x="35" y="172"/>
                  </a:lnTo>
                  <a:lnTo>
                    <a:pt x="38" y="177"/>
                  </a:lnTo>
                  <a:lnTo>
                    <a:pt x="42" y="181"/>
                  </a:lnTo>
                  <a:lnTo>
                    <a:pt x="46" y="185"/>
                  </a:lnTo>
                  <a:lnTo>
                    <a:pt x="52" y="188"/>
                  </a:lnTo>
                  <a:lnTo>
                    <a:pt x="57" y="190"/>
                  </a:lnTo>
                  <a:lnTo>
                    <a:pt x="65" y="190"/>
                  </a:lnTo>
                  <a:lnTo>
                    <a:pt x="207" y="190"/>
                  </a:lnTo>
                  <a:lnTo>
                    <a:pt x="167" y="146"/>
                  </a:lnTo>
                  <a:lnTo>
                    <a:pt x="79" y="146"/>
                  </a:lnTo>
                  <a:close/>
                  <a:moveTo>
                    <a:pt x="287" y="127"/>
                  </a:moveTo>
                  <a:lnTo>
                    <a:pt x="287" y="31"/>
                  </a:lnTo>
                  <a:lnTo>
                    <a:pt x="287" y="31"/>
                  </a:lnTo>
                  <a:lnTo>
                    <a:pt x="286" y="25"/>
                  </a:lnTo>
                  <a:lnTo>
                    <a:pt x="284" y="19"/>
                  </a:lnTo>
                  <a:lnTo>
                    <a:pt x="281" y="13"/>
                  </a:lnTo>
                  <a:lnTo>
                    <a:pt x="278" y="9"/>
                  </a:lnTo>
                  <a:lnTo>
                    <a:pt x="272" y="5"/>
                  </a:lnTo>
                  <a:lnTo>
                    <a:pt x="267" y="2"/>
                  </a:lnTo>
                  <a:lnTo>
                    <a:pt x="261" y="0"/>
                  </a:lnTo>
                  <a:lnTo>
                    <a:pt x="255" y="0"/>
                  </a:lnTo>
                  <a:lnTo>
                    <a:pt x="112" y="0"/>
                  </a:lnTo>
                  <a:lnTo>
                    <a:pt x="153" y="44"/>
                  </a:lnTo>
                  <a:lnTo>
                    <a:pt x="239" y="44"/>
                  </a:lnTo>
                  <a:lnTo>
                    <a:pt x="239" y="127"/>
                  </a:lnTo>
                  <a:lnTo>
                    <a:pt x="207" y="127"/>
                  </a:lnTo>
                  <a:lnTo>
                    <a:pt x="263" y="190"/>
                  </a:lnTo>
                  <a:lnTo>
                    <a:pt x="319" y="127"/>
                  </a:lnTo>
                  <a:lnTo>
                    <a:pt x="287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28"/>
            <p:cNvSpPr txBox="1"/>
            <p:nvPr/>
          </p:nvSpPr>
          <p:spPr>
            <a:xfrm>
              <a:off x="5925" y="3555"/>
              <a:ext cx="2415" cy="383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20" name="TextBox 29"/>
            <p:cNvSpPr txBox="1"/>
            <p:nvPr/>
          </p:nvSpPr>
          <p:spPr>
            <a:xfrm>
              <a:off x="6168" y="3117"/>
              <a:ext cx="1929" cy="25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1" name="TextBox 30"/>
            <p:cNvSpPr txBox="1"/>
            <p:nvPr/>
          </p:nvSpPr>
          <p:spPr>
            <a:xfrm>
              <a:off x="9144" y="3657"/>
              <a:ext cx="2160" cy="383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22" name="TextBox 31"/>
            <p:cNvSpPr txBox="1"/>
            <p:nvPr/>
          </p:nvSpPr>
          <p:spPr>
            <a:xfrm>
              <a:off x="9260" y="3297"/>
              <a:ext cx="1929" cy="25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3" name="Freeform 37"/>
            <p:cNvSpPr>
              <a:spLocks noEditPoints="1"/>
            </p:cNvSpPr>
            <p:nvPr/>
          </p:nvSpPr>
          <p:spPr bwMode="auto">
            <a:xfrm>
              <a:off x="4126" y="5522"/>
              <a:ext cx="375" cy="328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Oval 38"/>
            <p:cNvSpPr/>
            <p:nvPr/>
          </p:nvSpPr>
          <p:spPr>
            <a:xfrm>
              <a:off x="6775" y="5370"/>
              <a:ext cx="696" cy="696"/>
            </a:xfrm>
            <a:prstGeom prst="ellipse">
              <a:avLst/>
            </a:prstGeom>
            <a:solidFill>
              <a:srgbClr val="AC1F2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6936" y="5522"/>
              <a:ext cx="375" cy="328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Oval 41"/>
            <p:cNvSpPr/>
            <p:nvPr/>
          </p:nvSpPr>
          <p:spPr>
            <a:xfrm>
              <a:off x="9600" y="5370"/>
              <a:ext cx="696" cy="696"/>
            </a:xfrm>
            <a:prstGeom prst="ellipse">
              <a:avLst/>
            </a:prstGeom>
            <a:solidFill>
              <a:srgbClr val="AC1F2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37"/>
            <p:cNvSpPr>
              <a:spLocks noEditPoints="1"/>
            </p:cNvSpPr>
            <p:nvPr/>
          </p:nvSpPr>
          <p:spPr bwMode="auto">
            <a:xfrm>
              <a:off x="9761" y="5522"/>
              <a:ext cx="375" cy="328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897886" y="3632200"/>
            <a:ext cx="638860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</a:endParaRPr>
          </a:p>
          <a:p>
            <a:pPr algn="ctr">
              <a:lnSpc>
                <a:spcPct val="200000"/>
              </a:lnSpc>
              <a:defRPr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4356" y="1983448"/>
            <a:ext cx="353568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第二部分 </a:t>
            </a:r>
          </a:p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8"/>
          <p:cNvSpPr/>
          <p:nvPr/>
        </p:nvSpPr>
        <p:spPr>
          <a:xfrm>
            <a:off x="1250593" y="2030942"/>
            <a:ext cx="1435655" cy="14356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Pie 7"/>
          <p:cNvSpPr/>
          <p:nvPr/>
        </p:nvSpPr>
        <p:spPr>
          <a:xfrm>
            <a:off x="1249428" y="2030941"/>
            <a:ext cx="1437984" cy="1435656"/>
          </a:xfrm>
          <a:prstGeom prst="pie">
            <a:avLst>
              <a:gd name="adj1" fmla="val 21182150"/>
              <a:gd name="adj2" fmla="val 13472392"/>
            </a:avLst>
          </a:prstGeom>
          <a:solidFill>
            <a:srgbClr val="514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7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Oval 13"/>
          <p:cNvSpPr/>
          <p:nvPr/>
        </p:nvSpPr>
        <p:spPr>
          <a:xfrm>
            <a:off x="1325006" y="2105355"/>
            <a:ext cx="1286828" cy="1286828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57"/>
          <p:cNvSpPr/>
          <p:nvPr/>
        </p:nvSpPr>
        <p:spPr>
          <a:xfrm>
            <a:off x="1604815" y="2415216"/>
            <a:ext cx="727211" cy="6671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3600" b="0" i="0" u="none" strike="noStrike" kern="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</a:t>
            </a:r>
            <a:endParaRPr kumimoji="0" lang="en-US" altLang="en-US" sz="3600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2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1" name="Oval 8"/>
          <p:cNvSpPr/>
          <p:nvPr/>
        </p:nvSpPr>
        <p:spPr>
          <a:xfrm>
            <a:off x="4002313" y="2030942"/>
            <a:ext cx="1435655" cy="14356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Pie 7"/>
          <p:cNvSpPr/>
          <p:nvPr/>
        </p:nvSpPr>
        <p:spPr>
          <a:xfrm>
            <a:off x="4001148" y="2030941"/>
            <a:ext cx="1437984" cy="1435656"/>
          </a:xfrm>
          <a:prstGeom prst="pie">
            <a:avLst>
              <a:gd name="adj1" fmla="val 7669201"/>
              <a:gd name="adj2" fmla="val 13472392"/>
            </a:avLst>
          </a:prstGeom>
          <a:solidFill>
            <a:srgbClr val="514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7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076726" y="2105355"/>
            <a:ext cx="1286828" cy="1286828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矩形 57"/>
          <p:cNvSpPr/>
          <p:nvPr/>
        </p:nvSpPr>
        <p:spPr>
          <a:xfrm>
            <a:off x="4356535" y="2415216"/>
            <a:ext cx="727211" cy="6671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3600" b="0" i="0" u="none" strike="noStrike" kern="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</a:t>
            </a:r>
            <a:endParaRPr kumimoji="0" lang="en-US" altLang="en-US" sz="3600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2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6" name="Oval 8"/>
          <p:cNvSpPr/>
          <p:nvPr/>
        </p:nvSpPr>
        <p:spPr>
          <a:xfrm>
            <a:off x="6754033" y="2030942"/>
            <a:ext cx="1435655" cy="14356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Pie 7"/>
          <p:cNvSpPr/>
          <p:nvPr/>
        </p:nvSpPr>
        <p:spPr>
          <a:xfrm>
            <a:off x="6752868" y="2030941"/>
            <a:ext cx="1437984" cy="1435656"/>
          </a:xfrm>
          <a:prstGeom prst="pie">
            <a:avLst>
              <a:gd name="adj1" fmla="val 17889726"/>
              <a:gd name="adj2" fmla="val 13472392"/>
            </a:avLst>
          </a:prstGeom>
          <a:solidFill>
            <a:srgbClr val="514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7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Oval 13"/>
          <p:cNvSpPr/>
          <p:nvPr/>
        </p:nvSpPr>
        <p:spPr>
          <a:xfrm>
            <a:off x="6828446" y="2105355"/>
            <a:ext cx="1286828" cy="1286828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矩形 57"/>
          <p:cNvSpPr/>
          <p:nvPr/>
        </p:nvSpPr>
        <p:spPr>
          <a:xfrm>
            <a:off x="7108255" y="2415216"/>
            <a:ext cx="727211" cy="6671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3600" b="0" i="0" u="none" strike="noStrike" kern="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  <a:endParaRPr kumimoji="0" lang="en-US" altLang="en-US" sz="3600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2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0" name="Oval 8"/>
          <p:cNvSpPr/>
          <p:nvPr/>
        </p:nvSpPr>
        <p:spPr>
          <a:xfrm>
            <a:off x="9505752" y="2030942"/>
            <a:ext cx="1435655" cy="14356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Pie 7"/>
          <p:cNvSpPr/>
          <p:nvPr/>
        </p:nvSpPr>
        <p:spPr>
          <a:xfrm>
            <a:off x="9505857" y="2030941"/>
            <a:ext cx="1437984" cy="1435656"/>
          </a:xfrm>
          <a:prstGeom prst="pie">
            <a:avLst>
              <a:gd name="adj1" fmla="val 2557547"/>
              <a:gd name="adj2" fmla="val 13472392"/>
            </a:avLst>
          </a:prstGeom>
          <a:solidFill>
            <a:srgbClr val="514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bg-BG" sz="167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2" name="Oval 13"/>
          <p:cNvSpPr/>
          <p:nvPr/>
        </p:nvSpPr>
        <p:spPr>
          <a:xfrm>
            <a:off x="9580165" y="2105355"/>
            <a:ext cx="1286828" cy="1286828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zh-CN" altLang="en-US" sz="1675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矩形 57"/>
          <p:cNvSpPr/>
          <p:nvPr/>
        </p:nvSpPr>
        <p:spPr>
          <a:xfrm>
            <a:off x="9859974" y="2415216"/>
            <a:ext cx="727211" cy="6671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US" sz="3600" b="0" i="0" u="none" strike="noStrike" kern="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</a:t>
            </a:r>
            <a:endParaRPr kumimoji="0" lang="en-US" altLang="en-US" sz="3600" b="0" i="0" u="none" strike="noStrike" kern="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mpact" panose="020B0806030902050204" pitchFamily="2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4" name="文本框 2"/>
          <p:cNvSpPr txBox="1"/>
          <p:nvPr/>
        </p:nvSpPr>
        <p:spPr>
          <a:xfrm>
            <a:off x="827880" y="4111977"/>
            <a:ext cx="2281080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5" name="矩形 57"/>
          <p:cNvSpPr>
            <a:spLocks noChangeArrowheads="1"/>
          </p:cNvSpPr>
          <p:nvPr/>
        </p:nvSpPr>
        <p:spPr bwMode="auto">
          <a:xfrm>
            <a:off x="916859" y="3675943"/>
            <a:ext cx="210312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6" name="文本框 2"/>
          <p:cNvSpPr txBox="1"/>
          <p:nvPr/>
        </p:nvSpPr>
        <p:spPr>
          <a:xfrm>
            <a:off x="3579600" y="4111977"/>
            <a:ext cx="2281080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7" name="矩形 57"/>
          <p:cNvSpPr>
            <a:spLocks noChangeArrowheads="1"/>
          </p:cNvSpPr>
          <p:nvPr/>
        </p:nvSpPr>
        <p:spPr bwMode="auto">
          <a:xfrm>
            <a:off x="3668579" y="3675943"/>
            <a:ext cx="210312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文本框 2"/>
          <p:cNvSpPr txBox="1"/>
          <p:nvPr/>
        </p:nvSpPr>
        <p:spPr>
          <a:xfrm>
            <a:off x="6331320" y="4111977"/>
            <a:ext cx="2281080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9" name="矩形 57"/>
          <p:cNvSpPr>
            <a:spLocks noChangeArrowheads="1"/>
          </p:cNvSpPr>
          <p:nvPr/>
        </p:nvSpPr>
        <p:spPr bwMode="auto">
          <a:xfrm>
            <a:off x="6420299" y="3675943"/>
            <a:ext cx="210312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30" name="文本框 2"/>
          <p:cNvSpPr txBox="1"/>
          <p:nvPr/>
        </p:nvSpPr>
        <p:spPr>
          <a:xfrm>
            <a:off x="9083039" y="4111977"/>
            <a:ext cx="2281080" cy="975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1" name="矩形 57"/>
          <p:cNvSpPr>
            <a:spLocks noChangeArrowheads="1"/>
          </p:cNvSpPr>
          <p:nvPr/>
        </p:nvSpPr>
        <p:spPr bwMode="auto">
          <a:xfrm>
            <a:off x="9172018" y="3675943"/>
            <a:ext cx="210312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000740" y="1521412"/>
            <a:ext cx="10198740" cy="4391208"/>
            <a:chOff x="1553" y="2285"/>
            <a:chExt cx="16583" cy="7140"/>
          </a:xfrm>
        </p:grpSpPr>
        <p:sp>
          <p:nvSpPr>
            <p:cNvPr id="2" name="矩形 1"/>
            <p:cNvSpPr/>
            <p:nvPr/>
          </p:nvSpPr>
          <p:spPr>
            <a:xfrm>
              <a:off x="5858" y="2285"/>
              <a:ext cx="12278" cy="3211"/>
            </a:xfrm>
            <a:prstGeom prst="rec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等腰三角形 5"/>
            <p:cNvSpPr/>
            <p:nvPr/>
          </p:nvSpPr>
          <p:spPr>
            <a:xfrm rot="5400000">
              <a:off x="2007" y="1831"/>
              <a:ext cx="3211" cy="4120"/>
            </a:xfrm>
            <a:custGeom>
              <a:avLst/>
              <a:gdLst/>
              <a:ahLst/>
              <a:cxnLst/>
              <a:rect l="l" t="t" r="r" b="b"/>
              <a:pathLst>
                <a:path w="1450218" h="1860602">
                  <a:moveTo>
                    <a:pt x="0" y="1860602"/>
                  </a:moveTo>
                  <a:lnTo>
                    <a:pt x="0" y="132410"/>
                  </a:lnTo>
                  <a:lnTo>
                    <a:pt x="582757" y="132410"/>
                  </a:lnTo>
                  <a:lnTo>
                    <a:pt x="725109" y="0"/>
                  </a:lnTo>
                  <a:lnTo>
                    <a:pt x="867461" y="132410"/>
                  </a:lnTo>
                  <a:lnTo>
                    <a:pt x="1450218" y="132410"/>
                  </a:lnTo>
                  <a:lnTo>
                    <a:pt x="1450218" y="1860602"/>
                  </a:lnTo>
                  <a:close/>
                </a:path>
              </a:pathLst>
            </a:cu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28"/>
            <p:cNvSpPr txBox="1"/>
            <p:nvPr/>
          </p:nvSpPr>
          <p:spPr>
            <a:xfrm>
              <a:off x="7036" y="2875"/>
              <a:ext cx="9921" cy="22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20000"/>
                </a:spcBef>
              </a:pP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497" y="3464"/>
              <a:ext cx="1938" cy="150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2000" spc="422" dirty="0"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553" y="6214"/>
              <a:ext cx="12278" cy="3211"/>
            </a:xfrm>
            <a:prstGeom prst="rec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等腰三角形 30"/>
            <p:cNvSpPr/>
            <p:nvPr/>
          </p:nvSpPr>
          <p:spPr>
            <a:xfrm rot="16200000" flipH="1">
              <a:off x="14470" y="5759"/>
              <a:ext cx="3211" cy="4120"/>
            </a:xfrm>
            <a:custGeom>
              <a:avLst/>
              <a:gdLst/>
              <a:ahLst/>
              <a:cxnLst/>
              <a:rect l="l" t="t" r="r" b="b"/>
              <a:pathLst>
                <a:path w="1450218" h="1860602">
                  <a:moveTo>
                    <a:pt x="0" y="132410"/>
                  </a:moveTo>
                  <a:lnTo>
                    <a:pt x="0" y="1860602"/>
                  </a:lnTo>
                  <a:lnTo>
                    <a:pt x="1450218" y="1860602"/>
                  </a:lnTo>
                  <a:lnTo>
                    <a:pt x="1450218" y="132410"/>
                  </a:lnTo>
                  <a:lnTo>
                    <a:pt x="867461" y="132410"/>
                  </a:lnTo>
                  <a:lnTo>
                    <a:pt x="725109" y="0"/>
                  </a:lnTo>
                  <a:lnTo>
                    <a:pt x="582757" y="132410"/>
                  </a:lnTo>
                  <a:close/>
                </a:path>
              </a:pathLst>
            </a:cu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5253" y="7393"/>
              <a:ext cx="1938" cy="150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zh-CN" altLang="en-US" sz="2000" spc="422" dirty="0"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506" y="6804"/>
              <a:ext cx="10372" cy="22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20000"/>
                </a:spcBef>
              </a:pP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-635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Group 4"/>
          <p:cNvGrpSpPr/>
          <p:nvPr/>
        </p:nvGrpSpPr>
        <p:grpSpPr>
          <a:xfrm>
            <a:off x="1067666" y="1406829"/>
            <a:ext cx="259113" cy="4601536"/>
            <a:chOff x="1374772" y="1213680"/>
            <a:chExt cx="274322" cy="5187394"/>
          </a:xfrm>
        </p:grpSpPr>
        <p:sp>
          <p:nvSpPr>
            <p:cNvPr id="8" name="Pentagon 21"/>
            <p:cNvSpPr/>
            <p:nvPr/>
          </p:nvSpPr>
          <p:spPr>
            <a:xfrm rot="5400000">
              <a:off x="1103752" y="5857228"/>
              <a:ext cx="814866" cy="272825"/>
            </a:xfrm>
            <a:prstGeom prst="homePlate">
              <a:avLst>
                <a:gd name="adj" fmla="val 281623"/>
              </a:avLst>
            </a:prstGeom>
            <a:gradFill flip="none" rotWithShape="1">
              <a:gsLst>
                <a:gs pos="100000">
                  <a:srgbClr val="B88954"/>
                </a:gs>
                <a:gs pos="0">
                  <a:srgbClr val="E1C9AF"/>
                </a:gs>
              </a:gsLst>
              <a:lin ang="5400000" scaled="1"/>
              <a:tileRect/>
            </a:gra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9" name="Rectangle 5"/>
            <p:cNvSpPr/>
            <p:nvPr/>
          </p:nvSpPr>
          <p:spPr>
            <a:xfrm>
              <a:off x="1374774" y="2007666"/>
              <a:ext cx="273845" cy="3776859"/>
            </a:xfrm>
            <a:custGeom>
              <a:avLst/>
              <a:gdLst>
                <a:gd name="connsiteX0" fmla="*/ 0 w 272825"/>
                <a:gd name="connsiteY0" fmla="*/ 0 h 3776662"/>
                <a:gd name="connsiteX1" fmla="*/ 272825 w 272825"/>
                <a:gd name="connsiteY1" fmla="*/ 0 h 3776662"/>
                <a:gd name="connsiteX2" fmla="*/ 272825 w 272825"/>
                <a:gd name="connsiteY2" fmla="*/ 3776662 h 3776662"/>
                <a:gd name="connsiteX3" fmla="*/ 0 w 272825"/>
                <a:gd name="connsiteY3" fmla="*/ 3776662 h 3776662"/>
                <a:gd name="connsiteX4" fmla="*/ 0 w 272825"/>
                <a:gd name="connsiteY4" fmla="*/ 0 h 3776662"/>
                <a:gd name="connsiteX0-1" fmla="*/ 0 w 272825"/>
                <a:gd name="connsiteY0-2" fmla="*/ 0 h 3776662"/>
                <a:gd name="connsiteX1-3" fmla="*/ 272825 w 272825"/>
                <a:gd name="connsiteY1-4" fmla="*/ 0 h 3776662"/>
                <a:gd name="connsiteX2-5" fmla="*/ 272825 w 272825"/>
                <a:gd name="connsiteY2-6" fmla="*/ 3776662 h 3776662"/>
                <a:gd name="connsiteX3-7" fmla="*/ 0 w 272825"/>
                <a:gd name="connsiteY3-8" fmla="*/ 3776662 h 3776662"/>
                <a:gd name="connsiteX4-9" fmla="*/ 1 w 272825"/>
                <a:gd name="connsiteY4-10" fmla="*/ 3609974 h 3776662"/>
                <a:gd name="connsiteX5" fmla="*/ 0 w 272825"/>
                <a:gd name="connsiteY5" fmla="*/ 0 h 3776662"/>
                <a:gd name="connsiteX0-11" fmla="*/ 0 w 272825"/>
                <a:gd name="connsiteY0-12" fmla="*/ 0 h 3776662"/>
                <a:gd name="connsiteX1-13" fmla="*/ 272825 w 272825"/>
                <a:gd name="connsiteY1-14" fmla="*/ 0 h 3776662"/>
                <a:gd name="connsiteX2-15" fmla="*/ 272825 w 272825"/>
                <a:gd name="connsiteY2-16" fmla="*/ 3776662 h 3776662"/>
                <a:gd name="connsiteX3-17" fmla="*/ 57151 w 272825"/>
                <a:gd name="connsiteY3-18" fmla="*/ 3776661 h 3776662"/>
                <a:gd name="connsiteX4-19" fmla="*/ 0 w 272825"/>
                <a:gd name="connsiteY4-20" fmla="*/ 3776662 h 3776662"/>
                <a:gd name="connsiteX5-21" fmla="*/ 1 w 272825"/>
                <a:gd name="connsiteY5-22" fmla="*/ 3609974 h 3776662"/>
                <a:gd name="connsiteX6" fmla="*/ 0 w 272825"/>
                <a:gd name="connsiteY6" fmla="*/ 0 h 3776662"/>
                <a:gd name="connsiteX0-23" fmla="*/ 0 w 272825"/>
                <a:gd name="connsiteY0-24" fmla="*/ 0 h 3776662"/>
                <a:gd name="connsiteX1-25" fmla="*/ 272825 w 272825"/>
                <a:gd name="connsiteY1-26" fmla="*/ 0 h 3776662"/>
                <a:gd name="connsiteX2-27" fmla="*/ 272825 w 272825"/>
                <a:gd name="connsiteY2-28" fmla="*/ 3776662 h 3776662"/>
                <a:gd name="connsiteX3-29" fmla="*/ 166689 w 272825"/>
                <a:gd name="connsiteY3-30" fmla="*/ 3776661 h 3776662"/>
                <a:gd name="connsiteX4-31" fmla="*/ 57151 w 272825"/>
                <a:gd name="connsiteY4-32" fmla="*/ 3776661 h 3776662"/>
                <a:gd name="connsiteX5-33" fmla="*/ 0 w 272825"/>
                <a:gd name="connsiteY5-34" fmla="*/ 3776662 h 3776662"/>
                <a:gd name="connsiteX6-35" fmla="*/ 1 w 272825"/>
                <a:gd name="connsiteY6-36" fmla="*/ 3609974 h 3776662"/>
                <a:gd name="connsiteX7" fmla="*/ 0 w 272825"/>
                <a:gd name="connsiteY7" fmla="*/ 0 h 3776662"/>
                <a:gd name="connsiteX0-37" fmla="*/ 0 w 272825"/>
                <a:gd name="connsiteY0-38" fmla="*/ 0 h 3776662"/>
                <a:gd name="connsiteX1-39" fmla="*/ 272825 w 272825"/>
                <a:gd name="connsiteY1-40" fmla="*/ 0 h 3776662"/>
                <a:gd name="connsiteX2-41" fmla="*/ 272825 w 272825"/>
                <a:gd name="connsiteY2-42" fmla="*/ 3776662 h 3776662"/>
                <a:gd name="connsiteX3-43" fmla="*/ 166689 w 272825"/>
                <a:gd name="connsiteY3-44" fmla="*/ 3776661 h 3776662"/>
                <a:gd name="connsiteX4-45" fmla="*/ 107157 w 272825"/>
                <a:gd name="connsiteY4-46" fmla="*/ 3774280 h 3776662"/>
                <a:gd name="connsiteX5-47" fmla="*/ 57151 w 272825"/>
                <a:gd name="connsiteY5-48" fmla="*/ 3776661 h 3776662"/>
                <a:gd name="connsiteX6-49" fmla="*/ 0 w 272825"/>
                <a:gd name="connsiteY6-50" fmla="*/ 3776662 h 3776662"/>
                <a:gd name="connsiteX7-51" fmla="*/ 1 w 272825"/>
                <a:gd name="connsiteY7-52" fmla="*/ 3609974 h 3776662"/>
                <a:gd name="connsiteX8" fmla="*/ 0 w 272825"/>
                <a:gd name="connsiteY8" fmla="*/ 0 h 3776662"/>
                <a:gd name="connsiteX0-53" fmla="*/ 0 w 272825"/>
                <a:gd name="connsiteY0-54" fmla="*/ 0 h 3776662"/>
                <a:gd name="connsiteX1-55" fmla="*/ 272825 w 272825"/>
                <a:gd name="connsiteY1-56" fmla="*/ 0 h 3776662"/>
                <a:gd name="connsiteX2-57" fmla="*/ 272825 w 272825"/>
                <a:gd name="connsiteY2-58" fmla="*/ 3776662 h 3776662"/>
                <a:gd name="connsiteX3-59" fmla="*/ 221457 w 272825"/>
                <a:gd name="connsiteY3-60" fmla="*/ 3774280 h 3776662"/>
                <a:gd name="connsiteX4-61" fmla="*/ 166689 w 272825"/>
                <a:gd name="connsiteY4-62" fmla="*/ 3776661 h 3776662"/>
                <a:gd name="connsiteX5-63" fmla="*/ 107157 w 272825"/>
                <a:gd name="connsiteY5-64" fmla="*/ 3774280 h 3776662"/>
                <a:gd name="connsiteX6-65" fmla="*/ 57151 w 272825"/>
                <a:gd name="connsiteY6-66" fmla="*/ 3776661 h 3776662"/>
                <a:gd name="connsiteX7-67" fmla="*/ 0 w 272825"/>
                <a:gd name="connsiteY7-68" fmla="*/ 3776662 h 3776662"/>
                <a:gd name="connsiteX8-69" fmla="*/ 1 w 272825"/>
                <a:gd name="connsiteY8-70" fmla="*/ 3609974 h 3776662"/>
                <a:gd name="connsiteX9" fmla="*/ 0 w 272825"/>
                <a:gd name="connsiteY9" fmla="*/ 0 h 3776662"/>
                <a:gd name="connsiteX0-71" fmla="*/ 0 w 272825"/>
                <a:gd name="connsiteY0-72" fmla="*/ 0 h 3776662"/>
                <a:gd name="connsiteX1-73" fmla="*/ 272825 w 272825"/>
                <a:gd name="connsiteY1-74" fmla="*/ 0 h 3776662"/>
                <a:gd name="connsiteX2-75" fmla="*/ 272825 w 272825"/>
                <a:gd name="connsiteY2-76" fmla="*/ 3776662 h 3776662"/>
                <a:gd name="connsiteX3-77" fmla="*/ 252414 w 272825"/>
                <a:gd name="connsiteY3-78" fmla="*/ 3776661 h 3776662"/>
                <a:gd name="connsiteX4-79" fmla="*/ 221457 w 272825"/>
                <a:gd name="connsiteY4-80" fmla="*/ 3774280 h 3776662"/>
                <a:gd name="connsiteX5-81" fmla="*/ 166689 w 272825"/>
                <a:gd name="connsiteY5-82" fmla="*/ 3776661 h 3776662"/>
                <a:gd name="connsiteX6-83" fmla="*/ 107157 w 272825"/>
                <a:gd name="connsiteY6-84" fmla="*/ 3774280 h 3776662"/>
                <a:gd name="connsiteX7-85" fmla="*/ 57151 w 272825"/>
                <a:gd name="connsiteY7-86" fmla="*/ 3776661 h 3776662"/>
                <a:gd name="connsiteX8-87" fmla="*/ 0 w 272825"/>
                <a:gd name="connsiteY8-88" fmla="*/ 3776662 h 3776662"/>
                <a:gd name="connsiteX9-89" fmla="*/ 1 w 272825"/>
                <a:gd name="connsiteY9-90" fmla="*/ 3609974 h 3776662"/>
                <a:gd name="connsiteX10" fmla="*/ 0 w 272825"/>
                <a:gd name="connsiteY10" fmla="*/ 0 h 3776662"/>
                <a:gd name="connsiteX0-91" fmla="*/ 0 w 273845"/>
                <a:gd name="connsiteY0-92" fmla="*/ 0 h 3776662"/>
                <a:gd name="connsiteX1-93" fmla="*/ 272825 w 273845"/>
                <a:gd name="connsiteY1-94" fmla="*/ 0 h 3776662"/>
                <a:gd name="connsiteX2-95" fmla="*/ 273845 w 273845"/>
                <a:gd name="connsiteY2-96" fmla="*/ 3581399 h 3776662"/>
                <a:gd name="connsiteX3-97" fmla="*/ 272825 w 273845"/>
                <a:gd name="connsiteY3-98" fmla="*/ 3776662 h 3776662"/>
                <a:gd name="connsiteX4-99" fmla="*/ 252414 w 273845"/>
                <a:gd name="connsiteY4-100" fmla="*/ 3776661 h 3776662"/>
                <a:gd name="connsiteX5-101" fmla="*/ 221457 w 273845"/>
                <a:gd name="connsiteY5-102" fmla="*/ 3774280 h 3776662"/>
                <a:gd name="connsiteX6-103" fmla="*/ 166689 w 273845"/>
                <a:gd name="connsiteY6-104" fmla="*/ 3776661 h 3776662"/>
                <a:gd name="connsiteX7-105" fmla="*/ 107157 w 273845"/>
                <a:gd name="connsiteY7-106" fmla="*/ 3774280 h 3776662"/>
                <a:gd name="connsiteX8-107" fmla="*/ 57151 w 273845"/>
                <a:gd name="connsiteY8-108" fmla="*/ 3776661 h 3776662"/>
                <a:gd name="connsiteX9-109" fmla="*/ 0 w 273845"/>
                <a:gd name="connsiteY9-110" fmla="*/ 3776662 h 3776662"/>
                <a:gd name="connsiteX10-111" fmla="*/ 1 w 273845"/>
                <a:gd name="connsiteY10-112" fmla="*/ 3609974 h 3776662"/>
                <a:gd name="connsiteX11" fmla="*/ 0 w 273845"/>
                <a:gd name="connsiteY11" fmla="*/ 0 h 3776662"/>
                <a:gd name="connsiteX0-113" fmla="*/ 0 w 273845"/>
                <a:gd name="connsiteY0-114" fmla="*/ 0 h 3776662"/>
                <a:gd name="connsiteX1-115" fmla="*/ 272825 w 273845"/>
                <a:gd name="connsiteY1-116" fmla="*/ 0 h 3776662"/>
                <a:gd name="connsiteX2-117" fmla="*/ 273845 w 273845"/>
                <a:gd name="connsiteY2-118" fmla="*/ 3581399 h 3776662"/>
                <a:gd name="connsiteX3-119" fmla="*/ 252414 w 273845"/>
                <a:gd name="connsiteY3-120" fmla="*/ 3776661 h 3776662"/>
                <a:gd name="connsiteX4-121" fmla="*/ 221457 w 273845"/>
                <a:gd name="connsiteY4-122" fmla="*/ 3774280 h 3776662"/>
                <a:gd name="connsiteX5-123" fmla="*/ 166689 w 273845"/>
                <a:gd name="connsiteY5-124" fmla="*/ 3776661 h 3776662"/>
                <a:gd name="connsiteX6-125" fmla="*/ 107157 w 273845"/>
                <a:gd name="connsiteY6-126" fmla="*/ 3774280 h 3776662"/>
                <a:gd name="connsiteX7-127" fmla="*/ 57151 w 273845"/>
                <a:gd name="connsiteY7-128" fmla="*/ 3776661 h 3776662"/>
                <a:gd name="connsiteX8-129" fmla="*/ 0 w 273845"/>
                <a:gd name="connsiteY8-130" fmla="*/ 3776662 h 3776662"/>
                <a:gd name="connsiteX9-131" fmla="*/ 1 w 273845"/>
                <a:gd name="connsiteY9-132" fmla="*/ 3609974 h 3776662"/>
                <a:gd name="connsiteX10-133" fmla="*/ 0 w 273845"/>
                <a:gd name="connsiteY10-134" fmla="*/ 0 h 3776662"/>
                <a:gd name="connsiteX0-135" fmla="*/ 0 w 273845"/>
                <a:gd name="connsiteY0-136" fmla="*/ 0 h 3776661"/>
                <a:gd name="connsiteX1-137" fmla="*/ 272825 w 273845"/>
                <a:gd name="connsiteY1-138" fmla="*/ 0 h 3776661"/>
                <a:gd name="connsiteX2-139" fmla="*/ 273845 w 273845"/>
                <a:gd name="connsiteY2-140" fmla="*/ 3581399 h 3776661"/>
                <a:gd name="connsiteX3-141" fmla="*/ 252414 w 273845"/>
                <a:gd name="connsiteY3-142" fmla="*/ 3776661 h 3776661"/>
                <a:gd name="connsiteX4-143" fmla="*/ 221457 w 273845"/>
                <a:gd name="connsiteY4-144" fmla="*/ 3774280 h 3776661"/>
                <a:gd name="connsiteX5-145" fmla="*/ 166689 w 273845"/>
                <a:gd name="connsiteY5-146" fmla="*/ 3776661 h 3776661"/>
                <a:gd name="connsiteX6-147" fmla="*/ 107157 w 273845"/>
                <a:gd name="connsiteY6-148" fmla="*/ 3774280 h 3776661"/>
                <a:gd name="connsiteX7-149" fmla="*/ 57151 w 273845"/>
                <a:gd name="connsiteY7-150" fmla="*/ 3776661 h 3776661"/>
                <a:gd name="connsiteX8-151" fmla="*/ 1 w 273845"/>
                <a:gd name="connsiteY8-152" fmla="*/ 3609974 h 3776661"/>
                <a:gd name="connsiteX9-153" fmla="*/ 0 w 273845"/>
                <a:gd name="connsiteY9-154" fmla="*/ 0 h 3776661"/>
                <a:gd name="connsiteX0-155" fmla="*/ 0 w 273845"/>
                <a:gd name="connsiteY0-156" fmla="*/ 0 h 3776661"/>
                <a:gd name="connsiteX1-157" fmla="*/ 272825 w 273845"/>
                <a:gd name="connsiteY1-158" fmla="*/ 0 h 3776661"/>
                <a:gd name="connsiteX2-159" fmla="*/ 273845 w 273845"/>
                <a:gd name="connsiteY2-160" fmla="*/ 3581399 h 3776661"/>
                <a:gd name="connsiteX3-161" fmla="*/ 252414 w 273845"/>
                <a:gd name="connsiteY3-162" fmla="*/ 3776661 h 3776661"/>
                <a:gd name="connsiteX4-163" fmla="*/ 221457 w 273845"/>
                <a:gd name="connsiteY4-164" fmla="*/ 3774280 h 3776661"/>
                <a:gd name="connsiteX5-165" fmla="*/ 166689 w 273845"/>
                <a:gd name="connsiteY5-166" fmla="*/ 3776661 h 3776661"/>
                <a:gd name="connsiteX6-167" fmla="*/ 104776 w 273845"/>
                <a:gd name="connsiteY6-168" fmla="*/ 3664743 h 3776661"/>
                <a:gd name="connsiteX7-169" fmla="*/ 57151 w 273845"/>
                <a:gd name="connsiteY7-170" fmla="*/ 3776661 h 3776661"/>
                <a:gd name="connsiteX8-171" fmla="*/ 1 w 273845"/>
                <a:gd name="connsiteY8-172" fmla="*/ 3609974 h 3776661"/>
                <a:gd name="connsiteX9-173" fmla="*/ 0 w 273845"/>
                <a:gd name="connsiteY9-174" fmla="*/ 0 h 3776661"/>
                <a:gd name="connsiteX0-175" fmla="*/ 0 w 273845"/>
                <a:gd name="connsiteY0-176" fmla="*/ 0 h 3776661"/>
                <a:gd name="connsiteX1-177" fmla="*/ 272825 w 273845"/>
                <a:gd name="connsiteY1-178" fmla="*/ 0 h 3776661"/>
                <a:gd name="connsiteX2-179" fmla="*/ 273845 w 273845"/>
                <a:gd name="connsiteY2-180" fmla="*/ 3581399 h 3776661"/>
                <a:gd name="connsiteX3-181" fmla="*/ 252414 w 273845"/>
                <a:gd name="connsiteY3-182" fmla="*/ 3776661 h 3776661"/>
                <a:gd name="connsiteX4-183" fmla="*/ 221457 w 273845"/>
                <a:gd name="connsiteY4-184" fmla="*/ 3774280 h 3776661"/>
                <a:gd name="connsiteX5-185" fmla="*/ 166689 w 273845"/>
                <a:gd name="connsiteY5-186" fmla="*/ 3776661 h 3776661"/>
                <a:gd name="connsiteX6-187" fmla="*/ 104776 w 273845"/>
                <a:gd name="connsiteY6-188" fmla="*/ 3664743 h 3776661"/>
                <a:gd name="connsiteX7-189" fmla="*/ 57151 w 273845"/>
                <a:gd name="connsiteY7-190" fmla="*/ 3750467 h 3776661"/>
                <a:gd name="connsiteX8-191" fmla="*/ 1 w 273845"/>
                <a:gd name="connsiteY8-192" fmla="*/ 3609974 h 3776661"/>
                <a:gd name="connsiteX9-193" fmla="*/ 0 w 273845"/>
                <a:gd name="connsiteY9-194" fmla="*/ 0 h 3776661"/>
                <a:gd name="connsiteX0-195" fmla="*/ 0 w 273845"/>
                <a:gd name="connsiteY0-196" fmla="*/ 0 h 3776661"/>
                <a:gd name="connsiteX1-197" fmla="*/ 272825 w 273845"/>
                <a:gd name="connsiteY1-198" fmla="*/ 0 h 3776661"/>
                <a:gd name="connsiteX2-199" fmla="*/ 273845 w 273845"/>
                <a:gd name="connsiteY2-200" fmla="*/ 3581399 h 3776661"/>
                <a:gd name="connsiteX3-201" fmla="*/ 252414 w 273845"/>
                <a:gd name="connsiteY3-202" fmla="*/ 3776661 h 3776661"/>
                <a:gd name="connsiteX4-203" fmla="*/ 228601 w 273845"/>
                <a:gd name="connsiteY4-204" fmla="*/ 3629023 h 3776661"/>
                <a:gd name="connsiteX5-205" fmla="*/ 166689 w 273845"/>
                <a:gd name="connsiteY5-206" fmla="*/ 3776661 h 3776661"/>
                <a:gd name="connsiteX6-207" fmla="*/ 104776 w 273845"/>
                <a:gd name="connsiteY6-208" fmla="*/ 3664743 h 3776661"/>
                <a:gd name="connsiteX7-209" fmla="*/ 57151 w 273845"/>
                <a:gd name="connsiteY7-210" fmla="*/ 3750467 h 3776661"/>
                <a:gd name="connsiteX8-211" fmla="*/ 1 w 273845"/>
                <a:gd name="connsiteY8-212" fmla="*/ 3609974 h 3776661"/>
                <a:gd name="connsiteX9-213" fmla="*/ 0 w 273845"/>
                <a:gd name="connsiteY9-214" fmla="*/ 0 h 3776661"/>
                <a:gd name="connsiteX0-215" fmla="*/ 0 w 273845"/>
                <a:gd name="connsiteY0-216" fmla="*/ 0 h 3776661"/>
                <a:gd name="connsiteX1-217" fmla="*/ 272825 w 273845"/>
                <a:gd name="connsiteY1-218" fmla="*/ 0 h 3776661"/>
                <a:gd name="connsiteX2-219" fmla="*/ 273845 w 273845"/>
                <a:gd name="connsiteY2-220" fmla="*/ 3581399 h 3776661"/>
                <a:gd name="connsiteX3-221" fmla="*/ 250032 w 273845"/>
                <a:gd name="connsiteY3-222" fmla="*/ 3695699 h 3776661"/>
                <a:gd name="connsiteX4-223" fmla="*/ 228601 w 273845"/>
                <a:gd name="connsiteY4-224" fmla="*/ 3629023 h 3776661"/>
                <a:gd name="connsiteX5-225" fmla="*/ 166689 w 273845"/>
                <a:gd name="connsiteY5-226" fmla="*/ 3776661 h 3776661"/>
                <a:gd name="connsiteX6-227" fmla="*/ 104776 w 273845"/>
                <a:gd name="connsiteY6-228" fmla="*/ 3664743 h 3776661"/>
                <a:gd name="connsiteX7-229" fmla="*/ 57151 w 273845"/>
                <a:gd name="connsiteY7-230" fmla="*/ 3750467 h 3776661"/>
                <a:gd name="connsiteX8-231" fmla="*/ 1 w 273845"/>
                <a:gd name="connsiteY8-232" fmla="*/ 3609974 h 3776661"/>
                <a:gd name="connsiteX9-233" fmla="*/ 0 w 273845"/>
                <a:gd name="connsiteY9-234" fmla="*/ 0 h 3776661"/>
                <a:gd name="connsiteX0-235" fmla="*/ 0 w 273845"/>
                <a:gd name="connsiteY0-236" fmla="*/ 0 h 3776661"/>
                <a:gd name="connsiteX1-237" fmla="*/ 272825 w 273845"/>
                <a:gd name="connsiteY1-238" fmla="*/ 0 h 3776661"/>
                <a:gd name="connsiteX2-239" fmla="*/ 273845 w 273845"/>
                <a:gd name="connsiteY2-240" fmla="*/ 3581399 h 3776661"/>
                <a:gd name="connsiteX3-241" fmla="*/ 247651 w 273845"/>
                <a:gd name="connsiteY3-242" fmla="*/ 3702843 h 3776661"/>
                <a:gd name="connsiteX4-243" fmla="*/ 228601 w 273845"/>
                <a:gd name="connsiteY4-244" fmla="*/ 3629023 h 3776661"/>
                <a:gd name="connsiteX5-245" fmla="*/ 166689 w 273845"/>
                <a:gd name="connsiteY5-246" fmla="*/ 3776661 h 3776661"/>
                <a:gd name="connsiteX6-247" fmla="*/ 104776 w 273845"/>
                <a:gd name="connsiteY6-248" fmla="*/ 3664743 h 3776661"/>
                <a:gd name="connsiteX7-249" fmla="*/ 57151 w 273845"/>
                <a:gd name="connsiteY7-250" fmla="*/ 3750467 h 3776661"/>
                <a:gd name="connsiteX8-251" fmla="*/ 1 w 273845"/>
                <a:gd name="connsiteY8-252" fmla="*/ 3609974 h 3776661"/>
                <a:gd name="connsiteX9-253" fmla="*/ 0 w 273845"/>
                <a:gd name="connsiteY9-254" fmla="*/ 0 h 3776661"/>
                <a:gd name="connsiteX0-255" fmla="*/ 0 w 273845"/>
                <a:gd name="connsiteY0-256" fmla="*/ 0 h 3776661"/>
                <a:gd name="connsiteX1-257" fmla="*/ 272825 w 273845"/>
                <a:gd name="connsiteY1-258" fmla="*/ 0 h 3776661"/>
                <a:gd name="connsiteX2-259" fmla="*/ 273845 w 273845"/>
                <a:gd name="connsiteY2-260" fmla="*/ 3581399 h 3776661"/>
                <a:gd name="connsiteX3-261" fmla="*/ 247651 w 273845"/>
                <a:gd name="connsiteY3-262" fmla="*/ 3702843 h 3776661"/>
                <a:gd name="connsiteX4-263" fmla="*/ 228601 w 273845"/>
                <a:gd name="connsiteY4-264" fmla="*/ 3629023 h 3776661"/>
                <a:gd name="connsiteX5-265" fmla="*/ 166689 w 273845"/>
                <a:gd name="connsiteY5-266" fmla="*/ 3776661 h 3776661"/>
                <a:gd name="connsiteX6-267" fmla="*/ 104776 w 273845"/>
                <a:gd name="connsiteY6-268" fmla="*/ 3664743 h 3776661"/>
                <a:gd name="connsiteX7-269" fmla="*/ 57151 w 273845"/>
                <a:gd name="connsiteY7-270" fmla="*/ 3750467 h 3776661"/>
                <a:gd name="connsiteX8-271" fmla="*/ 1 w 273845"/>
                <a:gd name="connsiteY8-272" fmla="*/ 3609974 h 3776661"/>
                <a:gd name="connsiteX9-273" fmla="*/ 0 w 273845"/>
                <a:gd name="connsiteY9-274" fmla="*/ 0 h 3776661"/>
                <a:gd name="connsiteX0-275" fmla="*/ 0 w 273845"/>
                <a:gd name="connsiteY0-276" fmla="*/ 0 h 3776661"/>
                <a:gd name="connsiteX1-277" fmla="*/ 272825 w 273845"/>
                <a:gd name="connsiteY1-278" fmla="*/ 0 h 3776661"/>
                <a:gd name="connsiteX2-279" fmla="*/ 273845 w 273845"/>
                <a:gd name="connsiteY2-280" fmla="*/ 3581399 h 3776661"/>
                <a:gd name="connsiteX3-281" fmla="*/ 247651 w 273845"/>
                <a:gd name="connsiteY3-282" fmla="*/ 3702843 h 3776661"/>
                <a:gd name="connsiteX4-283" fmla="*/ 228601 w 273845"/>
                <a:gd name="connsiteY4-284" fmla="*/ 3629023 h 3776661"/>
                <a:gd name="connsiteX5-285" fmla="*/ 166689 w 273845"/>
                <a:gd name="connsiteY5-286" fmla="*/ 3776661 h 3776661"/>
                <a:gd name="connsiteX6-287" fmla="*/ 104776 w 273845"/>
                <a:gd name="connsiteY6-288" fmla="*/ 3664743 h 3776661"/>
                <a:gd name="connsiteX7-289" fmla="*/ 57151 w 273845"/>
                <a:gd name="connsiteY7-290" fmla="*/ 3750467 h 3776661"/>
                <a:gd name="connsiteX8-291" fmla="*/ 1 w 273845"/>
                <a:gd name="connsiteY8-292" fmla="*/ 3609974 h 3776661"/>
                <a:gd name="connsiteX9-293" fmla="*/ 0 w 273845"/>
                <a:gd name="connsiteY9-294" fmla="*/ 0 h 3776661"/>
                <a:gd name="connsiteX0-295" fmla="*/ 0 w 273845"/>
                <a:gd name="connsiteY0-296" fmla="*/ 0 h 3776661"/>
                <a:gd name="connsiteX1-297" fmla="*/ 272825 w 273845"/>
                <a:gd name="connsiteY1-298" fmla="*/ 0 h 3776661"/>
                <a:gd name="connsiteX2-299" fmla="*/ 273845 w 273845"/>
                <a:gd name="connsiteY2-300" fmla="*/ 3581399 h 3776661"/>
                <a:gd name="connsiteX3-301" fmla="*/ 247651 w 273845"/>
                <a:gd name="connsiteY3-302" fmla="*/ 3702843 h 3776661"/>
                <a:gd name="connsiteX4-303" fmla="*/ 228601 w 273845"/>
                <a:gd name="connsiteY4-304" fmla="*/ 3629023 h 3776661"/>
                <a:gd name="connsiteX5-305" fmla="*/ 166689 w 273845"/>
                <a:gd name="connsiteY5-306" fmla="*/ 3776661 h 3776661"/>
                <a:gd name="connsiteX6-307" fmla="*/ 104776 w 273845"/>
                <a:gd name="connsiteY6-308" fmla="*/ 3664743 h 3776661"/>
                <a:gd name="connsiteX7-309" fmla="*/ 57151 w 273845"/>
                <a:gd name="connsiteY7-310" fmla="*/ 3750467 h 3776661"/>
                <a:gd name="connsiteX8-311" fmla="*/ 1 w 273845"/>
                <a:gd name="connsiteY8-312" fmla="*/ 3609974 h 3776661"/>
                <a:gd name="connsiteX9-313" fmla="*/ 0 w 273845"/>
                <a:gd name="connsiteY9-314" fmla="*/ 0 h 3776661"/>
                <a:gd name="connsiteX0-315" fmla="*/ 0 w 273845"/>
                <a:gd name="connsiteY0-316" fmla="*/ 0 h 3776661"/>
                <a:gd name="connsiteX1-317" fmla="*/ 272825 w 273845"/>
                <a:gd name="connsiteY1-318" fmla="*/ 0 h 3776661"/>
                <a:gd name="connsiteX2-319" fmla="*/ 273845 w 273845"/>
                <a:gd name="connsiteY2-320" fmla="*/ 3581399 h 3776661"/>
                <a:gd name="connsiteX3-321" fmla="*/ 247651 w 273845"/>
                <a:gd name="connsiteY3-322" fmla="*/ 3702843 h 3776661"/>
                <a:gd name="connsiteX4-323" fmla="*/ 228601 w 273845"/>
                <a:gd name="connsiteY4-324" fmla="*/ 3629023 h 3776661"/>
                <a:gd name="connsiteX5-325" fmla="*/ 166689 w 273845"/>
                <a:gd name="connsiteY5-326" fmla="*/ 3776661 h 3776661"/>
                <a:gd name="connsiteX6-327" fmla="*/ 104776 w 273845"/>
                <a:gd name="connsiteY6-328" fmla="*/ 3664743 h 3776661"/>
                <a:gd name="connsiteX7-329" fmla="*/ 57151 w 273845"/>
                <a:gd name="connsiteY7-330" fmla="*/ 3750467 h 3776661"/>
                <a:gd name="connsiteX8-331" fmla="*/ 1 w 273845"/>
                <a:gd name="connsiteY8-332" fmla="*/ 3609974 h 3776661"/>
                <a:gd name="connsiteX9-333" fmla="*/ 0 w 273845"/>
                <a:gd name="connsiteY9-334" fmla="*/ 0 h 3776661"/>
                <a:gd name="connsiteX0-335" fmla="*/ 0 w 273845"/>
                <a:gd name="connsiteY0-336" fmla="*/ 0 h 3776661"/>
                <a:gd name="connsiteX1-337" fmla="*/ 272825 w 273845"/>
                <a:gd name="connsiteY1-338" fmla="*/ 0 h 3776661"/>
                <a:gd name="connsiteX2-339" fmla="*/ 273845 w 273845"/>
                <a:gd name="connsiteY2-340" fmla="*/ 3581399 h 3776661"/>
                <a:gd name="connsiteX3-341" fmla="*/ 247651 w 273845"/>
                <a:gd name="connsiteY3-342" fmla="*/ 3702843 h 3776661"/>
                <a:gd name="connsiteX4-343" fmla="*/ 228601 w 273845"/>
                <a:gd name="connsiteY4-344" fmla="*/ 3629023 h 3776661"/>
                <a:gd name="connsiteX5-345" fmla="*/ 166689 w 273845"/>
                <a:gd name="connsiteY5-346" fmla="*/ 3776661 h 3776661"/>
                <a:gd name="connsiteX6-347" fmla="*/ 104776 w 273845"/>
                <a:gd name="connsiteY6-348" fmla="*/ 3664743 h 3776661"/>
                <a:gd name="connsiteX7-349" fmla="*/ 57151 w 273845"/>
                <a:gd name="connsiteY7-350" fmla="*/ 3750467 h 3776661"/>
                <a:gd name="connsiteX8-351" fmla="*/ 1 w 273845"/>
                <a:gd name="connsiteY8-352" fmla="*/ 3609974 h 3776661"/>
                <a:gd name="connsiteX9-353" fmla="*/ 0 w 273845"/>
                <a:gd name="connsiteY9-354" fmla="*/ 0 h 3776661"/>
                <a:gd name="connsiteX0-355" fmla="*/ 0 w 273845"/>
                <a:gd name="connsiteY0-356" fmla="*/ 0 h 3776887"/>
                <a:gd name="connsiteX1-357" fmla="*/ 272825 w 273845"/>
                <a:gd name="connsiteY1-358" fmla="*/ 0 h 3776887"/>
                <a:gd name="connsiteX2-359" fmla="*/ 273845 w 273845"/>
                <a:gd name="connsiteY2-360" fmla="*/ 3581399 h 3776887"/>
                <a:gd name="connsiteX3-361" fmla="*/ 247651 w 273845"/>
                <a:gd name="connsiteY3-362" fmla="*/ 3702843 h 3776887"/>
                <a:gd name="connsiteX4-363" fmla="*/ 228601 w 273845"/>
                <a:gd name="connsiteY4-364" fmla="*/ 3629023 h 3776887"/>
                <a:gd name="connsiteX5-365" fmla="*/ 166689 w 273845"/>
                <a:gd name="connsiteY5-366" fmla="*/ 3776661 h 3776887"/>
                <a:gd name="connsiteX6-367" fmla="*/ 104776 w 273845"/>
                <a:gd name="connsiteY6-368" fmla="*/ 3664743 h 3776887"/>
                <a:gd name="connsiteX7-369" fmla="*/ 57151 w 273845"/>
                <a:gd name="connsiteY7-370" fmla="*/ 3750467 h 3776887"/>
                <a:gd name="connsiteX8-371" fmla="*/ 1 w 273845"/>
                <a:gd name="connsiteY8-372" fmla="*/ 3609974 h 3776887"/>
                <a:gd name="connsiteX9-373" fmla="*/ 0 w 273845"/>
                <a:gd name="connsiteY9-374" fmla="*/ 0 h 3776887"/>
                <a:gd name="connsiteX0-375" fmla="*/ 0 w 273845"/>
                <a:gd name="connsiteY0-376" fmla="*/ 0 h 3776887"/>
                <a:gd name="connsiteX1-377" fmla="*/ 272825 w 273845"/>
                <a:gd name="connsiteY1-378" fmla="*/ 0 h 3776887"/>
                <a:gd name="connsiteX2-379" fmla="*/ 273845 w 273845"/>
                <a:gd name="connsiteY2-380" fmla="*/ 3581399 h 3776887"/>
                <a:gd name="connsiteX3-381" fmla="*/ 247651 w 273845"/>
                <a:gd name="connsiteY3-382" fmla="*/ 3702843 h 3776887"/>
                <a:gd name="connsiteX4-383" fmla="*/ 228601 w 273845"/>
                <a:gd name="connsiteY4-384" fmla="*/ 3629023 h 3776887"/>
                <a:gd name="connsiteX5-385" fmla="*/ 166689 w 273845"/>
                <a:gd name="connsiteY5-386" fmla="*/ 3776661 h 3776887"/>
                <a:gd name="connsiteX6-387" fmla="*/ 104776 w 273845"/>
                <a:gd name="connsiteY6-388" fmla="*/ 3664743 h 3776887"/>
                <a:gd name="connsiteX7-389" fmla="*/ 57151 w 273845"/>
                <a:gd name="connsiteY7-390" fmla="*/ 3750467 h 3776887"/>
                <a:gd name="connsiteX8-391" fmla="*/ 1 w 273845"/>
                <a:gd name="connsiteY8-392" fmla="*/ 3609974 h 3776887"/>
                <a:gd name="connsiteX9-393" fmla="*/ 0 w 273845"/>
                <a:gd name="connsiteY9-394" fmla="*/ 0 h 3776887"/>
                <a:gd name="connsiteX0-395" fmla="*/ 0 w 273845"/>
                <a:gd name="connsiteY0-396" fmla="*/ 0 h 3776887"/>
                <a:gd name="connsiteX1-397" fmla="*/ 272825 w 273845"/>
                <a:gd name="connsiteY1-398" fmla="*/ 0 h 3776887"/>
                <a:gd name="connsiteX2-399" fmla="*/ 273845 w 273845"/>
                <a:gd name="connsiteY2-400" fmla="*/ 3581399 h 3776887"/>
                <a:gd name="connsiteX3-401" fmla="*/ 247651 w 273845"/>
                <a:gd name="connsiteY3-402" fmla="*/ 3702843 h 3776887"/>
                <a:gd name="connsiteX4-403" fmla="*/ 228601 w 273845"/>
                <a:gd name="connsiteY4-404" fmla="*/ 3629023 h 3776887"/>
                <a:gd name="connsiteX5-405" fmla="*/ 166689 w 273845"/>
                <a:gd name="connsiteY5-406" fmla="*/ 3776661 h 3776887"/>
                <a:gd name="connsiteX6-407" fmla="*/ 104776 w 273845"/>
                <a:gd name="connsiteY6-408" fmla="*/ 3664743 h 3776887"/>
                <a:gd name="connsiteX7-409" fmla="*/ 57151 w 273845"/>
                <a:gd name="connsiteY7-410" fmla="*/ 3750467 h 3776887"/>
                <a:gd name="connsiteX8-411" fmla="*/ 1 w 273845"/>
                <a:gd name="connsiteY8-412" fmla="*/ 3609974 h 3776887"/>
                <a:gd name="connsiteX9-413" fmla="*/ 0 w 273845"/>
                <a:gd name="connsiteY9-414" fmla="*/ 0 h 3776887"/>
                <a:gd name="connsiteX0-415" fmla="*/ 0 w 273845"/>
                <a:gd name="connsiteY0-416" fmla="*/ 0 h 3776859"/>
                <a:gd name="connsiteX1-417" fmla="*/ 272825 w 273845"/>
                <a:gd name="connsiteY1-418" fmla="*/ 0 h 3776859"/>
                <a:gd name="connsiteX2-419" fmla="*/ 273845 w 273845"/>
                <a:gd name="connsiteY2-420" fmla="*/ 3581399 h 3776859"/>
                <a:gd name="connsiteX3-421" fmla="*/ 247651 w 273845"/>
                <a:gd name="connsiteY3-422" fmla="*/ 3702843 h 3776859"/>
                <a:gd name="connsiteX4-423" fmla="*/ 223839 w 273845"/>
                <a:gd name="connsiteY4-424" fmla="*/ 3631404 h 3776859"/>
                <a:gd name="connsiteX5-425" fmla="*/ 166689 w 273845"/>
                <a:gd name="connsiteY5-426" fmla="*/ 3776661 h 3776859"/>
                <a:gd name="connsiteX6-427" fmla="*/ 104776 w 273845"/>
                <a:gd name="connsiteY6-428" fmla="*/ 3664743 h 3776859"/>
                <a:gd name="connsiteX7-429" fmla="*/ 57151 w 273845"/>
                <a:gd name="connsiteY7-430" fmla="*/ 3750467 h 3776859"/>
                <a:gd name="connsiteX8-431" fmla="*/ 1 w 273845"/>
                <a:gd name="connsiteY8-432" fmla="*/ 3609974 h 3776859"/>
                <a:gd name="connsiteX9-433" fmla="*/ 0 w 273845"/>
                <a:gd name="connsiteY9-434" fmla="*/ 0 h 3776859"/>
                <a:gd name="connsiteX0-435" fmla="*/ 0 w 273845"/>
                <a:gd name="connsiteY0-436" fmla="*/ 0 h 3776859"/>
                <a:gd name="connsiteX1-437" fmla="*/ 272825 w 273845"/>
                <a:gd name="connsiteY1-438" fmla="*/ 0 h 3776859"/>
                <a:gd name="connsiteX2-439" fmla="*/ 273845 w 273845"/>
                <a:gd name="connsiteY2-440" fmla="*/ 3581399 h 3776859"/>
                <a:gd name="connsiteX3-441" fmla="*/ 247651 w 273845"/>
                <a:gd name="connsiteY3-442" fmla="*/ 3702843 h 3776859"/>
                <a:gd name="connsiteX4-443" fmla="*/ 223839 w 273845"/>
                <a:gd name="connsiteY4-444" fmla="*/ 3631404 h 3776859"/>
                <a:gd name="connsiteX5-445" fmla="*/ 166689 w 273845"/>
                <a:gd name="connsiteY5-446" fmla="*/ 3776661 h 3776859"/>
                <a:gd name="connsiteX6-447" fmla="*/ 104776 w 273845"/>
                <a:gd name="connsiteY6-448" fmla="*/ 3664743 h 3776859"/>
                <a:gd name="connsiteX7-449" fmla="*/ 57151 w 273845"/>
                <a:gd name="connsiteY7-450" fmla="*/ 3750467 h 3776859"/>
                <a:gd name="connsiteX8-451" fmla="*/ 1 w 273845"/>
                <a:gd name="connsiteY8-452" fmla="*/ 3609974 h 3776859"/>
                <a:gd name="connsiteX9-453" fmla="*/ 0 w 273845"/>
                <a:gd name="connsiteY9-454" fmla="*/ 0 h 3776859"/>
                <a:gd name="connsiteX0-455" fmla="*/ 0 w 273894"/>
                <a:gd name="connsiteY0-456" fmla="*/ 0 h 3776859"/>
                <a:gd name="connsiteX1-457" fmla="*/ 272825 w 273894"/>
                <a:gd name="connsiteY1-458" fmla="*/ 0 h 3776859"/>
                <a:gd name="connsiteX2-459" fmla="*/ 273845 w 273894"/>
                <a:gd name="connsiteY2-460" fmla="*/ 3581399 h 3776859"/>
                <a:gd name="connsiteX3-461" fmla="*/ 247651 w 273894"/>
                <a:gd name="connsiteY3-462" fmla="*/ 3702843 h 3776859"/>
                <a:gd name="connsiteX4-463" fmla="*/ 223839 w 273894"/>
                <a:gd name="connsiteY4-464" fmla="*/ 3631404 h 3776859"/>
                <a:gd name="connsiteX5-465" fmla="*/ 166689 w 273894"/>
                <a:gd name="connsiteY5-466" fmla="*/ 3776661 h 3776859"/>
                <a:gd name="connsiteX6-467" fmla="*/ 104776 w 273894"/>
                <a:gd name="connsiteY6-468" fmla="*/ 3664743 h 3776859"/>
                <a:gd name="connsiteX7-469" fmla="*/ 57151 w 273894"/>
                <a:gd name="connsiteY7-470" fmla="*/ 3750467 h 3776859"/>
                <a:gd name="connsiteX8-471" fmla="*/ 1 w 273894"/>
                <a:gd name="connsiteY8-472" fmla="*/ 3609974 h 3776859"/>
                <a:gd name="connsiteX9-473" fmla="*/ 0 w 273894"/>
                <a:gd name="connsiteY9-474" fmla="*/ 0 h 3776859"/>
                <a:gd name="connsiteX0-475" fmla="*/ 0 w 273894"/>
                <a:gd name="connsiteY0-476" fmla="*/ 0 h 3776859"/>
                <a:gd name="connsiteX1-477" fmla="*/ 272825 w 273894"/>
                <a:gd name="connsiteY1-478" fmla="*/ 0 h 3776859"/>
                <a:gd name="connsiteX2-479" fmla="*/ 273845 w 273894"/>
                <a:gd name="connsiteY2-480" fmla="*/ 3581399 h 3776859"/>
                <a:gd name="connsiteX3-481" fmla="*/ 247651 w 273894"/>
                <a:gd name="connsiteY3-482" fmla="*/ 3702843 h 3776859"/>
                <a:gd name="connsiteX4-483" fmla="*/ 223839 w 273894"/>
                <a:gd name="connsiteY4-484" fmla="*/ 3631404 h 3776859"/>
                <a:gd name="connsiteX5-485" fmla="*/ 166689 w 273894"/>
                <a:gd name="connsiteY5-486" fmla="*/ 3776661 h 3776859"/>
                <a:gd name="connsiteX6-487" fmla="*/ 104776 w 273894"/>
                <a:gd name="connsiteY6-488" fmla="*/ 3664743 h 3776859"/>
                <a:gd name="connsiteX7-489" fmla="*/ 57151 w 273894"/>
                <a:gd name="connsiteY7-490" fmla="*/ 3750467 h 3776859"/>
                <a:gd name="connsiteX8-491" fmla="*/ 1 w 273894"/>
                <a:gd name="connsiteY8-492" fmla="*/ 3609974 h 3776859"/>
                <a:gd name="connsiteX9-493" fmla="*/ 0 w 273894"/>
                <a:gd name="connsiteY9-494" fmla="*/ 0 h 3776859"/>
                <a:gd name="connsiteX0-495" fmla="*/ 0 w 273845"/>
                <a:gd name="connsiteY0-496" fmla="*/ 0 h 3776859"/>
                <a:gd name="connsiteX1-497" fmla="*/ 272825 w 273845"/>
                <a:gd name="connsiteY1-498" fmla="*/ 0 h 3776859"/>
                <a:gd name="connsiteX2-499" fmla="*/ 273845 w 273845"/>
                <a:gd name="connsiteY2-500" fmla="*/ 3581399 h 3776859"/>
                <a:gd name="connsiteX3-501" fmla="*/ 247651 w 273845"/>
                <a:gd name="connsiteY3-502" fmla="*/ 3702843 h 3776859"/>
                <a:gd name="connsiteX4-503" fmla="*/ 223839 w 273845"/>
                <a:gd name="connsiteY4-504" fmla="*/ 3631404 h 3776859"/>
                <a:gd name="connsiteX5-505" fmla="*/ 166689 w 273845"/>
                <a:gd name="connsiteY5-506" fmla="*/ 3776661 h 3776859"/>
                <a:gd name="connsiteX6-507" fmla="*/ 104776 w 273845"/>
                <a:gd name="connsiteY6-508" fmla="*/ 3664743 h 3776859"/>
                <a:gd name="connsiteX7-509" fmla="*/ 57151 w 273845"/>
                <a:gd name="connsiteY7-510" fmla="*/ 3750467 h 3776859"/>
                <a:gd name="connsiteX8-511" fmla="*/ 1 w 273845"/>
                <a:gd name="connsiteY8-512" fmla="*/ 3609974 h 3776859"/>
                <a:gd name="connsiteX9-513" fmla="*/ 0 w 273845"/>
                <a:gd name="connsiteY9-514" fmla="*/ 0 h 3776859"/>
                <a:gd name="connsiteX0-515" fmla="*/ 0 w 273845"/>
                <a:gd name="connsiteY0-516" fmla="*/ 0 h 3776859"/>
                <a:gd name="connsiteX1-517" fmla="*/ 272825 w 273845"/>
                <a:gd name="connsiteY1-518" fmla="*/ 0 h 3776859"/>
                <a:gd name="connsiteX2-519" fmla="*/ 273845 w 273845"/>
                <a:gd name="connsiteY2-520" fmla="*/ 3581399 h 3776859"/>
                <a:gd name="connsiteX3-521" fmla="*/ 252414 w 273845"/>
                <a:gd name="connsiteY3-522" fmla="*/ 3702843 h 3776859"/>
                <a:gd name="connsiteX4-523" fmla="*/ 223839 w 273845"/>
                <a:gd name="connsiteY4-524" fmla="*/ 3631404 h 3776859"/>
                <a:gd name="connsiteX5-525" fmla="*/ 166689 w 273845"/>
                <a:gd name="connsiteY5-526" fmla="*/ 3776661 h 3776859"/>
                <a:gd name="connsiteX6-527" fmla="*/ 104776 w 273845"/>
                <a:gd name="connsiteY6-528" fmla="*/ 3664743 h 3776859"/>
                <a:gd name="connsiteX7-529" fmla="*/ 57151 w 273845"/>
                <a:gd name="connsiteY7-530" fmla="*/ 3750467 h 3776859"/>
                <a:gd name="connsiteX8-531" fmla="*/ 1 w 273845"/>
                <a:gd name="connsiteY8-532" fmla="*/ 3609974 h 3776859"/>
                <a:gd name="connsiteX9-533" fmla="*/ 0 w 273845"/>
                <a:gd name="connsiteY9-534" fmla="*/ 0 h 3776859"/>
                <a:gd name="connsiteX0-535" fmla="*/ 0 w 273845"/>
                <a:gd name="connsiteY0-536" fmla="*/ 0 h 3776859"/>
                <a:gd name="connsiteX1-537" fmla="*/ 272825 w 273845"/>
                <a:gd name="connsiteY1-538" fmla="*/ 0 h 3776859"/>
                <a:gd name="connsiteX2-539" fmla="*/ 273845 w 273845"/>
                <a:gd name="connsiteY2-540" fmla="*/ 3581399 h 3776859"/>
                <a:gd name="connsiteX3-541" fmla="*/ 252414 w 273845"/>
                <a:gd name="connsiteY3-542" fmla="*/ 3702843 h 3776859"/>
                <a:gd name="connsiteX4-543" fmla="*/ 223839 w 273845"/>
                <a:gd name="connsiteY4-544" fmla="*/ 3631404 h 3776859"/>
                <a:gd name="connsiteX5-545" fmla="*/ 166689 w 273845"/>
                <a:gd name="connsiteY5-546" fmla="*/ 3776661 h 3776859"/>
                <a:gd name="connsiteX6-547" fmla="*/ 104776 w 273845"/>
                <a:gd name="connsiteY6-548" fmla="*/ 3664743 h 3776859"/>
                <a:gd name="connsiteX7-549" fmla="*/ 57151 w 273845"/>
                <a:gd name="connsiteY7-550" fmla="*/ 3750467 h 3776859"/>
                <a:gd name="connsiteX8-551" fmla="*/ 1 w 273845"/>
                <a:gd name="connsiteY8-552" fmla="*/ 3609974 h 3776859"/>
                <a:gd name="connsiteX9-553" fmla="*/ 0 w 273845"/>
                <a:gd name="connsiteY9-554" fmla="*/ 0 h 3776859"/>
                <a:gd name="connsiteX0-555" fmla="*/ 0 w 273845"/>
                <a:gd name="connsiteY0-556" fmla="*/ 0 h 3776859"/>
                <a:gd name="connsiteX1-557" fmla="*/ 272825 w 273845"/>
                <a:gd name="connsiteY1-558" fmla="*/ 0 h 3776859"/>
                <a:gd name="connsiteX2-559" fmla="*/ 273845 w 273845"/>
                <a:gd name="connsiteY2-560" fmla="*/ 3581399 h 3776859"/>
                <a:gd name="connsiteX3-561" fmla="*/ 245270 w 273845"/>
                <a:gd name="connsiteY3-562" fmla="*/ 3702843 h 3776859"/>
                <a:gd name="connsiteX4-563" fmla="*/ 223839 w 273845"/>
                <a:gd name="connsiteY4-564" fmla="*/ 3631404 h 3776859"/>
                <a:gd name="connsiteX5-565" fmla="*/ 166689 w 273845"/>
                <a:gd name="connsiteY5-566" fmla="*/ 3776661 h 3776859"/>
                <a:gd name="connsiteX6-567" fmla="*/ 104776 w 273845"/>
                <a:gd name="connsiteY6-568" fmla="*/ 3664743 h 3776859"/>
                <a:gd name="connsiteX7-569" fmla="*/ 57151 w 273845"/>
                <a:gd name="connsiteY7-570" fmla="*/ 3750467 h 3776859"/>
                <a:gd name="connsiteX8-571" fmla="*/ 1 w 273845"/>
                <a:gd name="connsiteY8-572" fmla="*/ 3609974 h 3776859"/>
                <a:gd name="connsiteX9-573" fmla="*/ 0 w 273845"/>
                <a:gd name="connsiteY9-574" fmla="*/ 0 h 3776859"/>
                <a:gd name="connsiteX0-575" fmla="*/ 0 w 273845"/>
                <a:gd name="connsiteY0-576" fmla="*/ 0 h 3776859"/>
                <a:gd name="connsiteX1-577" fmla="*/ 272825 w 273845"/>
                <a:gd name="connsiteY1-578" fmla="*/ 0 h 3776859"/>
                <a:gd name="connsiteX2-579" fmla="*/ 273845 w 273845"/>
                <a:gd name="connsiteY2-580" fmla="*/ 3581399 h 3776859"/>
                <a:gd name="connsiteX3-581" fmla="*/ 245270 w 273845"/>
                <a:gd name="connsiteY3-582" fmla="*/ 3702843 h 3776859"/>
                <a:gd name="connsiteX4-583" fmla="*/ 223839 w 273845"/>
                <a:gd name="connsiteY4-584" fmla="*/ 3631404 h 3776859"/>
                <a:gd name="connsiteX5-585" fmla="*/ 166689 w 273845"/>
                <a:gd name="connsiteY5-586" fmla="*/ 3776661 h 3776859"/>
                <a:gd name="connsiteX6-587" fmla="*/ 104776 w 273845"/>
                <a:gd name="connsiteY6-588" fmla="*/ 3664743 h 3776859"/>
                <a:gd name="connsiteX7-589" fmla="*/ 57151 w 273845"/>
                <a:gd name="connsiteY7-590" fmla="*/ 3750467 h 3776859"/>
                <a:gd name="connsiteX8-591" fmla="*/ 1 w 273845"/>
                <a:gd name="connsiteY8-592" fmla="*/ 3609974 h 3776859"/>
                <a:gd name="connsiteX9-593" fmla="*/ 0 w 273845"/>
                <a:gd name="connsiteY9-594" fmla="*/ 0 h 3776859"/>
                <a:gd name="connsiteX0-595" fmla="*/ 0 w 273845"/>
                <a:gd name="connsiteY0-596" fmla="*/ 0 h 3776859"/>
                <a:gd name="connsiteX1-597" fmla="*/ 272825 w 273845"/>
                <a:gd name="connsiteY1-598" fmla="*/ 0 h 3776859"/>
                <a:gd name="connsiteX2-599" fmla="*/ 273845 w 273845"/>
                <a:gd name="connsiteY2-600" fmla="*/ 3581399 h 3776859"/>
                <a:gd name="connsiteX3-601" fmla="*/ 245270 w 273845"/>
                <a:gd name="connsiteY3-602" fmla="*/ 3702843 h 3776859"/>
                <a:gd name="connsiteX4-603" fmla="*/ 223839 w 273845"/>
                <a:gd name="connsiteY4-604" fmla="*/ 3631404 h 3776859"/>
                <a:gd name="connsiteX5-605" fmla="*/ 166689 w 273845"/>
                <a:gd name="connsiteY5-606" fmla="*/ 3776661 h 3776859"/>
                <a:gd name="connsiteX6-607" fmla="*/ 104776 w 273845"/>
                <a:gd name="connsiteY6-608" fmla="*/ 3664743 h 3776859"/>
                <a:gd name="connsiteX7-609" fmla="*/ 57151 w 273845"/>
                <a:gd name="connsiteY7-610" fmla="*/ 3750467 h 3776859"/>
                <a:gd name="connsiteX8-611" fmla="*/ 1 w 273845"/>
                <a:gd name="connsiteY8-612" fmla="*/ 3609974 h 3776859"/>
                <a:gd name="connsiteX9-613" fmla="*/ 0 w 273845"/>
                <a:gd name="connsiteY9-614" fmla="*/ 0 h 3776859"/>
                <a:gd name="connsiteX0-615" fmla="*/ 0 w 273845"/>
                <a:gd name="connsiteY0-616" fmla="*/ 0 h 3776859"/>
                <a:gd name="connsiteX1-617" fmla="*/ 272825 w 273845"/>
                <a:gd name="connsiteY1-618" fmla="*/ 0 h 3776859"/>
                <a:gd name="connsiteX2-619" fmla="*/ 273845 w 273845"/>
                <a:gd name="connsiteY2-620" fmla="*/ 3581399 h 3776859"/>
                <a:gd name="connsiteX3-621" fmla="*/ 245270 w 273845"/>
                <a:gd name="connsiteY3-622" fmla="*/ 3702843 h 3776859"/>
                <a:gd name="connsiteX4-623" fmla="*/ 223839 w 273845"/>
                <a:gd name="connsiteY4-624" fmla="*/ 3631404 h 3776859"/>
                <a:gd name="connsiteX5-625" fmla="*/ 166689 w 273845"/>
                <a:gd name="connsiteY5-626" fmla="*/ 3776661 h 3776859"/>
                <a:gd name="connsiteX6-627" fmla="*/ 104776 w 273845"/>
                <a:gd name="connsiteY6-628" fmla="*/ 3664743 h 3776859"/>
                <a:gd name="connsiteX7-629" fmla="*/ 57151 w 273845"/>
                <a:gd name="connsiteY7-630" fmla="*/ 3750467 h 3776859"/>
                <a:gd name="connsiteX8-631" fmla="*/ 1 w 273845"/>
                <a:gd name="connsiteY8-632" fmla="*/ 3609974 h 3776859"/>
                <a:gd name="connsiteX9-633" fmla="*/ 0 w 273845"/>
                <a:gd name="connsiteY9-634" fmla="*/ 0 h 3776859"/>
                <a:gd name="connsiteX0-635" fmla="*/ 0 w 273845"/>
                <a:gd name="connsiteY0-636" fmla="*/ 0 h 3776859"/>
                <a:gd name="connsiteX1-637" fmla="*/ 272825 w 273845"/>
                <a:gd name="connsiteY1-638" fmla="*/ 0 h 3776859"/>
                <a:gd name="connsiteX2-639" fmla="*/ 273845 w 273845"/>
                <a:gd name="connsiteY2-640" fmla="*/ 3581399 h 3776859"/>
                <a:gd name="connsiteX3-641" fmla="*/ 245270 w 273845"/>
                <a:gd name="connsiteY3-642" fmla="*/ 3702843 h 3776859"/>
                <a:gd name="connsiteX4-643" fmla="*/ 223839 w 273845"/>
                <a:gd name="connsiteY4-644" fmla="*/ 3631404 h 3776859"/>
                <a:gd name="connsiteX5-645" fmla="*/ 166689 w 273845"/>
                <a:gd name="connsiteY5-646" fmla="*/ 3776661 h 3776859"/>
                <a:gd name="connsiteX6-647" fmla="*/ 104776 w 273845"/>
                <a:gd name="connsiteY6-648" fmla="*/ 3664743 h 3776859"/>
                <a:gd name="connsiteX7-649" fmla="*/ 57151 w 273845"/>
                <a:gd name="connsiteY7-650" fmla="*/ 3750467 h 3776859"/>
                <a:gd name="connsiteX8-651" fmla="*/ 1 w 273845"/>
                <a:gd name="connsiteY8-652" fmla="*/ 3609974 h 3776859"/>
                <a:gd name="connsiteX9-653" fmla="*/ 0 w 273845"/>
                <a:gd name="connsiteY9-654" fmla="*/ 0 h 3776859"/>
                <a:gd name="connsiteX0-655" fmla="*/ 0 w 273845"/>
                <a:gd name="connsiteY0-656" fmla="*/ 0 h 3776859"/>
                <a:gd name="connsiteX1-657" fmla="*/ 272825 w 273845"/>
                <a:gd name="connsiteY1-658" fmla="*/ 0 h 3776859"/>
                <a:gd name="connsiteX2-659" fmla="*/ 273845 w 273845"/>
                <a:gd name="connsiteY2-660" fmla="*/ 3581399 h 3776859"/>
                <a:gd name="connsiteX3-661" fmla="*/ 245270 w 273845"/>
                <a:gd name="connsiteY3-662" fmla="*/ 3702843 h 3776859"/>
                <a:gd name="connsiteX4-663" fmla="*/ 223839 w 273845"/>
                <a:gd name="connsiteY4-664" fmla="*/ 3631404 h 3776859"/>
                <a:gd name="connsiteX5-665" fmla="*/ 166689 w 273845"/>
                <a:gd name="connsiteY5-666" fmla="*/ 3776661 h 3776859"/>
                <a:gd name="connsiteX6-667" fmla="*/ 104776 w 273845"/>
                <a:gd name="connsiteY6-668" fmla="*/ 3664743 h 3776859"/>
                <a:gd name="connsiteX7-669" fmla="*/ 57151 w 273845"/>
                <a:gd name="connsiteY7-670" fmla="*/ 3750467 h 3776859"/>
                <a:gd name="connsiteX8-671" fmla="*/ 1 w 273845"/>
                <a:gd name="connsiteY8-672" fmla="*/ 3609974 h 3776859"/>
                <a:gd name="connsiteX9-673" fmla="*/ 0 w 273845"/>
                <a:gd name="connsiteY9-674" fmla="*/ 0 h 3776859"/>
                <a:gd name="connsiteX0-675" fmla="*/ 0 w 273845"/>
                <a:gd name="connsiteY0-676" fmla="*/ 0 h 3776859"/>
                <a:gd name="connsiteX1-677" fmla="*/ 272825 w 273845"/>
                <a:gd name="connsiteY1-678" fmla="*/ 0 h 3776859"/>
                <a:gd name="connsiteX2-679" fmla="*/ 273845 w 273845"/>
                <a:gd name="connsiteY2-680" fmla="*/ 3581399 h 3776859"/>
                <a:gd name="connsiteX3-681" fmla="*/ 245270 w 273845"/>
                <a:gd name="connsiteY3-682" fmla="*/ 3702843 h 3776859"/>
                <a:gd name="connsiteX4-683" fmla="*/ 223839 w 273845"/>
                <a:gd name="connsiteY4-684" fmla="*/ 3631404 h 3776859"/>
                <a:gd name="connsiteX5-685" fmla="*/ 166689 w 273845"/>
                <a:gd name="connsiteY5-686" fmla="*/ 3776661 h 3776859"/>
                <a:gd name="connsiteX6-687" fmla="*/ 104776 w 273845"/>
                <a:gd name="connsiteY6-688" fmla="*/ 3664743 h 3776859"/>
                <a:gd name="connsiteX7-689" fmla="*/ 57151 w 273845"/>
                <a:gd name="connsiteY7-690" fmla="*/ 3750467 h 3776859"/>
                <a:gd name="connsiteX8-691" fmla="*/ 1 w 273845"/>
                <a:gd name="connsiteY8-692" fmla="*/ 3609974 h 3776859"/>
                <a:gd name="connsiteX9-693" fmla="*/ 0 w 273845"/>
                <a:gd name="connsiteY9-694" fmla="*/ 0 h 3776859"/>
                <a:gd name="connsiteX0-695" fmla="*/ 0 w 273845"/>
                <a:gd name="connsiteY0-696" fmla="*/ 0 h 3776859"/>
                <a:gd name="connsiteX1-697" fmla="*/ 272825 w 273845"/>
                <a:gd name="connsiteY1-698" fmla="*/ 0 h 3776859"/>
                <a:gd name="connsiteX2-699" fmla="*/ 273845 w 273845"/>
                <a:gd name="connsiteY2-700" fmla="*/ 3581399 h 3776859"/>
                <a:gd name="connsiteX3-701" fmla="*/ 245270 w 273845"/>
                <a:gd name="connsiteY3-702" fmla="*/ 3702843 h 3776859"/>
                <a:gd name="connsiteX4-703" fmla="*/ 223839 w 273845"/>
                <a:gd name="connsiteY4-704" fmla="*/ 3631404 h 3776859"/>
                <a:gd name="connsiteX5-705" fmla="*/ 166689 w 273845"/>
                <a:gd name="connsiteY5-706" fmla="*/ 3776661 h 3776859"/>
                <a:gd name="connsiteX6-707" fmla="*/ 104776 w 273845"/>
                <a:gd name="connsiteY6-708" fmla="*/ 3664743 h 3776859"/>
                <a:gd name="connsiteX7-709" fmla="*/ 57151 w 273845"/>
                <a:gd name="connsiteY7-710" fmla="*/ 3750467 h 3776859"/>
                <a:gd name="connsiteX8-711" fmla="*/ 1 w 273845"/>
                <a:gd name="connsiteY8-712" fmla="*/ 3609974 h 3776859"/>
                <a:gd name="connsiteX9-713" fmla="*/ 0 w 273845"/>
                <a:gd name="connsiteY9-714" fmla="*/ 0 h 37768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  <a:cxn ang="0">
                  <a:pos x="connsiteX7-51" y="connsiteY7-52"/>
                </a:cxn>
                <a:cxn ang="0">
                  <a:pos x="connsiteX8-69" y="connsiteY8-70"/>
                </a:cxn>
                <a:cxn ang="0">
                  <a:pos x="connsiteX9-89" y="connsiteY9-90"/>
                </a:cxn>
              </a:cxnLst>
              <a:rect l="l" t="t" r="r" b="b"/>
              <a:pathLst>
                <a:path w="273845" h="3776859">
                  <a:moveTo>
                    <a:pt x="0" y="0"/>
                  </a:moveTo>
                  <a:lnTo>
                    <a:pt x="272825" y="0"/>
                  </a:lnTo>
                  <a:lnTo>
                    <a:pt x="273845" y="3581399"/>
                  </a:lnTo>
                  <a:cubicBezTo>
                    <a:pt x="269876" y="3659980"/>
                    <a:pt x="258763" y="3688555"/>
                    <a:pt x="245270" y="3702843"/>
                  </a:cubicBezTo>
                  <a:cubicBezTo>
                    <a:pt x="228204" y="3675061"/>
                    <a:pt x="236936" y="3619101"/>
                    <a:pt x="223839" y="3631404"/>
                  </a:cubicBezTo>
                  <a:cubicBezTo>
                    <a:pt x="210742" y="3643707"/>
                    <a:pt x="186533" y="3771105"/>
                    <a:pt x="166689" y="3776661"/>
                  </a:cubicBezTo>
                  <a:cubicBezTo>
                    <a:pt x="146845" y="3782217"/>
                    <a:pt x="123032" y="3669109"/>
                    <a:pt x="104776" y="3664743"/>
                  </a:cubicBezTo>
                  <a:cubicBezTo>
                    <a:pt x="86520" y="3660377"/>
                    <a:pt x="74614" y="3759595"/>
                    <a:pt x="57151" y="3750467"/>
                  </a:cubicBezTo>
                  <a:cubicBezTo>
                    <a:pt x="28576" y="3725068"/>
                    <a:pt x="9527" y="3661568"/>
                    <a:pt x="1" y="3609974"/>
                  </a:cubicBezTo>
                  <a:cubicBezTo>
                    <a:pt x="1" y="2406649"/>
                    <a:pt x="0" y="1203325"/>
                    <a:pt x="0" y="0"/>
                  </a:cubicBezTo>
                  <a:close/>
                </a:path>
              </a:pathLst>
            </a:custGeom>
            <a:solidFill>
              <a:srgbClr val="514038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10" name="Rectangle 23"/>
            <p:cNvSpPr/>
            <p:nvPr/>
          </p:nvSpPr>
          <p:spPr>
            <a:xfrm>
              <a:off x="1374774" y="1417118"/>
              <a:ext cx="272825" cy="5905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27000">
                  <a:srgbClr val="F2F2F2">
                    <a:lumMod val="0"/>
                    <a:lumOff val="100000"/>
                  </a:srgbClr>
                </a:gs>
                <a:gs pos="100000">
                  <a:schemeClr val="bg1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11" name="Rectangle 24"/>
            <p:cNvSpPr/>
            <p:nvPr/>
          </p:nvSpPr>
          <p:spPr>
            <a:xfrm>
              <a:off x="1404710" y="1213680"/>
              <a:ext cx="212954" cy="203438"/>
            </a:xfrm>
            <a:prstGeom prst="rect">
              <a:avLst/>
            </a:prstGeom>
            <a:solidFill>
              <a:srgbClr val="514038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13" name="Freeform 25"/>
            <p:cNvSpPr/>
            <p:nvPr/>
          </p:nvSpPr>
          <p:spPr>
            <a:xfrm rot="5400000">
              <a:off x="1396885" y="6250198"/>
              <a:ext cx="228600" cy="73152"/>
            </a:xfrm>
            <a:custGeom>
              <a:avLst/>
              <a:gdLst>
                <a:gd name="connsiteX0" fmla="*/ 0 w 226544"/>
                <a:gd name="connsiteY0" fmla="*/ 35306 h 70612"/>
                <a:gd name="connsiteX1" fmla="*/ 27685 w 226544"/>
                <a:gd name="connsiteY1" fmla="*/ 0 h 70612"/>
                <a:gd name="connsiteX2" fmla="*/ 226544 w 226544"/>
                <a:gd name="connsiteY2" fmla="*/ 35306 h 70612"/>
                <a:gd name="connsiteX3" fmla="*/ 27685 w 226544"/>
                <a:gd name="connsiteY3" fmla="*/ 70612 h 70612"/>
                <a:gd name="connsiteX0-1" fmla="*/ 0 w 226544"/>
                <a:gd name="connsiteY0-2" fmla="*/ 35306 h 70612"/>
                <a:gd name="connsiteX1-3" fmla="*/ 27685 w 226544"/>
                <a:gd name="connsiteY1-4" fmla="*/ 0 h 70612"/>
                <a:gd name="connsiteX2-5" fmla="*/ 226544 w 226544"/>
                <a:gd name="connsiteY2-6" fmla="*/ 35306 h 70612"/>
                <a:gd name="connsiteX3-7" fmla="*/ 27685 w 226544"/>
                <a:gd name="connsiteY3-8" fmla="*/ 70612 h 70612"/>
                <a:gd name="connsiteX4" fmla="*/ 0 w 226544"/>
                <a:gd name="connsiteY4" fmla="*/ 35306 h 70612"/>
                <a:gd name="connsiteX0-9" fmla="*/ 0 w 226544"/>
                <a:gd name="connsiteY0-10" fmla="*/ 35306 h 70612"/>
                <a:gd name="connsiteX1-11" fmla="*/ 27685 w 226544"/>
                <a:gd name="connsiteY1-12" fmla="*/ 0 h 70612"/>
                <a:gd name="connsiteX2-13" fmla="*/ 226544 w 226544"/>
                <a:gd name="connsiteY2-14" fmla="*/ 35306 h 70612"/>
                <a:gd name="connsiteX3-15" fmla="*/ 27685 w 226544"/>
                <a:gd name="connsiteY3-16" fmla="*/ 70612 h 70612"/>
                <a:gd name="connsiteX4-17" fmla="*/ 0 w 226544"/>
                <a:gd name="connsiteY4-18" fmla="*/ 35306 h 70612"/>
                <a:gd name="connsiteX0-19" fmla="*/ 0 w 226544"/>
                <a:gd name="connsiteY0-20" fmla="*/ 35306 h 70612"/>
                <a:gd name="connsiteX1-21" fmla="*/ 27685 w 226544"/>
                <a:gd name="connsiteY1-22" fmla="*/ 0 h 70612"/>
                <a:gd name="connsiteX2-23" fmla="*/ 226544 w 226544"/>
                <a:gd name="connsiteY2-24" fmla="*/ 35306 h 70612"/>
                <a:gd name="connsiteX3-25" fmla="*/ 27685 w 226544"/>
                <a:gd name="connsiteY3-26" fmla="*/ 70612 h 70612"/>
                <a:gd name="connsiteX4-27" fmla="*/ 0 w 226544"/>
                <a:gd name="connsiteY4-28" fmla="*/ 35306 h 70612"/>
                <a:gd name="connsiteX0-29" fmla="*/ 0 w 226544"/>
                <a:gd name="connsiteY0-30" fmla="*/ 35306 h 70612"/>
                <a:gd name="connsiteX1-31" fmla="*/ 27685 w 226544"/>
                <a:gd name="connsiteY1-32" fmla="*/ 0 h 70612"/>
                <a:gd name="connsiteX2-33" fmla="*/ 226544 w 226544"/>
                <a:gd name="connsiteY2-34" fmla="*/ 35306 h 70612"/>
                <a:gd name="connsiteX3-35" fmla="*/ 27685 w 226544"/>
                <a:gd name="connsiteY3-36" fmla="*/ 70612 h 70612"/>
                <a:gd name="connsiteX4-37" fmla="*/ 0 w 226544"/>
                <a:gd name="connsiteY4-38" fmla="*/ 35306 h 70612"/>
                <a:gd name="connsiteX0-39" fmla="*/ 0 w 226544"/>
                <a:gd name="connsiteY0-40" fmla="*/ 35306 h 70612"/>
                <a:gd name="connsiteX1-41" fmla="*/ 27685 w 226544"/>
                <a:gd name="connsiteY1-42" fmla="*/ 0 h 70612"/>
                <a:gd name="connsiteX2-43" fmla="*/ 226544 w 226544"/>
                <a:gd name="connsiteY2-44" fmla="*/ 35306 h 70612"/>
                <a:gd name="connsiteX3-45" fmla="*/ 27685 w 226544"/>
                <a:gd name="connsiteY3-46" fmla="*/ 70612 h 70612"/>
                <a:gd name="connsiteX4-47" fmla="*/ 0 w 226544"/>
                <a:gd name="connsiteY4-48" fmla="*/ 35306 h 70612"/>
                <a:gd name="connsiteX0-49" fmla="*/ 0 w 226544"/>
                <a:gd name="connsiteY0-50" fmla="*/ 35306 h 70612"/>
                <a:gd name="connsiteX1-51" fmla="*/ 27685 w 226544"/>
                <a:gd name="connsiteY1-52" fmla="*/ 0 h 70612"/>
                <a:gd name="connsiteX2-53" fmla="*/ 226544 w 226544"/>
                <a:gd name="connsiteY2-54" fmla="*/ 35306 h 70612"/>
                <a:gd name="connsiteX3-55" fmla="*/ 27685 w 226544"/>
                <a:gd name="connsiteY3-56" fmla="*/ 70612 h 70612"/>
                <a:gd name="connsiteX4-57" fmla="*/ 0 w 226544"/>
                <a:gd name="connsiteY4-58" fmla="*/ 35306 h 70612"/>
                <a:gd name="connsiteX0-59" fmla="*/ 0 w 226544"/>
                <a:gd name="connsiteY0-60" fmla="*/ 35306 h 70612"/>
                <a:gd name="connsiteX1-61" fmla="*/ 27685 w 226544"/>
                <a:gd name="connsiteY1-62" fmla="*/ 0 h 70612"/>
                <a:gd name="connsiteX2-63" fmla="*/ 226544 w 226544"/>
                <a:gd name="connsiteY2-64" fmla="*/ 35306 h 70612"/>
                <a:gd name="connsiteX3-65" fmla="*/ 27685 w 226544"/>
                <a:gd name="connsiteY3-66" fmla="*/ 70612 h 70612"/>
                <a:gd name="connsiteX4-67" fmla="*/ 0 w 226544"/>
                <a:gd name="connsiteY4-68" fmla="*/ 35306 h 70612"/>
                <a:gd name="connsiteX0-69" fmla="*/ 0 w 226544"/>
                <a:gd name="connsiteY0-70" fmla="*/ 35306 h 70612"/>
                <a:gd name="connsiteX1-71" fmla="*/ 27685 w 226544"/>
                <a:gd name="connsiteY1-72" fmla="*/ 0 h 70612"/>
                <a:gd name="connsiteX2-73" fmla="*/ 226544 w 226544"/>
                <a:gd name="connsiteY2-74" fmla="*/ 35306 h 70612"/>
                <a:gd name="connsiteX3-75" fmla="*/ 27685 w 226544"/>
                <a:gd name="connsiteY3-76" fmla="*/ 70612 h 70612"/>
                <a:gd name="connsiteX4-77" fmla="*/ 0 w 226544"/>
                <a:gd name="connsiteY4-78" fmla="*/ 35306 h 70612"/>
                <a:gd name="connsiteX0-79" fmla="*/ 0 w 226544"/>
                <a:gd name="connsiteY0-80" fmla="*/ 35306 h 70612"/>
                <a:gd name="connsiteX1-81" fmla="*/ 27685 w 226544"/>
                <a:gd name="connsiteY1-82" fmla="*/ 0 h 70612"/>
                <a:gd name="connsiteX2-83" fmla="*/ 226544 w 226544"/>
                <a:gd name="connsiteY2-84" fmla="*/ 35306 h 70612"/>
                <a:gd name="connsiteX3-85" fmla="*/ 27685 w 226544"/>
                <a:gd name="connsiteY3-86" fmla="*/ 70612 h 70612"/>
                <a:gd name="connsiteX4-87" fmla="*/ 0 w 226544"/>
                <a:gd name="connsiteY4-88" fmla="*/ 35306 h 706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226544" h="70612">
                  <a:moveTo>
                    <a:pt x="0" y="35306"/>
                  </a:moveTo>
                  <a:cubicBezTo>
                    <a:pt x="1521" y="15316"/>
                    <a:pt x="12805" y="4576"/>
                    <a:pt x="27685" y="0"/>
                  </a:cubicBezTo>
                  <a:lnTo>
                    <a:pt x="226544" y="35306"/>
                  </a:lnTo>
                  <a:lnTo>
                    <a:pt x="27685" y="70612"/>
                  </a:lnTo>
                  <a:cubicBezTo>
                    <a:pt x="11264" y="65009"/>
                    <a:pt x="1007" y="52726"/>
                    <a:pt x="0" y="35306"/>
                  </a:cubicBezTo>
                  <a:close/>
                </a:path>
              </a:pathLst>
            </a:custGeom>
            <a:solidFill>
              <a:srgbClr val="4C504C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cxnSp>
          <p:nvCxnSpPr>
            <p:cNvPr id="14" name="Straight Connector 26"/>
            <p:cNvCxnSpPr/>
            <p:nvPr/>
          </p:nvCxnSpPr>
          <p:spPr>
            <a:xfrm>
              <a:off x="1374774" y="1486648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7"/>
            <p:cNvCxnSpPr/>
            <p:nvPr/>
          </p:nvCxnSpPr>
          <p:spPr>
            <a:xfrm>
              <a:off x="1374774" y="1562425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28"/>
            <p:cNvCxnSpPr/>
            <p:nvPr/>
          </p:nvCxnSpPr>
          <p:spPr>
            <a:xfrm>
              <a:off x="1374774" y="1638202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29"/>
            <p:cNvCxnSpPr/>
            <p:nvPr/>
          </p:nvCxnSpPr>
          <p:spPr>
            <a:xfrm>
              <a:off x="1374774" y="1713979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0"/>
            <p:cNvCxnSpPr/>
            <p:nvPr/>
          </p:nvCxnSpPr>
          <p:spPr>
            <a:xfrm>
              <a:off x="1374774" y="1789756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31"/>
            <p:cNvCxnSpPr/>
            <p:nvPr/>
          </p:nvCxnSpPr>
          <p:spPr>
            <a:xfrm>
              <a:off x="1374774" y="1865533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32"/>
            <p:cNvCxnSpPr/>
            <p:nvPr/>
          </p:nvCxnSpPr>
          <p:spPr>
            <a:xfrm>
              <a:off x="1374774" y="1941308"/>
              <a:ext cx="2743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rapezoid 5"/>
          <p:cNvSpPr/>
          <p:nvPr/>
        </p:nvSpPr>
        <p:spPr>
          <a:xfrm rot="16200000">
            <a:off x="732868" y="4851352"/>
            <a:ext cx="616797" cy="52806"/>
          </a:xfrm>
          <a:prstGeom prst="trapezoid">
            <a:avLst>
              <a:gd name="adj" fmla="val 69837"/>
            </a:avLst>
          </a:prstGeom>
          <a:solidFill>
            <a:schemeClr val="accent2">
              <a:lumMod val="5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endParaRPr lang="en-US" sz="1325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sp>
        <p:nvSpPr>
          <p:cNvPr id="22" name="Trapezoid 6"/>
          <p:cNvSpPr/>
          <p:nvPr/>
        </p:nvSpPr>
        <p:spPr>
          <a:xfrm rot="16200000">
            <a:off x="732868" y="4050959"/>
            <a:ext cx="616797" cy="52806"/>
          </a:xfrm>
          <a:prstGeom prst="trapezoid">
            <a:avLst>
              <a:gd name="adj" fmla="val 69837"/>
            </a:avLst>
          </a:prstGeom>
          <a:solidFill>
            <a:schemeClr val="accent5">
              <a:lumMod val="5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endParaRPr lang="en-US" sz="1325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sp>
        <p:nvSpPr>
          <p:cNvPr id="23" name="Trapezoid 7"/>
          <p:cNvSpPr/>
          <p:nvPr/>
        </p:nvSpPr>
        <p:spPr>
          <a:xfrm rot="16200000">
            <a:off x="732868" y="3250564"/>
            <a:ext cx="616797" cy="52806"/>
          </a:xfrm>
          <a:prstGeom prst="trapezoid">
            <a:avLst>
              <a:gd name="adj" fmla="val 69837"/>
            </a:avLst>
          </a:prstGeom>
          <a:solidFill>
            <a:schemeClr val="accent4">
              <a:lumMod val="5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endParaRPr lang="en-US" sz="1325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sp>
        <p:nvSpPr>
          <p:cNvPr id="24" name="Trapezoid 8"/>
          <p:cNvSpPr/>
          <p:nvPr/>
        </p:nvSpPr>
        <p:spPr>
          <a:xfrm rot="16200000">
            <a:off x="732868" y="2450170"/>
            <a:ext cx="616797" cy="52806"/>
          </a:xfrm>
          <a:prstGeom prst="trapezoid">
            <a:avLst>
              <a:gd name="adj" fmla="val 69837"/>
            </a:avLst>
          </a:prstGeom>
          <a:solidFill>
            <a:schemeClr val="accent3">
              <a:lumMod val="5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endParaRPr lang="en-US" sz="1325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014862" y="2206196"/>
            <a:ext cx="3114255" cy="2139429"/>
            <a:chOff x="1913190" y="2258343"/>
            <a:chExt cx="3114255" cy="2139429"/>
          </a:xfrm>
          <a:solidFill>
            <a:srgbClr val="AC1F24"/>
          </a:solidFill>
        </p:grpSpPr>
        <p:sp>
          <p:nvSpPr>
            <p:cNvPr id="26" name="Pentagon 9"/>
            <p:cNvSpPr/>
            <p:nvPr/>
          </p:nvSpPr>
          <p:spPr>
            <a:xfrm>
              <a:off x="1913190" y="2258343"/>
              <a:ext cx="3114255" cy="538640"/>
            </a:xfrm>
            <a:prstGeom prst="homePlate">
              <a:avLst>
                <a:gd name="adj" fmla="val 36274"/>
              </a:avLst>
            </a:pr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27" name="Pentagon 11"/>
            <p:cNvSpPr/>
            <p:nvPr/>
          </p:nvSpPr>
          <p:spPr>
            <a:xfrm>
              <a:off x="1913190" y="3859132"/>
              <a:ext cx="3114255" cy="538640"/>
            </a:xfrm>
            <a:prstGeom prst="homePlate">
              <a:avLst>
                <a:gd name="adj" fmla="val 36274"/>
              </a:avLst>
            </a:pr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14862" y="3006591"/>
            <a:ext cx="3114255" cy="2139428"/>
            <a:chOff x="1913190" y="3058738"/>
            <a:chExt cx="3114255" cy="2139428"/>
          </a:xfrm>
          <a:solidFill>
            <a:srgbClr val="AC1F24"/>
          </a:solidFill>
        </p:grpSpPr>
        <p:sp>
          <p:nvSpPr>
            <p:cNvPr id="29" name="Pentagon 10"/>
            <p:cNvSpPr/>
            <p:nvPr/>
          </p:nvSpPr>
          <p:spPr>
            <a:xfrm>
              <a:off x="1913190" y="3058738"/>
              <a:ext cx="3114255" cy="538640"/>
            </a:xfrm>
            <a:prstGeom prst="homePlate">
              <a:avLst>
                <a:gd name="adj" fmla="val 36274"/>
              </a:avLst>
            </a:pr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30" name="Pentagon 12"/>
            <p:cNvSpPr/>
            <p:nvPr/>
          </p:nvSpPr>
          <p:spPr>
            <a:xfrm>
              <a:off x="1913190" y="4659526"/>
              <a:ext cx="3114255" cy="538640"/>
            </a:xfrm>
            <a:prstGeom prst="homePlate">
              <a:avLst>
                <a:gd name="adj" fmla="val 36274"/>
              </a:avLst>
            </a:pr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325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</p:grpSp>
      <p:sp>
        <p:nvSpPr>
          <p:cNvPr id="31" name="Rectangle 33"/>
          <p:cNvSpPr/>
          <p:nvPr/>
        </p:nvSpPr>
        <p:spPr>
          <a:xfrm>
            <a:off x="1695216" y="2339114"/>
            <a:ext cx="2067356" cy="295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32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32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8"/>
          <p:cNvSpPr txBox="1"/>
          <p:nvPr/>
        </p:nvSpPr>
        <p:spPr>
          <a:xfrm>
            <a:off x="1033580" y="2311814"/>
            <a:ext cx="288862" cy="3163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32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rPr>
              <a:t>1</a:t>
            </a:r>
          </a:p>
        </p:txBody>
      </p:sp>
      <p:sp>
        <p:nvSpPr>
          <p:cNvPr id="33" name="TextBox 191"/>
          <p:cNvSpPr txBox="1"/>
          <p:nvPr/>
        </p:nvSpPr>
        <p:spPr>
          <a:xfrm>
            <a:off x="1033580" y="3112356"/>
            <a:ext cx="288862" cy="3163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325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rPr>
              <a:t>2</a:t>
            </a:r>
          </a:p>
        </p:txBody>
      </p:sp>
      <p:sp>
        <p:nvSpPr>
          <p:cNvPr id="34" name="TextBox 192"/>
          <p:cNvSpPr txBox="1"/>
          <p:nvPr/>
        </p:nvSpPr>
        <p:spPr>
          <a:xfrm>
            <a:off x="1033580" y="3912898"/>
            <a:ext cx="288862" cy="3163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325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rPr>
              <a:t>3</a:t>
            </a:r>
          </a:p>
        </p:txBody>
      </p:sp>
      <p:sp>
        <p:nvSpPr>
          <p:cNvPr id="37" name="TextBox 193"/>
          <p:cNvSpPr txBox="1"/>
          <p:nvPr/>
        </p:nvSpPr>
        <p:spPr>
          <a:xfrm>
            <a:off x="1033580" y="4713442"/>
            <a:ext cx="288862" cy="3163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sz="1325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rPr>
              <a:t>4</a:t>
            </a:r>
          </a:p>
        </p:txBody>
      </p:sp>
      <p:sp>
        <p:nvSpPr>
          <p:cNvPr id="38" name="Rectangle 38"/>
          <p:cNvSpPr/>
          <p:nvPr/>
        </p:nvSpPr>
        <p:spPr>
          <a:xfrm>
            <a:off x="1695216" y="3139657"/>
            <a:ext cx="2067356" cy="295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32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3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sp>
        <p:nvSpPr>
          <p:cNvPr id="39" name="Rectangle 39"/>
          <p:cNvSpPr/>
          <p:nvPr/>
        </p:nvSpPr>
        <p:spPr>
          <a:xfrm>
            <a:off x="1695216" y="3940200"/>
            <a:ext cx="2067356" cy="295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32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3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sp>
        <p:nvSpPr>
          <p:cNvPr id="40" name="Rectangle 40"/>
          <p:cNvSpPr/>
          <p:nvPr/>
        </p:nvSpPr>
        <p:spPr>
          <a:xfrm>
            <a:off x="1695216" y="4738626"/>
            <a:ext cx="2067356" cy="295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132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3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Source Han Sans SC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844307" y="2255808"/>
            <a:ext cx="692067" cy="2402230"/>
            <a:chOff x="5624237" y="3130761"/>
            <a:chExt cx="692067" cy="2402230"/>
          </a:xfrm>
          <a:solidFill>
            <a:srgbClr val="AC1F24"/>
          </a:solidFill>
        </p:grpSpPr>
        <p:sp>
          <p:nvSpPr>
            <p:cNvPr id="42" name="Donut 44"/>
            <p:cNvSpPr/>
            <p:nvPr/>
          </p:nvSpPr>
          <p:spPr>
            <a:xfrm>
              <a:off x="5629376" y="3130761"/>
              <a:ext cx="686928" cy="686928"/>
            </a:xfrm>
            <a:prstGeom prst="donut">
              <a:avLst>
                <a:gd name="adj" fmla="val 68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43" name="Freeform 45"/>
            <p:cNvSpPr>
              <a:spLocks noEditPoints="1"/>
            </p:cNvSpPr>
            <p:nvPr/>
          </p:nvSpPr>
          <p:spPr bwMode="auto">
            <a:xfrm>
              <a:off x="5824464" y="3317965"/>
              <a:ext cx="296750" cy="312520"/>
            </a:xfrm>
            <a:custGeom>
              <a:avLst/>
              <a:gdLst>
                <a:gd name="T0" fmla="*/ 20 w 96"/>
                <a:gd name="T1" fmla="*/ 86 h 101"/>
                <a:gd name="T2" fmla="*/ 7 w 96"/>
                <a:gd name="T3" fmla="*/ 58 h 101"/>
                <a:gd name="T4" fmla="*/ 18 w 96"/>
                <a:gd name="T5" fmla="*/ 29 h 101"/>
                <a:gd name="T6" fmla="*/ 42 w 96"/>
                <a:gd name="T7" fmla="*/ 17 h 101"/>
                <a:gd name="T8" fmla="*/ 41 w 96"/>
                <a:gd name="T9" fmla="*/ 9 h 101"/>
                <a:gd name="T10" fmla="*/ 36 w 96"/>
                <a:gd name="T11" fmla="*/ 10 h 101"/>
                <a:gd name="T12" fmla="*/ 35 w 96"/>
                <a:gd name="T13" fmla="*/ 5 h 101"/>
                <a:gd name="T14" fmla="*/ 48 w 96"/>
                <a:gd name="T15" fmla="*/ 3 h 101"/>
                <a:gd name="T16" fmla="*/ 49 w 96"/>
                <a:gd name="T17" fmla="*/ 8 h 101"/>
                <a:gd name="T18" fmla="*/ 44 w 96"/>
                <a:gd name="T19" fmla="*/ 9 h 101"/>
                <a:gd name="T20" fmla="*/ 46 w 96"/>
                <a:gd name="T21" fmla="*/ 16 h 101"/>
                <a:gd name="T22" fmla="*/ 74 w 96"/>
                <a:gd name="T23" fmla="*/ 27 h 101"/>
                <a:gd name="T24" fmla="*/ 87 w 96"/>
                <a:gd name="T25" fmla="*/ 54 h 101"/>
                <a:gd name="T26" fmla="*/ 77 w 96"/>
                <a:gd name="T27" fmla="*/ 83 h 101"/>
                <a:gd name="T28" fmla="*/ 75 w 96"/>
                <a:gd name="T29" fmla="*/ 85 h 101"/>
                <a:gd name="T30" fmla="*/ 79 w 96"/>
                <a:gd name="T31" fmla="*/ 101 h 101"/>
                <a:gd name="T32" fmla="*/ 74 w 96"/>
                <a:gd name="T33" fmla="*/ 101 h 101"/>
                <a:gd name="T34" fmla="*/ 63 w 96"/>
                <a:gd name="T35" fmla="*/ 93 h 101"/>
                <a:gd name="T36" fmla="*/ 49 w 96"/>
                <a:gd name="T37" fmla="*/ 96 h 101"/>
                <a:gd name="T38" fmla="*/ 32 w 96"/>
                <a:gd name="T39" fmla="*/ 93 h 101"/>
                <a:gd name="T40" fmla="*/ 22 w 96"/>
                <a:gd name="T41" fmla="*/ 101 h 101"/>
                <a:gd name="T42" fmla="*/ 17 w 96"/>
                <a:gd name="T43" fmla="*/ 101 h 101"/>
                <a:gd name="T44" fmla="*/ 21 w 96"/>
                <a:gd name="T45" fmla="*/ 86 h 101"/>
                <a:gd name="T46" fmla="*/ 20 w 96"/>
                <a:gd name="T47" fmla="*/ 86 h 101"/>
                <a:gd name="T48" fmla="*/ 82 w 96"/>
                <a:gd name="T49" fmla="*/ 6 h 101"/>
                <a:gd name="T50" fmla="*/ 60 w 96"/>
                <a:gd name="T51" fmla="*/ 11 h 101"/>
                <a:gd name="T52" fmla="*/ 92 w 96"/>
                <a:gd name="T53" fmla="*/ 31 h 101"/>
                <a:gd name="T54" fmla="*/ 88 w 96"/>
                <a:gd name="T55" fmla="*/ 9 h 101"/>
                <a:gd name="T56" fmla="*/ 92 w 96"/>
                <a:gd name="T57" fmla="*/ 3 h 101"/>
                <a:gd name="T58" fmla="*/ 86 w 96"/>
                <a:gd name="T59" fmla="*/ 0 h 101"/>
                <a:gd name="T60" fmla="*/ 82 w 96"/>
                <a:gd name="T61" fmla="*/ 6 h 101"/>
                <a:gd name="T62" fmla="*/ 14 w 96"/>
                <a:gd name="T63" fmla="*/ 6 h 101"/>
                <a:gd name="T64" fmla="*/ 10 w 96"/>
                <a:gd name="T65" fmla="*/ 0 h 101"/>
                <a:gd name="T66" fmla="*/ 4 w 96"/>
                <a:gd name="T67" fmla="*/ 3 h 101"/>
                <a:gd name="T68" fmla="*/ 8 w 96"/>
                <a:gd name="T69" fmla="*/ 9 h 101"/>
                <a:gd name="T70" fmla="*/ 4 w 96"/>
                <a:gd name="T71" fmla="*/ 31 h 101"/>
                <a:gd name="T72" fmla="*/ 36 w 96"/>
                <a:gd name="T73" fmla="*/ 11 h 101"/>
                <a:gd name="T74" fmla="*/ 14 w 96"/>
                <a:gd name="T75" fmla="*/ 6 h 101"/>
                <a:gd name="T76" fmla="*/ 43 w 96"/>
                <a:gd name="T77" fmla="*/ 54 h 101"/>
                <a:gd name="T78" fmla="*/ 42 w 96"/>
                <a:gd name="T79" fmla="*/ 56 h 101"/>
                <a:gd name="T80" fmla="*/ 22 w 96"/>
                <a:gd name="T81" fmla="*/ 61 h 101"/>
                <a:gd name="T82" fmla="*/ 22 w 96"/>
                <a:gd name="T83" fmla="*/ 64 h 101"/>
                <a:gd name="T84" fmla="*/ 43 w 96"/>
                <a:gd name="T85" fmla="*/ 59 h 101"/>
                <a:gd name="T86" fmla="*/ 46 w 96"/>
                <a:gd name="T87" fmla="*/ 61 h 101"/>
                <a:gd name="T88" fmla="*/ 54 w 96"/>
                <a:gd name="T89" fmla="*/ 58 h 101"/>
                <a:gd name="T90" fmla="*/ 50 w 96"/>
                <a:gd name="T91" fmla="*/ 50 h 101"/>
                <a:gd name="T92" fmla="*/ 49 w 96"/>
                <a:gd name="T93" fmla="*/ 50 h 101"/>
                <a:gd name="T94" fmla="*/ 41 w 96"/>
                <a:gd name="T95" fmla="*/ 37 h 101"/>
                <a:gd name="T96" fmla="*/ 38 w 96"/>
                <a:gd name="T97" fmla="*/ 39 h 101"/>
                <a:gd name="T98" fmla="*/ 44 w 96"/>
                <a:gd name="T99" fmla="*/ 52 h 101"/>
                <a:gd name="T100" fmla="*/ 43 w 96"/>
                <a:gd name="T101" fmla="*/ 54 h 101"/>
                <a:gd name="T102" fmla="*/ 18 w 96"/>
                <a:gd name="T103" fmla="*/ 58 h 101"/>
                <a:gd name="T104" fmla="*/ 28 w 96"/>
                <a:gd name="T105" fmla="*/ 78 h 101"/>
                <a:gd name="T106" fmla="*/ 49 w 96"/>
                <a:gd name="T107" fmla="*/ 85 h 101"/>
                <a:gd name="T108" fmla="*/ 69 w 96"/>
                <a:gd name="T109" fmla="*/ 76 h 101"/>
                <a:gd name="T110" fmla="*/ 76 w 96"/>
                <a:gd name="T111" fmla="*/ 55 h 101"/>
                <a:gd name="T112" fmla="*/ 67 w 96"/>
                <a:gd name="T113" fmla="*/ 35 h 101"/>
                <a:gd name="T114" fmla="*/ 46 w 96"/>
                <a:gd name="T115" fmla="*/ 27 h 101"/>
                <a:gd name="T116" fmla="*/ 26 w 96"/>
                <a:gd name="T117" fmla="*/ 37 h 101"/>
                <a:gd name="T118" fmla="*/ 18 w 96"/>
                <a:gd name="T119" fmla="*/ 5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30" tIns="45716" rIns="91430" bIns="457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44" name="Freeform 46"/>
            <p:cNvSpPr>
              <a:spLocks noEditPoints="1"/>
            </p:cNvSpPr>
            <p:nvPr/>
          </p:nvSpPr>
          <p:spPr bwMode="auto">
            <a:xfrm>
              <a:off x="5797583" y="5040805"/>
              <a:ext cx="336888" cy="272379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30" tIns="45716" rIns="91430" bIns="457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45" name="Donut 50"/>
            <p:cNvSpPr/>
            <p:nvPr/>
          </p:nvSpPr>
          <p:spPr>
            <a:xfrm>
              <a:off x="5624237" y="4846063"/>
              <a:ext cx="686928" cy="686928"/>
            </a:xfrm>
            <a:prstGeom prst="donut">
              <a:avLst>
                <a:gd name="adj" fmla="val 68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365" y="2255808"/>
            <a:ext cx="692337" cy="2402230"/>
            <a:chOff x="8158749" y="3130761"/>
            <a:chExt cx="692337" cy="2402230"/>
          </a:xfrm>
          <a:solidFill>
            <a:srgbClr val="AC1F24"/>
          </a:solidFill>
        </p:grpSpPr>
        <p:sp>
          <p:nvSpPr>
            <p:cNvPr id="47" name="Freeform 47"/>
            <p:cNvSpPr>
              <a:spLocks noEditPoints="1"/>
            </p:cNvSpPr>
            <p:nvPr/>
          </p:nvSpPr>
          <p:spPr bwMode="auto">
            <a:xfrm>
              <a:off x="8395086" y="5038561"/>
              <a:ext cx="225071" cy="329722"/>
            </a:xfrm>
            <a:custGeom>
              <a:avLst/>
              <a:gdLst>
                <a:gd name="T0" fmla="*/ 16 w 73"/>
                <a:gd name="T1" fmla="*/ 77 h 107"/>
                <a:gd name="T2" fmla="*/ 57 w 73"/>
                <a:gd name="T3" fmla="*/ 77 h 107"/>
                <a:gd name="T4" fmla="*/ 52 w 73"/>
                <a:gd name="T5" fmla="*/ 101 h 107"/>
                <a:gd name="T6" fmla="*/ 45 w 73"/>
                <a:gd name="T7" fmla="*/ 101 h 107"/>
                <a:gd name="T8" fmla="*/ 37 w 73"/>
                <a:gd name="T9" fmla="*/ 107 h 107"/>
                <a:gd name="T10" fmla="*/ 29 w 73"/>
                <a:gd name="T11" fmla="*/ 101 h 107"/>
                <a:gd name="T12" fmla="*/ 21 w 73"/>
                <a:gd name="T13" fmla="*/ 101 h 107"/>
                <a:gd name="T14" fmla="*/ 16 w 73"/>
                <a:gd name="T15" fmla="*/ 77 h 107"/>
                <a:gd name="T16" fmla="*/ 51 w 73"/>
                <a:gd name="T17" fmla="*/ 29 h 107"/>
                <a:gd name="T18" fmla="*/ 52 w 73"/>
                <a:gd name="T19" fmla="*/ 35 h 107"/>
                <a:gd name="T20" fmla="*/ 51 w 73"/>
                <a:gd name="T21" fmla="*/ 37 h 107"/>
                <a:gd name="T22" fmla="*/ 53 w 73"/>
                <a:gd name="T23" fmla="*/ 38 h 107"/>
                <a:gd name="T24" fmla="*/ 52 w 73"/>
                <a:gd name="T25" fmla="*/ 42 h 107"/>
                <a:gd name="T26" fmla="*/ 50 w 73"/>
                <a:gd name="T27" fmla="*/ 42 h 107"/>
                <a:gd name="T28" fmla="*/ 52 w 73"/>
                <a:gd name="T29" fmla="*/ 44 h 107"/>
                <a:gd name="T30" fmla="*/ 51 w 73"/>
                <a:gd name="T31" fmla="*/ 47 h 107"/>
                <a:gd name="T32" fmla="*/ 50 w 73"/>
                <a:gd name="T33" fmla="*/ 48 h 107"/>
                <a:gd name="T34" fmla="*/ 51 w 73"/>
                <a:gd name="T35" fmla="*/ 49 h 107"/>
                <a:gd name="T36" fmla="*/ 50 w 73"/>
                <a:gd name="T37" fmla="*/ 53 h 107"/>
                <a:gd name="T38" fmla="*/ 47 w 73"/>
                <a:gd name="T39" fmla="*/ 54 h 107"/>
                <a:gd name="T40" fmla="*/ 29 w 73"/>
                <a:gd name="T41" fmla="*/ 49 h 107"/>
                <a:gd name="T42" fmla="*/ 21 w 73"/>
                <a:gd name="T43" fmla="*/ 49 h 107"/>
                <a:gd name="T44" fmla="*/ 21 w 73"/>
                <a:gd name="T45" fmla="*/ 32 h 107"/>
                <a:gd name="T46" fmla="*/ 28 w 73"/>
                <a:gd name="T47" fmla="*/ 31 h 107"/>
                <a:gd name="T48" fmla="*/ 42 w 73"/>
                <a:gd name="T49" fmla="*/ 16 h 107"/>
                <a:gd name="T50" fmla="*/ 38 w 73"/>
                <a:gd name="T51" fmla="*/ 30 h 107"/>
                <a:gd name="T52" fmla="*/ 51 w 73"/>
                <a:gd name="T53" fmla="*/ 29 h 107"/>
                <a:gd name="T54" fmla="*/ 15 w 73"/>
                <a:gd name="T55" fmla="*/ 71 h 107"/>
                <a:gd name="T56" fmla="*/ 25 w 73"/>
                <a:gd name="T57" fmla="*/ 71 h 107"/>
                <a:gd name="T58" fmla="*/ 17 w 73"/>
                <a:gd name="T59" fmla="*/ 48 h 107"/>
                <a:gd name="T60" fmla="*/ 11 w 73"/>
                <a:gd name="T61" fmla="*/ 29 h 107"/>
                <a:gd name="T62" fmla="*/ 23 w 73"/>
                <a:gd name="T63" fmla="*/ 13 h 107"/>
                <a:gd name="T64" fmla="*/ 37 w 73"/>
                <a:gd name="T65" fmla="*/ 11 h 107"/>
                <a:gd name="T66" fmla="*/ 50 w 73"/>
                <a:gd name="T67" fmla="*/ 14 h 107"/>
                <a:gd name="T68" fmla="*/ 62 w 73"/>
                <a:gd name="T69" fmla="*/ 29 h 107"/>
                <a:gd name="T70" fmla="*/ 56 w 73"/>
                <a:gd name="T71" fmla="*/ 48 h 107"/>
                <a:gd name="T72" fmla="*/ 48 w 73"/>
                <a:gd name="T73" fmla="*/ 71 h 107"/>
                <a:gd name="T74" fmla="*/ 58 w 73"/>
                <a:gd name="T75" fmla="*/ 71 h 107"/>
                <a:gd name="T76" fmla="*/ 65 w 73"/>
                <a:gd name="T77" fmla="*/ 52 h 107"/>
                <a:gd name="T78" fmla="*/ 71 w 73"/>
                <a:gd name="T79" fmla="*/ 27 h 107"/>
                <a:gd name="T80" fmla="*/ 55 w 73"/>
                <a:gd name="T81" fmla="*/ 5 h 107"/>
                <a:gd name="T82" fmla="*/ 37 w 73"/>
                <a:gd name="T83" fmla="*/ 1 h 107"/>
                <a:gd name="T84" fmla="*/ 19 w 73"/>
                <a:gd name="T85" fmla="*/ 5 h 107"/>
                <a:gd name="T86" fmla="*/ 2 w 73"/>
                <a:gd name="T87" fmla="*/ 27 h 107"/>
                <a:gd name="T88" fmla="*/ 8 w 73"/>
                <a:gd name="T89" fmla="*/ 53 h 107"/>
                <a:gd name="T90" fmla="*/ 15 w 73"/>
                <a:gd name="T91" fmla="*/ 7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7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5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3"/>
                  </a:cubicBezTo>
                  <a:cubicBezTo>
                    <a:pt x="11" y="58"/>
                    <a:pt x="13" y="64"/>
                    <a:pt x="15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30" tIns="45716" rIns="91430" bIns="457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8385480" y="3330151"/>
              <a:ext cx="237973" cy="28814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30" tIns="45716" rIns="91430" bIns="457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49" name="Donut 49"/>
            <p:cNvSpPr/>
            <p:nvPr/>
          </p:nvSpPr>
          <p:spPr>
            <a:xfrm>
              <a:off x="8164158" y="4846063"/>
              <a:ext cx="686928" cy="686928"/>
            </a:xfrm>
            <a:prstGeom prst="donut">
              <a:avLst>
                <a:gd name="adj" fmla="val 68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  <p:sp>
          <p:nvSpPr>
            <p:cNvPr id="50" name="Donut 51"/>
            <p:cNvSpPr/>
            <p:nvPr/>
          </p:nvSpPr>
          <p:spPr>
            <a:xfrm>
              <a:off x="8158749" y="3130761"/>
              <a:ext cx="686928" cy="686928"/>
            </a:xfrm>
            <a:prstGeom prst="donut">
              <a:avLst>
                <a:gd name="adj" fmla="val 68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Source Han Sans SC"/>
              </a:endParaRPr>
            </a:p>
          </p:txBody>
        </p:sp>
      </p:grpSp>
      <p:sp>
        <p:nvSpPr>
          <p:cNvPr id="51" name="矩形 57"/>
          <p:cNvSpPr>
            <a:spLocks noChangeArrowheads="1"/>
          </p:cNvSpPr>
          <p:nvPr/>
        </p:nvSpPr>
        <p:spPr bwMode="auto">
          <a:xfrm>
            <a:off x="5620885" y="2184715"/>
            <a:ext cx="204434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2" name="文本框 2"/>
          <p:cNvSpPr txBox="1"/>
          <p:nvPr/>
        </p:nvSpPr>
        <p:spPr>
          <a:xfrm>
            <a:off x="5620885" y="2595049"/>
            <a:ext cx="2402529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3" name="矩形 57"/>
          <p:cNvSpPr>
            <a:spLocks noChangeArrowheads="1"/>
          </p:cNvSpPr>
          <p:nvPr/>
        </p:nvSpPr>
        <p:spPr bwMode="auto">
          <a:xfrm>
            <a:off x="9114185" y="2184715"/>
            <a:ext cx="204434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文本框 2"/>
          <p:cNvSpPr txBox="1"/>
          <p:nvPr/>
        </p:nvSpPr>
        <p:spPr>
          <a:xfrm>
            <a:off x="9114185" y="2595049"/>
            <a:ext cx="2402529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5" name="矩形 57"/>
          <p:cNvSpPr>
            <a:spLocks noChangeArrowheads="1"/>
          </p:cNvSpPr>
          <p:nvPr/>
        </p:nvSpPr>
        <p:spPr bwMode="auto">
          <a:xfrm>
            <a:off x="5620885" y="3915820"/>
            <a:ext cx="204434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6" name="文本框 2"/>
          <p:cNvSpPr txBox="1"/>
          <p:nvPr/>
        </p:nvSpPr>
        <p:spPr>
          <a:xfrm>
            <a:off x="5620885" y="4326154"/>
            <a:ext cx="2402529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7" name="矩形 57"/>
          <p:cNvSpPr>
            <a:spLocks noChangeArrowheads="1"/>
          </p:cNvSpPr>
          <p:nvPr/>
        </p:nvSpPr>
        <p:spPr bwMode="auto">
          <a:xfrm>
            <a:off x="9114185" y="3915820"/>
            <a:ext cx="2044341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kumimoji="0" lang="en-US" altLang="en-US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8" name="文本框 2"/>
          <p:cNvSpPr txBox="1"/>
          <p:nvPr/>
        </p:nvSpPr>
        <p:spPr>
          <a:xfrm>
            <a:off x="9114185" y="4326154"/>
            <a:ext cx="2402529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</a:t>
            </a:r>
            <a:endParaRPr kumimoji="0" lang="en-US" altLang="en-US" sz="1200" b="0" i="0" u="none" strike="noStrike" kern="1200" cap="none" spc="0" normalizeH="0" baseline="0" noProof="1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897886" y="3632200"/>
            <a:ext cx="638860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</a:endParaRPr>
          </a:p>
          <a:p>
            <a:pPr algn="ctr">
              <a:lnSpc>
                <a:spcPct val="200000"/>
              </a:lnSpc>
              <a:defRPr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4356" y="1983448"/>
            <a:ext cx="353568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第三部分 </a:t>
            </a:r>
          </a:p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-635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grpSp>
        <p:nvGrpSpPr>
          <p:cNvPr id="88" name="Group 3"/>
          <p:cNvGrpSpPr/>
          <p:nvPr/>
        </p:nvGrpSpPr>
        <p:grpSpPr>
          <a:xfrm>
            <a:off x="958363" y="1433415"/>
            <a:ext cx="10601230" cy="4639424"/>
            <a:chOff x="1100786" y="1551735"/>
            <a:chExt cx="10052640" cy="4399344"/>
          </a:xfrm>
        </p:grpSpPr>
        <p:sp>
          <p:nvSpPr>
            <p:cNvPr id="89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00" name="Straight Arrow Connector 37"/>
          <p:cNvCxnSpPr/>
          <p:nvPr/>
        </p:nvCxnSpPr>
        <p:spPr>
          <a:xfrm>
            <a:off x="3271379" y="37531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40"/>
          <p:cNvCxnSpPr/>
          <p:nvPr/>
        </p:nvCxnSpPr>
        <p:spPr>
          <a:xfrm>
            <a:off x="7251035" y="37531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41"/>
          <p:cNvCxnSpPr/>
          <p:nvPr/>
        </p:nvCxnSpPr>
        <p:spPr>
          <a:xfrm flipV="1">
            <a:off x="9237559" y="27402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42"/>
          <p:cNvCxnSpPr/>
          <p:nvPr/>
        </p:nvCxnSpPr>
        <p:spPr>
          <a:xfrm flipV="1">
            <a:off x="5273370" y="27402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5"/>
          <p:cNvGrpSpPr/>
          <p:nvPr/>
        </p:nvGrpSpPr>
        <p:grpSpPr>
          <a:xfrm>
            <a:off x="2002529" y="4973148"/>
            <a:ext cx="2537702" cy="1086334"/>
            <a:chOff x="1929542" y="4908274"/>
            <a:chExt cx="2729132" cy="1030114"/>
          </a:xfrm>
        </p:grpSpPr>
        <p:sp>
          <p:nvSpPr>
            <p:cNvPr id="105" name="TextBox 43"/>
            <p:cNvSpPr txBox="1"/>
            <p:nvPr/>
          </p:nvSpPr>
          <p:spPr>
            <a:xfrm>
              <a:off x="2335315" y="4908274"/>
              <a:ext cx="1917586" cy="4016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Rectangle 44"/>
            <p:cNvSpPr/>
            <p:nvPr/>
          </p:nvSpPr>
          <p:spPr>
            <a:xfrm>
              <a:off x="1929542" y="5195350"/>
              <a:ext cx="2729132" cy="7430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10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</a:t>
              </a:r>
            </a:p>
          </p:txBody>
        </p:sp>
      </p:grpSp>
      <p:grpSp>
        <p:nvGrpSpPr>
          <p:cNvPr id="107" name="Group 8"/>
          <p:cNvGrpSpPr/>
          <p:nvPr/>
        </p:nvGrpSpPr>
        <p:grpSpPr>
          <a:xfrm>
            <a:off x="5982185" y="4998174"/>
            <a:ext cx="2537702" cy="1061307"/>
            <a:chOff x="5703260" y="4932005"/>
            <a:chExt cx="2729132" cy="1006382"/>
          </a:xfrm>
        </p:grpSpPr>
        <p:sp>
          <p:nvSpPr>
            <p:cNvPr id="108" name="TextBox 47"/>
            <p:cNvSpPr txBox="1"/>
            <p:nvPr/>
          </p:nvSpPr>
          <p:spPr>
            <a:xfrm>
              <a:off x="6109034" y="4932005"/>
              <a:ext cx="1917586" cy="4016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Rectangle 48"/>
            <p:cNvSpPr/>
            <p:nvPr/>
          </p:nvSpPr>
          <p:spPr>
            <a:xfrm>
              <a:off x="5703260" y="5195350"/>
              <a:ext cx="2729132" cy="7430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10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</a:t>
              </a:r>
            </a:p>
          </p:txBody>
        </p:sp>
      </p:grpSp>
      <p:grpSp>
        <p:nvGrpSpPr>
          <p:cNvPr id="110" name="Group 6"/>
          <p:cNvGrpSpPr/>
          <p:nvPr/>
        </p:nvGrpSpPr>
        <p:grpSpPr>
          <a:xfrm>
            <a:off x="3965523" y="1506595"/>
            <a:ext cx="2611174" cy="1076668"/>
            <a:chOff x="4038291" y="1621125"/>
            <a:chExt cx="2304129" cy="1020952"/>
          </a:xfrm>
        </p:grpSpPr>
        <p:sp>
          <p:nvSpPr>
            <p:cNvPr id="111" name="TextBox 49"/>
            <p:cNvSpPr txBox="1"/>
            <p:nvPr/>
          </p:nvSpPr>
          <p:spPr>
            <a:xfrm>
              <a:off x="4403651" y="1621125"/>
              <a:ext cx="1573410" cy="4016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Rectangle 50"/>
            <p:cNvSpPr/>
            <p:nvPr/>
          </p:nvSpPr>
          <p:spPr>
            <a:xfrm>
              <a:off x="4038291" y="1899037"/>
              <a:ext cx="2304129" cy="743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10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</a:t>
              </a:r>
            </a:p>
          </p:txBody>
        </p:sp>
      </p:grpSp>
      <p:grpSp>
        <p:nvGrpSpPr>
          <p:cNvPr id="113" name="Group 7"/>
          <p:cNvGrpSpPr/>
          <p:nvPr/>
        </p:nvGrpSpPr>
        <p:grpSpPr>
          <a:xfrm>
            <a:off x="7911683" y="1518494"/>
            <a:ext cx="2611174" cy="1064762"/>
            <a:chOff x="7780247" y="1632414"/>
            <a:chExt cx="2304129" cy="1009665"/>
          </a:xfrm>
        </p:grpSpPr>
        <p:sp>
          <p:nvSpPr>
            <p:cNvPr id="114" name="TextBox 51"/>
            <p:cNvSpPr txBox="1"/>
            <p:nvPr/>
          </p:nvSpPr>
          <p:spPr>
            <a:xfrm>
              <a:off x="8145606" y="1632414"/>
              <a:ext cx="1573410" cy="401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52"/>
            <p:cNvSpPr/>
            <p:nvPr/>
          </p:nvSpPr>
          <p:spPr>
            <a:xfrm>
              <a:off x="7780247" y="1899037"/>
              <a:ext cx="2304129" cy="7430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10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全字库正楷体" panose="02010604000101010101" pitchFamily="2" charset="-122"/>
                  <a:sym typeface="+mn-ea"/>
                </a:rPr>
                <a:t>点击输入本栏的具体文字，简明扼要的说明分项内容，此为概念图解，请根据您的具体内容酌情修改。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Straight Connector 45"/>
          <p:cNvCxnSpPr/>
          <p:nvPr/>
        </p:nvCxnSpPr>
        <p:spPr>
          <a:xfrm flipV="1">
            <a:off x="7275879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3"/>
          <p:cNvCxnSpPr/>
          <p:nvPr/>
        </p:nvCxnSpPr>
        <p:spPr>
          <a:xfrm flipV="1">
            <a:off x="7921570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41"/>
          <p:cNvCxnSpPr/>
          <p:nvPr/>
        </p:nvCxnSpPr>
        <p:spPr>
          <a:xfrm flipV="1">
            <a:off x="8567261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9"/>
          <p:cNvCxnSpPr/>
          <p:nvPr/>
        </p:nvCxnSpPr>
        <p:spPr>
          <a:xfrm flipV="1">
            <a:off x="9212952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7"/>
          <p:cNvCxnSpPr/>
          <p:nvPr/>
        </p:nvCxnSpPr>
        <p:spPr>
          <a:xfrm flipV="1">
            <a:off x="9858644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7105879" y="3041982"/>
            <a:ext cx="2922764" cy="1798328"/>
            <a:chOff x="7105879" y="3108988"/>
            <a:chExt cx="2922764" cy="1798328"/>
          </a:xfrm>
          <a:solidFill>
            <a:srgbClr val="AC1F24"/>
          </a:solidFill>
        </p:grpSpPr>
        <p:sp>
          <p:nvSpPr>
            <p:cNvPr id="14" name="Rounded Rectangle 46"/>
            <p:cNvSpPr/>
            <p:nvPr/>
          </p:nvSpPr>
          <p:spPr>
            <a:xfrm>
              <a:off x="7105879" y="3895756"/>
              <a:ext cx="339999" cy="101156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5" name="Rounded Rectangle 42"/>
            <p:cNvSpPr/>
            <p:nvPr/>
          </p:nvSpPr>
          <p:spPr>
            <a:xfrm>
              <a:off x="8397261" y="3221383"/>
              <a:ext cx="339999" cy="168593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6" name="Rounded Rectangle 38"/>
            <p:cNvSpPr/>
            <p:nvPr/>
          </p:nvSpPr>
          <p:spPr>
            <a:xfrm>
              <a:off x="9688644" y="3108988"/>
              <a:ext cx="339999" cy="1798328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cxnSp>
        <p:nvCxnSpPr>
          <p:cNvPr id="17" name="Straight Connector 35"/>
          <p:cNvCxnSpPr/>
          <p:nvPr/>
        </p:nvCxnSpPr>
        <p:spPr>
          <a:xfrm flipV="1">
            <a:off x="10504335" y="2480004"/>
            <a:ext cx="0" cy="247270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7751570" y="2592400"/>
            <a:ext cx="2922764" cy="2247910"/>
            <a:chOff x="7751570" y="2659406"/>
            <a:chExt cx="2922764" cy="2247910"/>
          </a:xfrm>
          <a:solidFill>
            <a:srgbClr val="AC1F24"/>
          </a:solidFill>
        </p:grpSpPr>
        <p:sp>
          <p:nvSpPr>
            <p:cNvPr id="19" name="Rounded Rectangle 44"/>
            <p:cNvSpPr/>
            <p:nvPr/>
          </p:nvSpPr>
          <p:spPr>
            <a:xfrm>
              <a:off x="7751570" y="2659406"/>
              <a:ext cx="339999" cy="224791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0" name="Rounded Rectangle 40"/>
            <p:cNvSpPr/>
            <p:nvPr/>
          </p:nvSpPr>
          <p:spPr>
            <a:xfrm>
              <a:off x="9042952" y="3446174"/>
              <a:ext cx="339999" cy="146114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1" name="Rounded Rectangle 36"/>
            <p:cNvSpPr/>
            <p:nvPr/>
          </p:nvSpPr>
          <p:spPr>
            <a:xfrm>
              <a:off x="10334335" y="2884197"/>
              <a:ext cx="339999" cy="20231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2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cxnSp>
        <p:nvCxnSpPr>
          <p:cNvPr id="22" name="Straight Connector 26"/>
          <p:cNvCxnSpPr/>
          <p:nvPr/>
        </p:nvCxnSpPr>
        <p:spPr>
          <a:xfrm>
            <a:off x="6707963" y="4962770"/>
            <a:ext cx="4422765" cy="0"/>
          </a:xfrm>
          <a:prstGeom prst="line">
            <a:avLst/>
          </a:prstGeom>
          <a:ln w="76200" cmpd="sng">
            <a:solidFill>
              <a:schemeClr val="bg2">
                <a:lumMod val="2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1436"/>
          <p:cNvSpPr>
            <a:spLocks noChangeArrowheads="1"/>
          </p:cNvSpPr>
          <p:nvPr/>
        </p:nvSpPr>
        <p:spPr bwMode="auto">
          <a:xfrm>
            <a:off x="7186188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1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39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Rectangle 1436"/>
          <p:cNvSpPr>
            <a:spLocks noChangeArrowheads="1"/>
          </p:cNvSpPr>
          <p:nvPr/>
        </p:nvSpPr>
        <p:spPr bwMode="auto">
          <a:xfrm>
            <a:off x="7835005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1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97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Rectangle 1436"/>
          <p:cNvSpPr>
            <a:spLocks noChangeArrowheads="1"/>
          </p:cNvSpPr>
          <p:nvPr/>
        </p:nvSpPr>
        <p:spPr bwMode="auto">
          <a:xfrm>
            <a:off x="8480696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80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Rectangle 1436"/>
          <p:cNvSpPr>
            <a:spLocks noChangeArrowheads="1"/>
          </p:cNvSpPr>
          <p:nvPr/>
        </p:nvSpPr>
        <p:spPr bwMode="auto">
          <a:xfrm>
            <a:off x="9126387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63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Rectangle 1436"/>
          <p:cNvSpPr>
            <a:spLocks noChangeArrowheads="1"/>
          </p:cNvSpPr>
          <p:nvPr/>
        </p:nvSpPr>
        <p:spPr bwMode="auto">
          <a:xfrm>
            <a:off x="9772078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82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10417770" y="4400581"/>
            <a:ext cx="1731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90</a:t>
            </a:r>
            <a:endParaRPr kumimoji="0" lang="en-US" sz="2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7014590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7660278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8305966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1436"/>
          <p:cNvSpPr>
            <a:spLocks noChangeArrowheads="1"/>
          </p:cNvSpPr>
          <p:nvPr/>
        </p:nvSpPr>
        <p:spPr bwMode="auto">
          <a:xfrm>
            <a:off x="8951654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Rectangle 1436"/>
          <p:cNvSpPr>
            <a:spLocks noChangeArrowheads="1"/>
          </p:cNvSpPr>
          <p:nvPr/>
        </p:nvSpPr>
        <p:spPr bwMode="auto">
          <a:xfrm>
            <a:off x="9597351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1436"/>
          <p:cNvSpPr>
            <a:spLocks noChangeArrowheads="1"/>
          </p:cNvSpPr>
          <p:nvPr/>
        </p:nvSpPr>
        <p:spPr bwMode="auto">
          <a:xfrm>
            <a:off x="10243043" y="5141689"/>
            <a:ext cx="522579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leopard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7" name="Straight Connector 158"/>
          <p:cNvCxnSpPr/>
          <p:nvPr/>
        </p:nvCxnSpPr>
        <p:spPr>
          <a:xfrm>
            <a:off x="6110956" y="2401874"/>
            <a:ext cx="0" cy="2901398"/>
          </a:xfrm>
          <a:prstGeom prst="line">
            <a:avLst/>
          </a:prstGeom>
          <a:noFill/>
          <a:ln w="15875" cap="rnd" cmpd="sng" algn="ctr">
            <a:solidFill>
              <a:srgbClr val="44546A"/>
            </a:solidFill>
            <a:prstDash val="sysDot"/>
            <a:miter lim="800000"/>
          </a:ln>
          <a:effectLst/>
        </p:spPr>
      </p:cxnSp>
      <p:sp>
        <p:nvSpPr>
          <p:cNvPr id="38" name="文本框 2"/>
          <p:cNvSpPr txBox="1"/>
          <p:nvPr/>
        </p:nvSpPr>
        <p:spPr>
          <a:xfrm>
            <a:off x="1061271" y="2994948"/>
            <a:ext cx="4750777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US" altLang="en-US" sz="120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9" name="矩形 57"/>
          <p:cNvSpPr>
            <a:spLocks noChangeArrowheads="1"/>
          </p:cNvSpPr>
          <p:nvPr/>
        </p:nvSpPr>
        <p:spPr bwMode="auto">
          <a:xfrm>
            <a:off x="1061273" y="2401874"/>
            <a:ext cx="210312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Group 20"/>
          <p:cNvGrpSpPr/>
          <p:nvPr/>
        </p:nvGrpSpPr>
        <p:grpSpPr>
          <a:xfrm>
            <a:off x="602615" y="1468755"/>
            <a:ext cx="2308860" cy="1924050"/>
            <a:chOff x="361456" y="1352550"/>
            <a:chExt cx="1950770" cy="1462714"/>
          </a:xfrm>
          <a:solidFill>
            <a:srgbClr val="AC1F24"/>
          </a:solidFill>
        </p:grpSpPr>
        <p:sp>
          <p:nvSpPr>
            <p:cNvPr id="50" name="Curved Right Arrow 19"/>
            <p:cNvSpPr/>
            <p:nvPr/>
          </p:nvSpPr>
          <p:spPr>
            <a:xfrm>
              <a:off x="361456" y="1778400"/>
              <a:ext cx="685800" cy="1036864"/>
            </a:xfrm>
            <a:prstGeom prst="curved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Pentagon 7"/>
            <p:cNvSpPr/>
            <p:nvPr/>
          </p:nvSpPr>
          <p:spPr>
            <a:xfrm>
              <a:off x="685800" y="1352550"/>
              <a:ext cx="1626426" cy="71562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52" name="Group 18"/>
          <p:cNvGrpSpPr/>
          <p:nvPr/>
        </p:nvGrpSpPr>
        <p:grpSpPr>
          <a:xfrm>
            <a:off x="1504315" y="2529840"/>
            <a:ext cx="2319020" cy="1964690"/>
            <a:chOff x="1123456" y="2159400"/>
            <a:chExt cx="1959429" cy="1494064"/>
          </a:xfrm>
          <a:solidFill>
            <a:srgbClr val="AC1F24"/>
          </a:solidFill>
        </p:grpSpPr>
        <p:sp>
          <p:nvSpPr>
            <p:cNvPr id="53" name="Curved Right Arrow 16"/>
            <p:cNvSpPr/>
            <p:nvPr/>
          </p:nvSpPr>
          <p:spPr>
            <a:xfrm>
              <a:off x="1123456" y="2616600"/>
              <a:ext cx="685800" cy="1036864"/>
            </a:xfrm>
            <a:prstGeom prst="curved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Pentagon 9"/>
            <p:cNvSpPr/>
            <p:nvPr/>
          </p:nvSpPr>
          <p:spPr>
            <a:xfrm>
              <a:off x="1456459" y="2159400"/>
              <a:ext cx="1626426" cy="71562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55" name="Group 21"/>
          <p:cNvGrpSpPr/>
          <p:nvPr/>
        </p:nvGrpSpPr>
        <p:grpSpPr>
          <a:xfrm>
            <a:off x="2385695" y="3632200"/>
            <a:ext cx="2306320" cy="1964690"/>
            <a:chOff x="1868139" y="2997600"/>
            <a:chExt cx="1948543" cy="1494064"/>
          </a:xfrm>
          <a:solidFill>
            <a:srgbClr val="AC1F24"/>
          </a:solidFill>
        </p:grpSpPr>
        <p:sp>
          <p:nvSpPr>
            <p:cNvPr id="56" name="Curved Right Arrow 17"/>
            <p:cNvSpPr/>
            <p:nvPr/>
          </p:nvSpPr>
          <p:spPr>
            <a:xfrm>
              <a:off x="1868139" y="3454800"/>
              <a:ext cx="685800" cy="1036864"/>
            </a:xfrm>
            <a:prstGeom prst="curved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Pentagon 25"/>
            <p:cNvSpPr/>
            <p:nvPr/>
          </p:nvSpPr>
          <p:spPr>
            <a:xfrm>
              <a:off x="2190256" y="2997600"/>
              <a:ext cx="1626426" cy="71562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sp>
        <p:nvSpPr>
          <p:cNvPr id="58" name="Pentagon 8"/>
          <p:cNvSpPr/>
          <p:nvPr/>
        </p:nvSpPr>
        <p:spPr>
          <a:xfrm>
            <a:off x="3772535" y="4734560"/>
            <a:ext cx="1925320" cy="941070"/>
          </a:xfrm>
          <a:prstGeom prst="homePlat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cxnSp>
        <p:nvCxnSpPr>
          <p:cNvPr id="59" name="Straight Connector 26"/>
          <p:cNvCxnSpPr/>
          <p:nvPr/>
        </p:nvCxnSpPr>
        <p:spPr>
          <a:xfrm flipV="1">
            <a:off x="3398520" y="1928495"/>
            <a:ext cx="1548765" cy="10795"/>
          </a:xfrm>
          <a:prstGeom prst="line">
            <a:avLst/>
          </a:prstGeom>
          <a:ln w="3175">
            <a:solidFill>
              <a:srgbClr val="AC1F2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27"/>
          <p:cNvCxnSpPr/>
          <p:nvPr/>
        </p:nvCxnSpPr>
        <p:spPr>
          <a:xfrm flipV="1">
            <a:off x="4311015" y="2982595"/>
            <a:ext cx="1548765" cy="10795"/>
          </a:xfrm>
          <a:prstGeom prst="line">
            <a:avLst/>
          </a:prstGeom>
          <a:ln w="3175">
            <a:solidFill>
              <a:srgbClr val="AC1F2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28"/>
          <p:cNvCxnSpPr/>
          <p:nvPr/>
        </p:nvCxnSpPr>
        <p:spPr>
          <a:xfrm flipV="1">
            <a:off x="5182235" y="4084955"/>
            <a:ext cx="1548765" cy="10795"/>
          </a:xfrm>
          <a:prstGeom prst="line">
            <a:avLst/>
          </a:prstGeom>
          <a:ln w="3175">
            <a:solidFill>
              <a:srgbClr val="AC1F2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29"/>
          <p:cNvCxnSpPr/>
          <p:nvPr/>
        </p:nvCxnSpPr>
        <p:spPr>
          <a:xfrm flipV="1">
            <a:off x="6189345" y="5187315"/>
            <a:ext cx="1548765" cy="10795"/>
          </a:xfrm>
          <a:prstGeom prst="line">
            <a:avLst/>
          </a:prstGeom>
          <a:ln w="3175">
            <a:solidFill>
              <a:srgbClr val="AC1F2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1"/>
          <p:cNvSpPr/>
          <p:nvPr/>
        </p:nvSpPr>
        <p:spPr>
          <a:xfrm>
            <a:off x="8158480" y="4740275"/>
            <a:ext cx="3818255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64" name="Rectangle 32"/>
          <p:cNvSpPr/>
          <p:nvPr/>
        </p:nvSpPr>
        <p:spPr>
          <a:xfrm>
            <a:off x="7165975" y="3644900"/>
            <a:ext cx="3818255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65" name="Rectangle 33"/>
          <p:cNvSpPr/>
          <p:nvPr/>
        </p:nvSpPr>
        <p:spPr>
          <a:xfrm>
            <a:off x="6374765" y="2542540"/>
            <a:ext cx="3818255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66" name="Rectangle 34"/>
          <p:cNvSpPr/>
          <p:nvPr/>
        </p:nvSpPr>
        <p:spPr>
          <a:xfrm>
            <a:off x="5473065" y="1434465"/>
            <a:ext cx="3818255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68" name="矩形 67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897886" y="3632200"/>
            <a:ext cx="638860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全字库正楷体" panose="02010604000101010101" pitchFamily="2" charset="-122"/>
                <a:sym typeface="+mn-ea"/>
              </a:rPr>
              <a:t>点击输入本栏的具体文字，简明扼要的说明分项内容，此为概念图解，请根据您的具体内容酌情修改。点击输入本栏的具体文字，简明扼要的说明分项内容，此为概念图解，请根据您的具体内容酌情修改。</a:t>
            </a: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全字库正楷体" panose="02010604000101010101" pitchFamily="2" charset="-122"/>
            </a:endParaRPr>
          </a:p>
          <a:p>
            <a:pPr algn="ctr">
              <a:lnSpc>
                <a:spcPct val="200000"/>
              </a:lnSpc>
              <a:defRPr/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4356" y="1983448"/>
            <a:ext cx="3535680" cy="14452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第四部分 </a:t>
            </a:r>
          </a:p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sp>
        <p:nvSpPr>
          <p:cNvPr id="6" name="Triángulo isósceles 4"/>
          <p:cNvSpPr/>
          <p:nvPr/>
        </p:nvSpPr>
        <p:spPr>
          <a:xfrm rot="5400000">
            <a:off x="1525905" y="2760345"/>
            <a:ext cx="1837055" cy="2033905"/>
          </a:xfrm>
          <a:prstGeom prst="triangl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Elipse 12"/>
          <p:cNvSpPr/>
          <p:nvPr/>
        </p:nvSpPr>
        <p:spPr>
          <a:xfrm>
            <a:off x="934720" y="3288030"/>
            <a:ext cx="985520" cy="985520"/>
          </a:xfrm>
          <a:prstGeom prst="ellipse">
            <a:avLst/>
          </a:prstGeom>
          <a:solidFill>
            <a:srgbClr val="AC1F24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riángulo isósceles 13"/>
          <p:cNvSpPr/>
          <p:nvPr/>
        </p:nvSpPr>
        <p:spPr>
          <a:xfrm rot="5400000">
            <a:off x="4051935" y="2760345"/>
            <a:ext cx="1837055" cy="2033905"/>
          </a:xfrm>
          <a:prstGeom prst="triangl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Elipse 14"/>
          <p:cNvSpPr/>
          <p:nvPr/>
        </p:nvSpPr>
        <p:spPr>
          <a:xfrm>
            <a:off x="3461385" y="3288030"/>
            <a:ext cx="985520" cy="985520"/>
          </a:xfrm>
          <a:prstGeom prst="ellipse">
            <a:avLst/>
          </a:prstGeom>
          <a:solidFill>
            <a:srgbClr val="AC1F24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riángulo isósceles 15"/>
          <p:cNvSpPr/>
          <p:nvPr/>
        </p:nvSpPr>
        <p:spPr>
          <a:xfrm rot="5400000">
            <a:off x="6578600" y="2760345"/>
            <a:ext cx="1837055" cy="2033905"/>
          </a:xfrm>
          <a:prstGeom prst="triangl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Elipse 16"/>
          <p:cNvSpPr/>
          <p:nvPr/>
        </p:nvSpPr>
        <p:spPr>
          <a:xfrm>
            <a:off x="5987415" y="3288030"/>
            <a:ext cx="985520" cy="985520"/>
          </a:xfrm>
          <a:prstGeom prst="ellipse">
            <a:avLst/>
          </a:prstGeom>
          <a:solidFill>
            <a:srgbClr val="AC1F24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riángulo isósceles 17"/>
          <p:cNvSpPr/>
          <p:nvPr/>
        </p:nvSpPr>
        <p:spPr>
          <a:xfrm rot="5400000">
            <a:off x="9105265" y="2760345"/>
            <a:ext cx="1837055" cy="2033905"/>
          </a:xfrm>
          <a:prstGeom prst="triangl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Elipse 18"/>
          <p:cNvSpPr/>
          <p:nvPr/>
        </p:nvSpPr>
        <p:spPr>
          <a:xfrm>
            <a:off x="8514080" y="3288030"/>
            <a:ext cx="985520" cy="985520"/>
          </a:xfrm>
          <a:prstGeom prst="ellipse">
            <a:avLst/>
          </a:prstGeom>
          <a:solidFill>
            <a:srgbClr val="AC1F24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CuadroTexto 22"/>
          <p:cNvSpPr txBox="1"/>
          <p:nvPr/>
        </p:nvSpPr>
        <p:spPr>
          <a:xfrm>
            <a:off x="1623060" y="1759585"/>
            <a:ext cx="2045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5" name="CuadroTexto 23"/>
          <p:cNvSpPr txBox="1"/>
          <p:nvPr/>
        </p:nvSpPr>
        <p:spPr>
          <a:xfrm>
            <a:off x="1603375" y="5084445"/>
            <a:ext cx="2415540" cy="368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6" name="Elipse 25"/>
          <p:cNvSpPr/>
          <p:nvPr/>
        </p:nvSpPr>
        <p:spPr>
          <a:xfrm>
            <a:off x="1377315" y="1868170"/>
            <a:ext cx="245745" cy="245745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Elipse 26"/>
          <p:cNvSpPr/>
          <p:nvPr/>
        </p:nvSpPr>
        <p:spPr>
          <a:xfrm>
            <a:off x="1427480" y="5165090"/>
            <a:ext cx="163830" cy="163830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CuadroTexto 27"/>
          <p:cNvSpPr txBox="1"/>
          <p:nvPr/>
        </p:nvSpPr>
        <p:spPr>
          <a:xfrm>
            <a:off x="4087495" y="2158365"/>
            <a:ext cx="2415540" cy="368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Elipse 28"/>
          <p:cNvSpPr/>
          <p:nvPr/>
        </p:nvSpPr>
        <p:spPr>
          <a:xfrm>
            <a:off x="3910965" y="2238375"/>
            <a:ext cx="163830" cy="163830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CuadroTexto 29"/>
          <p:cNvSpPr txBox="1"/>
          <p:nvPr/>
        </p:nvSpPr>
        <p:spPr>
          <a:xfrm>
            <a:off x="6656705" y="5084445"/>
            <a:ext cx="2415540" cy="368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1" name="Elipse 30"/>
          <p:cNvSpPr/>
          <p:nvPr/>
        </p:nvSpPr>
        <p:spPr>
          <a:xfrm>
            <a:off x="6480175" y="5165090"/>
            <a:ext cx="163830" cy="163830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CuadroTexto 31"/>
          <p:cNvSpPr txBox="1"/>
          <p:nvPr/>
        </p:nvSpPr>
        <p:spPr>
          <a:xfrm>
            <a:off x="9140825" y="2158365"/>
            <a:ext cx="2415540" cy="368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3" name="Elipse 32"/>
          <p:cNvSpPr/>
          <p:nvPr/>
        </p:nvSpPr>
        <p:spPr>
          <a:xfrm>
            <a:off x="8964295" y="2238375"/>
            <a:ext cx="163830" cy="163830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CuadroTexto 33"/>
          <p:cNvSpPr txBox="1"/>
          <p:nvPr/>
        </p:nvSpPr>
        <p:spPr>
          <a:xfrm>
            <a:off x="4144010" y="5084445"/>
            <a:ext cx="2045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5" name="Elipse 34"/>
          <p:cNvSpPr/>
          <p:nvPr/>
        </p:nvSpPr>
        <p:spPr>
          <a:xfrm>
            <a:off x="3898265" y="5193030"/>
            <a:ext cx="245745" cy="245745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CuadroTexto 35"/>
          <p:cNvSpPr txBox="1"/>
          <p:nvPr/>
        </p:nvSpPr>
        <p:spPr>
          <a:xfrm>
            <a:off x="9210040" y="5084445"/>
            <a:ext cx="2045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7" name="Elipse 36"/>
          <p:cNvSpPr/>
          <p:nvPr/>
        </p:nvSpPr>
        <p:spPr>
          <a:xfrm>
            <a:off x="8964295" y="5193030"/>
            <a:ext cx="245745" cy="245745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CuadroTexto 37"/>
          <p:cNvSpPr txBox="1"/>
          <p:nvPr/>
        </p:nvSpPr>
        <p:spPr>
          <a:xfrm>
            <a:off x="6644005" y="1759585"/>
            <a:ext cx="2045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9" name="Elipse 38"/>
          <p:cNvSpPr/>
          <p:nvPr/>
        </p:nvSpPr>
        <p:spPr>
          <a:xfrm>
            <a:off x="6398260" y="1868170"/>
            <a:ext cx="245745" cy="245745"/>
          </a:xfrm>
          <a:prstGeom prst="ellipse">
            <a:avLst/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sp>
        <p:nvSpPr>
          <p:cNvPr id="48" name="十字形 47"/>
          <p:cNvSpPr/>
          <p:nvPr/>
        </p:nvSpPr>
        <p:spPr>
          <a:xfrm>
            <a:off x="8627585" y="1577453"/>
            <a:ext cx="388420" cy="388420"/>
          </a:xfrm>
          <a:prstGeom prst="plus">
            <a:avLst>
              <a:gd name="adj" fmla="val 41380"/>
            </a:avLst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十字形 48"/>
          <p:cNvSpPr/>
          <p:nvPr/>
        </p:nvSpPr>
        <p:spPr>
          <a:xfrm>
            <a:off x="8627585" y="4184779"/>
            <a:ext cx="388420" cy="388420"/>
          </a:xfrm>
          <a:prstGeom prst="plus">
            <a:avLst>
              <a:gd name="adj" fmla="val 41380"/>
            </a:avLst>
          </a:prstGeom>
          <a:solidFill>
            <a:srgbClr val="AC1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6"/>
          <p:cNvGrpSpPr/>
          <p:nvPr/>
        </p:nvGrpSpPr>
        <p:grpSpPr bwMode="auto">
          <a:xfrm>
            <a:off x="367665" y="278765"/>
            <a:ext cx="4782185" cy="6147435"/>
            <a:chOff x="694895" y="-12700"/>
            <a:chExt cx="4833397" cy="5156200"/>
          </a:xfrm>
          <a:solidFill>
            <a:srgbClr val="AC1F24"/>
          </a:solidFill>
        </p:grpSpPr>
        <p:sp>
          <p:nvSpPr>
            <p:cNvPr id="32" name="任意多边形 31"/>
            <p:cNvSpPr/>
            <p:nvPr/>
          </p:nvSpPr>
          <p:spPr>
            <a:xfrm>
              <a:off x="1049747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94895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4" name="组合 22"/>
          <p:cNvGrpSpPr/>
          <p:nvPr/>
        </p:nvGrpSpPr>
        <p:grpSpPr bwMode="auto">
          <a:xfrm>
            <a:off x="1440180" y="2108200"/>
            <a:ext cx="4095115" cy="3376295"/>
            <a:chOff x="5019675" y="1520189"/>
            <a:chExt cx="3567114" cy="2941321"/>
          </a:xfrm>
        </p:grpSpPr>
        <p:pic>
          <p:nvPicPr>
            <p:cNvPr id="28681" name="图片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9675" y="1520189"/>
              <a:ext cx="3567114" cy="2941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任意多边形 34"/>
            <p:cNvSpPr/>
            <p:nvPr/>
          </p:nvSpPr>
          <p:spPr>
            <a:xfrm>
              <a:off x="5206823" y="1701116"/>
              <a:ext cx="3175234" cy="1791681"/>
            </a:xfrm>
            <a:custGeom>
              <a:avLst/>
              <a:gdLst>
                <a:gd name="connsiteX0" fmla="*/ 0 w 3175000"/>
                <a:gd name="connsiteY0" fmla="*/ 0 h 1790700"/>
                <a:gd name="connsiteX1" fmla="*/ 3175000 w 3175000"/>
                <a:gd name="connsiteY1" fmla="*/ 0 h 1790700"/>
                <a:gd name="connsiteX2" fmla="*/ 3175000 w 3175000"/>
                <a:gd name="connsiteY2" fmla="*/ 1790700 h 1790700"/>
                <a:gd name="connsiteX3" fmla="*/ 12700 w 3175000"/>
                <a:gd name="connsiteY3" fmla="*/ 1790700 h 1790700"/>
                <a:gd name="connsiteX4" fmla="*/ 0 w 3175000"/>
                <a:gd name="connsiteY4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5000" h="1790700">
                  <a:moveTo>
                    <a:pt x="0" y="0"/>
                  </a:moveTo>
                  <a:lnTo>
                    <a:pt x="3175000" y="0"/>
                  </a:lnTo>
                  <a:lnTo>
                    <a:pt x="3175000" y="1790700"/>
                  </a:lnTo>
                  <a:lnTo>
                    <a:pt x="12700" y="1790700"/>
                  </a:lnTo>
                  <a:cubicBezTo>
                    <a:pt x="8467" y="1193800"/>
                    <a:pt x="4233" y="596900"/>
                    <a:pt x="0" y="0"/>
                  </a:cubicBez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36" name="组合 7"/>
          <p:cNvGrpSpPr/>
          <p:nvPr/>
        </p:nvGrpSpPr>
        <p:grpSpPr bwMode="auto">
          <a:xfrm>
            <a:off x="6857371" y="1595312"/>
            <a:ext cx="3960092" cy="1731263"/>
            <a:chOff x="2989865" y="602136"/>
            <a:chExt cx="2814868" cy="1231365"/>
          </a:xfrm>
        </p:grpSpPr>
        <p:sp>
          <p:nvSpPr>
            <p:cNvPr id="37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8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</a:p>
          </p:txBody>
        </p:sp>
        <p:sp>
          <p:nvSpPr>
            <p:cNvPr id="38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41047" cy="239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0600" cy="23440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TITLE HERE</a:t>
              </a: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7"/>
          <p:cNvGrpSpPr/>
          <p:nvPr/>
        </p:nvGrpSpPr>
        <p:grpSpPr bwMode="auto">
          <a:xfrm>
            <a:off x="6857371" y="4248208"/>
            <a:ext cx="3960092" cy="1724388"/>
            <a:chOff x="2989865" y="607026"/>
            <a:chExt cx="2814868" cy="1226475"/>
          </a:xfrm>
        </p:grpSpPr>
        <p:sp>
          <p:nvSpPr>
            <p:cNvPr id="42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8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</a:p>
          </p:txBody>
        </p:sp>
        <p:sp>
          <p:nvSpPr>
            <p:cNvPr id="43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41047" cy="239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0600" cy="23440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5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TITLE HERE</a:t>
              </a: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79400"/>
            <a:ext cx="12192000" cy="62103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342900"/>
            <a:ext cx="12192000" cy="608330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4785360" y="528049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输入标题内容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1051450" y="2459161"/>
            <a:ext cx="7282469" cy="2710867"/>
            <a:chOff x="1080946" y="2430484"/>
            <a:chExt cx="7282469" cy="2710867"/>
          </a:xfrm>
          <a:solidFill>
            <a:srgbClr val="AC1F24"/>
          </a:solidFill>
        </p:grpSpPr>
        <p:sp>
          <p:nvSpPr>
            <p:cNvPr id="43" name="圆角矩形 42"/>
            <p:cNvSpPr/>
            <p:nvPr/>
          </p:nvSpPr>
          <p:spPr>
            <a:xfrm>
              <a:off x="1080946" y="3661230"/>
              <a:ext cx="1513623" cy="20183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2402954" y="3661230"/>
              <a:ext cx="1849984" cy="20183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圆角矩形 44"/>
            <p:cNvSpPr/>
            <p:nvPr/>
          </p:nvSpPr>
          <p:spPr>
            <a:xfrm>
              <a:off x="4061322" y="3661230"/>
              <a:ext cx="1849984" cy="20183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5719690" y="3661230"/>
              <a:ext cx="1849984" cy="20183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2375605" y="2430484"/>
              <a:ext cx="269089" cy="269089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椭圆 47"/>
            <p:cNvSpPr>
              <a:spLocks noChangeAspect="1"/>
            </p:cNvSpPr>
            <p:nvPr/>
          </p:nvSpPr>
          <p:spPr>
            <a:xfrm>
              <a:off x="3999807" y="4872262"/>
              <a:ext cx="269089" cy="269089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椭圆 48"/>
            <p:cNvSpPr>
              <a:spLocks noChangeAspect="1"/>
            </p:cNvSpPr>
            <p:nvPr/>
          </p:nvSpPr>
          <p:spPr>
            <a:xfrm>
              <a:off x="5719690" y="2430484"/>
              <a:ext cx="269089" cy="269089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7825238" y="3493060"/>
              <a:ext cx="538177" cy="538177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+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2510149" y="2753048"/>
              <a:ext cx="0" cy="840902"/>
            </a:xfrm>
            <a:prstGeom prst="line">
              <a:avLst/>
            </a:prstGeom>
            <a:grpFill/>
            <a:ln w="635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129276" y="3930348"/>
              <a:ext cx="0" cy="840902"/>
            </a:xfrm>
            <a:prstGeom prst="line">
              <a:avLst/>
            </a:prstGeom>
            <a:grpFill/>
            <a:ln w="635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5854235" y="2753048"/>
              <a:ext cx="0" cy="840902"/>
            </a:xfrm>
            <a:prstGeom prst="line">
              <a:avLst/>
            </a:prstGeom>
            <a:grpFill/>
            <a:ln w="635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4415480" y="4351611"/>
            <a:ext cx="2918589" cy="1182636"/>
            <a:chOff x="1380894" y="2712229"/>
            <a:chExt cx="2918589" cy="1182636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1421087" y="3030461"/>
              <a:ext cx="2849463" cy="8644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0960" tIns="30480" rIns="60960" bIns="3048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450975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本模板内所有图片及字体仅供参考，请根据您的实际情况进行替换或更改，并根据实际情况编辑文字内容。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1380894" y="2712229"/>
              <a:ext cx="2918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输入小标题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693401" y="2170595"/>
            <a:ext cx="2918589" cy="1182636"/>
            <a:chOff x="1380894" y="2712229"/>
            <a:chExt cx="2918589" cy="1182636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1421087" y="3030461"/>
              <a:ext cx="2849463" cy="8644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0960" tIns="30480" rIns="60960" bIns="3048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450975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本模板内所有图片及字体仅供参考，请根据您的实际情况进行替换或更改，并根据实际情况编辑文字内容。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1380894" y="2712229"/>
              <a:ext cx="2918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输入小标题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384724" y="3829874"/>
            <a:ext cx="2918589" cy="1182636"/>
            <a:chOff x="1380894" y="2712229"/>
            <a:chExt cx="2918589" cy="1182636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1421087" y="3030461"/>
              <a:ext cx="2849463" cy="8644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0960" tIns="30480" rIns="60960" bIns="3048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450975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本模板内所有图片及字体仅供参考，请根据您的实际情况进行替换或更改，并根据实际情况编辑文字内容。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1380894" y="2712229"/>
              <a:ext cx="2918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输入小标题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273131" y="2110137"/>
            <a:ext cx="2918589" cy="1182636"/>
            <a:chOff x="1380894" y="2712229"/>
            <a:chExt cx="2918589" cy="1182636"/>
          </a:xfrm>
        </p:grpSpPr>
        <p:sp>
          <p:nvSpPr>
            <p:cNvPr id="64" name="Text Box 10"/>
            <p:cNvSpPr txBox="1">
              <a:spLocks noChangeArrowheads="1"/>
            </p:cNvSpPr>
            <p:nvPr/>
          </p:nvSpPr>
          <p:spPr bwMode="auto">
            <a:xfrm>
              <a:off x="1421087" y="3030461"/>
              <a:ext cx="2849463" cy="8644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0960" tIns="30480" rIns="60960" bIns="3048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450975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本模板内所有图片及字体仅供参考，请根据您的实际情况进行替换或更改，并根据实际情况编辑文字内容。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380894" y="2712229"/>
              <a:ext cx="2918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输入小标题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几何背景6-01"/>
          <p:cNvPicPr>
            <a:picLocks noChangeAspect="1"/>
          </p:cNvPicPr>
          <p:nvPr/>
        </p:nvPicPr>
        <p:blipFill>
          <a:blip r:embed="rId3"/>
          <a:srcRect r="24387"/>
          <a:stretch>
            <a:fillRect/>
          </a:stretch>
        </p:blipFill>
        <p:spPr>
          <a:xfrm rot="5400000">
            <a:off x="2647315" y="-2663190"/>
            <a:ext cx="6891020" cy="121856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300" y="558800"/>
            <a:ext cx="10947400" cy="5740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4400" y="811857"/>
            <a:ext cx="10363200" cy="523428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57"/>
          <p:cNvSpPr>
            <a:spLocks noChangeArrowheads="1"/>
          </p:cNvSpPr>
          <p:nvPr/>
        </p:nvSpPr>
        <p:spPr bwMode="auto">
          <a:xfrm>
            <a:off x="2901696" y="4018572"/>
            <a:ext cx="6388608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450975">
              <a:lnSpc>
                <a:spcPct val="15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本模板内所有图片及字体仅供参考，请根据您的实际情况进行替换或更改，并根据实际情况编辑文字内容。</a:t>
            </a:r>
          </a:p>
        </p:txBody>
      </p:sp>
      <p:sp>
        <p:nvSpPr>
          <p:cNvPr id="10" name="矩形 57"/>
          <p:cNvSpPr>
            <a:spLocks noChangeArrowheads="1"/>
          </p:cNvSpPr>
          <p:nvPr/>
        </p:nvSpPr>
        <p:spPr bwMode="auto">
          <a:xfrm>
            <a:off x="5169031" y="4975799"/>
            <a:ext cx="1853938" cy="276999"/>
          </a:xfrm>
          <a:prstGeom prst="rect">
            <a:avLst/>
          </a:prstGeom>
          <a:solidFill>
            <a:srgbClr val="D11528"/>
          </a:solidFill>
          <a:ln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轻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松办公为您呈现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43099" y="2560320"/>
            <a:ext cx="353568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894715" y="5662295"/>
            <a:ext cx="10382250" cy="384175"/>
            <a:chOff x="0" y="4678017"/>
            <a:chExt cx="12192000" cy="2179984"/>
          </a:xfrm>
        </p:grpSpPr>
        <p:sp>
          <p:nvSpPr>
            <p:cNvPr id="14" name="矩形 13"/>
            <p:cNvSpPr/>
            <p:nvPr/>
          </p:nvSpPr>
          <p:spPr>
            <a:xfrm>
              <a:off x="0" y="6380922"/>
              <a:ext cx="12192000" cy="477078"/>
            </a:xfrm>
            <a:prstGeom prst="rec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流程图: 手动输入 14"/>
            <p:cNvSpPr/>
            <p:nvPr/>
          </p:nvSpPr>
          <p:spPr>
            <a:xfrm>
              <a:off x="10376453" y="4678017"/>
              <a:ext cx="1815546" cy="2179984"/>
            </a:xfrm>
            <a:prstGeom prst="flowChartManualInpu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流程图: 手动输入 15"/>
            <p:cNvSpPr/>
            <p:nvPr/>
          </p:nvSpPr>
          <p:spPr>
            <a:xfrm>
              <a:off x="8733183" y="5775524"/>
              <a:ext cx="1815546" cy="1082476"/>
            </a:xfrm>
            <a:prstGeom prst="flowChartManualInpu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flipH="1" flipV="1">
            <a:off x="894715" y="812165"/>
            <a:ext cx="10382250" cy="457200"/>
            <a:chOff x="0" y="4678017"/>
            <a:chExt cx="12192000" cy="2179984"/>
          </a:xfrm>
        </p:grpSpPr>
        <p:sp>
          <p:nvSpPr>
            <p:cNvPr id="18" name="矩形 17"/>
            <p:cNvSpPr/>
            <p:nvPr/>
          </p:nvSpPr>
          <p:spPr>
            <a:xfrm>
              <a:off x="0" y="6380922"/>
              <a:ext cx="12192000" cy="477078"/>
            </a:xfrm>
            <a:prstGeom prst="rec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手动输入 18"/>
            <p:cNvSpPr/>
            <p:nvPr/>
          </p:nvSpPr>
          <p:spPr>
            <a:xfrm>
              <a:off x="10376453" y="4678017"/>
              <a:ext cx="1815546" cy="2179984"/>
            </a:xfrm>
            <a:prstGeom prst="flowChartManualInput">
              <a:avLst/>
            </a:prstGeom>
            <a:solidFill>
              <a:srgbClr val="AC1F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流程图: 手动输入 19"/>
            <p:cNvSpPr/>
            <p:nvPr/>
          </p:nvSpPr>
          <p:spPr>
            <a:xfrm>
              <a:off x="8733183" y="5775524"/>
              <a:ext cx="1815546" cy="1082476"/>
            </a:xfrm>
            <a:prstGeom prst="flowChartManualInput">
              <a:avLst/>
            </a:prstGeom>
            <a:solidFill>
              <a:srgbClr val="D115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3273</Words>
  <Application>Microsoft Office PowerPoint</Application>
  <PresentationFormat>宽屏</PresentationFormat>
  <Paragraphs>152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Open Sans</vt:lpstr>
      <vt:lpstr>Source Han Sans SC</vt:lpstr>
      <vt:lpstr>全字库正楷体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vian</cp:lastModifiedBy>
  <cp:revision>54</cp:revision>
  <dcterms:created xsi:type="dcterms:W3CDTF">2015-05-05T08:02:00Z</dcterms:created>
  <dcterms:modified xsi:type="dcterms:W3CDTF">2022-12-21T12:12:08Z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