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theme/themeOverride30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heme/themeOverride17.xml" ContentType="application/vnd.openxmlformats-officedocument.themeOverride+xml"/>
  <Override PartName="/ppt/theme/themeOverride28.xml" ContentType="application/vnd.openxmlformats-officedocument.themeOverride+xml"/>
  <Override PartName="/ppt/notesSlides/notesSlide30.xml" ContentType="application/vnd.openxmlformats-officedocument.presentationml.notesSlid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theme/themeOverride24.xml" ContentType="application/vnd.openxmlformats-officedocument.themeOverr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7.xml" ContentType="application/vnd.openxmlformats-officedocument.themeOverr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6.xml" ContentType="application/vnd.openxmlformats-officedocument.themeOverride+xml"/>
  <Override PartName="/ppt/charts/chart4.xml" ContentType="application/vnd.openxmlformats-officedocument.drawingml.chart+xml"/>
  <Override PartName="/ppt/theme/themeOverride25.xml" ContentType="application/vnd.openxmlformats-officedocument.themeOverr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ppt/theme/themeOverride23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Override10.xml" ContentType="application/vnd.openxmlformats-officedocument.themeOverrid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5.xml" ContentType="application/vnd.openxmlformats-officedocument.themeOverride+xml"/>
  <Override PartName="/ppt/theme/themeOverride26.xml" ContentType="application/vnd.openxmlformats-officedocument.themeOverr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22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434" r:id="rId2"/>
    <p:sldId id="443" r:id="rId3"/>
    <p:sldId id="444" r:id="rId4"/>
    <p:sldId id="448" r:id="rId5"/>
    <p:sldId id="445" r:id="rId6"/>
    <p:sldId id="446" r:id="rId7"/>
    <p:sldId id="447" r:id="rId8"/>
    <p:sldId id="450" r:id="rId9"/>
    <p:sldId id="451" r:id="rId10"/>
    <p:sldId id="452" r:id="rId11"/>
    <p:sldId id="453" r:id="rId12"/>
    <p:sldId id="454" r:id="rId13"/>
    <p:sldId id="461" r:id="rId14"/>
    <p:sldId id="455" r:id="rId15"/>
    <p:sldId id="456" r:id="rId16"/>
    <p:sldId id="459" r:id="rId17"/>
    <p:sldId id="458" r:id="rId18"/>
    <p:sldId id="460" r:id="rId19"/>
    <p:sldId id="462" r:id="rId20"/>
    <p:sldId id="463" r:id="rId21"/>
    <p:sldId id="464" r:id="rId22"/>
    <p:sldId id="465" r:id="rId23"/>
    <p:sldId id="466" r:id="rId24"/>
    <p:sldId id="468" r:id="rId25"/>
    <p:sldId id="469" r:id="rId26"/>
    <p:sldId id="470" r:id="rId27"/>
    <p:sldId id="471" r:id="rId28"/>
    <p:sldId id="472" r:id="rId29"/>
    <p:sldId id="474" r:id="rId30"/>
    <p:sldId id="477" r:id="rId31"/>
    <p:sldId id="476" r:id="rId32"/>
    <p:sldId id="478" r:id="rId33"/>
    <p:sldId id="479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3429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685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028065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370965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1713865" algn="l" defTabSz="68516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056765" algn="l" defTabSz="68516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2399030" algn="l" defTabSz="68516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2741930" algn="l" defTabSz="68516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19">
          <p15:clr>
            <a:srgbClr val="A4A3A4"/>
          </p15:clr>
        </p15:guide>
        <p15:guide id="2" pos="289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82BCD8"/>
    <a:srgbClr val="002B82"/>
    <a:srgbClr val="0000FF"/>
    <a:srgbClr val="0439CE"/>
    <a:srgbClr val="3EB405"/>
    <a:srgbClr val="44B505"/>
    <a:srgbClr val="FFFFFF"/>
    <a:srgbClr val="A6B727"/>
    <a:srgbClr val="00206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34" autoAdjust="0"/>
    <p:restoredTop sz="98428" autoAdjust="0"/>
  </p:normalViewPr>
  <p:slideViewPr>
    <p:cSldViewPr snapToObjects="1">
      <p:cViewPr varScale="1">
        <p:scale>
          <a:sx n="150" d="100"/>
          <a:sy n="150" d="100"/>
        </p:scale>
        <p:origin x="-690" y="-84"/>
      </p:cViewPr>
      <p:guideLst>
        <p:guide orient="horz" pos="1619"/>
        <p:guide pos="289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1" d="100"/>
        <a:sy n="15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3.xlsx"/><Relationship Id="rId1" Type="http://schemas.openxmlformats.org/officeDocument/2006/relationships/image" Target="../media/image6.png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Sheet1!$A$2:$A$7</c:f>
              <c:strCache>
                <c:ptCount val="6"/>
                <c:pt idx="0">
                  <c:v>1月份</c:v>
                </c:pt>
                <c:pt idx="1">
                  <c:v>2月份</c:v>
                </c:pt>
                <c:pt idx="2">
                  <c:v>3月份</c:v>
                </c:pt>
                <c:pt idx="3">
                  <c:v>4月份</c:v>
                </c:pt>
                <c:pt idx="4">
                  <c:v>5月份</c:v>
                </c:pt>
                <c:pt idx="5">
                  <c:v>6月份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1.5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3.1</c:v>
                </c:pt>
                <c:pt idx="5">
                  <c:v>3.9</c:v>
                </c:pt>
              </c:numCache>
            </c:numRef>
          </c:val>
        </c:ser>
        <c:dLbls/>
        <c:gapWidth val="175"/>
        <c:overlap val="-27"/>
        <c:axId val="167985152"/>
        <c:axId val="167986688"/>
      </c:barChart>
      <c:catAx>
        <c:axId val="167985152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50" b="0" i="0" u="none" strike="noStrike" kern="1200" baseline="0">
                <a:solidFill>
                  <a:schemeClr val="bg1"/>
                </a:solidFill>
                <a:latin typeface="ITC Avant Garde Std Bk" panose="020B0502020202020204" pitchFamily="34" charset="0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67986688"/>
        <c:crosses val="autoZero"/>
        <c:auto val="1"/>
        <c:lblAlgn val="ctr"/>
        <c:lblOffset val="100"/>
      </c:catAx>
      <c:valAx>
        <c:axId val="167986688"/>
        <c:scaling>
          <c:orientation val="minMax"/>
        </c:scaling>
        <c:axPos val="l"/>
        <c:numFmt formatCode="General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ITC Avant Garde Std Bk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167985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82"/>
            </a:solidFill>
            <a:ln>
              <a:noFill/>
            </a:ln>
            <a:effectLst/>
          </c:spPr>
          <c:cat>
            <c:strRef>
              <c:f>Sheet1!$A$2:$A$7</c:f>
              <c:strCache>
                <c:ptCount val="6"/>
                <c:pt idx="0">
                  <c:v>7月份</c:v>
                </c:pt>
                <c:pt idx="1">
                  <c:v>8月份</c:v>
                </c:pt>
                <c:pt idx="2">
                  <c:v>9月份</c:v>
                </c:pt>
                <c:pt idx="3">
                  <c:v>10月份</c:v>
                </c:pt>
                <c:pt idx="4">
                  <c:v>11月份</c:v>
                </c:pt>
                <c:pt idx="5">
                  <c:v>12月份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1.5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3.1</c:v>
                </c:pt>
                <c:pt idx="5">
                  <c:v>3.9</c:v>
                </c:pt>
              </c:numCache>
            </c:numRef>
          </c:val>
        </c:ser>
        <c:dLbls/>
        <c:gapWidth val="175"/>
        <c:overlap val="-27"/>
        <c:axId val="168018688"/>
        <c:axId val="168020224"/>
      </c:barChart>
      <c:catAx>
        <c:axId val="168018688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50" b="0" i="0" u="none" strike="noStrike" kern="1200" baseline="0">
                <a:solidFill>
                  <a:schemeClr val="bg1"/>
                </a:solidFill>
                <a:latin typeface="ITC Avant Garde Std Bk" panose="020B0502020202020204" pitchFamily="34" charset="0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68020224"/>
        <c:crosses val="autoZero"/>
        <c:auto val="1"/>
        <c:lblAlgn val="ctr"/>
        <c:lblOffset val="100"/>
      </c:catAx>
      <c:valAx>
        <c:axId val="168020224"/>
        <c:scaling>
          <c:orientation val="minMax"/>
        </c:scaling>
        <c:axPos val="l"/>
        <c:numFmt formatCode="General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ITC Avant Garde Std Bk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168018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0.14643496762781305"/>
          <c:y val="4.087889926028801E-2"/>
          <c:w val="0.85356503237218739"/>
          <c:h val="0.91824220147942404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solidFill>
              <a:srgbClr val="002B82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6.3115955191647699E-2"/>
                  <c:y val="3.7174340458317914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8.9455684523594994E-2"/>
                      <c:h val="0.105342904321429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588E-2"/>
                  <c:y val="3.717434045831781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8.9455684523594994E-2"/>
                      <c:h val="0.10534290432142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588E-2"/>
                  <c:y val="3.7174340458318513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8.9455684523594994E-2"/>
                      <c:h val="0.105342904321429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699E-2"/>
                  <c:y val="3.7174340458319215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8.9455684523594994E-2"/>
                      <c:h val="0.105342904321429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588E-2"/>
                  <c:y val="3.717434045831781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8.9455684523594994E-2"/>
                      <c:h val="0.105342904321429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0.70000000000000018</c:v>
                </c:pt>
                <c:pt idx="4">
                  <c:v>0.9</c:v>
                </c:pt>
              </c:numCache>
            </c:numRef>
          </c:val>
        </c:ser>
        <c:dLbls/>
        <c:overlap val="100"/>
        <c:axId val="176769280"/>
        <c:axId val="176779264"/>
      </c:barChart>
      <c:catAx>
        <c:axId val="176769280"/>
        <c:scaling>
          <c:orientation val="maxMin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76779264"/>
        <c:crosses val="autoZero"/>
        <c:auto val="1"/>
        <c:lblAlgn val="ctr"/>
        <c:lblOffset val="100"/>
      </c:catAx>
      <c:valAx>
        <c:axId val="176779264"/>
        <c:scaling>
          <c:orientation val="minMax"/>
          <c:max val="1"/>
          <c:min val="0"/>
        </c:scaling>
        <c:delete val="1"/>
        <c:axPos val="t"/>
        <c:numFmt formatCode="0%" sourceLinked="1"/>
        <c:tickLblPos val="none"/>
        <c:crossAx val="17676928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002B82"/>
            </a:solidFill>
            <a:ln>
              <a:solidFill>
                <a:schemeClr val="bg1"/>
              </a:solidFill>
            </a:ln>
            <a:effectLst/>
            <a:sp3d/>
          </c:spPr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4"/>
            </a:solidFill>
            <a:ln>
              <a:solidFill>
                <a:schemeClr val="bg1"/>
              </a:solidFill>
            </a:ln>
            <a:effectLst/>
            <a:sp3d/>
          </c:spPr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rgbClr val="002B82"/>
            </a:solidFill>
            <a:ln>
              <a:solidFill>
                <a:schemeClr val="bg1"/>
              </a:solidFill>
            </a:ln>
            <a:effectLst/>
            <a:sp3d/>
          </c:spPr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/>
        <c:axId val="221110656"/>
        <c:axId val="221112192"/>
      </c:barChart>
      <c:catAx>
        <c:axId val="221110656"/>
        <c:scaling>
          <c:orientation val="minMax"/>
        </c:scaling>
        <c:delete val="1"/>
        <c:axPos val="b"/>
        <c:numFmt formatCode="General" sourceLinked="1"/>
        <c:majorTickMark val="none"/>
        <c:tickLblPos val="none"/>
        <c:crossAx val="221112192"/>
        <c:crosses val="autoZero"/>
        <c:auto val="1"/>
        <c:lblAlgn val="ctr"/>
        <c:lblOffset val="100"/>
      </c:catAx>
      <c:valAx>
        <c:axId val="22111219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tickLblPos val="none"/>
        <c:crossAx val="221110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/>
            </a:lvl1pPr>
          </a:lstStyle>
          <a:p>
            <a:endParaRPr lang="zh-CN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/>
            </a:lvl1pPr>
          </a:lstStyle>
          <a:p>
            <a:fld id="{3A93C214-0B12-46AB-8A79-327EE726E8C2}" type="datetimeFigureOut">
              <a:rPr lang="zh-CN" altLang="en-US"/>
              <a:pPr/>
              <a:t>2020/8/31</a:t>
            </a:fld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defRPr sz="1200"/>
            </a:lvl1pPr>
          </a:lstStyle>
          <a:p>
            <a:fld id="{B36EE78B-84D8-412F-BC69-ACC7C447BAFC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158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29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85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280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3709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713865" algn="l" defTabSz="68516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6765" algn="l" defTabSz="68516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399030" algn="l" defTabSz="68516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1930" algn="l" defTabSz="68516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EE78B-84D8-412F-BC69-ACC7C447BAFC}" type="slidenum">
              <a:rPr lang="zh-CN" alt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0677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EE78B-84D8-412F-BC69-ACC7C447BAFC}" type="slidenum">
              <a:rPr lang="zh-CN" alt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157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3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86552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4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5946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5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646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6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9519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7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9793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8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3447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60148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284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333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392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87489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983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79489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3664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98318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5735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39882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90023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48863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48134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38246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srgbClr val="000000"/>
                </a:solidFill>
              </a:rPr>
              <a:pPr/>
              <a:t>24</a:t>
            </a:fld>
            <a:endParaRPr lang="zh-CN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00266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31237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54050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3111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9539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6803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47908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56770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15099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EE78B-84D8-412F-BC69-ACC7C447BAFC}" type="slidenum">
              <a:rPr lang="zh-CN" alt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05346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60F58-3108-4415-857A-6D0360DF626E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5800" y="2709861"/>
            <a:ext cx="6559550" cy="75664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2550" b="1" i="0">
                <a:ln w="14605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6300" y="3663256"/>
            <a:ext cx="3638550" cy="30241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38" y="2082914"/>
            <a:ext cx="7886700" cy="802754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38" y="290590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60F58-3108-4415-857A-6D0360DF626E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1000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9050" y="-1"/>
            <a:ext cx="9163050" cy="534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等腰三角形 3"/>
          <p:cNvSpPr/>
          <p:nvPr userDrawn="1"/>
        </p:nvSpPr>
        <p:spPr bwMode="auto">
          <a:xfrm flipH="1">
            <a:off x="-1624169" y="531269"/>
            <a:ext cx="8114653" cy="2577429"/>
          </a:xfrm>
          <a:custGeom>
            <a:avLst/>
            <a:gdLst>
              <a:gd name="connsiteX0" fmla="*/ 0 w 3600445"/>
              <a:gd name="connsiteY0" fmla="*/ 2160267 h 2160267"/>
              <a:gd name="connsiteX1" fmla="*/ 3600445 w 3600445"/>
              <a:gd name="connsiteY1" fmla="*/ 0 h 2160267"/>
              <a:gd name="connsiteX2" fmla="*/ 3600445 w 3600445"/>
              <a:gd name="connsiteY2" fmla="*/ 2160267 h 2160267"/>
              <a:gd name="connsiteX3" fmla="*/ 0 w 3600445"/>
              <a:gd name="connsiteY3" fmla="*/ 2160267 h 2160267"/>
              <a:gd name="connsiteX0-1" fmla="*/ 0 w 3600445"/>
              <a:gd name="connsiteY0-2" fmla="*/ 2160267 h 2934967"/>
              <a:gd name="connsiteX1-3" fmla="*/ 3600445 w 3600445"/>
              <a:gd name="connsiteY1-4" fmla="*/ 0 h 2934967"/>
              <a:gd name="connsiteX2-5" fmla="*/ 742945 w 3600445"/>
              <a:gd name="connsiteY2-6" fmla="*/ 2934967 h 2934967"/>
              <a:gd name="connsiteX3-7" fmla="*/ 0 w 3600445"/>
              <a:gd name="connsiteY3-8" fmla="*/ 2160267 h 2934967"/>
              <a:gd name="connsiteX0-9" fmla="*/ 0 w 7956545"/>
              <a:gd name="connsiteY0-10" fmla="*/ 2236467 h 3011167"/>
              <a:gd name="connsiteX1-11" fmla="*/ 7956545 w 7956545"/>
              <a:gd name="connsiteY1-12" fmla="*/ 0 h 3011167"/>
              <a:gd name="connsiteX2-13" fmla="*/ 742945 w 7956545"/>
              <a:gd name="connsiteY2-14" fmla="*/ 3011167 h 3011167"/>
              <a:gd name="connsiteX3-15" fmla="*/ 0 w 7956545"/>
              <a:gd name="connsiteY3-16" fmla="*/ 2236467 h 3011167"/>
              <a:gd name="connsiteX0-17" fmla="*/ 0 w 8032745"/>
              <a:gd name="connsiteY0-18" fmla="*/ 1804667 h 3011167"/>
              <a:gd name="connsiteX1-19" fmla="*/ 8032745 w 8032745"/>
              <a:gd name="connsiteY1-20" fmla="*/ 0 h 3011167"/>
              <a:gd name="connsiteX2-21" fmla="*/ 819145 w 8032745"/>
              <a:gd name="connsiteY2-22" fmla="*/ 3011167 h 3011167"/>
              <a:gd name="connsiteX3-23" fmla="*/ 0 w 8032745"/>
              <a:gd name="connsiteY3-24" fmla="*/ 1804667 h 3011167"/>
              <a:gd name="connsiteX0-25" fmla="*/ 146055 w 8178800"/>
              <a:gd name="connsiteY0-26" fmla="*/ 1804667 h 3442967"/>
              <a:gd name="connsiteX1-27" fmla="*/ 8178800 w 8178800"/>
              <a:gd name="connsiteY1-28" fmla="*/ 0 h 3442967"/>
              <a:gd name="connsiteX2-29" fmla="*/ 0 w 8178800"/>
              <a:gd name="connsiteY2-30" fmla="*/ 3442967 h 3442967"/>
              <a:gd name="connsiteX3-31" fmla="*/ 146055 w 8178800"/>
              <a:gd name="connsiteY3-32" fmla="*/ 1804667 h 3442967"/>
              <a:gd name="connsiteX0-33" fmla="*/ 0 w 8032745"/>
              <a:gd name="connsiteY0-34" fmla="*/ 1804667 h 3341367"/>
              <a:gd name="connsiteX1-35" fmla="*/ 8032745 w 8032745"/>
              <a:gd name="connsiteY1-36" fmla="*/ 0 h 3341367"/>
              <a:gd name="connsiteX2-37" fmla="*/ 2017652 w 8032745"/>
              <a:gd name="connsiteY2-38" fmla="*/ 3341367 h 3341367"/>
              <a:gd name="connsiteX3-39" fmla="*/ 0 w 8032745"/>
              <a:gd name="connsiteY3-40" fmla="*/ 1804667 h 3341367"/>
              <a:gd name="connsiteX0-41" fmla="*/ 0 w 7825390"/>
              <a:gd name="connsiteY0-42" fmla="*/ 1347467 h 3341367"/>
              <a:gd name="connsiteX1-43" fmla="*/ 7825390 w 7825390"/>
              <a:gd name="connsiteY1-44" fmla="*/ 0 h 3341367"/>
              <a:gd name="connsiteX2-45" fmla="*/ 1810297 w 7825390"/>
              <a:gd name="connsiteY2-46" fmla="*/ 3341367 h 3341367"/>
              <a:gd name="connsiteX3-47" fmla="*/ 0 w 7825390"/>
              <a:gd name="connsiteY3-48" fmla="*/ 1347467 h 3341367"/>
              <a:gd name="connsiteX0-49" fmla="*/ 0 w 7595496"/>
              <a:gd name="connsiteY0-50" fmla="*/ 356867 h 3341367"/>
              <a:gd name="connsiteX1-51" fmla="*/ 7595496 w 7595496"/>
              <a:gd name="connsiteY1-52" fmla="*/ 0 h 3341367"/>
              <a:gd name="connsiteX2-53" fmla="*/ 1580403 w 7595496"/>
              <a:gd name="connsiteY2-54" fmla="*/ 3341367 h 3341367"/>
              <a:gd name="connsiteX3-55" fmla="*/ 0 w 7595496"/>
              <a:gd name="connsiteY3-56" fmla="*/ 356867 h 3341367"/>
              <a:gd name="connsiteX0-57" fmla="*/ 0 w 7595496"/>
              <a:gd name="connsiteY0-58" fmla="*/ 356867 h 3398517"/>
              <a:gd name="connsiteX1-59" fmla="*/ 7595496 w 7595496"/>
              <a:gd name="connsiteY1-60" fmla="*/ 0 h 3398517"/>
              <a:gd name="connsiteX2-61" fmla="*/ 2527025 w 7595496"/>
              <a:gd name="connsiteY2-62" fmla="*/ 3398517 h 3398517"/>
              <a:gd name="connsiteX3-63" fmla="*/ 0 w 7595496"/>
              <a:gd name="connsiteY3-64" fmla="*/ 356867 h 339851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7595496" h="3398517">
                <a:moveTo>
                  <a:pt x="0" y="356867"/>
                </a:moveTo>
                <a:lnTo>
                  <a:pt x="7595496" y="0"/>
                </a:lnTo>
                <a:lnTo>
                  <a:pt x="2527025" y="3398517"/>
                </a:lnTo>
                <a:lnTo>
                  <a:pt x="0" y="356867"/>
                </a:ln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100000">
                <a:srgbClr val="00B0F0">
                  <a:alpha val="66000"/>
                </a:srgb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等腰三角形 3"/>
          <p:cNvSpPr/>
          <p:nvPr userDrawn="1"/>
        </p:nvSpPr>
        <p:spPr bwMode="auto">
          <a:xfrm>
            <a:off x="2738956" y="-26858"/>
            <a:ext cx="5978135" cy="2619458"/>
          </a:xfrm>
          <a:custGeom>
            <a:avLst/>
            <a:gdLst>
              <a:gd name="connsiteX0" fmla="*/ 0 w 3600445"/>
              <a:gd name="connsiteY0" fmla="*/ 2160267 h 2160267"/>
              <a:gd name="connsiteX1" fmla="*/ 3600445 w 3600445"/>
              <a:gd name="connsiteY1" fmla="*/ 0 h 2160267"/>
              <a:gd name="connsiteX2" fmla="*/ 3600445 w 3600445"/>
              <a:gd name="connsiteY2" fmla="*/ 2160267 h 2160267"/>
              <a:gd name="connsiteX3" fmla="*/ 0 w 3600445"/>
              <a:gd name="connsiteY3" fmla="*/ 2160267 h 2160267"/>
              <a:gd name="connsiteX0-1" fmla="*/ 0 w 3600445"/>
              <a:gd name="connsiteY0-2" fmla="*/ 2160267 h 2934967"/>
              <a:gd name="connsiteX1-3" fmla="*/ 3600445 w 3600445"/>
              <a:gd name="connsiteY1-4" fmla="*/ 0 h 2934967"/>
              <a:gd name="connsiteX2-5" fmla="*/ 742945 w 3600445"/>
              <a:gd name="connsiteY2-6" fmla="*/ 2934967 h 2934967"/>
              <a:gd name="connsiteX3-7" fmla="*/ 0 w 3600445"/>
              <a:gd name="connsiteY3-8" fmla="*/ 2160267 h 2934967"/>
              <a:gd name="connsiteX0-9" fmla="*/ 0 w 7956545"/>
              <a:gd name="connsiteY0-10" fmla="*/ 2236467 h 3011167"/>
              <a:gd name="connsiteX1-11" fmla="*/ 7956545 w 7956545"/>
              <a:gd name="connsiteY1-12" fmla="*/ 0 h 3011167"/>
              <a:gd name="connsiteX2-13" fmla="*/ 742945 w 7956545"/>
              <a:gd name="connsiteY2-14" fmla="*/ 3011167 h 3011167"/>
              <a:gd name="connsiteX3-15" fmla="*/ 0 w 7956545"/>
              <a:gd name="connsiteY3-16" fmla="*/ 2236467 h 3011167"/>
              <a:gd name="connsiteX0-17" fmla="*/ 0 w 8032745"/>
              <a:gd name="connsiteY0-18" fmla="*/ 1804667 h 3011167"/>
              <a:gd name="connsiteX1-19" fmla="*/ 8032745 w 8032745"/>
              <a:gd name="connsiteY1-20" fmla="*/ 0 h 3011167"/>
              <a:gd name="connsiteX2-21" fmla="*/ 819145 w 8032745"/>
              <a:gd name="connsiteY2-22" fmla="*/ 3011167 h 3011167"/>
              <a:gd name="connsiteX3-23" fmla="*/ 0 w 8032745"/>
              <a:gd name="connsiteY3-24" fmla="*/ 1804667 h 3011167"/>
              <a:gd name="connsiteX0-25" fmla="*/ 146055 w 8178800"/>
              <a:gd name="connsiteY0-26" fmla="*/ 1804667 h 3442967"/>
              <a:gd name="connsiteX1-27" fmla="*/ 8178800 w 8178800"/>
              <a:gd name="connsiteY1-28" fmla="*/ 0 h 3442967"/>
              <a:gd name="connsiteX2-29" fmla="*/ 0 w 8178800"/>
              <a:gd name="connsiteY2-30" fmla="*/ 3442967 h 3442967"/>
              <a:gd name="connsiteX3-31" fmla="*/ 146055 w 8178800"/>
              <a:gd name="connsiteY3-32" fmla="*/ 1804667 h 3442967"/>
              <a:gd name="connsiteX0-33" fmla="*/ 158755 w 8178800"/>
              <a:gd name="connsiteY0-34" fmla="*/ 864867 h 3442967"/>
              <a:gd name="connsiteX1-35" fmla="*/ 8178800 w 8178800"/>
              <a:gd name="connsiteY1-36" fmla="*/ 0 h 3442967"/>
              <a:gd name="connsiteX2-37" fmla="*/ 0 w 8178800"/>
              <a:gd name="connsiteY2-38" fmla="*/ 3442967 h 3442967"/>
              <a:gd name="connsiteX3-39" fmla="*/ 158755 w 8178800"/>
              <a:gd name="connsiteY3-40" fmla="*/ 864867 h 3442967"/>
              <a:gd name="connsiteX0-41" fmla="*/ 158755 w 6959600"/>
              <a:gd name="connsiteY0-42" fmla="*/ 0 h 2578100"/>
              <a:gd name="connsiteX1-43" fmla="*/ 6959600 w 6959600"/>
              <a:gd name="connsiteY1-44" fmla="*/ 494033 h 2578100"/>
              <a:gd name="connsiteX2-45" fmla="*/ 0 w 6959600"/>
              <a:gd name="connsiteY2-46" fmla="*/ 2578100 h 2578100"/>
              <a:gd name="connsiteX3-47" fmla="*/ 158755 w 6959600"/>
              <a:gd name="connsiteY3-48" fmla="*/ 0 h 2578100"/>
              <a:gd name="connsiteX0-49" fmla="*/ 0 w 6800845"/>
              <a:gd name="connsiteY0-50" fmla="*/ 0 h 1295400"/>
              <a:gd name="connsiteX1-51" fmla="*/ 6800845 w 6800845"/>
              <a:gd name="connsiteY1-52" fmla="*/ 494033 h 1295400"/>
              <a:gd name="connsiteX2-53" fmla="*/ 463545 w 6800845"/>
              <a:gd name="connsiteY2-54" fmla="*/ 1295400 h 1295400"/>
              <a:gd name="connsiteX3-55" fmla="*/ 0 w 6800845"/>
              <a:gd name="connsiteY3-56" fmla="*/ 0 h 1295400"/>
              <a:gd name="connsiteX0-57" fmla="*/ 0 w 6800845"/>
              <a:gd name="connsiteY0-58" fmla="*/ 0 h 1905000"/>
              <a:gd name="connsiteX1-59" fmla="*/ 6800845 w 6800845"/>
              <a:gd name="connsiteY1-60" fmla="*/ 494033 h 1905000"/>
              <a:gd name="connsiteX2-61" fmla="*/ 1009645 w 6800845"/>
              <a:gd name="connsiteY2-62" fmla="*/ 1905000 h 1905000"/>
              <a:gd name="connsiteX3-63" fmla="*/ 0 w 6800845"/>
              <a:gd name="connsiteY3-64" fmla="*/ 0 h 1905000"/>
              <a:gd name="connsiteX0-65" fmla="*/ 0 w 6089645"/>
              <a:gd name="connsiteY0-66" fmla="*/ 0 h 4648200"/>
              <a:gd name="connsiteX1-67" fmla="*/ 6089645 w 6089645"/>
              <a:gd name="connsiteY1-68" fmla="*/ 3237233 h 4648200"/>
              <a:gd name="connsiteX2-69" fmla="*/ 298445 w 6089645"/>
              <a:gd name="connsiteY2-70" fmla="*/ 4648200 h 4648200"/>
              <a:gd name="connsiteX3-71" fmla="*/ 0 w 6089645"/>
              <a:gd name="connsiteY3-72" fmla="*/ 0 h 4648200"/>
              <a:gd name="connsiteX0-73" fmla="*/ 806455 w 6896100"/>
              <a:gd name="connsiteY0-74" fmla="*/ 0 h 4749800"/>
              <a:gd name="connsiteX1-75" fmla="*/ 6896100 w 6896100"/>
              <a:gd name="connsiteY1-76" fmla="*/ 3237233 h 4749800"/>
              <a:gd name="connsiteX2-77" fmla="*/ 0 w 6896100"/>
              <a:gd name="connsiteY2-78" fmla="*/ 4749800 h 4749800"/>
              <a:gd name="connsiteX3-79" fmla="*/ 806455 w 6896100"/>
              <a:gd name="connsiteY3-80" fmla="*/ 0 h 4749800"/>
              <a:gd name="connsiteX0-81" fmla="*/ 806455 w 6896100"/>
              <a:gd name="connsiteY0-82" fmla="*/ 0 h 4749800"/>
              <a:gd name="connsiteX1-83" fmla="*/ 2199269 w 6896100"/>
              <a:gd name="connsiteY1-84" fmla="*/ 771345 h 4749800"/>
              <a:gd name="connsiteX2-85" fmla="*/ 6896100 w 6896100"/>
              <a:gd name="connsiteY2-86" fmla="*/ 3237233 h 4749800"/>
              <a:gd name="connsiteX3-87" fmla="*/ 0 w 6896100"/>
              <a:gd name="connsiteY3-88" fmla="*/ 4749800 h 4749800"/>
              <a:gd name="connsiteX4" fmla="*/ 806455 w 6896100"/>
              <a:gd name="connsiteY4" fmla="*/ 0 h 4749800"/>
              <a:gd name="connsiteX0-89" fmla="*/ 806455 w 6896100"/>
              <a:gd name="connsiteY0-90" fmla="*/ 0 h 4749800"/>
              <a:gd name="connsiteX1-91" fmla="*/ 6785783 w 6896100"/>
              <a:gd name="connsiteY1-92" fmla="*/ 1743802 h 4749800"/>
              <a:gd name="connsiteX2-93" fmla="*/ 6896100 w 6896100"/>
              <a:gd name="connsiteY2-94" fmla="*/ 3237233 h 4749800"/>
              <a:gd name="connsiteX3-95" fmla="*/ 0 w 6896100"/>
              <a:gd name="connsiteY3-96" fmla="*/ 4749800 h 4749800"/>
              <a:gd name="connsiteX4-97" fmla="*/ 806455 w 6896100"/>
              <a:gd name="connsiteY4-98" fmla="*/ 0 h 4749800"/>
              <a:gd name="connsiteX0-99" fmla="*/ 806455 w 6896100"/>
              <a:gd name="connsiteY0-100" fmla="*/ 0 h 4749800"/>
              <a:gd name="connsiteX1-101" fmla="*/ 6655154 w 6896100"/>
              <a:gd name="connsiteY1-102" fmla="*/ 1569630 h 4749800"/>
              <a:gd name="connsiteX2-103" fmla="*/ 6896100 w 6896100"/>
              <a:gd name="connsiteY2-104" fmla="*/ 3237233 h 4749800"/>
              <a:gd name="connsiteX3-105" fmla="*/ 0 w 6896100"/>
              <a:gd name="connsiteY3-106" fmla="*/ 4749800 h 4749800"/>
              <a:gd name="connsiteX4-107" fmla="*/ 806455 w 6896100"/>
              <a:gd name="connsiteY4-108" fmla="*/ 0 h 4749800"/>
              <a:gd name="connsiteX0-109" fmla="*/ 690341 w 6896100"/>
              <a:gd name="connsiteY0-110" fmla="*/ 0 h 4546600"/>
              <a:gd name="connsiteX1-111" fmla="*/ 6655154 w 6896100"/>
              <a:gd name="connsiteY1-112" fmla="*/ 1366430 h 4546600"/>
              <a:gd name="connsiteX2-113" fmla="*/ 6896100 w 6896100"/>
              <a:gd name="connsiteY2-114" fmla="*/ 3034033 h 4546600"/>
              <a:gd name="connsiteX3-115" fmla="*/ 0 w 6896100"/>
              <a:gd name="connsiteY3-116" fmla="*/ 4546600 h 4546600"/>
              <a:gd name="connsiteX4-117" fmla="*/ 690341 w 6896100"/>
              <a:gd name="connsiteY4-118" fmla="*/ 0 h 4546600"/>
              <a:gd name="connsiteX0-119" fmla="*/ 2235142 w 6896100"/>
              <a:gd name="connsiteY0-120" fmla="*/ 0 h 4697312"/>
              <a:gd name="connsiteX1-121" fmla="*/ 6655154 w 6896100"/>
              <a:gd name="connsiteY1-122" fmla="*/ 1517142 h 4697312"/>
              <a:gd name="connsiteX2-123" fmla="*/ 6896100 w 6896100"/>
              <a:gd name="connsiteY2-124" fmla="*/ 3184745 h 4697312"/>
              <a:gd name="connsiteX3-125" fmla="*/ 0 w 6896100"/>
              <a:gd name="connsiteY3-126" fmla="*/ 4697312 h 4697312"/>
              <a:gd name="connsiteX4-127" fmla="*/ 2235142 w 6896100"/>
              <a:gd name="connsiteY4-128" fmla="*/ 0 h 4697312"/>
              <a:gd name="connsiteX0-129" fmla="*/ 2235142 w 6896100"/>
              <a:gd name="connsiteY0-130" fmla="*/ 0 h 4697312"/>
              <a:gd name="connsiteX1-131" fmla="*/ 6165339 w 6896100"/>
              <a:gd name="connsiteY1-132" fmla="*/ 1630177 h 4697312"/>
              <a:gd name="connsiteX2-133" fmla="*/ 6896100 w 6896100"/>
              <a:gd name="connsiteY2-134" fmla="*/ 3184745 h 4697312"/>
              <a:gd name="connsiteX3-135" fmla="*/ 0 w 6896100"/>
              <a:gd name="connsiteY3-136" fmla="*/ 4697312 h 4697312"/>
              <a:gd name="connsiteX4-137" fmla="*/ 2235142 w 6896100"/>
              <a:gd name="connsiteY4-138" fmla="*/ 0 h 4697312"/>
              <a:gd name="connsiteX0-139" fmla="*/ 1481580 w 6896100"/>
              <a:gd name="connsiteY0-140" fmla="*/ 0 h 4546600"/>
              <a:gd name="connsiteX1-141" fmla="*/ 6165339 w 6896100"/>
              <a:gd name="connsiteY1-142" fmla="*/ 1479465 h 4546600"/>
              <a:gd name="connsiteX2-143" fmla="*/ 6896100 w 6896100"/>
              <a:gd name="connsiteY2-144" fmla="*/ 3034033 h 4546600"/>
              <a:gd name="connsiteX3-145" fmla="*/ 0 w 6896100"/>
              <a:gd name="connsiteY3-146" fmla="*/ 4546600 h 4546600"/>
              <a:gd name="connsiteX4-147" fmla="*/ 1481580 w 6896100"/>
              <a:gd name="connsiteY4-148" fmla="*/ 0 h 4546600"/>
              <a:gd name="connsiteX0-149" fmla="*/ 1481580 w 6165339"/>
              <a:gd name="connsiteY0-150" fmla="*/ 0 h 4546600"/>
              <a:gd name="connsiteX1-151" fmla="*/ 6165339 w 6165339"/>
              <a:gd name="connsiteY1-152" fmla="*/ 1479465 h 4546600"/>
              <a:gd name="connsiteX2-153" fmla="*/ 5991826 w 6165339"/>
              <a:gd name="connsiteY2-154" fmla="*/ 4164376 h 4546600"/>
              <a:gd name="connsiteX3-155" fmla="*/ 0 w 6165339"/>
              <a:gd name="connsiteY3-156" fmla="*/ 4546600 h 4546600"/>
              <a:gd name="connsiteX4-157" fmla="*/ 1481580 w 6165339"/>
              <a:gd name="connsiteY4-158" fmla="*/ 0 h 4546600"/>
              <a:gd name="connsiteX0-159" fmla="*/ 1481580 w 5991826"/>
              <a:gd name="connsiteY0-160" fmla="*/ 0 h 4546600"/>
              <a:gd name="connsiteX1-161" fmla="*/ 4658215 w 5991826"/>
              <a:gd name="connsiteY1-162" fmla="*/ 1517144 h 4546600"/>
              <a:gd name="connsiteX2-163" fmla="*/ 5991826 w 5991826"/>
              <a:gd name="connsiteY2-164" fmla="*/ 4164376 h 4546600"/>
              <a:gd name="connsiteX3-165" fmla="*/ 0 w 5991826"/>
              <a:gd name="connsiteY3-166" fmla="*/ 4546600 h 4546600"/>
              <a:gd name="connsiteX4-167" fmla="*/ 1481580 w 5991826"/>
              <a:gd name="connsiteY4-168" fmla="*/ 0 h 4546600"/>
              <a:gd name="connsiteX0-169" fmla="*/ 954087 w 5991826"/>
              <a:gd name="connsiteY0-170" fmla="*/ 0 h 3680004"/>
              <a:gd name="connsiteX1-171" fmla="*/ 4658215 w 5991826"/>
              <a:gd name="connsiteY1-172" fmla="*/ 650548 h 3680004"/>
              <a:gd name="connsiteX2-173" fmla="*/ 5991826 w 5991826"/>
              <a:gd name="connsiteY2-174" fmla="*/ 3297780 h 3680004"/>
              <a:gd name="connsiteX3-175" fmla="*/ 0 w 5991826"/>
              <a:gd name="connsiteY3-176" fmla="*/ 3680004 h 3680004"/>
              <a:gd name="connsiteX4-177" fmla="*/ 954087 w 5991826"/>
              <a:gd name="connsiteY4-178" fmla="*/ 0 h 3680004"/>
              <a:gd name="connsiteX0-179" fmla="*/ 539628 w 5991826"/>
              <a:gd name="connsiteY0-180" fmla="*/ 0 h 3453935"/>
              <a:gd name="connsiteX1-181" fmla="*/ 4658215 w 5991826"/>
              <a:gd name="connsiteY1-182" fmla="*/ 424479 h 3453935"/>
              <a:gd name="connsiteX2-183" fmla="*/ 5991826 w 5991826"/>
              <a:gd name="connsiteY2-184" fmla="*/ 3071711 h 3453935"/>
              <a:gd name="connsiteX3-185" fmla="*/ 0 w 5991826"/>
              <a:gd name="connsiteY3-186" fmla="*/ 3453935 h 3453935"/>
              <a:gd name="connsiteX4-187" fmla="*/ 539628 w 5991826"/>
              <a:gd name="connsiteY4-188" fmla="*/ 0 h 3453935"/>
              <a:gd name="connsiteX0-189" fmla="*/ 539628 w 5991826"/>
              <a:gd name="connsiteY0-190" fmla="*/ 0 h 3453935"/>
              <a:gd name="connsiteX1-191" fmla="*/ 5713202 w 5991826"/>
              <a:gd name="connsiteY1-192" fmla="*/ 1441787 h 3453935"/>
              <a:gd name="connsiteX2-193" fmla="*/ 5991826 w 5991826"/>
              <a:gd name="connsiteY2-194" fmla="*/ 3071711 h 3453935"/>
              <a:gd name="connsiteX3-195" fmla="*/ 0 w 5991826"/>
              <a:gd name="connsiteY3-196" fmla="*/ 3453935 h 3453935"/>
              <a:gd name="connsiteX4-197" fmla="*/ 539628 w 5991826"/>
              <a:gd name="connsiteY4-198" fmla="*/ 0 h 3453935"/>
              <a:gd name="connsiteX0-199" fmla="*/ 539628 w 7882581"/>
              <a:gd name="connsiteY0-200" fmla="*/ 0 h 3453935"/>
              <a:gd name="connsiteX1-201" fmla="*/ 5713202 w 7882581"/>
              <a:gd name="connsiteY1-202" fmla="*/ 1441787 h 3453935"/>
              <a:gd name="connsiteX2-203" fmla="*/ 7882581 w 7882581"/>
              <a:gd name="connsiteY2-204" fmla="*/ 3386837 h 3453935"/>
              <a:gd name="connsiteX3-205" fmla="*/ 0 w 7882581"/>
              <a:gd name="connsiteY3-206" fmla="*/ 3453935 h 3453935"/>
              <a:gd name="connsiteX4-207" fmla="*/ 539628 w 7882581"/>
              <a:gd name="connsiteY4-208" fmla="*/ 0 h 34539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7" y="connsiteY4-98"/>
              </a:cxn>
            </a:cxnLst>
            <a:rect l="l" t="t" r="r" b="b"/>
            <a:pathLst>
              <a:path w="7882581" h="3453935">
                <a:moveTo>
                  <a:pt x="539628" y="0"/>
                </a:moveTo>
                <a:lnTo>
                  <a:pt x="5713202" y="1441787"/>
                </a:lnTo>
                <a:lnTo>
                  <a:pt x="7882581" y="3386837"/>
                </a:lnTo>
                <a:lnTo>
                  <a:pt x="0" y="3453935"/>
                </a:lnTo>
                <a:lnTo>
                  <a:pt x="539628" y="0"/>
                </a:lnTo>
                <a:close/>
              </a:path>
            </a:pathLst>
          </a:custGeom>
          <a:gradFill>
            <a:gsLst>
              <a:gs pos="0">
                <a:schemeClr val="tx2">
                  <a:lumMod val="60000"/>
                  <a:lumOff val="40000"/>
                  <a:alpha val="44000"/>
                </a:schemeClr>
              </a:gs>
              <a:gs pos="45000">
                <a:schemeClr val="bg1">
                  <a:alpha val="7000"/>
                </a:schemeClr>
              </a:gs>
              <a:gs pos="100000">
                <a:srgbClr val="005FFA">
                  <a:alpha val="59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等腰三角形 3"/>
          <p:cNvSpPr/>
          <p:nvPr userDrawn="1"/>
        </p:nvSpPr>
        <p:spPr bwMode="auto">
          <a:xfrm flipH="1">
            <a:off x="5404282" y="557384"/>
            <a:ext cx="3407677" cy="3617649"/>
          </a:xfrm>
          <a:custGeom>
            <a:avLst/>
            <a:gdLst>
              <a:gd name="connsiteX0" fmla="*/ 0 w 3600445"/>
              <a:gd name="connsiteY0" fmla="*/ 2160267 h 2160267"/>
              <a:gd name="connsiteX1" fmla="*/ 3600445 w 3600445"/>
              <a:gd name="connsiteY1" fmla="*/ 0 h 2160267"/>
              <a:gd name="connsiteX2" fmla="*/ 3600445 w 3600445"/>
              <a:gd name="connsiteY2" fmla="*/ 2160267 h 2160267"/>
              <a:gd name="connsiteX3" fmla="*/ 0 w 3600445"/>
              <a:gd name="connsiteY3" fmla="*/ 2160267 h 2160267"/>
              <a:gd name="connsiteX0-1" fmla="*/ 0 w 3600445"/>
              <a:gd name="connsiteY0-2" fmla="*/ 2160267 h 2934967"/>
              <a:gd name="connsiteX1-3" fmla="*/ 3600445 w 3600445"/>
              <a:gd name="connsiteY1-4" fmla="*/ 0 h 2934967"/>
              <a:gd name="connsiteX2-5" fmla="*/ 742945 w 3600445"/>
              <a:gd name="connsiteY2-6" fmla="*/ 2934967 h 2934967"/>
              <a:gd name="connsiteX3-7" fmla="*/ 0 w 3600445"/>
              <a:gd name="connsiteY3-8" fmla="*/ 2160267 h 2934967"/>
              <a:gd name="connsiteX0-9" fmla="*/ 0 w 7956545"/>
              <a:gd name="connsiteY0-10" fmla="*/ 2236467 h 3011167"/>
              <a:gd name="connsiteX1-11" fmla="*/ 7956545 w 7956545"/>
              <a:gd name="connsiteY1-12" fmla="*/ 0 h 3011167"/>
              <a:gd name="connsiteX2-13" fmla="*/ 742945 w 7956545"/>
              <a:gd name="connsiteY2-14" fmla="*/ 3011167 h 3011167"/>
              <a:gd name="connsiteX3-15" fmla="*/ 0 w 7956545"/>
              <a:gd name="connsiteY3-16" fmla="*/ 2236467 h 3011167"/>
              <a:gd name="connsiteX0-17" fmla="*/ 0 w 8032745"/>
              <a:gd name="connsiteY0-18" fmla="*/ 1804667 h 3011167"/>
              <a:gd name="connsiteX1-19" fmla="*/ 8032745 w 8032745"/>
              <a:gd name="connsiteY1-20" fmla="*/ 0 h 3011167"/>
              <a:gd name="connsiteX2-21" fmla="*/ 819145 w 8032745"/>
              <a:gd name="connsiteY2-22" fmla="*/ 3011167 h 3011167"/>
              <a:gd name="connsiteX3-23" fmla="*/ 0 w 8032745"/>
              <a:gd name="connsiteY3-24" fmla="*/ 1804667 h 3011167"/>
              <a:gd name="connsiteX0-25" fmla="*/ 146055 w 8178800"/>
              <a:gd name="connsiteY0-26" fmla="*/ 1804667 h 3442967"/>
              <a:gd name="connsiteX1-27" fmla="*/ 8178800 w 8178800"/>
              <a:gd name="connsiteY1-28" fmla="*/ 0 h 3442967"/>
              <a:gd name="connsiteX2-29" fmla="*/ 0 w 8178800"/>
              <a:gd name="connsiteY2-30" fmla="*/ 3442967 h 3442967"/>
              <a:gd name="connsiteX3-31" fmla="*/ 146055 w 8178800"/>
              <a:gd name="connsiteY3-32" fmla="*/ 1804667 h 3442967"/>
              <a:gd name="connsiteX0-33" fmla="*/ 0 w 8032745"/>
              <a:gd name="connsiteY0-34" fmla="*/ 1804667 h 3341367"/>
              <a:gd name="connsiteX1-35" fmla="*/ 8032745 w 8032745"/>
              <a:gd name="connsiteY1-36" fmla="*/ 0 h 3341367"/>
              <a:gd name="connsiteX2-37" fmla="*/ 2017652 w 8032745"/>
              <a:gd name="connsiteY2-38" fmla="*/ 3341367 h 3341367"/>
              <a:gd name="connsiteX3-39" fmla="*/ 0 w 8032745"/>
              <a:gd name="connsiteY3-40" fmla="*/ 1804667 h 3341367"/>
              <a:gd name="connsiteX0-41" fmla="*/ 0 w 7825390"/>
              <a:gd name="connsiteY0-42" fmla="*/ 1347467 h 3341367"/>
              <a:gd name="connsiteX1-43" fmla="*/ 7825390 w 7825390"/>
              <a:gd name="connsiteY1-44" fmla="*/ 0 h 3341367"/>
              <a:gd name="connsiteX2-45" fmla="*/ 1810297 w 7825390"/>
              <a:gd name="connsiteY2-46" fmla="*/ 3341367 h 3341367"/>
              <a:gd name="connsiteX3-47" fmla="*/ 0 w 7825390"/>
              <a:gd name="connsiteY3-48" fmla="*/ 1347467 h 3341367"/>
              <a:gd name="connsiteX0-49" fmla="*/ 0 w 7825390"/>
              <a:gd name="connsiteY0-50" fmla="*/ 1347467 h 2998467"/>
              <a:gd name="connsiteX1-51" fmla="*/ 7825390 w 7825390"/>
              <a:gd name="connsiteY1-52" fmla="*/ 0 h 2998467"/>
              <a:gd name="connsiteX2-53" fmla="*/ 3690017 w 7825390"/>
              <a:gd name="connsiteY2-54" fmla="*/ 2998467 h 2998467"/>
              <a:gd name="connsiteX3-55" fmla="*/ 0 w 7825390"/>
              <a:gd name="connsiteY3-56" fmla="*/ 1347467 h 2998467"/>
              <a:gd name="connsiteX0-57" fmla="*/ 0 w 3690017"/>
              <a:gd name="connsiteY0-58" fmla="*/ 3023867 h 4674867"/>
              <a:gd name="connsiteX1-59" fmla="*/ 2321461 w 3690017"/>
              <a:gd name="connsiteY1-60" fmla="*/ 0 h 4674867"/>
              <a:gd name="connsiteX2-61" fmla="*/ 3690017 w 3690017"/>
              <a:gd name="connsiteY2-62" fmla="*/ 4674867 h 4674867"/>
              <a:gd name="connsiteX3-63" fmla="*/ 0 w 3690017"/>
              <a:gd name="connsiteY3-64" fmla="*/ 3023867 h 4674867"/>
              <a:gd name="connsiteX0-65" fmla="*/ 0 w 4460838"/>
              <a:gd name="connsiteY0-66" fmla="*/ 3023867 h 4160517"/>
              <a:gd name="connsiteX1-67" fmla="*/ 2321461 w 4460838"/>
              <a:gd name="connsiteY1-68" fmla="*/ 0 h 4160517"/>
              <a:gd name="connsiteX2-69" fmla="*/ 4460838 w 4460838"/>
              <a:gd name="connsiteY2-70" fmla="*/ 4160517 h 4160517"/>
              <a:gd name="connsiteX3-71" fmla="*/ 0 w 4460838"/>
              <a:gd name="connsiteY3-72" fmla="*/ 3023867 h 4160517"/>
              <a:gd name="connsiteX0-73" fmla="*/ 0 w 4460838"/>
              <a:gd name="connsiteY0-74" fmla="*/ 2833367 h 3970017"/>
              <a:gd name="connsiteX1-75" fmla="*/ 2727157 w 4460838"/>
              <a:gd name="connsiteY1-76" fmla="*/ 0 h 3970017"/>
              <a:gd name="connsiteX2-77" fmla="*/ 4460838 w 4460838"/>
              <a:gd name="connsiteY2-78" fmla="*/ 3970017 h 3970017"/>
              <a:gd name="connsiteX3-79" fmla="*/ 0 w 4460838"/>
              <a:gd name="connsiteY3-80" fmla="*/ 2833367 h 3970017"/>
              <a:gd name="connsiteX0-81" fmla="*/ 0 w 4366177"/>
              <a:gd name="connsiteY0-82" fmla="*/ 2833367 h 4331967"/>
              <a:gd name="connsiteX1-83" fmla="*/ 2727157 w 4366177"/>
              <a:gd name="connsiteY1-84" fmla="*/ 0 h 4331967"/>
              <a:gd name="connsiteX2-85" fmla="*/ 4366177 w 4366177"/>
              <a:gd name="connsiteY2-86" fmla="*/ 4331967 h 4331967"/>
              <a:gd name="connsiteX3-87" fmla="*/ 0 w 4366177"/>
              <a:gd name="connsiteY3-88" fmla="*/ 2833367 h 4331967"/>
              <a:gd name="connsiteX0-89" fmla="*/ 0 w 3189661"/>
              <a:gd name="connsiteY0-90" fmla="*/ 1042667 h 4331967"/>
              <a:gd name="connsiteX1-91" fmla="*/ 1550641 w 3189661"/>
              <a:gd name="connsiteY1-92" fmla="*/ 0 h 4331967"/>
              <a:gd name="connsiteX2-93" fmla="*/ 3189661 w 3189661"/>
              <a:gd name="connsiteY2-94" fmla="*/ 4331967 h 4331967"/>
              <a:gd name="connsiteX3-95" fmla="*/ 0 w 3189661"/>
              <a:gd name="connsiteY3-96" fmla="*/ 1042667 h 4331967"/>
              <a:gd name="connsiteX0-97" fmla="*/ 0 w 3189661"/>
              <a:gd name="connsiteY0-98" fmla="*/ 1480817 h 4770117"/>
              <a:gd name="connsiteX1-99" fmla="*/ 2186230 w 3189661"/>
              <a:gd name="connsiteY1-100" fmla="*/ 0 h 4770117"/>
              <a:gd name="connsiteX2-101" fmla="*/ 3189661 w 3189661"/>
              <a:gd name="connsiteY2-102" fmla="*/ 4770117 h 4770117"/>
              <a:gd name="connsiteX3-103" fmla="*/ 0 w 3189661"/>
              <a:gd name="connsiteY3-104" fmla="*/ 1480817 h 477011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3189661" h="4770117">
                <a:moveTo>
                  <a:pt x="0" y="1480817"/>
                </a:moveTo>
                <a:lnTo>
                  <a:pt x="2186230" y="0"/>
                </a:lnTo>
                <a:lnTo>
                  <a:pt x="3189661" y="4770117"/>
                </a:lnTo>
                <a:lnTo>
                  <a:pt x="0" y="1480817"/>
                </a:lnTo>
                <a:close/>
              </a:path>
            </a:pathLst>
          </a:custGeom>
          <a:gradFill>
            <a:gsLst>
              <a:gs pos="0">
                <a:schemeClr val="tx2">
                  <a:alpha val="4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等腰三角形 3"/>
          <p:cNvSpPr/>
          <p:nvPr userDrawn="1"/>
        </p:nvSpPr>
        <p:spPr bwMode="auto">
          <a:xfrm rot="10412591" flipH="1">
            <a:off x="1411232" y="982779"/>
            <a:ext cx="4183122" cy="2544581"/>
          </a:xfrm>
          <a:custGeom>
            <a:avLst/>
            <a:gdLst>
              <a:gd name="connsiteX0" fmla="*/ 0 w 3600445"/>
              <a:gd name="connsiteY0" fmla="*/ 2160267 h 2160267"/>
              <a:gd name="connsiteX1" fmla="*/ 3600445 w 3600445"/>
              <a:gd name="connsiteY1" fmla="*/ 0 h 2160267"/>
              <a:gd name="connsiteX2" fmla="*/ 3600445 w 3600445"/>
              <a:gd name="connsiteY2" fmla="*/ 2160267 h 2160267"/>
              <a:gd name="connsiteX3" fmla="*/ 0 w 3600445"/>
              <a:gd name="connsiteY3" fmla="*/ 2160267 h 2160267"/>
              <a:gd name="connsiteX0-1" fmla="*/ 0 w 3600445"/>
              <a:gd name="connsiteY0-2" fmla="*/ 2160267 h 2934967"/>
              <a:gd name="connsiteX1-3" fmla="*/ 3600445 w 3600445"/>
              <a:gd name="connsiteY1-4" fmla="*/ 0 h 2934967"/>
              <a:gd name="connsiteX2-5" fmla="*/ 742945 w 3600445"/>
              <a:gd name="connsiteY2-6" fmla="*/ 2934967 h 2934967"/>
              <a:gd name="connsiteX3-7" fmla="*/ 0 w 3600445"/>
              <a:gd name="connsiteY3-8" fmla="*/ 2160267 h 2934967"/>
              <a:gd name="connsiteX0-9" fmla="*/ 0 w 7956545"/>
              <a:gd name="connsiteY0-10" fmla="*/ 2236467 h 3011167"/>
              <a:gd name="connsiteX1-11" fmla="*/ 7956545 w 7956545"/>
              <a:gd name="connsiteY1-12" fmla="*/ 0 h 3011167"/>
              <a:gd name="connsiteX2-13" fmla="*/ 742945 w 7956545"/>
              <a:gd name="connsiteY2-14" fmla="*/ 3011167 h 3011167"/>
              <a:gd name="connsiteX3-15" fmla="*/ 0 w 7956545"/>
              <a:gd name="connsiteY3-16" fmla="*/ 2236467 h 3011167"/>
              <a:gd name="connsiteX0-17" fmla="*/ 0 w 8032745"/>
              <a:gd name="connsiteY0-18" fmla="*/ 1804667 h 3011167"/>
              <a:gd name="connsiteX1-19" fmla="*/ 8032745 w 8032745"/>
              <a:gd name="connsiteY1-20" fmla="*/ 0 h 3011167"/>
              <a:gd name="connsiteX2-21" fmla="*/ 819145 w 8032745"/>
              <a:gd name="connsiteY2-22" fmla="*/ 3011167 h 3011167"/>
              <a:gd name="connsiteX3-23" fmla="*/ 0 w 8032745"/>
              <a:gd name="connsiteY3-24" fmla="*/ 1804667 h 3011167"/>
              <a:gd name="connsiteX0-25" fmla="*/ 146055 w 8178800"/>
              <a:gd name="connsiteY0-26" fmla="*/ 1804667 h 3442967"/>
              <a:gd name="connsiteX1-27" fmla="*/ 8178800 w 8178800"/>
              <a:gd name="connsiteY1-28" fmla="*/ 0 h 3442967"/>
              <a:gd name="connsiteX2-29" fmla="*/ 0 w 8178800"/>
              <a:gd name="connsiteY2-30" fmla="*/ 3442967 h 3442967"/>
              <a:gd name="connsiteX3-31" fmla="*/ 146055 w 8178800"/>
              <a:gd name="connsiteY3-32" fmla="*/ 1804667 h 3442967"/>
              <a:gd name="connsiteX0-33" fmla="*/ 0 w 8032745"/>
              <a:gd name="connsiteY0-34" fmla="*/ 1804667 h 3341367"/>
              <a:gd name="connsiteX1-35" fmla="*/ 8032745 w 8032745"/>
              <a:gd name="connsiteY1-36" fmla="*/ 0 h 3341367"/>
              <a:gd name="connsiteX2-37" fmla="*/ 2017652 w 8032745"/>
              <a:gd name="connsiteY2-38" fmla="*/ 3341367 h 3341367"/>
              <a:gd name="connsiteX3-39" fmla="*/ 0 w 8032745"/>
              <a:gd name="connsiteY3-40" fmla="*/ 1804667 h 3341367"/>
              <a:gd name="connsiteX0-41" fmla="*/ 0 w 7825390"/>
              <a:gd name="connsiteY0-42" fmla="*/ 1347467 h 3341367"/>
              <a:gd name="connsiteX1-43" fmla="*/ 7825390 w 7825390"/>
              <a:gd name="connsiteY1-44" fmla="*/ 0 h 3341367"/>
              <a:gd name="connsiteX2-45" fmla="*/ 1810297 w 7825390"/>
              <a:gd name="connsiteY2-46" fmla="*/ 3341367 h 3341367"/>
              <a:gd name="connsiteX3-47" fmla="*/ 0 w 7825390"/>
              <a:gd name="connsiteY3-48" fmla="*/ 1347467 h 3341367"/>
              <a:gd name="connsiteX0-49" fmla="*/ 0 w 7825390"/>
              <a:gd name="connsiteY0-50" fmla="*/ 1347467 h 2998467"/>
              <a:gd name="connsiteX1-51" fmla="*/ 7825390 w 7825390"/>
              <a:gd name="connsiteY1-52" fmla="*/ 0 h 2998467"/>
              <a:gd name="connsiteX2-53" fmla="*/ 3690017 w 7825390"/>
              <a:gd name="connsiteY2-54" fmla="*/ 2998467 h 2998467"/>
              <a:gd name="connsiteX3-55" fmla="*/ 0 w 7825390"/>
              <a:gd name="connsiteY3-56" fmla="*/ 1347467 h 2998467"/>
              <a:gd name="connsiteX0-57" fmla="*/ 0 w 3690017"/>
              <a:gd name="connsiteY0-58" fmla="*/ 3023867 h 4674867"/>
              <a:gd name="connsiteX1-59" fmla="*/ 2321461 w 3690017"/>
              <a:gd name="connsiteY1-60" fmla="*/ 0 h 4674867"/>
              <a:gd name="connsiteX2-61" fmla="*/ 3690017 w 3690017"/>
              <a:gd name="connsiteY2-62" fmla="*/ 4674867 h 4674867"/>
              <a:gd name="connsiteX3-63" fmla="*/ 0 w 3690017"/>
              <a:gd name="connsiteY3-64" fmla="*/ 3023867 h 4674867"/>
              <a:gd name="connsiteX0-65" fmla="*/ 0 w 4460838"/>
              <a:gd name="connsiteY0-66" fmla="*/ 3023867 h 4160517"/>
              <a:gd name="connsiteX1-67" fmla="*/ 2321461 w 4460838"/>
              <a:gd name="connsiteY1-68" fmla="*/ 0 h 4160517"/>
              <a:gd name="connsiteX2-69" fmla="*/ 4460838 w 4460838"/>
              <a:gd name="connsiteY2-70" fmla="*/ 4160517 h 4160517"/>
              <a:gd name="connsiteX3-71" fmla="*/ 0 w 4460838"/>
              <a:gd name="connsiteY3-72" fmla="*/ 3023867 h 4160517"/>
              <a:gd name="connsiteX0-73" fmla="*/ 0 w 4460838"/>
              <a:gd name="connsiteY0-74" fmla="*/ 2833367 h 3970017"/>
              <a:gd name="connsiteX1-75" fmla="*/ 2727157 w 4460838"/>
              <a:gd name="connsiteY1-76" fmla="*/ 0 h 3970017"/>
              <a:gd name="connsiteX2-77" fmla="*/ 4460838 w 4460838"/>
              <a:gd name="connsiteY2-78" fmla="*/ 3970017 h 3970017"/>
              <a:gd name="connsiteX3-79" fmla="*/ 0 w 4460838"/>
              <a:gd name="connsiteY3-80" fmla="*/ 2833367 h 3970017"/>
              <a:gd name="connsiteX0-81" fmla="*/ 0 w 4366177"/>
              <a:gd name="connsiteY0-82" fmla="*/ 2833367 h 4331967"/>
              <a:gd name="connsiteX1-83" fmla="*/ 2727157 w 4366177"/>
              <a:gd name="connsiteY1-84" fmla="*/ 0 h 4331967"/>
              <a:gd name="connsiteX2-85" fmla="*/ 4366177 w 4366177"/>
              <a:gd name="connsiteY2-86" fmla="*/ 4331967 h 4331967"/>
              <a:gd name="connsiteX3-87" fmla="*/ 0 w 4366177"/>
              <a:gd name="connsiteY3-88" fmla="*/ 2833367 h 4331967"/>
              <a:gd name="connsiteX0-89" fmla="*/ 0 w 3189661"/>
              <a:gd name="connsiteY0-90" fmla="*/ 1042667 h 4331967"/>
              <a:gd name="connsiteX1-91" fmla="*/ 1550641 w 3189661"/>
              <a:gd name="connsiteY1-92" fmla="*/ 0 h 4331967"/>
              <a:gd name="connsiteX2-93" fmla="*/ 3189661 w 3189661"/>
              <a:gd name="connsiteY2-94" fmla="*/ 4331967 h 4331967"/>
              <a:gd name="connsiteX3-95" fmla="*/ 0 w 3189661"/>
              <a:gd name="connsiteY3-96" fmla="*/ 1042667 h 4331967"/>
              <a:gd name="connsiteX0-97" fmla="*/ 0 w 3189661"/>
              <a:gd name="connsiteY0-98" fmla="*/ 1480817 h 4770117"/>
              <a:gd name="connsiteX1-99" fmla="*/ 2186230 w 3189661"/>
              <a:gd name="connsiteY1-100" fmla="*/ 0 h 4770117"/>
              <a:gd name="connsiteX2-101" fmla="*/ 3189661 w 3189661"/>
              <a:gd name="connsiteY2-102" fmla="*/ 4770117 h 4770117"/>
              <a:gd name="connsiteX3-103" fmla="*/ 0 w 3189661"/>
              <a:gd name="connsiteY3-104" fmla="*/ 1480817 h 4770117"/>
              <a:gd name="connsiteX0-105" fmla="*/ 0 w 3465684"/>
              <a:gd name="connsiteY0-106" fmla="*/ 2275556 h 4770117"/>
              <a:gd name="connsiteX1-107" fmla="*/ 2462253 w 3465684"/>
              <a:gd name="connsiteY1-108" fmla="*/ 0 h 4770117"/>
              <a:gd name="connsiteX2-109" fmla="*/ 3465684 w 3465684"/>
              <a:gd name="connsiteY2-110" fmla="*/ 4770117 h 4770117"/>
              <a:gd name="connsiteX3-111" fmla="*/ 0 w 3465684"/>
              <a:gd name="connsiteY3-112" fmla="*/ 2275556 h 4770117"/>
              <a:gd name="connsiteX0-113" fmla="*/ 0 w 3465684"/>
              <a:gd name="connsiteY0-114" fmla="*/ 3335258 h 5829819"/>
              <a:gd name="connsiteX1-115" fmla="*/ 2211489 w 3465684"/>
              <a:gd name="connsiteY1-116" fmla="*/ 0 h 5829819"/>
              <a:gd name="connsiteX2-117" fmla="*/ 3465684 w 3465684"/>
              <a:gd name="connsiteY2-118" fmla="*/ 5829819 h 5829819"/>
              <a:gd name="connsiteX3-119" fmla="*/ 0 w 3465684"/>
              <a:gd name="connsiteY3-120" fmla="*/ 3335258 h 5829819"/>
              <a:gd name="connsiteX0-121" fmla="*/ 0 w 3364993"/>
              <a:gd name="connsiteY0-122" fmla="*/ 4192888 h 5829819"/>
              <a:gd name="connsiteX1-123" fmla="*/ 2110798 w 3364993"/>
              <a:gd name="connsiteY1-124" fmla="*/ 0 h 5829819"/>
              <a:gd name="connsiteX2-125" fmla="*/ 3364993 w 3364993"/>
              <a:gd name="connsiteY2-126" fmla="*/ 5829819 h 5829819"/>
              <a:gd name="connsiteX3-127" fmla="*/ 0 w 3364993"/>
              <a:gd name="connsiteY3-128" fmla="*/ 4192888 h 5829819"/>
              <a:gd name="connsiteX0-129" fmla="*/ 0 w 3364993"/>
              <a:gd name="connsiteY0-130" fmla="*/ 4192888 h 5829819"/>
              <a:gd name="connsiteX1-131" fmla="*/ 2110798 w 3364993"/>
              <a:gd name="connsiteY1-132" fmla="*/ 0 h 5829819"/>
              <a:gd name="connsiteX2-133" fmla="*/ 2940591 w 3364993"/>
              <a:gd name="connsiteY2-134" fmla="*/ 3840272 h 5829819"/>
              <a:gd name="connsiteX3-135" fmla="*/ 3364993 w 3364993"/>
              <a:gd name="connsiteY3-136" fmla="*/ 5829819 h 5829819"/>
              <a:gd name="connsiteX4" fmla="*/ 0 w 3364993"/>
              <a:gd name="connsiteY4" fmla="*/ 4192888 h 5829819"/>
              <a:gd name="connsiteX0-137" fmla="*/ 0 w 3364993"/>
              <a:gd name="connsiteY0-138" fmla="*/ 4192888 h 5829819"/>
              <a:gd name="connsiteX1-139" fmla="*/ 2110798 w 3364993"/>
              <a:gd name="connsiteY1-140" fmla="*/ 0 h 5829819"/>
              <a:gd name="connsiteX2-141" fmla="*/ 3359030 w 3364993"/>
              <a:gd name="connsiteY2-142" fmla="*/ 3486796 h 5829819"/>
              <a:gd name="connsiteX3-143" fmla="*/ 3364993 w 3364993"/>
              <a:gd name="connsiteY3-144" fmla="*/ 5829819 h 5829819"/>
              <a:gd name="connsiteX4-145" fmla="*/ 0 w 3364993"/>
              <a:gd name="connsiteY4-146" fmla="*/ 4192888 h 5829819"/>
              <a:gd name="connsiteX0-147" fmla="*/ 0 w 3359040"/>
              <a:gd name="connsiteY0-148" fmla="*/ 4192888 h 5719182"/>
              <a:gd name="connsiteX1-149" fmla="*/ 2110798 w 3359040"/>
              <a:gd name="connsiteY1-150" fmla="*/ 0 h 5719182"/>
              <a:gd name="connsiteX2-151" fmla="*/ 3359030 w 3359040"/>
              <a:gd name="connsiteY2-152" fmla="*/ 3486796 h 5719182"/>
              <a:gd name="connsiteX3-153" fmla="*/ 3083774 w 3359040"/>
              <a:gd name="connsiteY3-154" fmla="*/ 5719182 h 5719182"/>
              <a:gd name="connsiteX4-155" fmla="*/ 0 w 3359040"/>
              <a:gd name="connsiteY4-156" fmla="*/ 4192888 h 5719182"/>
              <a:gd name="connsiteX0-157" fmla="*/ 0 w 3359040"/>
              <a:gd name="connsiteY0-158" fmla="*/ 3160600 h 4686894"/>
              <a:gd name="connsiteX1-159" fmla="*/ 649496 w 3359040"/>
              <a:gd name="connsiteY1-160" fmla="*/ 0 h 4686894"/>
              <a:gd name="connsiteX2-161" fmla="*/ 3359030 w 3359040"/>
              <a:gd name="connsiteY2-162" fmla="*/ 2454508 h 4686894"/>
              <a:gd name="connsiteX3-163" fmla="*/ 3083774 w 3359040"/>
              <a:gd name="connsiteY3-164" fmla="*/ 4686894 h 4686894"/>
              <a:gd name="connsiteX4-165" fmla="*/ 0 w 3359040"/>
              <a:gd name="connsiteY4-166" fmla="*/ 3160600 h 4686894"/>
              <a:gd name="connsiteX0-167" fmla="*/ 0 w 3359045"/>
              <a:gd name="connsiteY0-168" fmla="*/ 3160600 h 4686894"/>
              <a:gd name="connsiteX1-169" fmla="*/ 649496 w 3359045"/>
              <a:gd name="connsiteY1-170" fmla="*/ 0 h 4686894"/>
              <a:gd name="connsiteX2-171" fmla="*/ 3359030 w 3359045"/>
              <a:gd name="connsiteY2-172" fmla="*/ 2454508 h 4686894"/>
              <a:gd name="connsiteX3-173" fmla="*/ 3083774 w 3359045"/>
              <a:gd name="connsiteY3-174" fmla="*/ 4686894 h 4686894"/>
              <a:gd name="connsiteX4-175" fmla="*/ 0 w 3359045"/>
              <a:gd name="connsiteY4-176" fmla="*/ 3160600 h 4686894"/>
              <a:gd name="connsiteX0-177" fmla="*/ 0 w 3359030"/>
              <a:gd name="connsiteY0-178" fmla="*/ 3160600 h 4686894"/>
              <a:gd name="connsiteX1-179" fmla="*/ 649496 w 3359030"/>
              <a:gd name="connsiteY1-180" fmla="*/ 0 h 4686894"/>
              <a:gd name="connsiteX2-181" fmla="*/ 3359030 w 3359030"/>
              <a:gd name="connsiteY2-182" fmla="*/ 2454508 h 4686894"/>
              <a:gd name="connsiteX3-183" fmla="*/ 3083774 w 3359030"/>
              <a:gd name="connsiteY3-184" fmla="*/ 4686894 h 4686894"/>
              <a:gd name="connsiteX4-185" fmla="*/ 0 w 3359030"/>
              <a:gd name="connsiteY4-186" fmla="*/ 3160600 h 4686894"/>
              <a:gd name="connsiteX0-187" fmla="*/ 0 w 3359030"/>
              <a:gd name="connsiteY0-188" fmla="*/ 3160600 h 4686894"/>
              <a:gd name="connsiteX1-189" fmla="*/ 649496 w 3359030"/>
              <a:gd name="connsiteY1-190" fmla="*/ 0 h 4686894"/>
              <a:gd name="connsiteX2-191" fmla="*/ 3359030 w 3359030"/>
              <a:gd name="connsiteY2-192" fmla="*/ 2454508 h 4686894"/>
              <a:gd name="connsiteX3-193" fmla="*/ 3083774 w 3359030"/>
              <a:gd name="connsiteY3-194" fmla="*/ 4686894 h 4686894"/>
              <a:gd name="connsiteX4-195" fmla="*/ 0 w 3359030"/>
              <a:gd name="connsiteY4-196" fmla="*/ 3160600 h 468689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45" y="connsiteY4-146"/>
              </a:cxn>
            </a:cxnLst>
            <a:rect l="l" t="t" r="r" b="b"/>
            <a:pathLst>
              <a:path w="3359030" h="4686894">
                <a:moveTo>
                  <a:pt x="0" y="3160600"/>
                </a:moveTo>
                <a:lnTo>
                  <a:pt x="649496" y="0"/>
                </a:lnTo>
                <a:lnTo>
                  <a:pt x="3359030" y="2454508"/>
                </a:lnTo>
                <a:cubicBezTo>
                  <a:pt x="3188829" y="3892352"/>
                  <a:pt x="3364521" y="2424580"/>
                  <a:pt x="3083774" y="4686894"/>
                </a:cubicBezTo>
                <a:lnTo>
                  <a:pt x="0" y="3160600"/>
                </a:lnTo>
                <a:close/>
              </a:path>
            </a:pathLst>
          </a:custGeom>
          <a:gradFill flip="none" rotWithShape="1">
            <a:gsLst>
              <a:gs pos="7000">
                <a:srgbClr val="0099FF">
                  <a:alpha val="43000"/>
                </a:srgbClr>
              </a:gs>
              <a:gs pos="44000">
                <a:schemeClr val="tx1">
                  <a:alpha val="0"/>
                </a:schemeClr>
              </a:gs>
              <a:gs pos="83000">
                <a:srgbClr val="0099FF">
                  <a:alpha val="4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" name="Picture 14" descr="PPECLOGO-eff2-1-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88282" y="1345207"/>
            <a:ext cx="1011511" cy="85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22243" y="987574"/>
            <a:ext cx="1034377" cy="8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PPECLOGO-eff2-1-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60233" y="1207609"/>
            <a:ext cx="1011511" cy="85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PPECLOGO-eff2-1-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83906" y="945940"/>
            <a:ext cx="852191" cy="72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PPECLOGO-eff2-1-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628529" y="1275028"/>
            <a:ext cx="852191" cy="72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284" y="1471539"/>
            <a:ext cx="736947" cy="61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PPECLOGO-eff2-1-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480721" y="1905970"/>
            <a:ext cx="852191" cy="72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39431" y="913114"/>
            <a:ext cx="860362" cy="72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69612" y="749007"/>
            <a:ext cx="860362" cy="72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29975" y="482506"/>
            <a:ext cx="1034377" cy="8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3568" y="2248051"/>
            <a:ext cx="1305733" cy="109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10001" y="2033877"/>
            <a:ext cx="1034377" cy="8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06726" y="1604664"/>
            <a:ext cx="1217602" cy="102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258100" y="1777278"/>
            <a:ext cx="860362" cy="72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72902" y="2520256"/>
            <a:ext cx="1034377" cy="8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7171" y="2232059"/>
            <a:ext cx="860362" cy="72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46916" y="3344114"/>
            <a:ext cx="1244964" cy="104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5" descr="PPECLOGO-eff2-1-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62461" y="2379588"/>
            <a:ext cx="860362" cy="72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9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9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9500" fill="hold"/>
                                        <p:tgtEl>
                                          <p:spTgt spid="4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9500" fill="hold"/>
                                        <p:tgtEl>
                                          <p:spTgt spid="5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9500" fill="hold"/>
                                        <p:tgtEl>
                                          <p:spTgt spid="6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9500" fill="hold"/>
                                        <p:tgtEl>
                                          <p:spTgt spid="3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3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3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3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3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xit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3" presetClass="exit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xit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xit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xit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xit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xit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xit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xit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xit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xit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xit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1000">
    <p:pull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3EB405">
                <a:alpha val="40000"/>
                <a:lumMod val="17000"/>
                <a:lumOff val="83000"/>
              </a:srgb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376" y="407530"/>
            <a:ext cx="7480937" cy="45114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060" y="1221581"/>
            <a:ext cx="8010253" cy="3545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3D0CE79-49FB-443D-BEF8-6B709DE8FD0C}" type="datetimeFigureOut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2020/8/31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EF906490-237C-474C-BA2E-D98840BC1F8F}" type="slidenum">
              <a:rPr lang="zh-CN" altLang="en-US" smtClean="0">
                <a:solidFill>
                  <a:srgbClr val="FFFFFF">
                    <a:lumMod val="6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FFFFF">
                  <a:lumMod val="65000"/>
                </a:srgb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19" y="1906"/>
            <a:ext cx="9141881" cy="513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970" indent="-267970" algn="l" defTabSz="685800" rtl="0" eaLnBrk="1" latinLnBrk="0" hangingPunct="1">
        <a:lnSpc>
          <a:spcPct val="90000"/>
        </a:lnSpc>
        <a:spcBef>
          <a:spcPts val="1350"/>
        </a:spcBef>
        <a:buClr>
          <a:schemeClr val="tx1"/>
        </a:buClr>
        <a:buSzPct val="70000"/>
        <a:buFont typeface="Wingdings" panose="05000000000000000000" pitchFamily="2" charset="2"/>
        <a:buChar char="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67970" indent="-267970" algn="l" defTabSz="685800" rtl="0" eaLnBrk="1" latinLnBrk="0" hangingPunct="1">
        <a:lnSpc>
          <a:spcPct val="130000"/>
        </a:lnSpc>
        <a:spcBef>
          <a:spcPts val="0"/>
        </a:spcBef>
        <a:buFont typeface="Calibri" panose="020F0502020204030204" pitchFamily="34" charset="0"/>
        <a:buChar char=" 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6.xml"/><Relationship Id="rId4" Type="http://schemas.openxmlformats.org/officeDocument/2006/relationships/chart" Target="../charts/char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30.xml"/><Relationship Id="rId6" Type="http://schemas.openxmlformats.org/officeDocument/2006/relationships/image" Target="../media/image18.png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411317" y="192862"/>
            <a:ext cx="4608955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600" b="1" dirty="0" smtClean="0">
                <a:gradFill flip="none" rotWithShape="1">
                  <a:gsLst>
                    <a:gs pos="15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100000">
                      <a:srgbClr val="002B82"/>
                    </a:gs>
                  </a:gsLst>
                  <a:lin ang="16200000" scaled="1"/>
                  <a:tileRect/>
                </a:gradFill>
                <a:latin typeface="Impact" panose="020B0806030902050204" pitchFamily="34" charset="0"/>
              </a:rPr>
              <a:t>2020</a:t>
            </a:r>
            <a:endParaRPr lang="zh-CN" altLang="en-US" sz="16600" b="1" dirty="0"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rgbClr val="002B82"/>
                  </a:gs>
                </a:gsLst>
                <a:lin ang="16200000" scaled="1"/>
                <a:tileRect/>
              </a:gradFill>
              <a:latin typeface="Impact" panose="020B080603090205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343037" y="192862"/>
            <a:ext cx="4608955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600" b="1" dirty="0" smtClean="0">
                <a:ln>
                  <a:gradFill>
                    <a:gsLst>
                      <a:gs pos="100000">
                        <a:schemeClr val="accent1">
                          <a:lumMod val="5000"/>
                          <a:lumOff val="95000"/>
                          <a:alpha val="0"/>
                        </a:schemeClr>
                      </a:gs>
                      <a:gs pos="0">
                        <a:srgbClr val="002B82"/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</a:rPr>
              <a:t>2020</a:t>
            </a:r>
            <a:endParaRPr lang="zh-CN" altLang="en-US" sz="16600" b="1" dirty="0">
              <a:ln>
                <a:gradFill>
                  <a:gsLst>
                    <a:gs pos="100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0">
                      <a:srgbClr val="002B82"/>
                    </a:gs>
                  </a:gsLst>
                  <a:lin ang="5400000" scaled="1"/>
                </a:gradFill>
              </a:ln>
              <a:noFill/>
              <a:latin typeface="Impact" panose="020B0806030902050204" pitchFamily="34" charset="0"/>
            </a:endParaRPr>
          </a:p>
        </p:txBody>
      </p:sp>
      <p:sp>
        <p:nvSpPr>
          <p:cNvPr id="3" name="流程图: 手动输入 2"/>
          <p:cNvSpPr/>
          <p:nvPr/>
        </p:nvSpPr>
        <p:spPr>
          <a:xfrm rot="5400000">
            <a:off x="176910" y="4051023"/>
            <a:ext cx="915568" cy="126939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495892" y="2721841"/>
            <a:ext cx="61926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1200" i="1" dirty="0" smtClean="0"/>
              <a:t> GENERAL WORK REPORT OF CLASSIC BUSINESS </a:t>
            </a:r>
            <a:endParaRPr lang="zh-CN" altLang="en-US" sz="1200" i="1" dirty="0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187624" y="1977635"/>
            <a:ext cx="6810118" cy="764304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 smtClean="0">
                <a:ln w="3175">
                  <a:noFill/>
                </a:ln>
                <a:latin typeface="经典特宋简" panose="02010609010101010101" pitchFamily="49" charset="-122"/>
                <a:ea typeface="经典特宋简" panose="02010609010101010101" pitchFamily="49" charset="-122"/>
                <a:cs typeface="经典特宋简" panose="02010609010101010101" pitchFamily="49" charset="-122"/>
              </a:rPr>
              <a:t>经典商务通用</a:t>
            </a:r>
            <a:r>
              <a:rPr lang="zh-CN" altLang="en-US" sz="4800" b="1" dirty="0" smtClean="0">
                <a:ln w="3175">
                  <a:noFill/>
                </a:ln>
                <a:latin typeface="+mn-ea"/>
                <a:ea typeface="+mn-ea"/>
                <a:cs typeface="经典特宋简" panose="02010609010101010101" pitchFamily="49" charset="-122"/>
              </a:rPr>
              <a:t>工作汇报</a:t>
            </a:r>
            <a:endParaRPr lang="zh-CN" altLang="en-US" sz="4400" b="1" dirty="0">
              <a:ln w="3175">
                <a:noFill/>
              </a:ln>
              <a:effectLst/>
              <a:latin typeface="+mn-ea"/>
              <a:ea typeface="+mn-ea"/>
              <a:cs typeface="经典特宋简" panose="02010609010101010101" pitchFamily="49" charset="-122"/>
            </a:endParaRPr>
          </a:p>
        </p:txBody>
      </p:sp>
      <p:sp>
        <p:nvSpPr>
          <p:cNvPr id="29" name="流程图: 手动输入 28"/>
          <p:cNvSpPr/>
          <p:nvPr/>
        </p:nvSpPr>
        <p:spPr>
          <a:xfrm rot="16200000">
            <a:off x="8051521" y="-176911"/>
            <a:ext cx="915568" cy="126939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386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2463702" y="3182652"/>
            <a:ext cx="4488290" cy="469218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 w="38100">
            <a:noFill/>
          </a:ln>
          <a:effectLst>
            <a:innerShdw blurRad="241300" dist="139700" dir="6000000">
              <a:prstClr val="black">
                <a:alpha val="5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</a:rPr>
              <a:t>框架完整的年终总结、工作汇报、工作计划、述职汇报</a:t>
            </a:r>
            <a:r>
              <a:rPr lang="en-US" altLang="zh-CN" sz="11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+mn-ea"/>
              </a:rPr>
              <a:t>模</a:t>
            </a:r>
            <a:r>
              <a:rPr lang="zh-CN" altLang="en-US" sz="1100" dirty="0" smtClean="0">
                <a:solidFill>
                  <a:schemeClr val="bg1"/>
                </a:solidFill>
                <a:latin typeface="+mn-ea"/>
              </a:rPr>
              <a:t>板</a:t>
            </a:r>
            <a:endParaRPr lang="en-US" altLang="zh-CN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71500" y="3804006"/>
            <a:ext cx="12522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latin typeface="+mj-ea"/>
                <a:ea typeface="+mj-ea"/>
              </a:rPr>
              <a:t>汇报</a:t>
            </a:r>
            <a:r>
              <a:rPr lang="zh-CN" altLang="en-US" sz="1400" b="1" dirty="0" smtClean="0">
                <a:latin typeface="+mj-ea"/>
                <a:ea typeface="+mj-ea"/>
              </a:rPr>
              <a:t>人</a:t>
            </a:r>
            <a:r>
              <a:rPr lang="zh-CN" altLang="en-US" sz="1400" b="1" dirty="0" smtClean="0">
                <a:latin typeface="+mj-ea"/>
                <a:ea typeface="+mj-ea"/>
              </a:rPr>
              <a:t>：</a:t>
            </a:r>
            <a:r>
              <a:rPr lang="en-US" altLang="zh-CN" sz="1400" b="1" dirty="0" smtClean="0">
                <a:latin typeface="+mj-ea"/>
                <a:ea typeface="+mj-ea"/>
              </a:rPr>
              <a:t>PPT</a:t>
            </a:r>
            <a:endParaRPr lang="zh-CN" altLang="en-US" sz="1400" b="1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椭圆 36"/>
          <p:cNvSpPr/>
          <p:nvPr/>
        </p:nvSpPr>
        <p:spPr>
          <a:xfrm>
            <a:off x="790597" y="-1009200"/>
            <a:ext cx="7811080" cy="7707994"/>
          </a:xfrm>
          <a:prstGeom prst="ellipse">
            <a:avLst/>
          </a:prstGeom>
          <a:solidFill>
            <a:schemeClr val="bg1"/>
          </a:solidFill>
          <a:ln w="28575">
            <a:solidFill>
              <a:srgbClr val="F2F2F2"/>
            </a:solidFill>
          </a:ln>
          <a:effectLst>
            <a:innerShdw blurRad="177800" dist="165100" dir="16200000">
              <a:srgbClr val="0439CE">
                <a:alpha val="4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800" b="1" dirty="0">
              <a:solidFill>
                <a:srgbClr val="002B82"/>
              </a:solidFill>
              <a:latin typeface="微软雅黑" panose="020B0503020204020204" charset="-122"/>
            </a:endParaRPr>
          </a:p>
        </p:txBody>
      </p:sp>
      <p:sp>
        <p:nvSpPr>
          <p:cNvPr id="63" name="TextBox 42"/>
          <p:cNvSpPr txBox="1"/>
          <p:nvPr/>
        </p:nvSpPr>
        <p:spPr>
          <a:xfrm>
            <a:off x="4048065" y="946231"/>
            <a:ext cx="4379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年终工作概述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TextBox 43"/>
          <p:cNvSpPr txBox="1"/>
          <p:nvPr/>
        </p:nvSpPr>
        <p:spPr>
          <a:xfrm>
            <a:off x="4279772" y="1530731"/>
            <a:ext cx="4379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工作完成情况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5" name="TextBox 44"/>
          <p:cNvSpPr txBox="1"/>
          <p:nvPr/>
        </p:nvSpPr>
        <p:spPr>
          <a:xfrm>
            <a:off x="4480113" y="2206720"/>
            <a:ext cx="4379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成功项目展</a:t>
            </a:r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示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TextBox 51"/>
          <p:cNvSpPr txBox="1"/>
          <p:nvPr/>
        </p:nvSpPr>
        <p:spPr>
          <a:xfrm>
            <a:off x="4696137" y="2844797"/>
            <a:ext cx="4379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工作不足之</a:t>
            </a:r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处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TextBox 53"/>
          <p:cNvSpPr txBox="1"/>
          <p:nvPr/>
        </p:nvSpPr>
        <p:spPr>
          <a:xfrm>
            <a:off x="4840153" y="3482875"/>
            <a:ext cx="4379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明年工作计</a:t>
            </a:r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划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0" y="886853"/>
            <a:ext cx="4454664" cy="3131470"/>
            <a:chOff x="0" y="886853"/>
            <a:chExt cx="4454664" cy="3131470"/>
          </a:xfrm>
        </p:grpSpPr>
        <p:sp>
          <p:nvSpPr>
            <p:cNvPr id="17" name="流程图: 手动输入 16"/>
            <p:cNvSpPr/>
            <p:nvPr/>
          </p:nvSpPr>
          <p:spPr>
            <a:xfrm rot="5400000">
              <a:off x="605084" y="281769"/>
              <a:ext cx="3131470" cy="4341637"/>
            </a:xfrm>
            <a:prstGeom prst="flowChartManualInput">
              <a:avLst/>
            </a:prstGeom>
            <a:solidFill>
              <a:srgbClr val="002B82"/>
            </a:solidFill>
            <a:ln>
              <a:noFill/>
            </a:ln>
            <a:effectLst>
              <a:innerShdw blurRad="241300" dist="279400" dir="126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123892" y="915455"/>
              <a:ext cx="676780" cy="584775"/>
              <a:chOff x="211055" y="169682"/>
              <a:chExt cx="676780" cy="584775"/>
            </a:xfrm>
          </p:grpSpPr>
          <p:sp>
            <p:nvSpPr>
              <p:cNvPr id="21" name="流程图: 手动输入 20"/>
              <p:cNvSpPr/>
              <p:nvPr/>
            </p:nvSpPr>
            <p:spPr>
              <a:xfrm rot="5400000">
                <a:off x="305376" y="123680"/>
                <a:ext cx="488138" cy="676780"/>
              </a:xfrm>
              <a:prstGeom prst="flowChartManualInput">
                <a:avLst/>
              </a:prstGeom>
              <a:solidFill>
                <a:srgbClr val="82BCD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300651" y="169682"/>
                <a:ext cx="41229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</a:rPr>
                  <a:t>1</a:t>
                </a:r>
                <a:endParaRPr lang="zh-CN" altLang="en-US" sz="32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287390" y="1530731"/>
              <a:ext cx="676780" cy="584775"/>
              <a:chOff x="211055" y="169682"/>
              <a:chExt cx="676780" cy="584775"/>
            </a:xfrm>
          </p:grpSpPr>
          <p:sp>
            <p:nvSpPr>
              <p:cNvPr id="25" name="流程图: 手动输入 24"/>
              <p:cNvSpPr/>
              <p:nvPr/>
            </p:nvSpPr>
            <p:spPr>
              <a:xfrm rot="5400000">
                <a:off x="305376" y="123680"/>
                <a:ext cx="488138" cy="676780"/>
              </a:xfrm>
              <a:prstGeom prst="flowChartManualInput">
                <a:avLst/>
              </a:prstGeom>
              <a:solidFill>
                <a:srgbClr val="82BCD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300651" y="169682"/>
                <a:ext cx="41229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32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450888" y="2146007"/>
              <a:ext cx="676780" cy="584775"/>
              <a:chOff x="211055" y="169682"/>
              <a:chExt cx="676780" cy="584775"/>
            </a:xfrm>
          </p:grpSpPr>
          <p:sp>
            <p:nvSpPr>
              <p:cNvPr id="28" name="流程图: 手动输入 27"/>
              <p:cNvSpPr/>
              <p:nvPr/>
            </p:nvSpPr>
            <p:spPr>
              <a:xfrm rot="5400000">
                <a:off x="305376" y="123680"/>
                <a:ext cx="488138" cy="676780"/>
              </a:xfrm>
              <a:prstGeom prst="flowChartManualInput">
                <a:avLst/>
              </a:prstGeom>
              <a:solidFill>
                <a:srgbClr val="82BCD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300651" y="169682"/>
                <a:ext cx="41229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</a:rPr>
                  <a:t>3</a:t>
                </a:r>
                <a:endParaRPr lang="zh-CN" altLang="en-US" sz="32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614386" y="2761283"/>
              <a:ext cx="676780" cy="584775"/>
              <a:chOff x="211055" y="169682"/>
              <a:chExt cx="676780" cy="584775"/>
            </a:xfrm>
          </p:grpSpPr>
          <p:sp>
            <p:nvSpPr>
              <p:cNvPr id="31" name="流程图: 手动输入 30"/>
              <p:cNvSpPr/>
              <p:nvPr/>
            </p:nvSpPr>
            <p:spPr>
              <a:xfrm rot="5400000">
                <a:off x="305376" y="123680"/>
                <a:ext cx="488138" cy="676780"/>
              </a:xfrm>
              <a:prstGeom prst="flowChartManualInput">
                <a:avLst/>
              </a:prstGeom>
              <a:solidFill>
                <a:srgbClr val="82BCD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300651" y="169682"/>
                <a:ext cx="41229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</a:rPr>
                  <a:t>4</a:t>
                </a:r>
                <a:endParaRPr lang="zh-CN" altLang="en-US" sz="32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777884" y="3376559"/>
              <a:ext cx="676780" cy="584775"/>
              <a:chOff x="211055" y="169682"/>
              <a:chExt cx="676780" cy="584775"/>
            </a:xfrm>
          </p:grpSpPr>
          <p:sp>
            <p:nvSpPr>
              <p:cNvPr id="34" name="流程图: 手动输入 33"/>
              <p:cNvSpPr/>
              <p:nvPr/>
            </p:nvSpPr>
            <p:spPr>
              <a:xfrm rot="5400000">
                <a:off x="305376" y="123680"/>
                <a:ext cx="488138" cy="676780"/>
              </a:xfrm>
              <a:prstGeom prst="flowChartManualInput">
                <a:avLst/>
              </a:prstGeom>
              <a:solidFill>
                <a:srgbClr val="82BCD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300651" y="169682"/>
                <a:ext cx="41229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</a:rPr>
                  <a:t>5</a:t>
                </a:r>
                <a:endParaRPr lang="zh-CN" altLang="en-US" sz="32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8" name="文本框 13"/>
          <p:cNvSpPr txBox="1">
            <a:spLocks noChangeArrowheads="1"/>
          </p:cNvSpPr>
          <p:nvPr/>
        </p:nvSpPr>
        <p:spPr bwMode="auto">
          <a:xfrm>
            <a:off x="452487" y="2309467"/>
            <a:ext cx="2633931" cy="75405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ctr">
              <a:defRPr/>
            </a:pPr>
            <a:r>
              <a:rPr lang="en-US" altLang="zh-CN" sz="4300" dirty="0">
                <a:latin typeface="+mj-ea"/>
                <a:ea typeface="+mj-ea"/>
              </a:rPr>
              <a:t>Contnet</a:t>
            </a:r>
            <a:endParaRPr lang="zh-CN" altLang="en-US" sz="4300" dirty="0">
              <a:latin typeface="+mj-ea"/>
              <a:ea typeface="+mj-ea"/>
            </a:endParaRPr>
          </a:p>
        </p:txBody>
      </p:sp>
      <p:sp>
        <p:nvSpPr>
          <p:cNvPr id="39" name="文本框 13"/>
          <p:cNvSpPr txBox="1">
            <a:spLocks noChangeArrowheads="1"/>
          </p:cNvSpPr>
          <p:nvPr/>
        </p:nvSpPr>
        <p:spPr bwMode="auto">
          <a:xfrm>
            <a:off x="421658" y="1690847"/>
            <a:ext cx="2633931" cy="78104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ctr">
              <a:defRPr/>
            </a:pPr>
            <a:r>
              <a:rPr lang="zh-CN" altLang="en-US" sz="4300" b="1" dirty="0" smtClean="0">
                <a:latin typeface="+mj-ea"/>
                <a:ea typeface="+mj-ea"/>
              </a:rPr>
              <a:t>目录</a:t>
            </a:r>
            <a:endParaRPr lang="zh-CN" altLang="en-US" sz="4300" b="1" dirty="0">
              <a:latin typeface="+mj-ea"/>
              <a:ea typeface="+mj-ea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8" name="平行四边形 7"/>
          <p:cNvSpPr/>
          <p:nvPr/>
        </p:nvSpPr>
        <p:spPr>
          <a:xfrm>
            <a:off x="2699792" y="0"/>
            <a:ext cx="6473229" cy="5181600"/>
          </a:xfrm>
          <a:custGeom>
            <a:avLst/>
            <a:gdLst>
              <a:gd name="connsiteX0" fmla="*/ 0 w 6336704"/>
              <a:gd name="connsiteY0" fmla="*/ 5143500 h 5143500"/>
              <a:gd name="connsiteX1" fmla="*/ 1285875 w 6336704"/>
              <a:gd name="connsiteY1" fmla="*/ 0 h 5143500"/>
              <a:gd name="connsiteX2" fmla="*/ 6336704 w 6336704"/>
              <a:gd name="connsiteY2" fmla="*/ 0 h 5143500"/>
              <a:gd name="connsiteX3" fmla="*/ 5050829 w 6336704"/>
              <a:gd name="connsiteY3" fmla="*/ 5143500 h 5143500"/>
              <a:gd name="connsiteX4" fmla="*/ 0 w 6336704"/>
              <a:gd name="connsiteY4" fmla="*/ 5143500 h 5143500"/>
              <a:gd name="connsiteX0-1" fmla="*/ 0 w 6473229"/>
              <a:gd name="connsiteY0-2" fmla="*/ 5143500 h 5181600"/>
              <a:gd name="connsiteX1-3" fmla="*/ 1285875 w 6473229"/>
              <a:gd name="connsiteY1-4" fmla="*/ 0 h 5181600"/>
              <a:gd name="connsiteX2-5" fmla="*/ 6336704 w 6473229"/>
              <a:gd name="connsiteY2-6" fmla="*/ 0 h 5181600"/>
              <a:gd name="connsiteX3-7" fmla="*/ 6473229 w 6473229"/>
              <a:gd name="connsiteY3-8" fmla="*/ 5181600 h 5181600"/>
              <a:gd name="connsiteX4-9" fmla="*/ 0 w 6473229"/>
              <a:gd name="connsiteY4-10" fmla="*/ 5143500 h 5181600"/>
              <a:gd name="connsiteX0-11" fmla="*/ 0 w 6473229"/>
              <a:gd name="connsiteY0-12" fmla="*/ 5143500 h 5181600"/>
              <a:gd name="connsiteX1-13" fmla="*/ 1285875 w 6473229"/>
              <a:gd name="connsiteY1-14" fmla="*/ 0 h 5181600"/>
              <a:gd name="connsiteX2-15" fmla="*/ 6463704 w 6473229"/>
              <a:gd name="connsiteY2-16" fmla="*/ 0 h 5181600"/>
              <a:gd name="connsiteX3-17" fmla="*/ 6473229 w 6473229"/>
              <a:gd name="connsiteY3-18" fmla="*/ 5181600 h 5181600"/>
              <a:gd name="connsiteX4-19" fmla="*/ 0 w 6473229"/>
              <a:gd name="connsiteY4-20" fmla="*/ 5143500 h 518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73229" h="5181600">
                <a:moveTo>
                  <a:pt x="0" y="5143500"/>
                </a:moveTo>
                <a:lnTo>
                  <a:pt x="1285875" y="0"/>
                </a:lnTo>
                <a:lnTo>
                  <a:pt x="6463704" y="0"/>
                </a:lnTo>
                <a:lnTo>
                  <a:pt x="6473229" y="5181600"/>
                </a:lnTo>
                <a:lnTo>
                  <a:pt x="0" y="5143500"/>
                </a:lnTo>
                <a:close/>
              </a:path>
            </a:pathLst>
          </a:cu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009492" y="3667452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添加内容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62163" y="3667452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72189" y="3667452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009492" y="401452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62164" y="401452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71803" y="401452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※ 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5150237" y="461245"/>
            <a:ext cx="2677918" cy="264257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2F2F2"/>
            </a:solidFill>
          </a:ln>
          <a:effectLst>
            <a:innerShdw blurRad="177800" dist="165100" dir="16200000">
              <a:srgbClr val="0439CE">
                <a:alpha val="4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b="1" dirty="0">
                <a:solidFill>
                  <a:srgbClr val="002B82"/>
                </a:solidFill>
                <a:latin typeface="微软雅黑" panose="020B0503020204020204" charset="-122"/>
              </a:rPr>
              <a:t>1</a:t>
            </a:r>
            <a:endParaRPr lang="zh-CN" altLang="en-US" sz="13800" b="1" dirty="0">
              <a:solidFill>
                <a:srgbClr val="002B82"/>
              </a:solidFill>
              <a:latin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560994" y="2601039"/>
            <a:ext cx="3888431" cy="756955"/>
          </a:xfrm>
          <a:prstGeom prst="rect">
            <a:avLst/>
          </a:prstGeom>
          <a:solidFill>
            <a:srgbClr val="82BC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42849" y="264375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/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输入章节标题</a:t>
            </a:r>
            <a:endParaRPr lang="en-US" altLang="zh-CN" sz="3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7" name="KSO_Shape"/>
            <p:cNvSpPr/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2" name="KSO_Shape"/>
            <p:cNvSpPr/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7" name="KSO_Shape"/>
            <p:cNvSpPr/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填加标题</a:t>
            </a:r>
            <a:endParaRPr lang="zh-CN" altLang="en-US" sz="14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002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5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流程图: 手动输入 35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流程图: 手动输入 36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362450" y="1311846"/>
            <a:ext cx="419100" cy="2991946"/>
            <a:chOff x="5816600" y="2064925"/>
            <a:chExt cx="558800" cy="3989261"/>
          </a:xfrm>
        </p:grpSpPr>
        <p:grpSp>
          <p:nvGrpSpPr>
            <p:cNvPr id="5" name="组合 4"/>
            <p:cNvGrpSpPr/>
            <p:nvPr/>
          </p:nvGrpSpPr>
          <p:grpSpPr>
            <a:xfrm>
              <a:off x="5816600" y="2064925"/>
              <a:ext cx="558800" cy="3989261"/>
              <a:chOff x="5816600" y="1604550"/>
              <a:chExt cx="558800" cy="3989261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5816600" y="3327400"/>
                <a:ext cx="558800" cy="558800"/>
              </a:xfrm>
              <a:prstGeom prst="ellipse">
                <a:avLst/>
              </a:prstGeom>
              <a:noFill/>
              <a:ln w="12700">
                <a:solidFill>
                  <a:srgbClr val="93959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 flipV="1">
                <a:off x="6096000" y="1604550"/>
                <a:ext cx="0" cy="1713421"/>
              </a:xfrm>
              <a:prstGeom prst="line">
                <a:avLst/>
              </a:prstGeom>
              <a:ln w="12700">
                <a:solidFill>
                  <a:srgbClr val="939590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6096000" y="3880390"/>
                <a:ext cx="0" cy="1713421"/>
              </a:xfrm>
              <a:prstGeom prst="line">
                <a:avLst/>
              </a:prstGeom>
              <a:ln w="12700">
                <a:solidFill>
                  <a:srgbClr val="939590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 bwMode="auto">
            <a:xfrm>
              <a:off x="5858031" y="3882509"/>
              <a:ext cx="475940" cy="33094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015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VS</a:t>
              </a:r>
              <a:endPara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aphicFrame>
        <p:nvGraphicFramePr>
          <p:cNvPr id="10" name="图表 9"/>
          <p:cNvGraphicFramePr/>
          <p:nvPr/>
        </p:nvGraphicFramePr>
        <p:xfrm>
          <a:off x="1112780" y="2842437"/>
          <a:ext cx="2860792" cy="1543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269626" y="2867071"/>
            <a:ext cx="663320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75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（百万元）</a:t>
            </a:r>
          </a:p>
        </p:txBody>
      </p:sp>
      <p:graphicFrame>
        <p:nvGraphicFramePr>
          <p:cNvPr id="12" name="图表 11"/>
          <p:cNvGraphicFramePr/>
          <p:nvPr/>
        </p:nvGraphicFramePr>
        <p:xfrm>
          <a:off x="5170430" y="2842437"/>
          <a:ext cx="2860792" cy="1543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5327276" y="2867071"/>
            <a:ext cx="663320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75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（百万元）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202186" y="1333664"/>
            <a:ext cx="2681981" cy="1022583"/>
            <a:chOff x="2330673" y="2010009"/>
            <a:chExt cx="1739454" cy="1412819"/>
          </a:xfrm>
        </p:grpSpPr>
        <p:sp>
          <p:nvSpPr>
            <p:cNvPr id="15" name="圆角矩形 14"/>
            <p:cNvSpPr/>
            <p:nvPr/>
          </p:nvSpPr>
          <p:spPr>
            <a:xfrm>
              <a:off x="23306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2385774" y="2120873"/>
              <a:ext cx="1629239" cy="1191084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59835" y="1333664"/>
            <a:ext cx="2681981" cy="1022583"/>
            <a:chOff x="2330673" y="2010009"/>
            <a:chExt cx="1739454" cy="1412819"/>
          </a:xfrm>
        </p:grpSpPr>
        <p:sp>
          <p:nvSpPr>
            <p:cNvPr id="18" name="圆角矩形 17"/>
            <p:cNvSpPr/>
            <p:nvPr/>
          </p:nvSpPr>
          <p:spPr>
            <a:xfrm>
              <a:off x="23306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2385774" y="2120873"/>
              <a:ext cx="1629239" cy="1191084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363148" y="1536225"/>
            <a:ext cx="2376603" cy="783983"/>
            <a:chOff x="7183565" y="3791142"/>
            <a:chExt cx="3168804" cy="1045311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7183565" y="4041961"/>
              <a:ext cx="3168804" cy="7944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</a:t>
              </a:r>
              <a:r>
                <a:rPr lang="zh-CN" altLang="en-US" sz="900" dirty="0" smtClean="0">
                  <a:solidFill>
                    <a:srgbClr val="000000"/>
                  </a:solidFill>
                  <a:latin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并</a:t>
              </a: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7183565" y="379114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CN" sz="1200" spc="75" dirty="0" smtClean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2018 </a:t>
              </a:r>
              <a:r>
                <a:rPr lang="en-US" altLang="zh-CN" sz="1200" spc="75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First Half</a:t>
              </a:r>
              <a:endParaRPr lang="zh-CN" altLang="en-US" sz="1200" spc="75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12513" y="1536222"/>
            <a:ext cx="2376603" cy="783983"/>
            <a:chOff x="7183565" y="3791142"/>
            <a:chExt cx="3168804" cy="1045312"/>
          </a:xfrm>
        </p:grpSpPr>
        <p:sp>
          <p:nvSpPr>
            <p:cNvPr id="24" name="文本框 23"/>
            <p:cNvSpPr txBox="1"/>
            <p:nvPr/>
          </p:nvSpPr>
          <p:spPr bwMode="auto">
            <a:xfrm>
              <a:off x="7183565" y="4041961"/>
              <a:ext cx="3168804" cy="79449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 bwMode="auto">
            <a:xfrm>
              <a:off x="7183565" y="3791142"/>
              <a:ext cx="2349784" cy="3674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CN" sz="1200" spc="75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2019 </a:t>
              </a:r>
              <a:r>
                <a:rPr lang="en-US" altLang="zh-CN" sz="1200" spc="75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Second Half</a:t>
              </a:r>
              <a:endParaRPr lang="zh-CN" altLang="en-US" sz="1200" spc="75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6" name="流程图: 手动输入 25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流程图: 手动输入 27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8419" y="3087127"/>
            <a:ext cx="6228098" cy="1282133"/>
            <a:chOff x="8121873" y="2010009"/>
            <a:chExt cx="1739454" cy="1412819"/>
          </a:xfrm>
        </p:grpSpPr>
        <p:sp>
          <p:nvSpPr>
            <p:cNvPr id="5" name="圆角矩形 4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49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8147445" y="2102827"/>
              <a:ext cx="1688298" cy="12271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706397" y="3310069"/>
            <a:ext cx="12801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endParaRPr lang="zh-CN" altLang="en-US" sz="3000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45711" y="3915479"/>
            <a:ext cx="120153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PERCEPTUAL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3077997" y="3372943"/>
            <a:ext cx="0" cy="710495"/>
          </a:xfrm>
          <a:prstGeom prst="line">
            <a:avLst/>
          </a:prstGeom>
          <a:ln w="6350">
            <a:solidFill>
              <a:srgbClr val="002B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 bwMode="auto">
          <a:xfrm>
            <a:off x="3162973" y="3381942"/>
            <a:ext cx="4224134" cy="611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</a:t>
            </a:r>
            <a:r>
              <a:rPr lang="zh-CN" altLang="en-US" sz="9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rPr>
              <a:t>，</a:t>
            </a:r>
            <a:endParaRPr lang="en-US" altLang="zh-CN" sz="9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Lato Light" panose="020F0302020204030203" charset="0"/>
              <a:sym typeface="Lato Light" panose="020F0302020204030203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801866" y="1131590"/>
            <a:ext cx="593418" cy="593418"/>
            <a:chOff x="3237545" y="4561747"/>
            <a:chExt cx="1146960" cy="1146960"/>
          </a:xfrm>
        </p:grpSpPr>
        <p:sp>
          <p:nvSpPr>
            <p:cNvPr id="12" name="圆角矩形 11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002B8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49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16016" y="1131590"/>
            <a:ext cx="593418" cy="593418"/>
            <a:chOff x="3237545" y="4561747"/>
            <a:chExt cx="1146960" cy="1146960"/>
          </a:xfrm>
        </p:grpSpPr>
        <p:sp>
          <p:nvSpPr>
            <p:cNvPr id="15" name="圆角矩形 1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002B8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49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3351014" y="4675216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801866" y="2045990"/>
            <a:ext cx="593418" cy="593418"/>
            <a:chOff x="3237545" y="4561747"/>
            <a:chExt cx="1146960" cy="1146960"/>
          </a:xfrm>
        </p:grpSpPr>
        <p:sp>
          <p:nvSpPr>
            <p:cNvPr id="18" name="圆角矩形 1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002B8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49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16016" y="2045990"/>
            <a:ext cx="593418" cy="593418"/>
            <a:chOff x="3237545" y="4561747"/>
            <a:chExt cx="1146960" cy="1146960"/>
          </a:xfrm>
        </p:grpSpPr>
        <p:sp>
          <p:nvSpPr>
            <p:cNvPr id="21" name="圆角矩形 2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002B82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49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18786" y="1159680"/>
            <a:ext cx="2105481" cy="605265"/>
            <a:chOff x="2744012" y="4525702"/>
            <a:chExt cx="2349784" cy="807020"/>
          </a:xfrm>
        </p:grpSpPr>
        <p:sp>
          <p:nvSpPr>
            <p:cNvPr id="24" name="文本框 23"/>
            <p:cNvSpPr txBox="1"/>
            <p:nvPr/>
          </p:nvSpPr>
          <p:spPr bwMode="auto">
            <a:xfrm>
              <a:off x="2744012" y="4747946"/>
              <a:ext cx="225343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此处添加详细文本描述，建议与标题相关并符合整体语言风格，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418786" y="2045985"/>
            <a:ext cx="2105481" cy="605265"/>
            <a:chOff x="2744012" y="4525702"/>
            <a:chExt cx="2349784" cy="807020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2744012" y="4747946"/>
              <a:ext cx="225343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此处添加详细文本描述，建议与标题相关并符合整体语言风格，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745710" y="1159684"/>
            <a:ext cx="1991084" cy="605265"/>
            <a:chOff x="2353658" y="3819717"/>
            <a:chExt cx="2654778" cy="807019"/>
          </a:xfrm>
        </p:grpSpPr>
        <p:sp>
          <p:nvSpPr>
            <p:cNvPr id="30" name="文本框 29"/>
            <p:cNvSpPr txBox="1"/>
            <p:nvPr/>
          </p:nvSpPr>
          <p:spPr bwMode="auto">
            <a:xfrm>
              <a:off x="2353658" y="4041961"/>
              <a:ext cx="2654778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此处添加详细文本描述，建议与标题相关并符合整体语言风格</a:t>
              </a:r>
              <a:r>
                <a:rPr lang="zh-CN" altLang="en-US" sz="900" dirty="0" smtClean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，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 bwMode="auto">
            <a:xfrm>
              <a:off x="2658653" y="3819717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745710" y="2045985"/>
            <a:ext cx="1991084" cy="605265"/>
            <a:chOff x="2353658" y="5001457"/>
            <a:chExt cx="2654778" cy="807020"/>
          </a:xfrm>
        </p:grpSpPr>
        <p:sp>
          <p:nvSpPr>
            <p:cNvPr id="33" name="文本框 32"/>
            <p:cNvSpPr txBox="1"/>
            <p:nvPr/>
          </p:nvSpPr>
          <p:spPr bwMode="auto">
            <a:xfrm>
              <a:off x="2353658" y="5223701"/>
              <a:ext cx="265477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此处添加详细文本描述，建议与标题相关并符合整体语言风格，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 bwMode="auto">
            <a:xfrm>
              <a:off x="2658653" y="5001457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85193" y="1338344"/>
            <a:ext cx="226765" cy="182696"/>
            <a:chOff x="2702739" y="3017462"/>
            <a:chExt cx="535636" cy="431545"/>
          </a:xfrm>
          <a:solidFill>
            <a:srgbClr val="002B82"/>
          </a:solidFill>
        </p:grpSpPr>
        <p:sp>
          <p:nvSpPr>
            <p:cNvPr id="36" name="Freeform 45"/>
            <p:cNvSpPr/>
            <p:nvPr/>
          </p:nvSpPr>
          <p:spPr bwMode="auto">
            <a:xfrm>
              <a:off x="2772133" y="3189864"/>
              <a:ext cx="176739" cy="35782"/>
            </a:xfrm>
            <a:custGeom>
              <a:avLst/>
              <a:gdLst>
                <a:gd name="T0" fmla="*/ 63 w 69"/>
                <a:gd name="T1" fmla="*/ 14 h 14"/>
                <a:gd name="T2" fmla="*/ 7 w 69"/>
                <a:gd name="T3" fmla="*/ 14 h 14"/>
                <a:gd name="T4" fmla="*/ 0 w 69"/>
                <a:gd name="T5" fmla="*/ 7 h 14"/>
                <a:gd name="T6" fmla="*/ 7 w 69"/>
                <a:gd name="T7" fmla="*/ 0 h 14"/>
                <a:gd name="T8" fmla="*/ 63 w 69"/>
                <a:gd name="T9" fmla="*/ 0 h 14"/>
                <a:gd name="T10" fmla="*/ 69 w 69"/>
                <a:gd name="T11" fmla="*/ 7 h 14"/>
                <a:gd name="T12" fmla="*/ 63 w 69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">
                  <a:moveTo>
                    <a:pt x="63" y="14"/>
                  </a:move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6" y="0"/>
                    <a:pt x="69" y="3"/>
                    <a:pt x="69" y="7"/>
                  </a:cubicBezTo>
                  <a:cubicBezTo>
                    <a:pt x="69" y="11"/>
                    <a:pt x="66" y="14"/>
                    <a:pt x="6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46"/>
            <p:cNvSpPr/>
            <p:nvPr/>
          </p:nvSpPr>
          <p:spPr bwMode="auto">
            <a:xfrm>
              <a:off x="2792734" y="3194201"/>
              <a:ext cx="35782" cy="72647"/>
            </a:xfrm>
            <a:custGeom>
              <a:avLst/>
              <a:gdLst>
                <a:gd name="T0" fmla="*/ 7 w 14"/>
                <a:gd name="T1" fmla="*/ 28 h 28"/>
                <a:gd name="T2" fmla="*/ 0 w 14"/>
                <a:gd name="T3" fmla="*/ 21 h 28"/>
                <a:gd name="T4" fmla="*/ 0 w 14"/>
                <a:gd name="T5" fmla="*/ 7 h 28"/>
                <a:gd name="T6" fmla="*/ 7 w 14"/>
                <a:gd name="T7" fmla="*/ 0 h 28"/>
                <a:gd name="T8" fmla="*/ 14 w 14"/>
                <a:gd name="T9" fmla="*/ 7 h 28"/>
                <a:gd name="T10" fmla="*/ 14 w 14"/>
                <a:gd name="T11" fmla="*/ 21 h 28"/>
                <a:gd name="T12" fmla="*/ 7 w 14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8">
                  <a:moveTo>
                    <a:pt x="7" y="28"/>
                  </a:moveTo>
                  <a:cubicBezTo>
                    <a:pt x="3" y="28"/>
                    <a:pt x="0" y="25"/>
                    <a:pt x="0" y="2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5"/>
                    <a:pt x="11" y="28"/>
                    <a:pt x="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47"/>
            <p:cNvSpPr/>
            <p:nvPr/>
          </p:nvSpPr>
          <p:spPr bwMode="auto">
            <a:xfrm>
              <a:off x="2836106" y="3194201"/>
              <a:ext cx="33613" cy="72647"/>
            </a:xfrm>
            <a:custGeom>
              <a:avLst/>
              <a:gdLst>
                <a:gd name="T0" fmla="*/ 7 w 13"/>
                <a:gd name="T1" fmla="*/ 28 h 28"/>
                <a:gd name="T2" fmla="*/ 0 w 13"/>
                <a:gd name="T3" fmla="*/ 21 h 28"/>
                <a:gd name="T4" fmla="*/ 0 w 13"/>
                <a:gd name="T5" fmla="*/ 7 h 28"/>
                <a:gd name="T6" fmla="*/ 7 w 13"/>
                <a:gd name="T7" fmla="*/ 0 h 28"/>
                <a:gd name="T8" fmla="*/ 13 w 13"/>
                <a:gd name="T9" fmla="*/ 7 h 28"/>
                <a:gd name="T10" fmla="*/ 13 w 13"/>
                <a:gd name="T11" fmla="*/ 21 h 28"/>
                <a:gd name="T12" fmla="*/ 7 w 13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28">
                  <a:moveTo>
                    <a:pt x="7" y="28"/>
                  </a:moveTo>
                  <a:cubicBezTo>
                    <a:pt x="3" y="28"/>
                    <a:pt x="0" y="25"/>
                    <a:pt x="0" y="2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5"/>
                    <a:pt x="10" y="28"/>
                    <a:pt x="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Freeform 48"/>
            <p:cNvSpPr>
              <a:spLocks noEditPoints="1"/>
            </p:cNvSpPr>
            <p:nvPr/>
          </p:nvSpPr>
          <p:spPr bwMode="auto">
            <a:xfrm>
              <a:off x="2920680" y="3133481"/>
              <a:ext cx="101923" cy="148547"/>
            </a:xfrm>
            <a:custGeom>
              <a:avLst/>
              <a:gdLst>
                <a:gd name="T0" fmla="*/ 20 w 40"/>
                <a:gd name="T1" fmla="*/ 58 h 58"/>
                <a:gd name="T2" fmla="*/ 0 w 40"/>
                <a:gd name="T3" fmla="*/ 38 h 58"/>
                <a:gd name="T4" fmla="*/ 0 w 40"/>
                <a:gd name="T5" fmla="*/ 20 h 58"/>
                <a:gd name="T6" fmla="*/ 20 w 40"/>
                <a:gd name="T7" fmla="*/ 0 h 58"/>
                <a:gd name="T8" fmla="*/ 40 w 40"/>
                <a:gd name="T9" fmla="*/ 20 h 58"/>
                <a:gd name="T10" fmla="*/ 40 w 40"/>
                <a:gd name="T11" fmla="*/ 38 h 58"/>
                <a:gd name="T12" fmla="*/ 20 w 40"/>
                <a:gd name="T13" fmla="*/ 58 h 58"/>
                <a:gd name="T14" fmla="*/ 20 w 40"/>
                <a:gd name="T15" fmla="*/ 13 h 58"/>
                <a:gd name="T16" fmla="*/ 14 w 40"/>
                <a:gd name="T17" fmla="*/ 20 h 58"/>
                <a:gd name="T18" fmla="*/ 14 w 40"/>
                <a:gd name="T19" fmla="*/ 38 h 58"/>
                <a:gd name="T20" fmla="*/ 20 w 40"/>
                <a:gd name="T21" fmla="*/ 45 h 58"/>
                <a:gd name="T22" fmla="*/ 27 w 40"/>
                <a:gd name="T23" fmla="*/ 38 h 58"/>
                <a:gd name="T24" fmla="*/ 27 w 40"/>
                <a:gd name="T25" fmla="*/ 20 h 58"/>
                <a:gd name="T26" fmla="*/ 20 w 40"/>
                <a:gd name="T2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58">
                  <a:moveTo>
                    <a:pt x="20" y="58"/>
                  </a:moveTo>
                  <a:cubicBezTo>
                    <a:pt x="9" y="58"/>
                    <a:pt x="0" y="49"/>
                    <a:pt x="0" y="3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49"/>
                    <a:pt x="31" y="58"/>
                    <a:pt x="20" y="58"/>
                  </a:cubicBezTo>
                  <a:close/>
                  <a:moveTo>
                    <a:pt x="20" y="13"/>
                  </a:moveTo>
                  <a:cubicBezTo>
                    <a:pt x="17" y="13"/>
                    <a:pt x="14" y="16"/>
                    <a:pt x="14" y="2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2"/>
                    <a:pt x="17" y="45"/>
                    <a:pt x="20" y="45"/>
                  </a:cubicBezTo>
                  <a:cubicBezTo>
                    <a:pt x="24" y="45"/>
                    <a:pt x="27" y="42"/>
                    <a:pt x="27" y="38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6"/>
                    <a:pt x="24" y="13"/>
                    <a:pt x="2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Freeform 49"/>
            <p:cNvSpPr>
              <a:spLocks noEditPoints="1"/>
            </p:cNvSpPr>
            <p:nvPr/>
          </p:nvSpPr>
          <p:spPr bwMode="auto">
            <a:xfrm>
              <a:off x="2702739" y="3017462"/>
              <a:ext cx="535636" cy="431545"/>
            </a:xfrm>
            <a:custGeom>
              <a:avLst/>
              <a:gdLst>
                <a:gd name="T0" fmla="*/ 200 w 209"/>
                <a:gd name="T1" fmla="*/ 140 h 168"/>
                <a:gd name="T2" fmla="*/ 159 w 209"/>
                <a:gd name="T3" fmla="*/ 114 h 168"/>
                <a:gd name="T4" fmla="*/ 148 w 209"/>
                <a:gd name="T5" fmla="*/ 112 h 168"/>
                <a:gd name="T6" fmla="*/ 144 w 209"/>
                <a:gd name="T7" fmla="*/ 113 h 168"/>
                <a:gd name="T8" fmla="*/ 137 w 209"/>
                <a:gd name="T9" fmla="*/ 109 h 168"/>
                <a:gd name="T10" fmla="*/ 144 w 209"/>
                <a:gd name="T11" fmla="*/ 60 h 168"/>
                <a:gd name="T12" fmla="*/ 60 w 209"/>
                <a:gd name="T13" fmla="*/ 9 h 168"/>
                <a:gd name="T14" fmla="*/ 9 w 209"/>
                <a:gd name="T15" fmla="*/ 92 h 168"/>
                <a:gd name="T16" fmla="*/ 93 w 209"/>
                <a:gd name="T17" fmla="*/ 143 h 168"/>
                <a:gd name="T18" fmla="*/ 129 w 209"/>
                <a:gd name="T19" fmla="*/ 121 h 168"/>
                <a:gd name="T20" fmla="*/ 136 w 209"/>
                <a:gd name="T21" fmla="*/ 125 h 168"/>
                <a:gd name="T22" fmla="*/ 143 w 209"/>
                <a:gd name="T23" fmla="*/ 139 h 168"/>
                <a:gd name="T24" fmla="*/ 183 w 209"/>
                <a:gd name="T25" fmla="*/ 165 h 168"/>
                <a:gd name="T26" fmla="*/ 195 w 209"/>
                <a:gd name="T27" fmla="*/ 167 h 168"/>
                <a:gd name="T28" fmla="*/ 204 w 209"/>
                <a:gd name="T29" fmla="*/ 161 h 168"/>
                <a:gd name="T30" fmla="*/ 200 w 209"/>
                <a:gd name="T31" fmla="*/ 140 h 168"/>
                <a:gd name="T32" fmla="*/ 90 w 209"/>
                <a:gd name="T33" fmla="*/ 131 h 168"/>
                <a:gd name="T34" fmla="*/ 22 w 209"/>
                <a:gd name="T35" fmla="*/ 89 h 168"/>
                <a:gd name="T36" fmla="*/ 63 w 209"/>
                <a:gd name="T37" fmla="*/ 21 h 168"/>
                <a:gd name="T38" fmla="*/ 131 w 209"/>
                <a:gd name="T39" fmla="*/ 63 h 168"/>
                <a:gd name="T40" fmla="*/ 90 w 209"/>
                <a:gd name="T41" fmla="*/ 131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9" h="168">
                  <a:moveTo>
                    <a:pt x="200" y="140"/>
                  </a:moveTo>
                  <a:cubicBezTo>
                    <a:pt x="159" y="114"/>
                    <a:pt x="159" y="114"/>
                    <a:pt x="159" y="114"/>
                  </a:cubicBezTo>
                  <a:cubicBezTo>
                    <a:pt x="156" y="111"/>
                    <a:pt x="152" y="111"/>
                    <a:pt x="148" y="112"/>
                  </a:cubicBezTo>
                  <a:cubicBezTo>
                    <a:pt x="146" y="112"/>
                    <a:pt x="145" y="113"/>
                    <a:pt x="144" y="113"/>
                  </a:cubicBezTo>
                  <a:cubicBezTo>
                    <a:pt x="137" y="109"/>
                    <a:pt x="137" y="109"/>
                    <a:pt x="137" y="109"/>
                  </a:cubicBezTo>
                  <a:cubicBezTo>
                    <a:pt x="145" y="94"/>
                    <a:pt x="148" y="77"/>
                    <a:pt x="144" y="60"/>
                  </a:cubicBezTo>
                  <a:cubicBezTo>
                    <a:pt x="135" y="22"/>
                    <a:pt x="97" y="0"/>
                    <a:pt x="60" y="9"/>
                  </a:cubicBezTo>
                  <a:cubicBezTo>
                    <a:pt x="23" y="18"/>
                    <a:pt x="0" y="55"/>
                    <a:pt x="9" y="92"/>
                  </a:cubicBezTo>
                  <a:cubicBezTo>
                    <a:pt x="18" y="129"/>
                    <a:pt x="56" y="152"/>
                    <a:pt x="93" y="143"/>
                  </a:cubicBezTo>
                  <a:cubicBezTo>
                    <a:pt x="108" y="140"/>
                    <a:pt x="120" y="132"/>
                    <a:pt x="129" y="121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31"/>
                    <a:pt x="138" y="136"/>
                    <a:pt x="143" y="139"/>
                  </a:cubicBezTo>
                  <a:cubicBezTo>
                    <a:pt x="183" y="165"/>
                    <a:pt x="183" y="165"/>
                    <a:pt x="183" y="165"/>
                  </a:cubicBezTo>
                  <a:cubicBezTo>
                    <a:pt x="187" y="168"/>
                    <a:pt x="191" y="168"/>
                    <a:pt x="195" y="167"/>
                  </a:cubicBezTo>
                  <a:cubicBezTo>
                    <a:pt x="199" y="166"/>
                    <a:pt x="202" y="164"/>
                    <a:pt x="204" y="161"/>
                  </a:cubicBezTo>
                  <a:cubicBezTo>
                    <a:pt x="209" y="154"/>
                    <a:pt x="207" y="144"/>
                    <a:pt x="200" y="140"/>
                  </a:cubicBezTo>
                  <a:close/>
                  <a:moveTo>
                    <a:pt x="90" y="131"/>
                  </a:moveTo>
                  <a:cubicBezTo>
                    <a:pt x="60" y="138"/>
                    <a:pt x="29" y="120"/>
                    <a:pt x="22" y="89"/>
                  </a:cubicBezTo>
                  <a:cubicBezTo>
                    <a:pt x="14" y="59"/>
                    <a:pt x="33" y="28"/>
                    <a:pt x="63" y="21"/>
                  </a:cubicBezTo>
                  <a:cubicBezTo>
                    <a:pt x="94" y="14"/>
                    <a:pt x="124" y="32"/>
                    <a:pt x="131" y="63"/>
                  </a:cubicBezTo>
                  <a:cubicBezTo>
                    <a:pt x="139" y="93"/>
                    <a:pt x="120" y="123"/>
                    <a:pt x="90" y="1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914711" y="1352448"/>
            <a:ext cx="229061" cy="164794"/>
            <a:chOff x="3820635" y="3071676"/>
            <a:chExt cx="541058" cy="389258"/>
          </a:xfrm>
          <a:solidFill>
            <a:srgbClr val="002B82"/>
          </a:solidFill>
        </p:grpSpPr>
        <p:sp>
          <p:nvSpPr>
            <p:cNvPr id="42" name="Freeform 226"/>
            <p:cNvSpPr>
              <a:spLocks noEditPoints="1"/>
            </p:cNvSpPr>
            <p:nvPr/>
          </p:nvSpPr>
          <p:spPr bwMode="auto">
            <a:xfrm>
              <a:off x="3820635" y="3071676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6 w 171"/>
                <a:gd name="T3" fmla="*/ 0 h 152"/>
                <a:gd name="T4" fmla="*/ 0 w 171"/>
                <a:gd name="T5" fmla="*/ 6 h 152"/>
                <a:gd name="T6" fmla="*/ 0 w 171"/>
                <a:gd name="T7" fmla="*/ 147 h 152"/>
                <a:gd name="T8" fmla="*/ 6 w 171"/>
                <a:gd name="T9" fmla="*/ 152 h 152"/>
                <a:gd name="T10" fmla="*/ 166 w 171"/>
                <a:gd name="T11" fmla="*/ 152 h 152"/>
                <a:gd name="T12" fmla="*/ 171 w 171"/>
                <a:gd name="T13" fmla="*/ 147 h 152"/>
                <a:gd name="T14" fmla="*/ 171 w 171"/>
                <a:gd name="T15" fmla="*/ 6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0"/>
                    <a:pt x="3" y="152"/>
                    <a:pt x="6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50"/>
                    <a:pt x="171" y="147"/>
                  </a:cubicBezTo>
                  <a:cubicBezTo>
                    <a:pt x="171" y="6"/>
                    <a:pt x="171" y="6"/>
                    <a:pt x="171" y="6"/>
                  </a:cubicBezTo>
                  <a:cubicBezTo>
                    <a:pt x="171" y="3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Freeform 227"/>
            <p:cNvSpPr/>
            <p:nvPr/>
          </p:nvSpPr>
          <p:spPr bwMode="auto">
            <a:xfrm>
              <a:off x="4117729" y="3336242"/>
              <a:ext cx="41203" cy="40119"/>
            </a:xfrm>
            <a:custGeom>
              <a:avLst/>
              <a:gdLst>
                <a:gd name="T0" fmla="*/ 12 w 38"/>
                <a:gd name="T1" fmla="*/ 0 h 37"/>
                <a:gd name="T2" fmla="*/ 12 w 38"/>
                <a:gd name="T3" fmla="*/ 2 h 37"/>
                <a:gd name="T4" fmla="*/ 0 w 38"/>
                <a:gd name="T5" fmla="*/ 37 h 37"/>
                <a:gd name="T6" fmla="*/ 36 w 38"/>
                <a:gd name="T7" fmla="*/ 28 h 37"/>
                <a:gd name="T8" fmla="*/ 38 w 38"/>
                <a:gd name="T9" fmla="*/ 26 h 37"/>
                <a:gd name="T10" fmla="*/ 12 w 3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7">
                  <a:moveTo>
                    <a:pt x="12" y="0"/>
                  </a:moveTo>
                  <a:lnTo>
                    <a:pt x="12" y="2"/>
                  </a:lnTo>
                  <a:lnTo>
                    <a:pt x="0" y="37"/>
                  </a:lnTo>
                  <a:lnTo>
                    <a:pt x="36" y="28"/>
                  </a:lnTo>
                  <a:lnTo>
                    <a:pt x="38" y="26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4" name="Freeform 228"/>
            <p:cNvSpPr/>
            <p:nvPr/>
          </p:nvSpPr>
          <p:spPr bwMode="auto">
            <a:xfrm>
              <a:off x="4281456" y="3135649"/>
              <a:ext cx="80237" cy="76984"/>
            </a:xfrm>
            <a:custGeom>
              <a:avLst/>
              <a:gdLst>
                <a:gd name="T0" fmla="*/ 23 w 31"/>
                <a:gd name="T1" fmla="*/ 30 h 30"/>
                <a:gd name="T2" fmla="*/ 29 w 31"/>
                <a:gd name="T3" fmla="*/ 24 h 30"/>
                <a:gd name="T4" fmla="*/ 29 w 31"/>
                <a:gd name="T5" fmla="*/ 17 h 30"/>
                <a:gd name="T6" fmla="*/ 13 w 31"/>
                <a:gd name="T7" fmla="*/ 2 h 30"/>
                <a:gd name="T8" fmla="*/ 6 w 31"/>
                <a:gd name="T9" fmla="*/ 2 h 30"/>
                <a:gd name="T10" fmla="*/ 0 w 31"/>
                <a:gd name="T11" fmla="*/ 8 h 30"/>
                <a:gd name="T12" fmla="*/ 23 w 31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0">
                  <a:moveTo>
                    <a:pt x="23" y="30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31" y="22"/>
                    <a:pt x="31" y="19"/>
                    <a:pt x="29" y="17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Freeform 229"/>
            <p:cNvSpPr/>
            <p:nvPr/>
          </p:nvSpPr>
          <p:spPr bwMode="auto">
            <a:xfrm>
              <a:off x="4151342" y="3161672"/>
              <a:ext cx="182160" cy="184328"/>
            </a:xfrm>
            <a:custGeom>
              <a:avLst/>
              <a:gdLst>
                <a:gd name="T0" fmla="*/ 49 w 71"/>
                <a:gd name="T1" fmla="*/ 0 h 72"/>
                <a:gd name="T2" fmla="*/ 48 w 71"/>
                <a:gd name="T3" fmla="*/ 1 h 72"/>
                <a:gd name="T4" fmla="*/ 2 w 71"/>
                <a:gd name="T5" fmla="*/ 47 h 72"/>
                <a:gd name="T6" fmla="*/ 2 w 71"/>
                <a:gd name="T7" fmla="*/ 55 h 72"/>
                <a:gd name="T8" fmla="*/ 2 w 71"/>
                <a:gd name="T9" fmla="*/ 55 h 72"/>
                <a:gd name="T10" fmla="*/ 8 w 71"/>
                <a:gd name="T11" fmla="*/ 57 h 72"/>
                <a:gd name="T12" fmla="*/ 9 w 71"/>
                <a:gd name="T13" fmla="*/ 62 h 72"/>
                <a:gd name="T14" fmla="*/ 9 w 71"/>
                <a:gd name="T15" fmla="*/ 62 h 72"/>
                <a:gd name="T16" fmla="*/ 15 w 71"/>
                <a:gd name="T17" fmla="*/ 64 h 72"/>
                <a:gd name="T18" fmla="*/ 16 w 71"/>
                <a:gd name="T19" fmla="*/ 69 h 72"/>
                <a:gd name="T20" fmla="*/ 17 w 71"/>
                <a:gd name="T21" fmla="*/ 70 h 72"/>
                <a:gd name="T22" fmla="*/ 24 w 71"/>
                <a:gd name="T23" fmla="*/ 70 h 72"/>
                <a:gd name="T24" fmla="*/ 71 w 71"/>
                <a:gd name="T25" fmla="*/ 23 h 72"/>
                <a:gd name="T26" fmla="*/ 71 w 71"/>
                <a:gd name="T27" fmla="*/ 23 h 72"/>
                <a:gd name="T28" fmla="*/ 49 w 71"/>
                <a:gd name="T2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2">
                  <a:moveTo>
                    <a:pt x="49" y="0"/>
                  </a:moveTo>
                  <a:cubicBezTo>
                    <a:pt x="49" y="0"/>
                    <a:pt x="48" y="0"/>
                    <a:pt x="48" y="1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3"/>
                    <a:pt x="2" y="55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7"/>
                    <a:pt x="6" y="57"/>
                    <a:pt x="8" y="57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4"/>
                  </a:cubicBezTo>
                  <a:cubicBezTo>
                    <a:pt x="14" y="66"/>
                    <a:pt x="15" y="68"/>
                    <a:pt x="16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9" y="72"/>
                    <a:pt x="22" y="72"/>
                    <a:pt x="24" y="70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3"/>
                    <a:pt x="71" y="23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Rectangle 230"/>
            <p:cNvSpPr>
              <a:spLocks noChangeArrowheads="1"/>
            </p:cNvSpPr>
            <p:nvPr/>
          </p:nvSpPr>
          <p:spPr bwMode="auto">
            <a:xfrm>
              <a:off x="3879187" y="3222392"/>
              <a:ext cx="140957" cy="162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Rectangle 231"/>
            <p:cNvSpPr>
              <a:spLocks noChangeArrowheads="1"/>
            </p:cNvSpPr>
            <p:nvPr/>
          </p:nvSpPr>
          <p:spPr bwMode="auto">
            <a:xfrm>
              <a:off x="3879187" y="3269016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8" name="Rectangle 232"/>
            <p:cNvSpPr>
              <a:spLocks noChangeArrowheads="1"/>
            </p:cNvSpPr>
            <p:nvPr/>
          </p:nvSpPr>
          <p:spPr bwMode="auto">
            <a:xfrm>
              <a:off x="3879187" y="3315640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Rectangle 233"/>
            <p:cNvSpPr>
              <a:spLocks noChangeArrowheads="1"/>
            </p:cNvSpPr>
            <p:nvPr/>
          </p:nvSpPr>
          <p:spPr bwMode="auto">
            <a:xfrm>
              <a:off x="3879187" y="3361180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986563" y="2246725"/>
            <a:ext cx="207026" cy="195550"/>
            <a:chOff x="4882149" y="3025052"/>
            <a:chExt cx="489013" cy="461905"/>
          </a:xfrm>
          <a:solidFill>
            <a:srgbClr val="002B82"/>
          </a:solidFill>
        </p:grpSpPr>
        <p:sp>
          <p:nvSpPr>
            <p:cNvPr id="51" name="Freeform 250"/>
            <p:cNvSpPr/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Freeform 251"/>
            <p:cNvSpPr/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Freeform 252"/>
            <p:cNvSpPr/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Freeform 253"/>
            <p:cNvSpPr/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894054" y="2229778"/>
            <a:ext cx="226765" cy="226765"/>
            <a:chOff x="5958843" y="2994692"/>
            <a:chExt cx="535637" cy="535637"/>
          </a:xfrm>
          <a:solidFill>
            <a:srgbClr val="002B82"/>
          </a:solidFill>
        </p:grpSpPr>
        <p:sp>
          <p:nvSpPr>
            <p:cNvPr id="59" name="Freeform 257"/>
            <p:cNvSpPr>
              <a:spLocks noEditPoints="1"/>
            </p:cNvSpPr>
            <p:nvPr/>
          </p:nvSpPr>
          <p:spPr bwMode="auto">
            <a:xfrm>
              <a:off x="6077030" y="3109626"/>
              <a:ext cx="302516" cy="305768"/>
            </a:xfrm>
            <a:custGeom>
              <a:avLst/>
              <a:gdLst>
                <a:gd name="T0" fmla="*/ 101 w 118"/>
                <a:gd name="T1" fmla="*/ 91 h 119"/>
                <a:gd name="T2" fmla="*/ 107 w 118"/>
                <a:gd name="T3" fmla="*/ 77 h 119"/>
                <a:gd name="T4" fmla="*/ 23 w 118"/>
                <a:gd name="T5" fmla="*/ 25 h 119"/>
                <a:gd name="T6" fmla="*/ 30 w 118"/>
                <a:gd name="T7" fmla="*/ 25 h 119"/>
                <a:gd name="T8" fmla="*/ 27 w 118"/>
                <a:gd name="T9" fmla="*/ 24 h 119"/>
                <a:gd name="T10" fmla="*/ 21 w 118"/>
                <a:gd name="T11" fmla="*/ 35 h 119"/>
                <a:gd name="T12" fmla="*/ 28 w 118"/>
                <a:gd name="T13" fmla="*/ 33 h 119"/>
                <a:gd name="T14" fmla="*/ 33 w 118"/>
                <a:gd name="T15" fmla="*/ 41 h 119"/>
                <a:gd name="T16" fmla="*/ 25 w 118"/>
                <a:gd name="T17" fmla="*/ 46 h 119"/>
                <a:gd name="T18" fmla="*/ 15 w 118"/>
                <a:gd name="T19" fmla="*/ 54 h 119"/>
                <a:gd name="T20" fmla="*/ 25 w 118"/>
                <a:gd name="T21" fmla="*/ 63 h 119"/>
                <a:gd name="T22" fmla="*/ 40 w 118"/>
                <a:gd name="T23" fmla="*/ 72 h 119"/>
                <a:gd name="T24" fmla="*/ 34 w 118"/>
                <a:gd name="T25" fmla="*/ 89 h 119"/>
                <a:gd name="T26" fmla="*/ 28 w 118"/>
                <a:gd name="T27" fmla="*/ 102 h 119"/>
                <a:gd name="T28" fmla="*/ 25 w 118"/>
                <a:gd name="T29" fmla="*/ 92 h 119"/>
                <a:gd name="T30" fmla="*/ 21 w 118"/>
                <a:gd name="T31" fmla="*/ 70 h 119"/>
                <a:gd name="T32" fmla="*/ 11 w 118"/>
                <a:gd name="T33" fmla="*/ 57 h 119"/>
                <a:gd name="T34" fmla="*/ 34 w 118"/>
                <a:gd name="T35" fmla="*/ 12 h 119"/>
                <a:gd name="T36" fmla="*/ 23 w 118"/>
                <a:gd name="T37" fmla="*/ 20 h 119"/>
                <a:gd name="T38" fmla="*/ 105 w 118"/>
                <a:gd name="T39" fmla="*/ 50 h 119"/>
                <a:gd name="T40" fmla="*/ 98 w 118"/>
                <a:gd name="T41" fmla="*/ 59 h 119"/>
                <a:gd name="T42" fmla="*/ 94 w 118"/>
                <a:gd name="T43" fmla="*/ 64 h 119"/>
                <a:gd name="T44" fmla="*/ 86 w 118"/>
                <a:gd name="T45" fmla="*/ 65 h 119"/>
                <a:gd name="T46" fmla="*/ 76 w 118"/>
                <a:gd name="T47" fmla="*/ 55 h 119"/>
                <a:gd name="T48" fmla="*/ 70 w 118"/>
                <a:gd name="T49" fmla="*/ 60 h 119"/>
                <a:gd name="T50" fmla="*/ 70 w 118"/>
                <a:gd name="T51" fmla="*/ 70 h 119"/>
                <a:gd name="T52" fmla="*/ 57 w 118"/>
                <a:gd name="T53" fmla="*/ 77 h 119"/>
                <a:gd name="T54" fmla="*/ 45 w 118"/>
                <a:gd name="T55" fmla="*/ 58 h 119"/>
                <a:gd name="T56" fmla="*/ 61 w 118"/>
                <a:gd name="T57" fmla="*/ 51 h 119"/>
                <a:gd name="T58" fmla="*/ 63 w 118"/>
                <a:gd name="T59" fmla="*/ 49 h 119"/>
                <a:gd name="T60" fmla="*/ 59 w 118"/>
                <a:gd name="T61" fmla="*/ 48 h 119"/>
                <a:gd name="T62" fmla="*/ 48 w 118"/>
                <a:gd name="T63" fmla="*/ 48 h 119"/>
                <a:gd name="T64" fmla="*/ 50 w 118"/>
                <a:gd name="T65" fmla="*/ 39 h 119"/>
                <a:gd name="T66" fmla="*/ 54 w 118"/>
                <a:gd name="T67" fmla="*/ 38 h 119"/>
                <a:gd name="T68" fmla="*/ 59 w 118"/>
                <a:gd name="T69" fmla="*/ 24 h 119"/>
                <a:gd name="T70" fmla="*/ 75 w 118"/>
                <a:gd name="T71" fmla="*/ 25 h 119"/>
                <a:gd name="T72" fmla="*/ 83 w 118"/>
                <a:gd name="T73" fmla="*/ 20 h 119"/>
                <a:gd name="T74" fmla="*/ 95 w 118"/>
                <a:gd name="T75" fmla="*/ 21 h 119"/>
                <a:gd name="T76" fmla="*/ 105 w 118"/>
                <a:gd name="T77" fmla="*/ 63 h 119"/>
                <a:gd name="T78" fmla="*/ 105 w 118"/>
                <a:gd name="T79" fmla="*/ 70 h 119"/>
                <a:gd name="T80" fmla="*/ 102 w 118"/>
                <a:gd name="T81" fmla="*/ 68 h 119"/>
                <a:gd name="T82" fmla="*/ 105 w 118"/>
                <a:gd name="T83" fmla="*/ 59 h 119"/>
                <a:gd name="T84" fmla="*/ 107 w 118"/>
                <a:gd name="T85" fmla="*/ 50 h 119"/>
                <a:gd name="T86" fmla="*/ 109 w 118"/>
                <a:gd name="T87" fmla="*/ 39 h 119"/>
                <a:gd name="T88" fmla="*/ 86 w 118"/>
                <a:gd name="T89" fmla="*/ 66 h 119"/>
                <a:gd name="T90" fmla="*/ 73 w 118"/>
                <a:gd name="T91" fmla="*/ 76 h 119"/>
                <a:gd name="T92" fmla="*/ 35 w 118"/>
                <a:gd name="T93" fmla="*/ 26 h 119"/>
                <a:gd name="T94" fmla="*/ 31 w 118"/>
                <a:gd name="T95" fmla="*/ 17 h 119"/>
                <a:gd name="T96" fmla="*/ 46 w 118"/>
                <a:gd name="T97" fmla="*/ 11 h 119"/>
                <a:gd name="T98" fmla="*/ 50 w 118"/>
                <a:gd name="T99" fmla="*/ 18 h 119"/>
                <a:gd name="T100" fmla="*/ 42 w 118"/>
                <a:gd name="T101" fmla="*/ 27 h 119"/>
                <a:gd name="T102" fmla="*/ 57 w 118"/>
                <a:gd name="T103" fmla="*/ 16 h 119"/>
                <a:gd name="T104" fmla="*/ 59 w 118"/>
                <a:gd name="T105" fmla="*/ 14 h 119"/>
                <a:gd name="T106" fmla="*/ 47 w 118"/>
                <a:gd name="T107" fmla="*/ 27 h 119"/>
                <a:gd name="T108" fmla="*/ 75 w 118"/>
                <a:gd name="T109" fmla="*/ 19 h 119"/>
                <a:gd name="T110" fmla="*/ 87 w 118"/>
                <a:gd name="T111" fmla="*/ 15 h 119"/>
                <a:gd name="T112" fmla="*/ 27 w 118"/>
                <a:gd name="T113" fmla="*/ 59 h 119"/>
                <a:gd name="T114" fmla="*/ 24 w 118"/>
                <a:gd name="T115" fmla="*/ 59 h 119"/>
                <a:gd name="T116" fmla="*/ 23 w 118"/>
                <a:gd name="T117" fmla="*/ 55 h 119"/>
                <a:gd name="T118" fmla="*/ 111 w 118"/>
                <a:gd name="T119" fmla="*/ 7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60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1" y="119"/>
                    <a:pt x="118" y="92"/>
                    <a:pt x="118" y="60"/>
                  </a:cubicBezTo>
                  <a:cubicBezTo>
                    <a:pt x="118" y="27"/>
                    <a:pt x="91" y="0"/>
                    <a:pt x="59" y="0"/>
                  </a:cubicBezTo>
                  <a:close/>
                  <a:moveTo>
                    <a:pt x="110" y="77"/>
                  </a:moveTo>
                  <a:cubicBezTo>
                    <a:pt x="110" y="77"/>
                    <a:pt x="110" y="77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08" y="82"/>
                    <a:pt x="107" y="86"/>
                    <a:pt x="104" y="89"/>
                  </a:cubicBezTo>
                  <a:cubicBezTo>
                    <a:pt x="104" y="89"/>
                    <a:pt x="104" y="89"/>
                    <a:pt x="103" y="90"/>
                  </a:cubicBezTo>
                  <a:cubicBezTo>
                    <a:pt x="102" y="89"/>
                    <a:pt x="102" y="90"/>
                    <a:pt x="101" y="91"/>
                  </a:cubicBezTo>
                  <a:cubicBezTo>
                    <a:pt x="100" y="91"/>
                    <a:pt x="100" y="90"/>
                    <a:pt x="100" y="90"/>
                  </a:cubicBezTo>
                  <a:cubicBezTo>
                    <a:pt x="100" y="89"/>
                    <a:pt x="100" y="89"/>
                    <a:pt x="100" y="88"/>
                  </a:cubicBezTo>
                  <a:cubicBezTo>
                    <a:pt x="100" y="87"/>
                    <a:pt x="100" y="87"/>
                    <a:pt x="99" y="87"/>
                  </a:cubicBezTo>
                  <a:cubicBezTo>
                    <a:pt x="100" y="86"/>
                    <a:pt x="99" y="85"/>
                    <a:pt x="99" y="84"/>
                  </a:cubicBezTo>
                  <a:cubicBezTo>
                    <a:pt x="99" y="83"/>
                    <a:pt x="100" y="83"/>
                    <a:pt x="101" y="83"/>
                  </a:cubicBezTo>
                  <a:cubicBezTo>
                    <a:pt x="101" y="83"/>
                    <a:pt x="101" y="81"/>
                    <a:pt x="102" y="81"/>
                  </a:cubicBezTo>
                  <a:cubicBezTo>
                    <a:pt x="102" y="80"/>
                    <a:pt x="102" y="81"/>
                    <a:pt x="102" y="81"/>
                  </a:cubicBezTo>
                  <a:cubicBezTo>
                    <a:pt x="103" y="81"/>
                    <a:pt x="102" y="80"/>
                    <a:pt x="103" y="80"/>
                  </a:cubicBezTo>
                  <a:cubicBezTo>
                    <a:pt x="103" y="80"/>
                    <a:pt x="104" y="79"/>
                    <a:pt x="104" y="80"/>
                  </a:cubicBezTo>
                  <a:cubicBezTo>
                    <a:pt x="105" y="80"/>
                    <a:pt x="105" y="79"/>
                    <a:pt x="105" y="78"/>
                  </a:cubicBezTo>
                  <a:cubicBezTo>
                    <a:pt x="105" y="78"/>
                    <a:pt x="106" y="77"/>
                    <a:pt x="107" y="77"/>
                  </a:cubicBezTo>
                  <a:cubicBezTo>
                    <a:pt x="107" y="77"/>
                    <a:pt x="107" y="76"/>
                    <a:pt x="107" y="76"/>
                  </a:cubicBezTo>
                  <a:cubicBezTo>
                    <a:pt x="108" y="77"/>
                    <a:pt x="109" y="76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lose/>
                  <a:moveTo>
                    <a:pt x="17" y="25"/>
                  </a:moveTo>
                  <a:cubicBezTo>
                    <a:pt x="17" y="25"/>
                    <a:pt x="18" y="25"/>
                    <a:pt x="18" y="25"/>
                  </a:cubicBezTo>
                  <a:cubicBezTo>
                    <a:pt x="19" y="25"/>
                    <a:pt x="19" y="24"/>
                    <a:pt x="19" y="25"/>
                  </a:cubicBezTo>
                  <a:cubicBezTo>
                    <a:pt x="19" y="25"/>
                    <a:pt x="20" y="26"/>
                    <a:pt x="20" y="26"/>
                  </a:cubicBezTo>
                  <a:cubicBezTo>
                    <a:pt x="20" y="25"/>
                    <a:pt x="20" y="24"/>
                    <a:pt x="20" y="23"/>
                  </a:cubicBezTo>
                  <a:cubicBezTo>
                    <a:pt x="20" y="23"/>
                    <a:pt x="20" y="23"/>
                    <a:pt x="20" y="22"/>
                  </a:cubicBezTo>
                  <a:cubicBezTo>
                    <a:pt x="21" y="22"/>
                    <a:pt x="21" y="23"/>
                    <a:pt x="21" y="23"/>
                  </a:cubicBezTo>
                  <a:cubicBezTo>
                    <a:pt x="22" y="24"/>
                    <a:pt x="22" y="24"/>
                    <a:pt x="23" y="25"/>
                  </a:cubicBezTo>
                  <a:cubicBezTo>
                    <a:pt x="23" y="25"/>
                    <a:pt x="22" y="25"/>
                    <a:pt x="23" y="26"/>
                  </a:cubicBezTo>
                  <a:cubicBezTo>
                    <a:pt x="23" y="25"/>
                    <a:pt x="23" y="25"/>
                    <a:pt x="24" y="24"/>
                  </a:cubicBezTo>
                  <a:cubicBezTo>
                    <a:pt x="24" y="24"/>
                    <a:pt x="23" y="24"/>
                    <a:pt x="23" y="24"/>
                  </a:cubicBezTo>
                  <a:cubicBezTo>
                    <a:pt x="22" y="23"/>
                    <a:pt x="23" y="21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5" y="21"/>
                    <a:pt x="26" y="20"/>
                    <a:pt x="26" y="22"/>
                  </a:cubicBezTo>
                  <a:cubicBezTo>
                    <a:pt x="27" y="22"/>
                    <a:pt x="27" y="21"/>
                    <a:pt x="28" y="21"/>
                  </a:cubicBezTo>
                  <a:cubicBezTo>
                    <a:pt x="28" y="22"/>
                    <a:pt x="28" y="22"/>
                    <a:pt x="28" y="23"/>
                  </a:cubicBezTo>
                  <a:cubicBezTo>
                    <a:pt x="29" y="23"/>
                    <a:pt x="29" y="23"/>
                    <a:pt x="30" y="23"/>
                  </a:cubicBezTo>
                  <a:cubicBezTo>
                    <a:pt x="30" y="23"/>
                    <a:pt x="30" y="24"/>
                    <a:pt x="31" y="24"/>
                  </a:cubicBezTo>
                  <a:cubicBezTo>
                    <a:pt x="31" y="24"/>
                    <a:pt x="30" y="24"/>
                    <a:pt x="30" y="25"/>
                  </a:cubicBezTo>
                  <a:cubicBezTo>
                    <a:pt x="31" y="25"/>
                    <a:pt x="31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1" y="27"/>
                    <a:pt x="31" y="28"/>
                    <a:pt x="32" y="28"/>
                  </a:cubicBezTo>
                  <a:cubicBezTo>
                    <a:pt x="31" y="28"/>
                    <a:pt x="31" y="27"/>
                    <a:pt x="30" y="27"/>
                  </a:cubicBezTo>
                  <a:cubicBezTo>
                    <a:pt x="30" y="28"/>
                    <a:pt x="31" y="28"/>
                    <a:pt x="31" y="29"/>
                  </a:cubicBezTo>
                  <a:cubicBezTo>
                    <a:pt x="31" y="30"/>
                    <a:pt x="30" y="30"/>
                    <a:pt x="30" y="31"/>
                  </a:cubicBezTo>
                  <a:cubicBezTo>
                    <a:pt x="29" y="31"/>
                    <a:pt x="29" y="29"/>
                    <a:pt x="27" y="29"/>
                  </a:cubicBezTo>
                  <a:cubicBezTo>
                    <a:pt x="27" y="29"/>
                    <a:pt x="26" y="29"/>
                    <a:pt x="26" y="28"/>
                  </a:cubicBezTo>
                  <a:cubicBezTo>
                    <a:pt x="26" y="27"/>
                    <a:pt x="28" y="27"/>
                    <a:pt x="28" y="26"/>
                  </a:cubicBezTo>
                  <a:cubicBezTo>
                    <a:pt x="28" y="25"/>
                    <a:pt x="27" y="26"/>
                    <a:pt x="27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4" y="24"/>
                    <a:pt x="25" y="24"/>
                    <a:pt x="25" y="25"/>
                  </a:cubicBezTo>
                  <a:cubicBezTo>
                    <a:pt x="25" y="25"/>
                    <a:pt x="25" y="26"/>
                    <a:pt x="25" y="27"/>
                  </a:cubicBezTo>
                  <a:cubicBezTo>
                    <a:pt x="24" y="27"/>
                    <a:pt x="23" y="27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9"/>
                    <a:pt x="21" y="29"/>
                    <a:pt x="21" y="30"/>
                  </a:cubicBezTo>
                  <a:cubicBezTo>
                    <a:pt x="20" y="30"/>
                    <a:pt x="20" y="31"/>
                    <a:pt x="19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3"/>
                    <a:pt x="20" y="33"/>
                    <a:pt x="19" y="34"/>
                  </a:cubicBezTo>
                  <a:cubicBezTo>
                    <a:pt x="20" y="34"/>
                    <a:pt x="21" y="35"/>
                    <a:pt x="21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7"/>
                    <a:pt x="24" y="38"/>
                  </a:cubicBezTo>
                  <a:cubicBezTo>
                    <a:pt x="24" y="37"/>
                    <a:pt x="24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4"/>
                    <a:pt x="25" y="35"/>
                    <a:pt x="25" y="35"/>
                  </a:cubicBezTo>
                  <a:cubicBezTo>
                    <a:pt x="25" y="33"/>
                    <a:pt x="25" y="32"/>
                    <a:pt x="25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0"/>
                    <a:pt x="27" y="30"/>
                  </a:cubicBezTo>
                  <a:cubicBezTo>
                    <a:pt x="28" y="30"/>
                    <a:pt x="28" y="31"/>
                    <a:pt x="28" y="31"/>
                  </a:cubicBezTo>
                  <a:cubicBezTo>
                    <a:pt x="28" y="31"/>
                    <a:pt x="28" y="32"/>
                    <a:pt x="28" y="33"/>
                  </a:cubicBezTo>
                  <a:cubicBezTo>
                    <a:pt x="29" y="33"/>
                    <a:pt x="29" y="33"/>
                    <a:pt x="30" y="33"/>
                  </a:cubicBezTo>
                  <a:cubicBezTo>
                    <a:pt x="30" y="33"/>
                    <a:pt x="30" y="32"/>
                    <a:pt x="30" y="32"/>
                  </a:cubicBezTo>
                  <a:cubicBezTo>
                    <a:pt x="31" y="32"/>
                    <a:pt x="31" y="33"/>
                    <a:pt x="31" y="34"/>
                  </a:cubicBezTo>
                  <a:cubicBezTo>
                    <a:pt x="31" y="34"/>
                    <a:pt x="31" y="35"/>
                    <a:pt x="31" y="35"/>
                  </a:cubicBezTo>
                  <a:cubicBezTo>
                    <a:pt x="31" y="36"/>
                    <a:pt x="32" y="36"/>
                    <a:pt x="32" y="37"/>
                  </a:cubicBezTo>
                  <a:cubicBezTo>
                    <a:pt x="33" y="37"/>
                    <a:pt x="33" y="36"/>
                    <a:pt x="33" y="37"/>
                  </a:cubicBezTo>
                  <a:cubicBezTo>
                    <a:pt x="33" y="38"/>
                    <a:pt x="33" y="38"/>
                    <a:pt x="33" y="39"/>
                  </a:cubicBezTo>
                  <a:cubicBezTo>
                    <a:pt x="33" y="40"/>
                    <a:pt x="33" y="41"/>
                    <a:pt x="34" y="41"/>
                  </a:cubicBezTo>
                  <a:cubicBezTo>
                    <a:pt x="34" y="41"/>
                    <a:pt x="34" y="42"/>
                    <a:pt x="34" y="42"/>
                  </a:cubicBezTo>
                  <a:cubicBezTo>
                    <a:pt x="34" y="42"/>
                    <a:pt x="33" y="42"/>
                    <a:pt x="33" y="42"/>
                  </a:cubicBezTo>
                  <a:cubicBezTo>
                    <a:pt x="33" y="42"/>
                    <a:pt x="33" y="42"/>
                    <a:pt x="33" y="41"/>
                  </a:cubicBezTo>
                  <a:cubicBezTo>
                    <a:pt x="32" y="41"/>
                    <a:pt x="32" y="42"/>
                    <a:pt x="31" y="42"/>
                  </a:cubicBezTo>
                  <a:cubicBezTo>
                    <a:pt x="32" y="40"/>
                    <a:pt x="32" y="40"/>
                    <a:pt x="33" y="39"/>
                  </a:cubicBezTo>
                  <a:cubicBezTo>
                    <a:pt x="32" y="38"/>
                    <a:pt x="31" y="40"/>
                    <a:pt x="30" y="39"/>
                  </a:cubicBezTo>
                  <a:cubicBezTo>
                    <a:pt x="30" y="40"/>
                    <a:pt x="31" y="40"/>
                    <a:pt x="30" y="40"/>
                  </a:cubicBezTo>
                  <a:cubicBezTo>
                    <a:pt x="30" y="41"/>
                    <a:pt x="29" y="41"/>
                    <a:pt x="29" y="41"/>
                  </a:cubicBezTo>
                  <a:cubicBezTo>
                    <a:pt x="29" y="42"/>
                    <a:pt x="30" y="42"/>
                    <a:pt x="31" y="42"/>
                  </a:cubicBezTo>
                  <a:cubicBezTo>
                    <a:pt x="30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8" y="43"/>
                    <a:pt x="27" y="43"/>
                    <a:pt x="26" y="44"/>
                  </a:cubicBezTo>
                  <a:cubicBezTo>
                    <a:pt x="26" y="45"/>
                    <a:pt x="27" y="44"/>
                    <a:pt x="27" y="45"/>
                  </a:cubicBezTo>
                  <a:cubicBezTo>
                    <a:pt x="26" y="45"/>
                    <a:pt x="26" y="46"/>
                    <a:pt x="25" y="46"/>
                  </a:cubicBezTo>
                  <a:cubicBezTo>
                    <a:pt x="25" y="47"/>
                    <a:pt x="24" y="47"/>
                    <a:pt x="25" y="48"/>
                  </a:cubicBezTo>
                  <a:cubicBezTo>
                    <a:pt x="24" y="48"/>
                    <a:pt x="24" y="49"/>
                    <a:pt x="24" y="49"/>
                  </a:cubicBezTo>
                  <a:cubicBezTo>
                    <a:pt x="24" y="49"/>
                    <a:pt x="24" y="49"/>
                    <a:pt x="24" y="50"/>
                  </a:cubicBezTo>
                  <a:cubicBezTo>
                    <a:pt x="23" y="50"/>
                    <a:pt x="22" y="51"/>
                    <a:pt x="21" y="52"/>
                  </a:cubicBezTo>
                  <a:cubicBezTo>
                    <a:pt x="21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5"/>
                  </a:cubicBezTo>
                  <a:cubicBezTo>
                    <a:pt x="21" y="55"/>
                    <a:pt x="21" y="55"/>
                    <a:pt x="21" y="54"/>
                  </a:cubicBezTo>
                  <a:cubicBezTo>
                    <a:pt x="21" y="53"/>
                    <a:pt x="19" y="53"/>
                    <a:pt x="19" y="53"/>
                  </a:cubicBezTo>
                  <a:cubicBezTo>
                    <a:pt x="18" y="53"/>
                    <a:pt x="18" y="53"/>
                    <a:pt x="18" y="54"/>
                  </a:cubicBezTo>
                  <a:cubicBezTo>
                    <a:pt x="17" y="54"/>
                    <a:pt x="17" y="53"/>
                    <a:pt x="16" y="53"/>
                  </a:cubicBezTo>
                  <a:cubicBezTo>
                    <a:pt x="16" y="53"/>
                    <a:pt x="15" y="54"/>
                    <a:pt x="15" y="54"/>
                  </a:cubicBezTo>
                  <a:cubicBezTo>
                    <a:pt x="15" y="55"/>
                    <a:pt x="14" y="59"/>
                    <a:pt x="16" y="59"/>
                  </a:cubicBezTo>
                  <a:cubicBezTo>
                    <a:pt x="17" y="59"/>
                    <a:pt x="16" y="58"/>
                    <a:pt x="17" y="57"/>
                  </a:cubicBezTo>
                  <a:cubicBezTo>
                    <a:pt x="18" y="58"/>
                    <a:pt x="18" y="58"/>
                    <a:pt x="19" y="57"/>
                  </a:cubicBezTo>
                  <a:cubicBezTo>
                    <a:pt x="19" y="59"/>
                    <a:pt x="18" y="59"/>
                    <a:pt x="18" y="60"/>
                  </a:cubicBezTo>
                  <a:cubicBezTo>
                    <a:pt x="19" y="61"/>
                    <a:pt x="20" y="60"/>
                    <a:pt x="20" y="61"/>
                  </a:cubicBezTo>
                  <a:cubicBezTo>
                    <a:pt x="20" y="62"/>
                    <a:pt x="20" y="63"/>
                    <a:pt x="20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2" y="64"/>
                    <a:pt x="22" y="64"/>
                    <a:pt x="22" y="65"/>
                  </a:cubicBezTo>
                  <a:cubicBezTo>
                    <a:pt x="23" y="64"/>
                    <a:pt x="23" y="64"/>
                    <a:pt x="24" y="63"/>
                  </a:cubicBezTo>
                  <a:cubicBezTo>
                    <a:pt x="24" y="63"/>
                    <a:pt x="24" y="62"/>
                    <a:pt x="24" y="62"/>
                  </a:cubicBezTo>
                  <a:cubicBezTo>
                    <a:pt x="25" y="62"/>
                    <a:pt x="25" y="63"/>
                    <a:pt x="25" y="63"/>
                  </a:cubicBezTo>
                  <a:cubicBezTo>
                    <a:pt x="26" y="63"/>
                    <a:pt x="26" y="62"/>
                    <a:pt x="26" y="62"/>
                  </a:cubicBezTo>
                  <a:cubicBezTo>
                    <a:pt x="26" y="63"/>
                    <a:pt x="27" y="63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9" y="64"/>
                    <a:pt x="30" y="64"/>
                    <a:pt x="30" y="65"/>
                  </a:cubicBezTo>
                  <a:cubicBezTo>
                    <a:pt x="31" y="66"/>
                    <a:pt x="31" y="66"/>
                    <a:pt x="32" y="67"/>
                  </a:cubicBezTo>
                  <a:cubicBezTo>
                    <a:pt x="33" y="66"/>
                    <a:pt x="34" y="68"/>
                    <a:pt x="34" y="69"/>
                  </a:cubicBezTo>
                  <a:cubicBezTo>
                    <a:pt x="34" y="70"/>
                    <a:pt x="34" y="70"/>
                    <a:pt x="35" y="70"/>
                  </a:cubicBezTo>
                  <a:cubicBezTo>
                    <a:pt x="35" y="71"/>
                    <a:pt x="36" y="70"/>
                    <a:pt x="36" y="71"/>
                  </a:cubicBezTo>
                  <a:cubicBezTo>
                    <a:pt x="37" y="71"/>
                    <a:pt x="37" y="71"/>
                    <a:pt x="38" y="71"/>
                  </a:cubicBezTo>
                  <a:cubicBezTo>
                    <a:pt x="38" y="71"/>
                    <a:pt x="39" y="71"/>
                    <a:pt x="39" y="72"/>
                  </a:cubicBezTo>
                  <a:cubicBezTo>
                    <a:pt x="40" y="72"/>
                    <a:pt x="40" y="72"/>
                    <a:pt x="40" y="72"/>
                  </a:cubicBezTo>
                  <a:cubicBezTo>
                    <a:pt x="40" y="73"/>
                    <a:pt x="41" y="73"/>
                    <a:pt x="41" y="74"/>
                  </a:cubicBezTo>
                  <a:cubicBezTo>
                    <a:pt x="41" y="74"/>
                    <a:pt x="40" y="74"/>
                    <a:pt x="40" y="75"/>
                  </a:cubicBezTo>
                  <a:cubicBezTo>
                    <a:pt x="40" y="75"/>
                    <a:pt x="40" y="76"/>
                    <a:pt x="40" y="76"/>
                  </a:cubicBezTo>
                  <a:cubicBezTo>
                    <a:pt x="40" y="77"/>
                    <a:pt x="39" y="77"/>
                    <a:pt x="39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79"/>
                    <a:pt x="38" y="79"/>
                    <a:pt x="38" y="79"/>
                  </a:cubicBezTo>
                  <a:cubicBezTo>
                    <a:pt x="39" y="81"/>
                    <a:pt x="38" y="82"/>
                    <a:pt x="38" y="83"/>
                  </a:cubicBezTo>
                  <a:cubicBezTo>
                    <a:pt x="37" y="83"/>
                    <a:pt x="37" y="83"/>
                    <a:pt x="36" y="84"/>
                  </a:cubicBezTo>
                  <a:cubicBezTo>
                    <a:pt x="36" y="84"/>
                    <a:pt x="36" y="85"/>
                    <a:pt x="35" y="85"/>
                  </a:cubicBezTo>
                  <a:cubicBezTo>
                    <a:pt x="35" y="86"/>
                    <a:pt x="35" y="86"/>
                    <a:pt x="35" y="87"/>
                  </a:cubicBezTo>
                  <a:cubicBezTo>
                    <a:pt x="35" y="87"/>
                    <a:pt x="34" y="87"/>
                    <a:pt x="34" y="89"/>
                  </a:cubicBezTo>
                  <a:cubicBezTo>
                    <a:pt x="34" y="89"/>
                    <a:pt x="34" y="89"/>
                    <a:pt x="34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2" y="90"/>
                    <a:pt x="32" y="90"/>
                  </a:cubicBezTo>
                  <a:cubicBezTo>
                    <a:pt x="32" y="91"/>
                    <a:pt x="32" y="91"/>
                    <a:pt x="32" y="92"/>
                  </a:cubicBezTo>
                  <a:cubicBezTo>
                    <a:pt x="31" y="92"/>
                    <a:pt x="31" y="93"/>
                    <a:pt x="30" y="93"/>
                  </a:cubicBezTo>
                  <a:cubicBezTo>
                    <a:pt x="30" y="94"/>
                    <a:pt x="30" y="95"/>
                    <a:pt x="29" y="94"/>
                  </a:cubicBezTo>
                  <a:cubicBezTo>
                    <a:pt x="30" y="95"/>
                    <a:pt x="29" y="97"/>
                    <a:pt x="29" y="97"/>
                  </a:cubicBezTo>
                  <a:cubicBezTo>
                    <a:pt x="29" y="98"/>
                    <a:pt x="29" y="98"/>
                    <a:pt x="29" y="99"/>
                  </a:cubicBezTo>
                  <a:cubicBezTo>
                    <a:pt x="29" y="99"/>
                    <a:pt x="29" y="99"/>
                    <a:pt x="28" y="99"/>
                  </a:cubicBezTo>
                  <a:cubicBezTo>
                    <a:pt x="28" y="100"/>
                    <a:pt x="28" y="100"/>
                    <a:pt x="28" y="101"/>
                  </a:cubicBezTo>
                  <a:cubicBezTo>
                    <a:pt x="28" y="102"/>
                    <a:pt x="29" y="102"/>
                    <a:pt x="28" y="102"/>
                  </a:cubicBezTo>
                  <a:cubicBezTo>
                    <a:pt x="29" y="103"/>
                    <a:pt x="29" y="103"/>
                    <a:pt x="30" y="103"/>
                  </a:cubicBezTo>
                  <a:cubicBezTo>
                    <a:pt x="29" y="104"/>
                    <a:pt x="28" y="104"/>
                    <a:pt x="28" y="104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03"/>
                    <a:pt x="27" y="103"/>
                    <a:pt x="26" y="103"/>
                  </a:cubicBezTo>
                  <a:cubicBezTo>
                    <a:pt x="27" y="103"/>
                    <a:pt x="26" y="103"/>
                    <a:pt x="26" y="102"/>
                  </a:cubicBezTo>
                  <a:cubicBezTo>
                    <a:pt x="26" y="102"/>
                    <a:pt x="26" y="101"/>
                    <a:pt x="25" y="100"/>
                  </a:cubicBezTo>
                  <a:cubicBezTo>
                    <a:pt x="26" y="99"/>
                    <a:pt x="25" y="98"/>
                    <a:pt x="25" y="97"/>
                  </a:cubicBezTo>
                  <a:cubicBezTo>
                    <a:pt x="25" y="96"/>
                    <a:pt x="25" y="96"/>
                    <a:pt x="25" y="95"/>
                  </a:cubicBezTo>
                  <a:cubicBezTo>
                    <a:pt x="25" y="94"/>
                    <a:pt x="24" y="95"/>
                    <a:pt x="25" y="94"/>
                  </a:cubicBezTo>
                  <a:cubicBezTo>
                    <a:pt x="25" y="94"/>
                    <a:pt x="26" y="94"/>
                    <a:pt x="26" y="93"/>
                  </a:cubicBezTo>
                  <a:cubicBezTo>
                    <a:pt x="25" y="92"/>
                    <a:pt x="25" y="93"/>
                    <a:pt x="25" y="92"/>
                  </a:cubicBezTo>
                  <a:cubicBezTo>
                    <a:pt x="25" y="91"/>
                    <a:pt x="25" y="89"/>
                    <a:pt x="26" y="88"/>
                  </a:cubicBezTo>
                  <a:cubicBezTo>
                    <a:pt x="26" y="87"/>
                    <a:pt x="25" y="86"/>
                    <a:pt x="26" y="85"/>
                  </a:cubicBezTo>
                  <a:cubicBezTo>
                    <a:pt x="26" y="84"/>
                    <a:pt x="25" y="84"/>
                    <a:pt x="25" y="84"/>
                  </a:cubicBezTo>
                  <a:cubicBezTo>
                    <a:pt x="25" y="84"/>
                    <a:pt x="25" y="83"/>
                    <a:pt x="26" y="83"/>
                  </a:cubicBezTo>
                  <a:cubicBezTo>
                    <a:pt x="26" y="81"/>
                    <a:pt x="25" y="81"/>
                    <a:pt x="25" y="80"/>
                  </a:cubicBezTo>
                  <a:cubicBezTo>
                    <a:pt x="24" y="80"/>
                    <a:pt x="23" y="78"/>
                    <a:pt x="23" y="78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22" y="76"/>
                    <a:pt x="21" y="76"/>
                    <a:pt x="21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3"/>
                    <a:pt x="21" y="73"/>
                    <a:pt x="21" y="73"/>
                  </a:cubicBezTo>
                  <a:cubicBezTo>
                    <a:pt x="22" y="72"/>
                    <a:pt x="21" y="71"/>
                    <a:pt x="21" y="70"/>
                  </a:cubicBezTo>
                  <a:cubicBezTo>
                    <a:pt x="21" y="69"/>
                    <a:pt x="22" y="69"/>
                    <a:pt x="22" y="68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2" y="66"/>
                    <a:pt x="21" y="66"/>
                    <a:pt x="21" y="65"/>
                  </a:cubicBezTo>
                  <a:cubicBezTo>
                    <a:pt x="21" y="65"/>
                    <a:pt x="21" y="66"/>
                    <a:pt x="21" y="66"/>
                  </a:cubicBezTo>
                  <a:cubicBezTo>
                    <a:pt x="20" y="66"/>
                    <a:pt x="20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2"/>
                    <a:pt x="16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4" y="61"/>
                    <a:pt x="13" y="60"/>
                    <a:pt x="11" y="60"/>
                  </a:cubicBezTo>
                  <a:cubicBezTo>
                    <a:pt x="11" y="59"/>
                    <a:pt x="11" y="58"/>
                    <a:pt x="11" y="57"/>
                  </a:cubicBezTo>
                  <a:cubicBezTo>
                    <a:pt x="10" y="56"/>
                    <a:pt x="10" y="56"/>
                    <a:pt x="9" y="55"/>
                  </a:cubicBezTo>
                  <a:cubicBezTo>
                    <a:pt x="9" y="55"/>
                    <a:pt x="9" y="54"/>
                    <a:pt x="9" y="54"/>
                  </a:cubicBezTo>
                  <a:cubicBezTo>
                    <a:pt x="9" y="56"/>
                    <a:pt x="9" y="55"/>
                    <a:pt x="9" y="56"/>
                  </a:cubicBezTo>
                  <a:cubicBezTo>
                    <a:pt x="9" y="56"/>
                    <a:pt x="9" y="56"/>
                    <a:pt x="8" y="56"/>
                  </a:cubicBezTo>
                  <a:cubicBezTo>
                    <a:pt x="8" y="55"/>
                    <a:pt x="8" y="54"/>
                    <a:pt x="7" y="54"/>
                  </a:cubicBezTo>
                  <a:cubicBezTo>
                    <a:pt x="7" y="54"/>
                    <a:pt x="7" y="53"/>
                    <a:pt x="7" y="53"/>
                  </a:cubicBezTo>
                  <a:cubicBezTo>
                    <a:pt x="7" y="53"/>
                    <a:pt x="7" y="51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1"/>
                    <a:pt x="11" y="32"/>
                    <a:pt x="17" y="25"/>
                  </a:cubicBezTo>
                  <a:close/>
                  <a:moveTo>
                    <a:pt x="24" y="18"/>
                  </a:moveTo>
                  <a:cubicBezTo>
                    <a:pt x="27" y="16"/>
                    <a:pt x="30" y="14"/>
                    <a:pt x="34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13"/>
                    <a:pt x="33" y="13"/>
                    <a:pt x="32" y="13"/>
                  </a:cubicBezTo>
                  <a:cubicBezTo>
                    <a:pt x="32" y="13"/>
                    <a:pt x="32" y="14"/>
                    <a:pt x="32" y="14"/>
                  </a:cubicBezTo>
                  <a:cubicBezTo>
                    <a:pt x="31" y="14"/>
                    <a:pt x="31" y="15"/>
                    <a:pt x="31" y="15"/>
                  </a:cubicBezTo>
                  <a:cubicBezTo>
                    <a:pt x="30" y="15"/>
                    <a:pt x="30" y="16"/>
                    <a:pt x="29" y="16"/>
                  </a:cubicBezTo>
                  <a:cubicBezTo>
                    <a:pt x="29" y="17"/>
                    <a:pt x="28" y="17"/>
                    <a:pt x="28" y="18"/>
                  </a:cubicBezTo>
                  <a:cubicBezTo>
                    <a:pt x="27" y="18"/>
                    <a:pt x="27" y="18"/>
                    <a:pt x="26" y="18"/>
                  </a:cubicBezTo>
                  <a:cubicBezTo>
                    <a:pt x="26" y="19"/>
                    <a:pt x="27" y="18"/>
                    <a:pt x="27" y="19"/>
                  </a:cubicBezTo>
                  <a:cubicBezTo>
                    <a:pt x="27" y="19"/>
                    <a:pt x="27" y="19"/>
                    <a:pt x="26" y="19"/>
                  </a:cubicBezTo>
                  <a:cubicBezTo>
                    <a:pt x="26" y="21"/>
                    <a:pt x="24" y="20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4" y="19"/>
                    <a:pt x="24" y="19"/>
                    <a:pt x="25" y="19"/>
                  </a:cubicBezTo>
                  <a:cubicBezTo>
                    <a:pt x="25" y="19"/>
                    <a:pt x="24" y="18"/>
                    <a:pt x="24" y="18"/>
                  </a:cubicBezTo>
                  <a:close/>
                  <a:moveTo>
                    <a:pt x="107" y="35"/>
                  </a:moveTo>
                  <a:cubicBezTo>
                    <a:pt x="107" y="35"/>
                    <a:pt x="106" y="35"/>
                    <a:pt x="106" y="36"/>
                  </a:cubicBezTo>
                  <a:cubicBezTo>
                    <a:pt x="106" y="37"/>
                    <a:pt x="107" y="36"/>
                    <a:pt x="107" y="36"/>
                  </a:cubicBezTo>
                  <a:cubicBezTo>
                    <a:pt x="108" y="36"/>
                    <a:pt x="108" y="37"/>
                    <a:pt x="108" y="38"/>
                  </a:cubicBezTo>
                  <a:cubicBezTo>
                    <a:pt x="108" y="39"/>
                    <a:pt x="109" y="40"/>
                    <a:pt x="108" y="41"/>
                  </a:cubicBezTo>
                  <a:cubicBezTo>
                    <a:pt x="108" y="42"/>
                    <a:pt x="107" y="43"/>
                    <a:pt x="107" y="44"/>
                  </a:cubicBezTo>
                  <a:cubicBezTo>
                    <a:pt x="106" y="44"/>
                    <a:pt x="106" y="44"/>
                    <a:pt x="106" y="45"/>
                  </a:cubicBezTo>
                  <a:cubicBezTo>
                    <a:pt x="105" y="46"/>
                    <a:pt x="106" y="49"/>
                    <a:pt x="105" y="50"/>
                  </a:cubicBezTo>
                  <a:cubicBezTo>
                    <a:pt x="104" y="49"/>
                    <a:pt x="104" y="49"/>
                    <a:pt x="104" y="48"/>
                  </a:cubicBezTo>
                  <a:cubicBezTo>
                    <a:pt x="104" y="47"/>
                    <a:pt x="103" y="47"/>
                    <a:pt x="103" y="46"/>
                  </a:cubicBezTo>
                  <a:cubicBezTo>
                    <a:pt x="102" y="46"/>
                    <a:pt x="103" y="47"/>
                    <a:pt x="103" y="48"/>
                  </a:cubicBezTo>
                  <a:cubicBezTo>
                    <a:pt x="103" y="48"/>
                    <a:pt x="102" y="48"/>
                    <a:pt x="102" y="48"/>
                  </a:cubicBezTo>
                  <a:cubicBezTo>
                    <a:pt x="102" y="49"/>
                    <a:pt x="102" y="49"/>
                    <a:pt x="102" y="49"/>
                  </a:cubicBezTo>
                  <a:cubicBezTo>
                    <a:pt x="102" y="50"/>
                    <a:pt x="102" y="50"/>
                    <a:pt x="103" y="50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3" y="52"/>
                    <a:pt x="103" y="54"/>
                    <a:pt x="103" y="54"/>
                  </a:cubicBezTo>
                  <a:cubicBezTo>
                    <a:pt x="102" y="54"/>
                    <a:pt x="102" y="55"/>
                    <a:pt x="102" y="55"/>
                  </a:cubicBezTo>
                  <a:cubicBezTo>
                    <a:pt x="102" y="56"/>
                    <a:pt x="101" y="57"/>
                    <a:pt x="100" y="58"/>
                  </a:cubicBezTo>
                  <a:cubicBezTo>
                    <a:pt x="100" y="58"/>
                    <a:pt x="99" y="58"/>
                    <a:pt x="98" y="59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60"/>
                    <a:pt x="98" y="60"/>
                  </a:cubicBezTo>
                  <a:cubicBezTo>
                    <a:pt x="99" y="63"/>
                    <a:pt x="98" y="65"/>
                    <a:pt x="97" y="65"/>
                  </a:cubicBezTo>
                  <a:cubicBezTo>
                    <a:pt x="97" y="64"/>
                    <a:pt x="96" y="64"/>
                    <a:pt x="96" y="64"/>
                  </a:cubicBezTo>
                  <a:cubicBezTo>
                    <a:pt x="96" y="64"/>
                    <a:pt x="95" y="63"/>
                    <a:pt x="95" y="62"/>
                  </a:cubicBezTo>
                  <a:cubicBezTo>
                    <a:pt x="94" y="63"/>
                    <a:pt x="95" y="64"/>
                    <a:pt x="95" y="64"/>
                  </a:cubicBezTo>
                  <a:cubicBezTo>
                    <a:pt x="95" y="65"/>
                    <a:pt x="95" y="65"/>
                    <a:pt x="96" y="66"/>
                  </a:cubicBezTo>
                  <a:cubicBezTo>
                    <a:pt x="96" y="67"/>
                    <a:pt x="97" y="67"/>
                    <a:pt x="97" y="69"/>
                  </a:cubicBezTo>
                  <a:cubicBezTo>
                    <a:pt x="96" y="68"/>
                    <a:pt x="95" y="67"/>
                    <a:pt x="94" y="66"/>
                  </a:cubicBezTo>
                  <a:cubicBezTo>
                    <a:pt x="94" y="65"/>
                    <a:pt x="94" y="65"/>
                    <a:pt x="94" y="65"/>
                  </a:cubicBezTo>
                  <a:cubicBezTo>
                    <a:pt x="93" y="64"/>
                    <a:pt x="94" y="64"/>
                    <a:pt x="94" y="64"/>
                  </a:cubicBezTo>
                  <a:cubicBezTo>
                    <a:pt x="94" y="63"/>
                    <a:pt x="94" y="62"/>
                    <a:pt x="93" y="62"/>
                  </a:cubicBezTo>
                  <a:cubicBezTo>
                    <a:pt x="93" y="62"/>
                    <a:pt x="93" y="61"/>
                    <a:pt x="93" y="61"/>
                  </a:cubicBezTo>
                  <a:cubicBezTo>
                    <a:pt x="93" y="60"/>
                    <a:pt x="92" y="61"/>
                    <a:pt x="91" y="60"/>
                  </a:cubicBezTo>
                  <a:cubicBezTo>
                    <a:pt x="91" y="60"/>
                    <a:pt x="92" y="60"/>
                    <a:pt x="92" y="59"/>
                  </a:cubicBezTo>
                  <a:cubicBezTo>
                    <a:pt x="91" y="59"/>
                    <a:pt x="91" y="58"/>
                    <a:pt x="91" y="57"/>
                  </a:cubicBezTo>
                  <a:cubicBezTo>
                    <a:pt x="90" y="58"/>
                    <a:pt x="89" y="58"/>
                    <a:pt x="89" y="58"/>
                  </a:cubicBezTo>
                  <a:cubicBezTo>
                    <a:pt x="89" y="59"/>
                    <a:pt x="88" y="59"/>
                    <a:pt x="88" y="60"/>
                  </a:cubicBezTo>
                  <a:cubicBezTo>
                    <a:pt x="87" y="60"/>
                    <a:pt x="88" y="61"/>
                    <a:pt x="87" y="60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7" y="61"/>
                    <a:pt x="87" y="61"/>
                    <a:pt x="86" y="61"/>
                  </a:cubicBezTo>
                  <a:cubicBezTo>
                    <a:pt x="87" y="63"/>
                    <a:pt x="86" y="64"/>
                    <a:pt x="86" y="65"/>
                  </a:cubicBezTo>
                  <a:cubicBezTo>
                    <a:pt x="85" y="65"/>
                    <a:pt x="85" y="65"/>
                    <a:pt x="84" y="65"/>
                  </a:cubicBezTo>
                  <a:cubicBezTo>
                    <a:pt x="84" y="65"/>
                    <a:pt x="84" y="64"/>
                    <a:pt x="84" y="64"/>
                  </a:cubicBezTo>
                  <a:cubicBezTo>
                    <a:pt x="84" y="63"/>
                    <a:pt x="84" y="63"/>
                    <a:pt x="84" y="62"/>
                  </a:cubicBezTo>
                  <a:cubicBezTo>
                    <a:pt x="83" y="61"/>
                    <a:pt x="83" y="60"/>
                    <a:pt x="82" y="59"/>
                  </a:cubicBezTo>
                  <a:cubicBezTo>
                    <a:pt x="83" y="59"/>
                    <a:pt x="82" y="59"/>
                    <a:pt x="82" y="58"/>
                  </a:cubicBezTo>
                  <a:cubicBezTo>
                    <a:pt x="82" y="58"/>
                    <a:pt x="81" y="58"/>
                    <a:pt x="81" y="57"/>
                  </a:cubicBezTo>
                  <a:cubicBezTo>
                    <a:pt x="81" y="57"/>
                    <a:pt x="81" y="57"/>
                    <a:pt x="82" y="57"/>
                  </a:cubicBezTo>
                  <a:cubicBezTo>
                    <a:pt x="81" y="57"/>
                    <a:pt x="80" y="56"/>
                    <a:pt x="79" y="56"/>
                  </a:cubicBezTo>
                  <a:cubicBezTo>
                    <a:pt x="79" y="56"/>
                    <a:pt x="79" y="56"/>
                    <a:pt x="79" y="55"/>
                  </a:cubicBezTo>
                  <a:cubicBezTo>
                    <a:pt x="78" y="55"/>
                    <a:pt x="78" y="56"/>
                    <a:pt x="77" y="56"/>
                  </a:cubicBezTo>
                  <a:cubicBezTo>
                    <a:pt x="77" y="55"/>
                    <a:pt x="77" y="55"/>
                    <a:pt x="76" y="55"/>
                  </a:cubicBezTo>
                  <a:cubicBezTo>
                    <a:pt x="75" y="55"/>
                    <a:pt x="75" y="53"/>
                    <a:pt x="74" y="52"/>
                  </a:cubicBezTo>
                  <a:cubicBezTo>
                    <a:pt x="74" y="52"/>
                    <a:pt x="73" y="53"/>
                    <a:pt x="73" y="53"/>
                  </a:cubicBezTo>
                  <a:cubicBezTo>
                    <a:pt x="74" y="53"/>
                    <a:pt x="74" y="54"/>
                    <a:pt x="74" y="54"/>
                  </a:cubicBezTo>
                  <a:cubicBezTo>
                    <a:pt x="74" y="55"/>
                    <a:pt x="75" y="55"/>
                    <a:pt x="75" y="56"/>
                  </a:cubicBezTo>
                  <a:cubicBezTo>
                    <a:pt x="75" y="55"/>
                    <a:pt x="76" y="55"/>
                    <a:pt x="76" y="55"/>
                  </a:cubicBezTo>
                  <a:cubicBezTo>
                    <a:pt x="76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9"/>
                  </a:cubicBezTo>
                  <a:cubicBezTo>
                    <a:pt x="76" y="59"/>
                    <a:pt x="76" y="60"/>
                    <a:pt x="75" y="60"/>
                  </a:cubicBezTo>
                  <a:cubicBezTo>
                    <a:pt x="75" y="60"/>
                    <a:pt x="75" y="61"/>
                    <a:pt x="75" y="61"/>
                  </a:cubicBezTo>
                  <a:cubicBezTo>
                    <a:pt x="73" y="61"/>
                    <a:pt x="72" y="62"/>
                    <a:pt x="71" y="63"/>
                  </a:cubicBezTo>
                  <a:cubicBezTo>
                    <a:pt x="70" y="62"/>
                    <a:pt x="70" y="61"/>
                    <a:pt x="70" y="60"/>
                  </a:cubicBezTo>
                  <a:cubicBezTo>
                    <a:pt x="69" y="59"/>
                    <a:pt x="69" y="58"/>
                    <a:pt x="68" y="57"/>
                  </a:cubicBezTo>
                  <a:cubicBezTo>
                    <a:pt x="68" y="56"/>
                    <a:pt x="67" y="55"/>
                    <a:pt x="67" y="55"/>
                  </a:cubicBezTo>
                  <a:cubicBezTo>
                    <a:pt x="67" y="55"/>
                    <a:pt x="67" y="56"/>
                    <a:pt x="67" y="57"/>
                  </a:cubicBezTo>
                  <a:cubicBezTo>
                    <a:pt x="67" y="57"/>
                    <a:pt x="68" y="57"/>
                    <a:pt x="68" y="58"/>
                  </a:cubicBezTo>
                  <a:cubicBezTo>
                    <a:pt x="68" y="59"/>
                    <a:pt x="69" y="59"/>
                    <a:pt x="69" y="61"/>
                  </a:cubicBezTo>
                  <a:cubicBezTo>
                    <a:pt x="70" y="61"/>
                    <a:pt x="70" y="62"/>
                    <a:pt x="71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73" y="63"/>
                    <a:pt x="73" y="63"/>
                    <a:pt x="74" y="63"/>
                  </a:cubicBezTo>
                  <a:cubicBezTo>
                    <a:pt x="74" y="63"/>
                    <a:pt x="74" y="64"/>
                    <a:pt x="74" y="65"/>
                  </a:cubicBezTo>
                  <a:cubicBezTo>
                    <a:pt x="73" y="66"/>
                    <a:pt x="72" y="68"/>
                    <a:pt x="71" y="69"/>
                  </a:cubicBezTo>
                  <a:cubicBezTo>
                    <a:pt x="71" y="70"/>
                    <a:pt x="70" y="70"/>
                    <a:pt x="70" y="70"/>
                  </a:cubicBezTo>
                  <a:cubicBezTo>
                    <a:pt x="70" y="72"/>
                    <a:pt x="69" y="72"/>
                    <a:pt x="69" y="73"/>
                  </a:cubicBezTo>
                  <a:cubicBezTo>
                    <a:pt x="69" y="75"/>
                    <a:pt x="69" y="77"/>
                    <a:pt x="69" y="79"/>
                  </a:cubicBezTo>
                  <a:cubicBezTo>
                    <a:pt x="68" y="80"/>
                    <a:pt x="67" y="82"/>
                    <a:pt x="67" y="84"/>
                  </a:cubicBezTo>
                  <a:cubicBezTo>
                    <a:pt x="66" y="84"/>
                    <a:pt x="66" y="84"/>
                    <a:pt x="66" y="84"/>
                  </a:cubicBezTo>
                  <a:cubicBezTo>
                    <a:pt x="66" y="85"/>
                    <a:pt x="66" y="86"/>
                    <a:pt x="66" y="86"/>
                  </a:cubicBezTo>
                  <a:cubicBezTo>
                    <a:pt x="65" y="87"/>
                    <a:pt x="64" y="88"/>
                    <a:pt x="64" y="89"/>
                  </a:cubicBezTo>
                  <a:cubicBezTo>
                    <a:pt x="62" y="89"/>
                    <a:pt x="62" y="90"/>
                    <a:pt x="60" y="91"/>
                  </a:cubicBezTo>
                  <a:cubicBezTo>
                    <a:pt x="59" y="89"/>
                    <a:pt x="59" y="87"/>
                    <a:pt x="58" y="86"/>
                  </a:cubicBezTo>
                  <a:cubicBezTo>
                    <a:pt x="58" y="86"/>
                    <a:pt x="58" y="85"/>
                    <a:pt x="58" y="84"/>
                  </a:cubicBezTo>
                  <a:cubicBezTo>
                    <a:pt x="58" y="83"/>
                    <a:pt x="57" y="82"/>
                    <a:pt x="57" y="81"/>
                  </a:cubicBezTo>
                  <a:cubicBezTo>
                    <a:pt x="57" y="80"/>
                    <a:pt x="57" y="78"/>
                    <a:pt x="57" y="77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6" y="72"/>
                    <a:pt x="55" y="71"/>
                  </a:cubicBezTo>
                  <a:cubicBezTo>
                    <a:pt x="55" y="70"/>
                    <a:pt x="56" y="69"/>
                    <a:pt x="56" y="67"/>
                  </a:cubicBezTo>
                  <a:cubicBezTo>
                    <a:pt x="55" y="67"/>
                    <a:pt x="55" y="68"/>
                    <a:pt x="55" y="68"/>
                  </a:cubicBezTo>
                  <a:cubicBezTo>
                    <a:pt x="54" y="68"/>
                    <a:pt x="54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2" y="66"/>
                    <a:pt x="52" y="67"/>
                    <a:pt x="52" y="68"/>
                  </a:cubicBezTo>
                  <a:cubicBezTo>
                    <a:pt x="51" y="67"/>
                    <a:pt x="50" y="68"/>
                    <a:pt x="49" y="68"/>
                  </a:cubicBezTo>
                  <a:cubicBezTo>
                    <a:pt x="48" y="68"/>
                    <a:pt x="47" y="67"/>
                    <a:pt x="46" y="66"/>
                  </a:cubicBezTo>
                  <a:cubicBezTo>
                    <a:pt x="46" y="65"/>
                    <a:pt x="46" y="64"/>
                    <a:pt x="45" y="63"/>
                  </a:cubicBezTo>
                  <a:cubicBezTo>
                    <a:pt x="45" y="61"/>
                    <a:pt x="45" y="59"/>
                    <a:pt x="45" y="58"/>
                  </a:cubicBezTo>
                  <a:cubicBezTo>
                    <a:pt x="45" y="57"/>
                    <a:pt x="46" y="56"/>
                    <a:pt x="46" y="55"/>
                  </a:cubicBezTo>
                  <a:cubicBezTo>
                    <a:pt x="46" y="54"/>
                    <a:pt x="47" y="54"/>
                    <a:pt x="48" y="53"/>
                  </a:cubicBezTo>
                  <a:cubicBezTo>
                    <a:pt x="48" y="52"/>
                    <a:pt x="48" y="51"/>
                    <a:pt x="48" y="50"/>
                  </a:cubicBezTo>
                  <a:cubicBezTo>
                    <a:pt x="49" y="50"/>
                    <a:pt x="49" y="49"/>
                    <a:pt x="50" y="49"/>
                  </a:cubicBezTo>
                  <a:cubicBezTo>
                    <a:pt x="50" y="49"/>
                    <a:pt x="50" y="49"/>
                    <a:pt x="51" y="49"/>
                  </a:cubicBezTo>
                  <a:cubicBezTo>
                    <a:pt x="51" y="49"/>
                    <a:pt x="53" y="48"/>
                    <a:pt x="54" y="49"/>
                  </a:cubicBezTo>
                  <a:cubicBezTo>
                    <a:pt x="55" y="48"/>
                    <a:pt x="56" y="48"/>
                    <a:pt x="57" y="48"/>
                  </a:cubicBezTo>
                  <a:cubicBezTo>
                    <a:pt x="57" y="48"/>
                    <a:pt x="57" y="49"/>
                    <a:pt x="57" y="49"/>
                  </a:cubicBezTo>
                  <a:cubicBezTo>
                    <a:pt x="57" y="49"/>
                    <a:pt x="57" y="49"/>
                    <a:pt x="57" y="50"/>
                  </a:cubicBezTo>
                  <a:cubicBezTo>
                    <a:pt x="58" y="51"/>
                    <a:pt x="59" y="51"/>
                    <a:pt x="60" y="52"/>
                  </a:cubicBezTo>
                  <a:cubicBezTo>
                    <a:pt x="61" y="52"/>
                    <a:pt x="61" y="51"/>
                    <a:pt x="61" y="51"/>
                  </a:cubicBezTo>
                  <a:cubicBezTo>
                    <a:pt x="63" y="51"/>
                    <a:pt x="64" y="51"/>
                    <a:pt x="66" y="52"/>
                  </a:cubicBezTo>
                  <a:cubicBezTo>
                    <a:pt x="67" y="52"/>
                    <a:pt x="66" y="50"/>
                    <a:pt x="67" y="50"/>
                  </a:cubicBezTo>
                  <a:cubicBezTo>
                    <a:pt x="67" y="49"/>
                    <a:pt x="67" y="49"/>
                    <a:pt x="67" y="49"/>
                  </a:cubicBezTo>
                  <a:cubicBezTo>
                    <a:pt x="66" y="48"/>
                    <a:pt x="67" y="50"/>
                    <a:pt x="66" y="50"/>
                  </a:cubicBezTo>
                  <a:cubicBezTo>
                    <a:pt x="65" y="50"/>
                    <a:pt x="66" y="49"/>
                    <a:pt x="65" y="49"/>
                  </a:cubicBezTo>
                  <a:cubicBezTo>
                    <a:pt x="65" y="49"/>
                    <a:pt x="64" y="49"/>
                    <a:pt x="63" y="49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7"/>
                    <a:pt x="63" y="47"/>
                    <a:pt x="63" y="46"/>
                  </a:cubicBezTo>
                  <a:cubicBezTo>
                    <a:pt x="63" y="46"/>
                    <a:pt x="62" y="46"/>
                    <a:pt x="62" y="46"/>
                  </a:cubicBezTo>
                  <a:cubicBezTo>
                    <a:pt x="62" y="47"/>
                    <a:pt x="62" y="48"/>
                    <a:pt x="62" y="49"/>
                  </a:cubicBezTo>
                  <a:cubicBezTo>
                    <a:pt x="63" y="48"/>
                    <a:pt x="63" y="49"/>
                    <a:pt x="63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2" y="49"/>
                    <a:pt x="61" y="49"/>
                    <a:pt x="61" y="48"/>
                  </a:cubicBezTo>
                  <a:cubicBezTo>
                    <a:pt x="61" y="48"/>
                    <a:pt x="61" y="47"/>
                    <a:pt x="61" y="47"/>
                  </a:cubicBezTo>
                  <a:cubicBezTo>
                    <a:pt x="61" y="47"/>
                    <a:pt x="61" y="46"/>
                    <a:pt x="60" y="46"/>
                  </a:cubicBezTo>
                  <a:cubicBezTo>
                    <a:pt x="60" y="46"/>
                    <a:pt x="60" y="45"/>
                    <a:pt x="60" y="45"/>
                  </a:cubicBezTo>
                  <a:cubicBezTo>
                    <a:pt x="59" y="44"/>
                    <a:pt x="58" y="44"/>
                    <a:pt x="58" y="43"/>
                  </a:cubicBezTo>
                  <a:cubicBezTo>
                    <a:pt x="57" y="45"/>
                    <a:pt x="60" y="45"/>
                    <a:pt x="60" y="46"/>
                  </a:cubicBezTo>
                  <a:cubicBezTo>
                    <a:pt x="60" y="47"/>
                    <a:pt x="59" y="45"/>
                    <a:pt x="59" y="46"/>
                  </a:cubicBezTo>
                  <a:cubicBezTo>
                    <a:pt x="59" y="46"/>
                    <a:pt x="60" y="46"/>
                    <a:pt x="59" y="47"/>
                  </a:cubicBezTo>
                  <a:cubicBezTo>
                    <a:pt x="59" y="47"/>
                    <a:pt x="58" y="47"/>
                    <a:pt x="59" y="48"/>
                  </a:cubicBezTo>
                  <a:cubicBezTo>
                    <a:pt x="58" y="48"/>
                    <a:pt x="58" y="48"/>
                    <a:pt x="58" y="47"/>
                  </a:cubicBezTo>
                  <a:cubicBezTo>
                    <a:pt x="58" y="47"/>
                    <a:pt x="59" y="47"/>
                    <a:pt x="59" y="47"/>
                  </a:cubicBezTo>
                  <a:cubicBezTo>
                    <a:pt x="58" y="46"/>
                    <a:pt x="58" y="45"/>
                    <a:pt x="57" y="45"/>
                  </a:cubicBezTo>
                  <a:cubicBezTo>
                    <a:pt x="57" y="45"/>
                    <a:pt x="57" y="45"/>
                    <a:pt x="56" y="44"/>
                  </a:cubicBezTo>
                  <a:cubicBezTo>
                    <a:pt x="56" y="46"/>
                    <a:pt x="57" y="47"/>
                    <a:pt x="56" y="47"/>
                  </a:cubicBezTo>
                  <a:cubicBezTo>
                    <a:pt x="56" y="46"/>
                    <a:pt x="55" y="44"/>
                    <a:pt x="56" y="44"/>
                  </a:cubicBezTo>
                  <a:cubicBezTo>
                    <a:pt x="55" y="44"/>
                    <a:pt x="55" y="44"/>
                    <a:pt x="54" y="44"/>
                  </a:cubicBezTo>
                  <a:cubicBezTo>
                    <a:pt x="53" y="44"/>
                    <a:pt x="53" y="45"/>
                    <a:pt x="52" y="46"/>
                  </a:cubicBezTo>
                  <a:cubicBezTo>
                    <a:pt x="53" y="47"/>
                    <a:pt x="52" y="48"/>
                    <a:pt x="52" y="49"/>
                  </a:cubicBezTo>
                  <a:cubicBezTo>
                    <a:pt x="51" y="48"/>
                    <a:pt x="51" y="48"/>
                    <a:pt x="50" y="49"/>
                  </a:cubicBezTo>
                  <a:cubicBezTo>
                    <a:pt x="50" y="48"/>
                    <a:pt x="49" y="48"/>
                    <a:pt x="48" y="48"/>
                  </a:cubicBezTo>
                  <a:cubicBezTo>
                    <a:pt x="49" y="47"/>
                    <a:pt x="48" y="47"/>
                    <a:pt x="48" y="46"/>
                  </a:cubicBezTo>
                  <a:cubicBezTo>
                    <a:pt x="49" y="46"/>
                    <a:pt x="48" y="45"/>
                    <a:pt x="48" y="44"/>
                  </a:cubicBezTo>
                  <a:cubicBezTo>
                    <a:pt x="50" y="44"/>
                    <a:pt x="50" y="43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2"/>
                    <a:pt x="51" y="42"/>
                    <a:pt x="51" y="41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50" y="40"/>
                    <a:pt x="50" y="40"/>
                    <a:pt x="51" y="40"/>
                  </a:cubicBezTo>
                  <a:cubicBezTo>
                    <a:pt x="51" y="40"/>
                    <a:pt x="51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1" y="39"/>
                    <a:pt x="50" y="39"/>
                    <a:pt x="49" y="39"/>
                  </a:cubicBezTo>
                  <a:cubicBezTo>
                    <a:pt x="49" y="39"/>
                    <a:pt x="50" y="39"/>
                    <a:pt x="50" y="39"/>
                  </a:cubicBezTo>
                  <a:cubicBezTo>
                    <a:pt x="50" y="38"/>
                    <a:pt x="50" y="38"/>
                    <a:pt x="50" y="37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1" y="36"/>
                    <a:pt x="50" y="36"/>
                    <a:pt x="50" y="35"/>
                  </a:cubicBezTo>
                  <a:cubicBezTo>
                    <a:pt x="50" y="34"/>
                    <a:pt x="50" y="34"/>
                    <a:pt x="50" y="33"/>
                  </a:cubicBezTo>
                  <a:cubicBezTo>
                    <a:pt x="51" y="32"/>
                    <a:pt x="51" y="32"/>
                    <a:pt x="52" y="32"/>
                  </a:cubicBezTo>
                  <a:cubicBezTo>
                    <a:pt x="52" y="33"/>
                    <a:pt x="51" y="33"/>
                    <a:pt x="51" y="33"/>
                  </a:cubicBezTo>
                  <a:cubicBezTo>
                    <a:pt x="51" y="33"/>
                    <a:pt x="51" y="33"/>
                    <a:pt x="52" y="34"/>
                  </a:cubicBezTo>
                  <a:cubicBezTo>
                    <a:pt x="51" y="35"/>
                    <a:pt x="52" y="35"/>
                    <a:pt x="52" y="36"/>
                  </a:cubicBezTo>
                  <a:cubicBezTo>
                    <a:pt x="52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9"/>
                  </a:cubicBezTo>
                  <a:cubicBezTo>
                    <a:pt x="53" y="39"/>
                    <a:pt x="52" y="38"/>
                    <a:pt x="54" y="38"/>
                  </a:cubicBezTo>
                  <a:cubicBezTo>
                    <a:pt x="53" y="37"/>
                    <a:pt x="54" y="37"/>
                    <a:pt x="54" y="37"/>
                  </a:cubicBezTo>
                  <a:cubicBezTo>
                    <a:pt x="54" y="37"/>
                    <a:pt x="55" y="36"/>
                    <a:pt x="55" y="36"/>
                  </a:cubicBezTo>
                  <a:cubicBezTo>
                    <a:pt x="55" y="36"/>
                    <a:pt x="56" y="36"/>
                    <a:pt x="55" y="36"/>
                  </a:cubicBezTo>
                  <a:cubicBezTo>
                    <a:pt x="55" y="35"/>
                    <a:pt x="55" y="35"/>
                    <a:pt x="56" y="34"/>
                  </a:cubicBezTo>
                  <a:cubicBezTo>
                    <a:pt x="56" y="34"/>
                    <a:pt x="55" y="34"/>
                    <a:pt x="54" y="33"/>
                  </a:cubicBezTo>
                  <a:cubicBezTo>
                    <a:pt x="54" y="33"/>
                    <a:pt x="54" y="32"/>
                    <a:pt x="54" y="31"/>
                  </a:cubicBezTo>
                  <a:cubicBezTo>
                    <a:pt x="54" y="30"/>
                    <a:pt x="55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7"/>
                    <a:pt x="57" y="26"/>
                  </a:cubicBezTo>
                  <a:cubicBezTo>
                    <a:pt x="58" y="25"/>
                    <a:pt x="59" y="25"/>
                    <a:pt x="59" y="24"/>
                  </a:cubicBezTo>
                  <a:cubicBezTo>
                    <a:pt x="60" y="24"/>
                    <a:pt x="60" y="23"/>
                    <a:pt x="60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3" y="23"/>
                    <a:pt x="63" y="23"/>
                  </a:cubicBezTo>
                  <a:cubicBezTo>
                    <a:pt x="63" y="23"/>
                    <a:pt x="64" y="23"/>
                    <a:pt x="64" y="24"/>
                  </a:cubicBezTo>
                  <a:cubicBezTo>
                    <a:pt x="65" y="24"/>
                    <a:pt x="65" y="24"/>
                    <a:pt x="65" y="25"/>
                  </a:cubicBezTo>
                  <a:cubicBezTo>
                    <a:pt x="67" y="25"/>
                    <a:pt x="68" y="25"/>
                    <a:pt x="68" y="27"/>
                  </a:cubicBezTo>
                  <a:cubicBezTo>
                    <a:pt x="69" y="27"/>
                    <a:pt x="69" y="26"/>
                    <a:pt x="69" y="25"/>
                  </a:cubicBezTo>
                  <a:cubicBezTo>
                    <a:pt x="69" y="25"/>
                    <a:pt x="69" y="25"/>
                    <a:pt x="70" y="25"/>
                  </a:cubicBezTo>
                  <a:cubicBezTo>
                    <a:pt x="70" y="25"/>
                    <a:pt x="70" y="26"/>
                    <a:pt x="70" y="26"/>
                  </a:cubicBezTo>
                  <a:cubicBezTo>
                    <a:pt x="71" y="26"/>
                    <a:pt x="71" y="25"/>
                    <a:pt x="72" y="25"/>
                  </a:cubicBezTo>
                  <a:cubicBezTo>
                    <a:pt x="73" y="25"/>
                    <a:pt x="74" y="24"/>
                    <a:pt x="75" y="25"/>
                  </a:cubicBezTo>
                  <a:cubicBezTo>
                    <a:pt x="75" y="24"/>
                    <a:pt x="74" y="24"/>
                    <a:pt x="74" y="23"/>
                  </a:cubicBezTo>
                  <a:cubicBezTo>
                    <a:pt x="75" y="23"/>
                    <a:pt x="75" y="24"/>
                    <a:pt x="76" y="24"/>
                  </a:cubicBezTo>
                  <a:cubicBezTo>
                    <a:pt x="77" y="23"/>
                    <a:pt x="78" y="22"/>
                    <a:pt x="78" y="21"/>
                  </a:cubicBezTo>
                  <a:cubicBezTo>
                    <a:pt x="79" y="21"/>
                    <a:pt x="79" y="22"/>
                    <a:pt x="79" y="22"/>
                  </a:cubicBezTo>
                  <a:cubicBezTo>
                    <a:pt x="80" y="23"/>
                    <a:pt x="80" y="21"/>
                    <a:pt x="80" y="22"/>
                  </a:cubicBezTo>
                  <a:cubicBezTo>
                    <a:pt x="80" y="22"/>
                    <a:pt x="80" y="23"/>
                    <a:pt x="80" y="23"/>
                  </a:cubicBezTo>
                  <a:cubicBezTo>
                    <a:pt x="81" y="23"/>
                    <a:pt x="81" y="22"/>
                    <a:pt x="81" y="22"/>
                  </a:cubicBezTo>
                  <a:cubicBezTo>
                    <a:pt x="82" y="22"/>
                    <a:pt x="82" y="22"/>
                    <a:pt x="83" y="23"/>
                  </a:cubicBezTo>
                  <a:cubicBezTo>
                    <a:pt x="83" y="22"/>
                    <a:pt x="82" y="22"/>
                    <a:pt x="82" y="21"/>
                  </a:cubicBezTo>
                  <a:cubicBezTo>
                    <a:pt x="82" y="20"/>
                    <a:pt x="82" y="21"/>
                    <a:pt x="83" y="21"/>
                  </a:cubicBezTo>
                  <a:cubicBezTo>
                    <a:pt x="83" y="21"/>
                    <a:pt x="83" y="20"/>
                    <a:pt x="83" y="20"/>
                  </a:cubicBezTo>
                  <a:cubicBezTo>
                    <a:pt x="84" y="20"/>
                    <a:pt x="84" y="19"/>
                    <a:pt x="84" y="19"/>
                  </a:cubicBezTo>
                  <a:cubicBezTo>
                    <a:pt x="85" y="19"/>
                    <a:pt x="86" y="19"/>
                    <a:pt x="87" y="18"/>
                  </a:cubicBezTo>
                  <a:cubicBezTo>
                    <a:pt x="87" y="18"/>
                    <a:pt x="87" y="19"/>
                    <a:pt x="87" y="19"/>
                  </a:cubicBezTo>
                  <a:cubicBezTo>
                    <a:pt x="88" y="19"/>
                    <a:pt x="88" y="18"/>
                    <a:pt x="89" y="18"/>
                  </a:cubicBezTo>
                  <a:cubicBezTo>
                    <a:pt x="89" y="18"/>
                    <a:pt x="89" y="17"/>
                    <a:pt x="89" y="17"/>
                  </a:cubicBezTo>
                  <a:cubicBezTo>
                    <a:pt x="90" y="17"/>
                    <a:pt x="90" y="17"/>
                    <a:pt x="90" y="18"/>
                  </a:cubicBezTo>
                  <a:cubicBezTo>
                    <a:pt x="91" y="18"/>
                    <a:pt x="92" y="18"/>
                    <a:pt x="92" y="17"/>
                  </a:cubicBezTo>
                  <a:cubicBezTo>
                    <a:pt x="93" y="18"/>
                    <a:pt x="93" y="18"/>
                    <a:pt x="93" y="19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4" y="20"/>
                    <a:pt x="94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6" y="21"/>
                    <a:pt x="96" y="21"/>
                    <a:pt x="97" y="21"/>
                  </a:cubicBezTo>
                  <a:cubicBezTo>
                    <a:pt x="101" y="25"/>
                    <a:pt x="104" y="30"/>
                    <a:pt x="107" y="35"/>
                  </a:cubicBezTo>
                  <a:close/>
                  <a:moveTo>
                    <a:pt x="111" y="44"/>
                  </a:moveTo>
                  <a:cubicBezTo>
                    <a:pt x="111" y="44"/>
                    <a:pt x="111" y="44"/>
                    <a:pt x="111" y="44"/>
                  </a:cubicBezTo>
                  <a:cubicBezTo>
                    <a:pt x="110" y="45"/>
                    <a:pt x="110" y="44"/>
                    <a:pt x="110" y="44"/>
                  </a:cubicBezTo>
                  <a:cubicBezTo>
                    <a:pt x="109" y="44"/>
                    <a:pt x="109" y="45"/>
                    <a:pt x="109" y="44"/>
                  </a:cubicBezTo>
                  <a:cubicBezTo>
                    <a:pt x="109" y="43"/>
                    <a:pt x="109" y="43"/>
                    <a:pt x="109" y="42"/>
                  </a:cubicBezTo>
                  <a:cubicBezTo>
                    <a:pt x="109" y="42"/>
                    <a:pt x="110" y="42"/>
                    <a:pt x="110" y="42"/>
                  </a:cubicBezTo>
                  <a:cubicBezTo>
                    <a:pt x="110" y="43"/>
                    <a:pt x="111" y="44"/>
                    <a:pt x="111" y="44"/>
                  </a:cubicBezTo>
                  <a:close/>
                  <a:moveTo>
                    <a:pt x="104" y="63"/>
                  </a:moveTo>
                  <a:cubicBezTo>
                    <a:pt x="105" y="63"/>
                    <a:pt x="105" y="62"/>
                    <a:pt x="105" y="63"/>
                  </a:cubicBezTo>
                  <a:cubicBezTo>
                    <a:pt x="105" y="62"/>
                    <a:pt x="105" y="61"/>
                    <a:pt x="106" y="61"/>
                  </a:cubicBezTo>
                  <a:cubicBezTo>
                    <a:pt x="106" y="61"/>
                    <a:pt x="106" y="62"/>
                    <a:pt x="106" y="62"/>
                  </a:cubicBezTo>
                  <a:cubicBezTo>
                    <a:pt x="107" y="63"/>
                    <a:pt x="107" y="63"/>
                    <a:pt x="107" y="64"/>
                  </a:cubicBezTo>
                  <a:cubicBezTo>
                    <a:pt x="106" y="63"/>
                    <a:pt x="106" y="64"/>
                    <a:pt x="106" y="64"/>
                  </a:cubicBezTo>
                  <a:cubicBezTo>
                    <a:pt x="105" y="64"/>
                    <a:pt x="105" y="64"/>
                    <a:pt x="105" y="63"/>
                  </a:cubicBezTo>
                  <a:cubicBezTo>
                    <a:pt x="105" y="63"/>
                    <a:pt x="105" y="64"/>
                    <a:pt x="104" y="63"/>
                  </a:cubicBezTo>
                  <a:close/>
                  <a:moveTo>
                    <a:pt x="105" y="72"/>
                  </a:moveTo>
                  <a:cubicBezTo>
                    <a:pt x="104" y="72"/>
                    <a:pt x="104" y="72"/>
                    <a:pt x="104" y="71"/>
                  </a:cubicBezTo>
                  <a:cubicBezTo>
                    <a:pt x="103" y="72"/>
                    <a:pt x="103" y="72"/>
                    <a:pt x="103" y="73"/>
                  </a:cubicBezTo>
                  <a:cubicBezTo>
                    <a:pt x="102" y="72"/>
                    <a:pt x="103" y="69"/>
                    <a:pt x="104" y="69"/>
                  </a:cubicBezTo>
                  <a:cubicBezTo>
                    <a:pt x="104" y="69"/>
                    <a:pt x="105" y="69"/>
                    <a:pt x="105" y="70"/>
                  </a:cubicBezTo>
                  <a:cubicBezTo>
                    <a:pt x="105" y="70"/>
                    <a:pt x="104" y="70"/>
                    <a:pt x="104" y="70"/>
                  </a:cubicBezTo>
                  <a:cubicBezTo>
                    <a:pt x="104" y="71"/>
                    <a:pt x="105" y="71"/>
                    <a:pt x="105" y="72"/>
                  </a:cubicBezTo>
                  <a:close/>
                  <a:moveTo>
                    <a:pt x="102" y="70"/>
                  </a:moveTo>
                  <a:cubicBezTo>
                    <a:pt x="102" y="70"/>
                    <a:pt x="102" y="71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1" y="72"/>
                    <a:pt x="101" y="72"/>
                  </a:cubicBezTo>
                  <a:cubicBezTo>
                    <a:pt x="100" y="73"/>
                    <a:pt x="100" y="71"/>
                    <a:pt x="99" y="72"/>
                  </a:cubicBezTo>
                  <a:cubicBezTo>
                    <a:pt x="99" y="71"/>
                    <a:pt x="98" y="70"/>
                    <a:pt x="98" y="70"/>
                  </a:cubicBezTo>
                  <a:cubicBezTo>
                    <a:pt x="99" y="68"/>
                    <a:pt x="101" y="68"/>
                    <a:pt x="101" y="66"/>
                  </a:cubicBezTo>
                  <a:cubicBezTo>
                    <a:pt x="102" y="66"/>
                    <a:pt x="102" y="66"/>
                    <a:pt x="103" y="67"/>
                  </a:cubicBezTo>
                  <a:cubicBezTo>
                    <a:pt x="103" y="67"/>
                    <a:pt x="103" y="68"/>
                    <a:pt x="102" y="68"/>
                  </a:cubicBezTo>
                  <a:cubicBezTo>
                    <a:pt x="103" y="68"/>
                    <a:pt x="102" y="69"/>
                    <a:pt x="102" y="70"/>
                  </a:cubicBezTo>
                  <a:close/>
                  <a:moveTo>
                    <a:pt x="101" y="75"/>
                  </a:moveTo>
                  <a:cubicBezTo>
                    <a:pt x="99" y="75"/>
                    <a:pt x="99" y="74"/>
                    <a:pt x="97" y="74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98" y="73"/>
                    <a:pt x="99" y="73"/>
                    <a:pt x="101" y="73"/>
                  </a:cubicBezTo>
                  <a:cubicBezTo>
                    <a:pt x="101" y="74"/>
                    <a:pt x="101" y="74"/>
                    <a:pt x="101" y="75"/>
                  </a:cubicBezTo>
                  <a:close/>
                  <a:moveTo>
                    <a:pt x="103" y="57"/>
                  </a:moveTo>
                  <a:cubicBezTo>
                    <a:pt x="103" y="57"/>
                    <a:pt x="102" y="56"/>
                    <a:pt x="102" y="56"/>
                  </a:cubicBezTo>
                  <a:cubicBezTo>
                    <a:pt x="102" y="55"/>
                    <a:pt x="103" y="55"/>
                    <a:pt x="103" y="55"/>
                  </a:cubicBezTo>
                  <a:cubicBezTo>
                    <a:pt x="103" y="56"/>
                    <a:pt x="103" y="57"/>
                    <a:pt x="103" y="57"/>
                  </a:cubicBezTo>
                  <a:close/>
                  <a:moveTo>
                    <a:pt x="105" y="59"/>
                  </a:moveTo>
                  <a:cubicBezTo>
                    <a:pt x="105" y="60"/>
                    <a:pt x="104" y="60"/>
                    <a:pt x="104" y="61"/>
                  </a:cubicBezTo>
                  <a:cubicBezTo>
                    <a:pt x="103" y="60"/>
                    <a:pt x="103" y="60"/>
                    <a:pt x="103" y="59"/>
                  </a:cubicBezTo>
                  <a:cubicBezTo>
                    <a:pt x="103" y="58"/>
                    <a:pt x="104" y="58"/>
                    <a:pt x="105" y="59"/>
                  </a:cubicBezTo>
                  <a:close/>
                  <a:moveTo>
                    <a:pt x="109" y="69"/>
                  </a:moveTo>
                  <a:cubicBezTo>
                    <a:pt x="109" y="70"/>
                    <a:pt x="108" y="70"/>
                    <a:pt x="107" y="70"/>
                  </a:cubicBezTo>
                  <a:cubicBezTo>
                    <a:pt x="107" y="69"/>
                    <a:pt x="108" y="69"/>
                    <a:pt x="109" y="69"/>
                  </a:cubicBezTo>
                  <a:close/>
                  <a:moveTo>
                    <a:pt x="108" y="50"/>
                  </a:moveTo>
                  <a:cubicBezTo>
                    <a:pt x="108" y="50"/>
                    <a:pt x="108" y="50"/>
                    <a:pt x="108" y="50"/>
                  </a:cubicBezTo>
                  <a:cubicBezTo>
                    <a:pt x="107" y="51"/>
                    <a:pt x="107" y="51"/>
                    <a:pt x="107" y="52"/>
                  </a:cubicBezTo>
                  <a:cubicBezTo>
                    <a:pt x="106" y="51"/>
                    <a:pt x="106" y="51"/>
                    <a:pt x="106" y="50"/>
                  </a:cubicBezTo>
                  <a:cubicBezTo>
                    <a:pt x="106" y="50"/>
                    <a:pt x="107" y="50"/>
                    <a:pt x="107" y="50"/>
                  </a:cubicBezTo>
                  <a:cubicBezTo>
                    <a:pt x="107" y="50"/>
                    <a:pt x="106" y="51"/>
                    <a:pt x="106" y="50"/>
                  </a:cubicBezTo>
                  <a:cubicBezTo>
                    <a:pt x="106" y="49"/>
                    <a:pt x="107" y="49"/>
                    <a:pt x="108" y="49"/>
                  </a:cubicBezTo>
                  <a:cubicBezTo>
                    <a:pt x="109" y="48"/>
                    <a:pt x="109" y="48"/>
                    <a:pt x="110" y="47"/>
                  </a:cubicBezTo>
                  <a:cubicBezTo>
                    <a:pt x="109" y="47"/>
                    <a:pt x="110" y="47"/>
                    <a:pt x="110" y="47"/>
                  </a:cubicBezTo>
                  <a:cubicBezTo>
                    <a:pt x="109" y="46"/>
                    <a:pt x="110" y="45"/>
                    <a:pt x="110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6"/>
                    <a:pt x="111" y="47"/>
                    <a:pt x="111" y="49"/>
                  </a:cubicBezTo>
                  <a:cubicBezTo>
                    <a:pt x="110" y="50"/>
                    <a:pt x="109" y="50"/>
                    <a:pt x="108" y="50"/>
                  </a:cubicBezTo>
                  <a:close/>
                  <a:moveTo>
                    <a:pt x="109" y="39"/>
                  </a:moveTo>
                  <a:cubicBezTo>
                    <a:pt x="109" y="40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lose/>
                  <a:moveTo>
                    <a:pt x="93" y="66"/>
                  </a:moveTo>
                  <a:cubicBezTo>
                    <a:pt x="93" y="66"/>
                    <a:pt x="93" y="67"/>
                    <a:pt x="93" y="66"/>
                  </a:cubicBezTo>
                  <a:cubicBezTo>
                    <a:pt x="94" y="66"/>
                    <a:pt x="94" y="67"/>
                    <a:pt x="94" y="67"/>
                  </a:cubicBezTo>
                  <a:cubicBezTo>
                    <a:pt x="94" y="67"/>
                    <a:pt x="95" y="68"/>
                    <a:pt x="95" y="68"/>
                  </a:cubicBezTo>
                  <a:cubicBezTo>
                    <a:pt x="95" y="69"/>
                    <a:pt x="96" y="69"/>
                    <a:pt x="96" y="70"/>
                  </a:cubicBezTo>
                  <a:cubicBezTo>
                    <a:pt x="96" y="71"/>
                    <a:pt x="97" y="72"/>
                    <a:pt x="97" y="72"/>
                  </a:cubicBezTo>
                  <a:cubicBezTo>
                    <a:pt x="96" y="73"/>
                    <a:pt x="96" y="71"/>
                    <a:pt x="95" y="71"/>
                  </a:cubicBezTo>
                  <a:cubicBezTo>
                    <a:pt x="95" y="68"/>
                    <a:pt x="93" y="69"/>
                    <a:pt x="93" y="66"/>
                  </a:cubicBezTo>
                  <a:close/>
                  <a:moveTo>
                    <a:pt x="86" y="64"/>
                  </a:moveTo>
                  <a:cubicBezTo>
                    <a:pt x="87" y="64"/>
                    <a:pt x="87" y="65"/>
                    <a:pt x="87" y="65"/>
                  </a:cubicBezTo>
                  <a:cubicBezTo>
                    <a:pt x="87" y="65"/>
                    <a:pt x="87" y="66"/>
                    <a:pt x="86" y="66"/>
                  </a:cubicBezTo>
                  <a:cubicBezTo>
                    <a:pt x="86" y="65"/>
                    <a:pt x="87" y="65"/>
                    <a:pt x="86" y="64"/>
                  </a:cubicBezTo>
                  <a:close/>
                  <a:moveTo>
                    <a:pt x="73" y="81"/>
                  </a:moveTo>
                  <a:cubicBezTo>
                    <a:pt x="73" y="81"/>
                    <a:pt x="73" y="81"/>
                    <a:pt x="73" y="81"/>
                  </a:cubicBezTo>
                  <a:cubicBezTo>
                    <a:pt x="73" y="82"/>
                    <a:pt x="73" y="82"/>
                    <a:pt x="73" y="83"/>
                  </a:cubicBezTo>
                  <a:cubicBezTo>
                    <a:pt x="72" y="83"/>
                    <a:pt x="72" y="84"/>
                    <a:pt x="72" y="85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70" y="84"/>
                    <a:pt x="70" y="83"/>
                    <a:pt x="70" y="83"/>
                  </a:cubicBezTo>
                  <a:cubicBezTo>
                    <a:pt x="70" y="82"/>
                    <a:pt x="70" y="82"/>
                    <a:pt x="71" y="81"/>
                  </a:cubicBezTo>
                  <a:cubicBezTo>
                    <a:pt x="71" y="81"/>
                    <a:pt x="70" y="81"/>
                    <a:pt x="70" y="80"/>
                  </a:cubicBezTo>
                  <a:cubicBezTo>
                    <a:pt x="71" y="79"/>
                    <a:pt x="71" y="79"/>
                    <a:pt x="72" y="78"/>
                  </a:cubicBezTo>
                  <a:cubicBezTo>
                    <a:pt x="72" y="77"/>
                    <a:pt x="72" y="77"/>
                    <a:pt x="73" y="76"/>
                  </a:cubicBezTo>
                  <a:cubicBezTo>
                    <a:pt x="73" y="76"/>
                    <a:pt x="73" y="78"/>
                    <a:pt x="73" y="78"/>
                  </a:cubicBezTo>
                  <a:cubicBezTo>
                    <a:pt x="73" y="79"/>
                    <a:pt x="73" y="80"/>
                    <a:pt x="73" y="81"/>
                  </a:cubicBezTo>
                  <a:close/>
                  <a:moveTo>
                    <a:pt x="32" y="100"/>
                  </a:moveTo>
                  <a:cubicBezTo>
                    <a:pt x="32" y="100"/>
                    <a:pt x="33" y="99"/>
                    <a:pt x="33" y="100"/>
                  </a:cubicBezTo>
                  <a:cubicBezTo>
                    <a:pt x="33" y="100"/>
                    <a:pt x="33" y="100"/>
                    <a:pt x="32" y="100"/>
                  </a:cubicBezTo>
                  <a:close/>
                  <a:moveTo>
                    <a:pt x="39" y="31"/>
                  </a:moveTo>
                  <a:cubicBezTo>
                    <a:pt x="39" y="32"/>
                    <a:pt x="39" y="32"/>
                    <a:pt x="38" y="32"/>
                  </a:cubicBezTo>
                  <a:cubicBezTo>
                    <a:pt x="38" y="33"/>
                    <a:pt x="38" y="32"/>
                    <a:pt x="38" y="32"/>
                  </a:cubicBezTo>
                  <a:cubicBezTo>
                    <a:pt x="37" y="32"/>
                    <a:pt x="37" y="32"/>
                    <a:pt x="36" y="32"/>
                  </a:cubicBezTo>
                  <a:cubicBezTo>
                    <a:pt x="35" y="30"/>
                    <a:pt x="36" y="28"/>
                    <a:pt x="35" y="27"/>
                  </a:cubicBezTo>
                  <a:cubicBezTo>
                    <a:pt x="35" y="26"/>
                    <a:pt x="36" y="26"/>
                    <a:pt x="35" y="26"/>
                  </a:cubicBezTo>
                  <a:cubicBezTo>
                    <a:pt x="36" y="25"/>
                    <a:pt x="36" y="25"/>
                    <a:pt x="37" y="25"/>
                  </a:cubicBezTo>
                  <a:cubicBezTo>
                    <a:pt x="36" y="24"/>
                    <a:pt x="35" y="24"/>
                    <a:pt x="35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6" y="22"/>
                    <a:pt x="36" y="23"/>
                    <a:pt x="35" y="23"/>
                  </a:cubicBezTo>
                  <a:cubicBezTo>
                    <a:pt x="35" y="22"/>
                    <a:pt x="35" y="22"/>
                    <a:pt x="35" y="21"/>
                  </a:cubicBezTo>
                  <a:cubicBezTo>
                    <a:pt x="35" y="21"/>
                    <a:pt x="34" y="20"/>
                    <a:pt x="35" y="19"/>
                  </a:cubicBezTo>
                  <a:cubicBezTo>
                    <a:pt x="34" y="20"/>
                    <a:pt x="33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1" y="19"/>
                    <a:pt x="30" y="19"/>
                    <a:pt x="30" y="18"/>
                  </a:cubicBezTo>
                  <a:cubicBezTo>
                    <a:pt x="31" y="17"/>
                    <a:pt x="32" y="18"/>
                    <a:pt x="32" y="18"/>
                  </a:cubicBezTo>
                  <a:cubicBezTo>
                    <a:pt x="32" y="17"/>
                    <a:pt x="32" y="17"/>
                    <a:pt x="31" y="17"/>
                  </a:cubicBezTo>
                  <a:cubicBezTo>
                    <a:pt x="31" y="17"/>
                    <a:pt x="30" y="17"/>
                    <a:pt x="30" y="17"/>
                  </a:cubicBezTo>
                  <a:cubicBezTo>
                    <a:pt x="30" y="17"/>
                    <a:pt x="30" y="17"/>
                    <a:pt x="29" y="17"/>
                  </a:cubicBezTo>
                  <a:cubicBezTo>
                    <a:pt x="30" y="16"/>
                    <a:pt x="30" y="16"/>
                    <a:pt x="31" y="16"/>
                  </a:cubicBezTo>
                  <a:cubicBezTo>
                    <a:pt x="31" y="16"/>
                    <a:pt x="32" y="16"/>
                    <a:pt x="33" y="15"/>
                  </a:cubicBezTo>
                  <a:cubicBezTo>
                    <a:pt x="33" y="15"/>
                    <a:pt x="32" y="15"/>
                    <a:pt x="32" y="14"/>
                  </a:cubicBezTo>
                  <a:cubicBezTo>
                    <a:pt x="34" y="14"/>
                    <a:pt x="35" y="13"/>
                    <a:pt x="36" y="13"/>
                  </a:cubicBezTo>
                  <a:cubicBezTo>
                    <a:pt x="38" y="13"/>
                    <a:pt x="38" y="13"/>
                    <a:pt x="40" y="13"/>
                  </a:cubicBezTo>
                  <a:cubicBezTo>
                    <a:pt x="40" y="13"/>
                    <a:pt x="39" y="12"/>
                    <a:pt x="39" y="11"/>
                  </a:cubicBezTo>
                  <a:cubicBezTo>
                    <a:pt x="40" y="11"/>
                    <a:pt x="41" y="11"/>
                    <a:pt x="42" y="11"/>
                  </a:cubicBezTo>
                  <a:cubicBezTo>
                    <a:pt x="42" y="10"/>
                    <a:pt x="44" y="11"/>
                    <a:pt x="45" y="10"/>
                  </a:cubicBezTo>
                  <a:cubicBezTo>
                    <a:pt x="45" y="11"/>
                    <a:pt x="46" y="11"/>
                    <a:pt x="46" y="11"/>
                  </a:cubicBezTo>
                  <a:cubicBezTo>
                    <a:pt x="46" y="10"/>
                    <a:pt x="47" y="11"/>
                    <a:pt x="47" y="11"/>
                  </a:cubicBezTo>
                  <a:cubicBezTo>
                    <a:pt x="48" y="11"/>
                    <a:pt x="49" y="11"/>
                    <a:pt x="50" y="12"/>
                  </a:cubicBezTo>
                  <a:cubicBezTo>
                    <a:pt x="49" y="12"/>
                    <a:pt x="48" y="12"/>
                    <a:pt x="48" y="13"/>
                  </a:cubicBezTo>
                  <a:cubicBezTo>
                    <a:pt x="48" y="13"/>
                    <a:pt x="49" y="12"/>
                    <a:pt x="50" y="13"/>
                  </a:cubicBezTo>
                  <a:cubicBezTo>
                    <a:pt x="50" y="12"/>
                    <a:pt x="50" y="13"/>
                    <a:pt x="51" y="13"/>
                  </a:cubicBezTo>
                  <a:cubicBezTo>
                    <a:pt x="51" y="14"/>
                    <a:pt x="52" y="13"/>
                    <a:pt x="52" y="14"/>
                  </a:cubicBezTo>
                  <a:cubicBezTo>
                    <a:pt x="52" y="15"/>
                    <a:pt x="51" y="14"/>
                    <a:pt x="50" y="14"/>
                  </a:cubicBezTo>
                  <a:cubicBezTo>
                    <a:pt x="50" y="14"/>
                    <a:pt x="50" y="15"/>
                    <a:pt x="49" y="15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7"/>
                    <a:pt x="48" y="17"/>
                  </a:cubicBezTo>
                  <a:cubicBezTo>
                    <a:pt x="49" y="17"/>
                    <a:pt x="50" y="17"/>
                    <a:pt x="50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8" y="19"/>
                    <a:pt x="49" y="21"/>
                    <a:pt x="47" y="21"/>
                  </a:cubicBezTo>
                  <a:cubicBezTo>
                    <a:pt x="47" y="22"/>
                    <a:pt x="48" y="22"/>
                    <a:pt x="48" y="23"/>
                  </a:cubicBezTo>
                  <a:cubicBezTo>
                    <a:pt x="47" y="23"/>
                    <a:pt x="47" y="22"/>
                    <a:pt x="47" y="22"/>
                  </a:cubicBezTo>
                  <a:cubicBezTo>
                    <a:pt x="46" y="23"/>
                    <a:pt x="48" y="23"/>
                    <a:pt x="47" y="24"/>
                  </a:cubicBezTo>
                  <a:cubicBezTo>
                    <a:pt x="46" y="24"/>
                    <a:pt x="46" y="23"/>
                    <a:pt x="4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4"/>
                    <a:pt x="46" y="24"/>
                  </a:cubicBezTo>
                  <a:cubicBezTo>
                    <a:pt x="47" y="24"/>
                    <a:pt x="45" y="25"/>
                    <a:pt x="45" y="25"/>
                  </a:cubicBezTo>
                  <a:cubicBezTo>
                    <a:pt x="44" y="25"/>
                    <a:pt x="44" y="26"/>
                    <a:pt x="43" y="27"/>
                  </a:cubicBezTo>
                  <a:cubicBezTo>
                    <a:pt x="43" y="27"/>
                    <a:pt x="42" y="27"/>
                    <a:pt x="42" y="27"/>
                  </a:cubicBezTo>
                  <a:cubicBezTo>
                    <a:pt x="41" y="27"/>
                    <a:pt x="41" y="28"/>
                    <a:pt x="41" y="27"/>
                  </a:cubicBezTo>
                  <a:cubicBezTo>
                    <a:pt x="40" y="27"/>
                    <a:pt x="40" y="28"/>
                    <a:pt x="40" y="28"/>
                  </a:cubicBezTo>
                  <a:cubicBezTo>
                    <a:pt x="40" y="30"/>
                    <a:pt x="39" y="30"/>
                    <a:pt x="39" y="31"/>
                  </a:cubicBezTo>
                  <a:close/>
                  <a:moveTo>
                    <a:pt x="59" y="15"/>
                  </a:moveTo>
                  <a:cubicBezTo>
                    <a:pt x="59" y="15"/>
                    <a:pt x="60" y="16"/>
                    <a:pt x="60" y="15"/>
                  </a:cubicBezTo>
                  <a:cubicBezTo>
                    <a:pt x="60" y="16"/>
                    <a:pt x="61" y="16"/>
                    <a:pt x="61" y="18"/>
                  </a:cubicBezTo>
                  <a:cubicBezTo>
                    <a:pt x="60" y="18"/>
                    <a:pt x="60" y="17"/>
                    <a:pt x="59" y="17"/>
                  </a:cubicBezTo>
                  <a:cubicBezTo>
                    <a:pt x="59" y="18"/>
                    <a:pt x="59" y="18"/>
                    <a:pt x="59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7" y="19"/>
                    <a:pt x="57" y="18"/>
                    <a:pt x="57" y="18"/>
                  </a:cubicBezTo>
                  <a:cubicBezTo>
                    <a:pt x="57" y="17"/>
                    <a:pt x="57" y="17"/>
                    <a:pt x="57" y="16"/>
                  </a:cubicBezTo>
                  <a:cubicBezTo>
                    <a:pt x="57" y="16"/>
                    <a:pt x="57" y="17"/>
                    <a:pt x="56" y="17"/>
                  </a:cubicBezTo>
                  <a:cubicBezTo>
                    <a:pt x="56" y="17"/>
                    <a:pt x="56" y="16"/>
                    <a:pt x="56" y="16"/>
                  </a:cubicBezTo>
                  <a:cubicBezTo>
                    <a:pt x="56" y="15"/>
                    <a:pt x="55" y="16"/>
                    <a:pt x="55" y="15"/>
                  </a:cubicBezTo>
                  <a:cubicBezTo>
                    <a:pt x="55" y="13"/>
                    <a:pt x="57" y="14"/>
                    <a:pt x="57" y="15"/>
                  </a:cubicBezTo>
                  <a:cubicBezTo>
                    <a:pt x="58" y="15"/>
                    <a:pt x="57" y="14"/>
                    <a:pt x="57" y="14"/>
                  </a:cubicBezTo>
                  <a:cubicBezTo>
                    <a:pt x="58" y="13"/>
                    <a:pt x="59" y="14"/>
                    <a:pt x="58" y="15"/>
                  </a:cubicBezTo>
                  <a:cubicBezTo>
                    <a:pt x="58" y="15"/>
                    <a:pt x="59" y="15"/>
                    <a:pt x="59" y="15"/>
                  </a:cubicBezTo>
                  <a:close/>
                  <a:moveTo>
                    <a:pt x="59" y="13"/>
                  </a:moveTo>
                  <a:cubicBezTo>
                    <a:pt x="60" y="13"/>
                    <a:pt x="62" y="13"/>
                    <a:pt x="64" y="14"/>
                  </a:cubicBezTo>
                  <a:cubicBezTo>
                    <a:pt x="64" y="15"/>
                    <a:pt x="63" y="14"/>
                    <a:pt x="63" y="15"/>
                  </a:cubicBezTo>
                  <a:cubicBezTo>
                    <a:pt x="61" y="15"/>
                    <a:pt x="60" y="15"/>
                    <a:pt x="59" y="14"/>
                  </a:cubicBezTo>
                  <a:cubicBezTo>
                    <a:pt x="59" y="14"/>
                    <a:pt x="59" y="14"/>
                    <a:pt x="59" y="13"/>
                  </a:cubicBezTo>
                  <a:close/>
                  <a:moveTo>
                    <a:pt x="50" y="37"/>
                  </a:moveTo>
                  <a:cubicBezTo>
                    <a:pt x="49" y="38"/>
                    <a:pt x="48" y="38"/>
                    <a:pt x="48" y="38"/>
                  </a:cubicBezTo>
                  <a:cubicBezTo>
                    <a:pt x="48" y="37"/>
                    <a:pt x="48" y="37"/>
                    <a:pt x="48" y="36"/>
                  </a:cubicBezTo>
                  <a:cubicBezTo>
                    <a:pt x="48" y="36"/>
                    <a:pt x="49" y="36"/>
                    <a:pt x="49" y="35"/>
                  </a:cubicBezTo>
                  <a:cubicBezTo>
                    <a:pt x="49" y="35"/>
                    <a:pt x="49" y="35"/>
                    <a:pt x="50" y="35"/>
                  </a:cubicBezTo>
                  <a:cubicBezTo>
                    <a:pt x="49" y="36"/>
                    <a:pt x="49" y="36"/>
                    <a:pt x="50" y="37"/>
                  </a:cubicBezTo>
                  <a:close/>
                  <a:moveTo>
                    <a:pt x="48" y="29"/>
                  </a:moveTo>
                  <a:cubicBezTo>
                    <a:pt x="48" y="29"/>
                    <a:pt x="48" y="28"/>
                    <a:pt x="47" y="28"/>
                  </a:cubicBezTo>
                  <a:cubicBezTo>
                    <a:pt x="47" y="28"/>
                    <a:pt x="47" y="28"/>
                    <a:pt x="47" y="27"/>
                  </a:cubicBezTo>
                  <a:cubicBezTo>
                    <a:pt x="47" y="27"/>
                    <a:pt x="47" y="28"/>
                    <a:pt x="47" y="27"/>
                  </a:cubicBezTo>
                  <a:cubicBezTo>
                    <a:pt x="47" y="27"/>
                    <a:pt x="47" y="27"/>
                    <a:pt x="47" y="26"/>
                  </a:cubicBezTo>
                  <a:cubicBezTo>
                    <a:pt x="48" y="26"/>
                    <a:pt x="48" y="27"/>
                    <a:pt x="48" y="27"/>
                  </a:cubicBezTo>
                  <a:cubicBezTo>
                    <a:pt x="49" y="26"/>
                    <a:pt x="49" y="27"/>
                    <a:pt x="50" y="27"/>
                  </a:cubicBezTo>
                  <a:cubicBezTo>
                    <a:pt x="50" y="27"/>
                    <a:pt x="51" y="28"/>
                    <a:pt x="51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49" y="29"/>
                    <a:pt x="48" y="29"/>
                    <a:pt x="48" y="29"/>
                  </a:cubicBezTo>
                  <a:close/>
                  <a:moveTo>
                    <a:pt x="72" y="19"/>
                  </a:moveTo>
                  <a:cubicBezTo>
                    <a:pt x="74" y="19"/>
                    <a:pt x="75" y="18"/>
                    <a:pt x="76" y="18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6" y="18"/>
                    <a:pt x="77" y="18"/>
                    <a:pt x="77" y="18"/>
                  </a:cubicBezTo>
                  <a:cubicBezTo>
                    <a:pt x="77" y="19"/>
                    <a:pt x="76" y="19"/>
                    <a:pt x="75" y="19"/>
                  </a:cubicBezTo>
                  <a:cubicBezTo>
                    <a:pt x="74" y="20"/>
                    <a:pt x="74" y="21"/>
                    <a:pt x="72" y="21"/>
                  </a:cubicBezTo>
                  <a:cubicBezTo>
                    <a:pt x="72" y="22"/>
                    <a:pt x="73" y="23"/>
                    <a:pt x="73" y="24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2" y="24"/>
                    <a:pt x="72" y="23"/>
                    <a:pt x="71" y="23"/>
                  </a:cubicBezTo>
                  <a:cubicBezTo>
                    <a:pt x="71" y="22"/>
                    <a:pt x="72" y="22"/>
                    <a:pt x="72" y="21"/>
                  </a:cubicBezTo>
                  <a:cubicBezTo>
                    <a:pt x="72" y="20"/>
                    <a:pt x="73" y="20"/>
                    <a:pt x="72" y="19"/>
                  </a:cubicBezTo>
                  <a:close/>
                  <a:moveTo>
                    <a:pt x="72" y="15"/>
                  </a:moveTo>
                  <a:cubicBezTo>
                    <a:pt x="72" y="14"/>
                    <a:pt x="74" y="13"/>
                    <a:pt x="74" y="14"/>
                  </a:cubicBezTo>
                  <a:cubicBezTo>
                    <a:pt x="73" y="14"/>
                    <a:pt x="73" y="15"/>
                    <a:pt x="72" y="15"/>
                  </a:cubicBezTo>
                  <a:close/>
                  <a:moveTo>
                    <a:pt x="84" y="14"/>
                  </a:moveTo>
                  <a:cubicBezTo>
                    <a:pt x="85" y="14"/>
                    <a:pt x="87" y="14"/>
                    <a:pt x="87" y="15"/>
                  </a:cubicBezTo>
                  <a:cubicBezTo>
                    <a:pt x="87" y="16"/>
                    <a:pt x="86" y="15"/>
                    <a:pt x="84" y="16"/>
                  </a:cubicBezTo>
                  <a:cubicBezTo>
                    <a:pt x="84" y="15"/>
                    <a:pt x="84" y="15"/>
                    <a:pt x="84" y="14"/>
                  </a:cubicBezTo>
                  <a:close/>
                  <a:moveTo>
                    <a:pt x="25" y="29"/>
                  </a:moveTo>
                  <a:cubicBezTo>
                    <a:pt x="25" y="31"/>
                    <a:pt x="23" y="28"/>
                    <a:pt x="23" y="30"/>
                  </a:cubicBezTo>
                  <a:cubicBezTo>
                    <a:pt x="23" y="30"/>
                    <a:pt x="22" y="30"/>
                    <a:pt x="22" y="29"/>
                  </a:cubicBezTo>
                  <a:cubicBezTo>
                    <a:pt x="23" y="29"/>
                    <a:pt x="23" y="28"/>
                    <a:pt x="23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5" y="29"/>
                    <a:pt x="24" y="29"/>
                    <a:pt x="25" y="29"/>
                  </a:cubicBezTo>
                  <a:close/>
                  <a:moveTo>
                    <a:pt x="28" y="59"/>
                  </a:moveTo>
                  <a:cubicBezTo>
                    <a:pt x="28" y="60"/>
                    <a:pt x="27" y="60"/>
                    <a:pt x="27" y="60"/>
                  </a:cubicBezTo>
                  <a:cubicBezTo>
                    <a:pt x="27" y="60"/>
                    <a:pt x="27" y="59"/>
                    <a:pt x="27" y="59"/>
                  </a:cubicBezTo>
                  <a:cubicBezTo>
                    <a:pt x="27" y="59"/>
                    <a:pt x="28" y="59"/>
                    <a:pt x="28" y="59"/>
                  </a:cubicBezTo>
                  <a:close/>
                  <a:moveTo>
                    <a:pt x="23" y="58"/>
                  </a:moveTo>
                  <a:cubicBezTo>
                    <a:pt x="22" y="58"/>
                    <a:pt x="22" y="57"/>
                    <a:pt x="21" y="57"/>
                  </a:cubicBezTo>
                  <a:cubicBezTo>
                    <a:pt x="20" y="57"/>
                    <a:pt x="20" y="58"/>
                    <a:pt x="20" y="58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1" y="57"/>
                    <a:pt x="22" y="57"/>
                    <a:pt x="23" y="57"/>
                  </a:cubicBezTo>
                  <a:cubicBezTo>
                    <a:pt x="23" y="57"/>
                    <a:pt x="23" y="57"/>
                    <a:pt x="24" y="57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5" y="58"/>
                    <a:pt x="26" y="58"/>
                    <a:pt x="26" y="59"/>
                  </a:cubicBezTo>
                  <a:cubicBezTo>
                    <a:pt x="26" y="60"/>
                    <a:pt x="25" y="59"/>
                    <a:pt x="25" y="60"/>
                  </a:cubicBezTo>
                  <a:cubicBezTo>
                    <a:pt x="25" y="60"/>
                    <a:pt x="25" y="59"/>
                    <a:pt x="24" y="59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8"/>
                    <a:pt x="23" y="59"/>
                    <a:pt x="23" y="58"/>
                  </a:cubicBezTo>
                  <a:close/>
                  <a:moveTo>
                    <a:pt x="23" y="60"/>
                  </a:moveTo>
                  <a:cubicBezTo>
                    <a:pt x="23" y="60"/>
                    <a:pt x="23" y="60"/>
                    <a:pt x="22" y="60"/>
                  </a:cubicBezTo>
                  <a:cubicBezTo>
                    <a:pt x="22" y="60"/>
                    <a:pt x="22" y="59"/>
                    <a:pt x="22" y="59"/>
                  </a:cubicBezTo>
                  <a:cubicBezTo>
                    <a:pt x="23" y="59"/>
                    <a:pt x="23" y="59"/>
                    <a:pt x="23" y="60"/>
                  </a:cubicBezTo>
                  <a:close/>
                  <a:moveTo>
                    <a:pt x="22" y="56"/>
                  </a:moveTo>
                  <a:cubicBezTo>
                    <a:pt x="22" y="56"/>
                    <a:pt x="22" y="56"/>
                    <a:pt x="22" y="55"/>
                  </a:cubicBezTo>
                  <a:cubicBezTo>
                    <a:pt x="23" y="55"/>
                    <a:pt x="23" y="56"/>
                    <a:pt x="23" y="56"/>
                  </a:cubicBezTo>
                  <a:cubicBezTo>
                    <a:pt x="23" y="56"/>
                    <a:pt x="22" y="56"/>
                    <a:pt x="22" y="56"/>
                  </a:cubicBezTo>
                  <a:close/>
                  <a:moveTo>
                    <a:pt x="23" y="55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3" y="56"/>
                    <a:pt x="23" y="56"/>
                    <a:pt x="23" y="55"/>
                  </a:cubicBezTo>
                  <a:close/>
                  <a:moveTo>
                    <a:pt x="24" y="57"/>
                  </a:moveTo>
                  <a:cubicBezTo>
                    <a:pt x="24" y="57"/>
                    <a:pt x="24" y="56"/>
                    <a:pt x="24" y="56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5" y="57"/>
                    <a:pt x="26" y="57"/>
                    <a:pt x="26" y="57"/>
                  </a:cubicBezTo>
                  <a:cubicBezTo>
                    <a:pt x="26" y="58"/>
                    <a:pt x="25" y="58"/>
                    <a:pt x="25" y="57"/>
                  </a:cubicBezTo>
                  <a:cubicBezTo>
                    <a:pt x="25" y="57"/>
                    <a:pt x="25" y="57"/>
                    <a:pt x="24" y="57"/>
                  </a:cubicBezTo>
                  <a:close/>
                  <a:moveTo>
                    <a:pt x="111" y="74"/>
                  </a:moveTo>
                  <a:cubicBezTo>
                    <a:pt x="111" y="74"/>
                    <a:pt x="111" y="73"/>
                    <a:pt x="111" y="73"/>
                  </a:cubicBezTo>
                  <a:cubicBezTo>
                    <a:pt x="110" y="72"/>
                    <a:pt x="109" y="72"/>
                    <a:pt x="108" y="71"/>
                  </a:cubicBezTo>
                  <a:cubicBezTo>
                    <a:pt x="108" y="71"/>
                    <a:pt x="108" y="71"/>
                    <a:pt x="108" y="71"/>
                  </a:cubicBezTo>
                  <a:cubicBezTo>
                    <a:pt x="107" y="70"/>
                    <a:pt x="108" y="71"/>
                    <a:pt x="108" y="70"/>
                  </a:cubicBezTo>
                  <a:cubicBezTo>
                    <a:pt x="109" y="70"/>
                    <a:pt x="108" y="71"/>
                    <a:pt x="109" y="70"/>
                  </a:cubicBezTo>
                  <a:cubicBezTo>
                    <a:pt x="109" y="71"/>
                    <a:pt x="110" y="70"/>
                    <a:pt x="110" y="70"/>
                  </a:cubicBezTo>
                  <a:cubicBezTo>
                    <a:pt x="110" y="70"/>
                    <a:pt x="111" y="70"/>
                    <a:pt x="111" y="70"/>
                  </a:cubicBezTo>
                  <a:cubicBezTo>
                    <a:pt x="111" y="70"/>
                    <a:pt x="112" y="70"/>
                    <a:pt x="112" y="70"/>
                  </a:cubicBezTo>
                  <a:cubicBezTo>
                    <a:pt x="112" y="72"/>
                    <a:pt x="111" y="73"/>
                    <a:pt x="111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0" name="Freeform 258"/>
            <p:cNvSpPr/>
            <p:nvPr/>
          </p:nvSpPr>
          <p:spPr bwMode="auto">
            <a:xfrm>
              <a:off x="6143171" y="315841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1" name="Freeform 259"/>
            <p:cNvSpPr/>
            <p:nvPr/>
          </p:nvSpPr>
          <p:spPr bwMode="auto">
            <a:xfrm>
              <a:off x="6335089" y="3227813"/>
              <a:ext cx="3253" cy="5422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0 h 2"/>
                <a:gd name="T4" fmla="*/ 0 w 1"/>
                <a:gd name="T5" fmla="*/ 1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2" name="Freeform 260"/>
            <p:cNvSpPr/>
            <p:nvPr/>
          </p:nvSpPr>
          <p:spPr bwMode="auto">
            <a:xfrm>
              <a:off x="6310151" y="3163840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Freeform 261"/>
            <p:cNvSpPr/>
            <p:nvPr/>
          </p:nvSpPr>
          <p:spPr bwMode="auto">
            <a:xfrm>
              <a:off x="6312320" y="316384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4" name="Freeform 262"/>
            <p:cNvSpPr/>
            <p:nvPr/>
          </p:nvSpPr>
          <p:spPr bwMode="auto">
            <a:xfrm>
              <a:off x="6278707" y="3171431"/>
              <a:ext cx="3253" cy="325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5" name="Freeform 263"/>
            <p:cNvSpPr/>
            <p:nvPr/>
          </p:nvSpPr>
          <p:spPr bwMode="auto">
            <a:xfrm>
              <a:off x="6099800" y="32484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6" name="Freeform 264"/>
            <p:cNvSpPr/>
            <p:nvPr/>
          </p:nvSpPr>
          <p:spPr bwMode="auto">
            <a:xfrm>
              <a:off x="6220155" y="32223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Freeform 265"/>
            <p:cNvSpPr/>
            <p:nvPr/>
          </p:nvSpPr>
          <p:spPr bwMode="auto">
            <a:xfrm>
              <a:off x="6220155" y="3179020"/>
              <a:ext cx="15180" cy="23854"/>
            </a:xfrm>
            <a:custGeom>
              <a:avLst/>
              <a:gdLst>
                <a:gd name="T0" fmla="*/ 5 w 6"/>
                <a:gd name="T1" fmla="*/ 0 h 9"/>
                <a:gd name="T2" fmla="*/ 3 w 6"/>
                <a:gd name="T3" fmla="*/ 4 h 9"/>
                <a:gd name="T4" fmla="*/ 3 w 6"/>
                <a:gd name="T5" fmla="*/ 6 h 9"/>
                <a:gd name="T6" fmla="*/ 2 w 6"/>
                <a:gd name="T7" fmla="*/ 8 h 9"/>
                <a:gd name="T8" fmla="*/ 0 w 6"/>
                <a:gd name="T9" fmla="*/ 6 h 9"/>
                <a:gd name="T10" fmla="*/ 1 w 6"/>
                <a:gd name="T11" fmla="*/ 8 h 9"/>
                <a:gd name="T12" fmla="*/ 1 w 6"/>
                <a:gd name="T13" fmla="*/ 9 h 9"/>
                <a:gd name="T14" fmla="*/ 1 w 6"/>
                <a:gd name="T15" fmla="*/ 9 h 9"/>
                <a:gd name="T16" fmla="*/ 3 w 6"/>
                <a:gd name="T17" fmla="*/ 9 h 9"/>
                <a:gd name="T18" fmla="*/ 4 w 6"/>
                <a:gd name="T19" fmla="*/ 9 h 9"/>
                <a:gd name="T20" fmla="*/ 5 w 6"/>
                <a:gd name="T21" fmla="*/ 6 h 9"/>
                <a:gd name="T22" fmla="*/ 5 w 6"/>
                <a:gd name="T23" fmla="*/ 7 h 9"/>
                <a:gd name="T24" fmla="*/ 5 w 6"/>
                <a:gd name="T25" fmla="*/ 5 h 9"/>
                <a:gd name="T26" fmla="*/ 4 w 6"/>
                <a:gd name="T27" fmla="*/ 4 h 9"/>
                <a:gd name="T28" fmla="*/ 5 w 6"/>
                <a:gd name="T29" fmla="*/ 1 h 9"/>
                <a:gd name="T30" fmla="*/ 5 w 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2"/>
                    <a:pt x="3" y="2"/>
                    <a:pt x="3" y="4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7"/>
                    <a:pt x="3" y="8"/>
                    <a:pt x="2" y="8"/>
                  </a:cubicBezTo>
                  <a:cubicBezTo>
                    <a:pt x="1" y="9"/>
                    <a:pt x="1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9"/>
                    <a:pt x="1" y="9"/>
                  </a:cubicBezTo>
                  <a:cubicBezTo>
                    <a:pt x="1" y="9"/>
                    <a:pt x="2" y="9"/>
                    <a:pt x="1" y="9"/>
                  </a:cubicBezTo>
                  <a:cubicBezTo>
                    <a:pt x="2" y="9"/>
                    <a:pt x="2" y="9"/>
                    <a:pt x="3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5" y="8"/>
                    <a:pt x="4" y="7"/>
                    <a:pt x="5" y="6"/>
                  </a:cubicBezTo>
                  <a:cubicBezTo>
                    <a:pt x="6" y="5"/>
                    <a:pt x="5" y="7"/>
                    <a:pt x="5" y="7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2"/>
                    <a:pt x="5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8" name="Freeform 266"/>
            <p:cNvSpPr/>
            <p:nvPr/>
          </p:nvSpPr>
          <p:spPr bwMode="auto">
            <a:xfrm>
              <a:off x="6158351" y="320504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9" name="Freeform 267"/>
            <p:cNvSpPr/>
            <p:nvPr/>
          </p:nvSpPr>
          <p:spPr bwMode="auto">
            <a:xfrm>
              <a:off x="6325331" y="3259257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1 w 1"/>
                <a:gd name="T5" fmla="*/ 2 h 2"/>
                <a:gd name="T6" fmla="*/ 1 w 1"/>
                <a:gd name="T7" fmla="*/ 1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0" name="Freeform 268"/>
            <p:cNvSpPr/>
            <p:nvPr/>
          </p:nvSpPr>
          <p:spPr bwMode="auto">
            <a:xfrm>
              <a:off x="6242926" y="3176852"/>
              <a:ext cx="7590" cy="7590"/>
            </a:xfrm>
            <a:custGeom>
              <a:avLst/>
              <a:gdLst>
                <a:gd name="T0" fmla="*/ 0 w 3"/>
                <a:gd name="T1" fmla="*/ 1 h 3"/>
                <a:gd name="T2" fmla="*/ 1 w 3"/>
                <a:gd name="T3" fmla="*/ 2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1"/>
                    <a:pt x="0" y="3"/>
                    <a:pt x="1" y="2"/>
                  </a:cubicBezTo>
                  <a:cubicBezTo>
                    <a:pt x="2" y="2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2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1" name="Freeform 269"/>
            <p:cNvSpPr/>
            <p:nvPr/>
          </p:nvSpPr>
          <p:spPr bwMode="auto">
            <a:xfrm>
              <a:off x="6238588" y="3171431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2" name="Freeform 270"/>
            <p:cNvSpPr/>
            <p:nvPr/>
          </p:nvSpPr>
          <p:spPr bwMode="auto">
            <a:xfrm>
              <a:off x="6248347" y="32484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3" name="Freeform 271"/>
            <p:cNvSpPr/>
            <p:nvPr/>
          </p:nvSpPr>
          <p:spPr bwMode="auto">
            <a:xfrm>
              <a:off x="6248347" y="31822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4" name="Freeform 272"/>
            <p:cNvSpPr/>
            <p:nvPr/>
          </p:nvSpPr>
          <p:spPr bwMode="auto">
            <a:xfrm>
              <a:off x="6278707" y="3169262"/>
              <a:ext cx="3253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5" name="Freeform 273"/>
            <p:cNvSpPr/>
            <p:nvPr/>
          </p:nvSpPr>
          <p:spPr bwMode="auto">
            <a:xfrm>
              <a:off x="6235335" y="3192032"/>
              <a:ext cx="325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6" name="Freeform 274"/>
            <p:cNvSpPr/>
            <p:nvPr/>
          </p:nvSpPr>
          <p:spPr bwMode="auto">
            <a:xfrm>
              <a:off x="6312320" y="3161672"/>
              <a:ext cx="3253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7" name="Freeform 275"/>
            <p:cNvSpPr/>
            <p:nvPr/>
          </p:nvSpPr>
          <p:spPr bwMode="auto">
            <a:xfrm>
              <a:off x="6191964" y="3141071"/>
              <a:ext cx="7590" cy="2169"/>
            </a:xfrm>
            <a:custGeom>
              <a:avLst/>
              <a:gdLst>
                <a:gd name="T0" fmla="*/ 2 w 3"/>
                <a:gd name="T1" fmla="*/ 1 h 1"/>
                <a:gd name="T2" fmla="*/ 3 w 3"/>
                <a:gd name="T3" fmla="*/ 0 h 1"/>
                <a:gd name="T4" fmla="*/ 0 w 3"/>
                <a:gd name="T5" fmla="*/ 1 h 1"/>
                <a:gd name="T6" fmla="*/ 2 w 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8" name="Freeform 276"/>
            <p:cNvSpPr/>
            <p:nvPr/>
          </p:nvSpPr>
          <p:spPr bwMode="auto">
            <a:xfrm>
              <a:off x="6194132" y="3163840"/>
              <a:ext cx="3253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9" name="Freeform 277"/>
            <p:cNvSpPr/>
            <p:nvPr/>
          </p:nvSpPr>
          <p:spPr bwMode="auto">
            <a:xfrm>
              <a:off x="6097631" y="3246246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0" name="Freeform 278"/>
            <p:cNvSpPr/>
            <p:nvPr/>
          </p:nvSpPr>
          <p:spPr bwMode="auto">
            <a:xfrm>
              <a:off x="6097631" y="3242993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1" name="Freeform 279"/>
            <p:cNvSpPr/>
            <p:nvPr/>
          </p:nvSpPr>
          <p:spPr bwMode="auto">
            <a:xfrm>
              <a:off x="5958843" y="3210465"/>
              <a:ext cx="66142" cy="107344"/>
            </a:xfrm>
            <a:custGeom>
              <a:avLst/>
              <a:gdLst>
                <a:gd name="T0" fmla="*/ 0 w 61"/>
                <a:gd name="T1" fmla="*/ 49 h 99"/>
                <a:gd name="T2" fmla="*/ 61 w 61"/>
                <a:gd name="T3" fmla="*/ 99 h 99"/>
                <a:gd name="T4" fmla="*/ 61 w 61"/>
                <a:gd name="T5" fmla="*/ 0 h 99"/>
                <a:gd name="T6" fmla="*/ 0 w 61"/>
                <a:gd name="T7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99">
                  <a:moveTo>
                    <a:pt x="0" y="49"/>
                  </a:moveTo>
                  <a:lnTo>
                    <a:pt x="61" y="99"/>
                  </a:lnTo>
                  <a:lnTo>
                    <a:pt x="61" y="0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2" name="Freeform 280"/>
            <p:cNvSpPr/>
            <p:nvPr/>
          </p:nvSpPr>
          <p:spPr bwMode="auto">
            <a:xfrm>
              <a:off x="6020647" y="3240825"/>
              <a:ext cx="40119" cy="43371"/>
            </a:xfrm>
            <a:custGeom>
              <a:avLst/>
              <a:gdLst>
                <a:gd name="T0" fmla="*/ 37 w 37"/>
                <a:gd name="T1" fmla="*/ 40 h 40"/>
                <a:gd name="T2" fmla="*/ 0 w 37"/>
                <a:gd name="T3" fmla="*/ 40 h 40"/>
                <a:gd name="T4" fmla="*/ 0 w 37"/>
                <a:gd name="T5" fmla="*/ 0 h 40"/>
                <a:gd name="T6" fmla="*/ 37 w 37"/>
                <a:gd name="T7" fmla="*/ 0 h 40"/>
                <a:gd name="T8" fmla="*/ 37 w 37"/>
                <a:gd name="T9" fmla="*/ 40 h 40"/>
                <a:gd name="T10" fmla="*/ 37 w 37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0">
                  <a:moveTo>
                    <a:pt x="37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37" y="0"/>
                  </a:lnTo>
                  <a:lnTo>
                    <a:pt x="37" y="40"/>
                  </a:lnTo>
                  <a:lnTo>
                    <a:pt x="37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3" name="Freeform 281"/>
            <p:cNvSpPr/>
            <p:nvPr/>
          </p:nvSpPr>
          <p:spPr bwMode="auto">
            <a:xfrm>
              <a:off x="6428338" y="3210465"/>
              <a:ext cx="66142" cy="107344"/>
            </a:xfrm>
            <a:custGeom>
              <a:avLst/>
              <a:gdLst>
                <a:gd name="T0" fmla="*/ 61 w 61"/>
                <a:gd name="T1" fmla="*/ 49 h 99"/>
                <a:gd name="T2" fmla="*/ 0 w 61"/>
                <a:gd name="T3" fmla="*/ 99 h 99"/>
                <a:gd name="T4" fmla="*/ 0 w 61"/>
                <a:gd name="T5" fmla="*/ 0 h 99"/>
                <a:gd name="T6" fmla="*/ 61 w 61"/>
                <a:gd name="T7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99">
                  <a:moveTo>
                    <a:pt x="61" y="49"/>
                  </a:moveTo>
                  <a:lnTo>
                    <a:pt x="0" y="99"/>
                  </a:lnTo>
                  <a:lnTo>
                    <a:pt x="0" y="0"/>
                  </a:lnTo>
                  <a:lnTo>
                    <a:pt x="61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4" name="Freeform 282"/>
            <p:cNvSpPr/>
            <p:nvPr/>
          </p:nvSpPr>
          <p:spPr bwMode="auto">
            <a:xfrm>
              <a:off x="6394725" y="3240825"/>
              <a:ext cx="41203" cy="43371"/>
            </a:xfrm>
            <a:custGeom>
              <a:avLst/>
              <a:gdLst>
                <a:gd name="T0" fmla="*/ 38 w 38"/>
                <a:gd name="T1" fmla="*/ 40 h 40"/>
                <a:gd name="T2" fmla="*/ 0 w 38"/>
                <a:gd name="T3" fmla="*/ 40 h 40"/>
                <a:gd name="T4" fmla="*/ 0 w 38"/>
                <a:gd name="T5" fmla="*/ 0 h 40"/>
                <a:gd name="T6" fmla="*/ 38 w 38"/>
                <a:gd name="T7" fmla="*/ 0 h 40"/>
                <a:gd name="T8" fmla="*/ 38 w 38"/>
                <a:gd name="T9" fmla="*/ 40 h 40"/>
                <a:gd name="T10" fmla="*/ 38 w 38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40">
                  <a:moveTo>
                    <a:pt x="38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38" y="0"/>
                  </a:lnTo>
                  <a:lnTo>
                    <a:pt x="38" y="40"/>
                  </a:lnTo>
                  <a:lnTo>
                    <a:pt x="38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5" name="Freeform 283"/>
            <p:cNvSpPr/>
            <p:nvPr/>
          </p:nvSpPr>
          <p:spPr bwMode="auto">
            <a:xfrm>
              <a:off x="6173531" y="2994692"/>
              <a:ext cx="108428" cy="67226"/>
            </a:xfrm>
            <a:custGeom>
              <a:avLst/>
              <a:gdLst>
                <a:gd name="T0" fmla="*/ 50 w 100"/>
                <a:gd name="T1" fmla="*/ 0 h 62"/>
                <a:gd name="T2" fmla="*/ 0 w 100"/>
                <a:gd name="T3" fmla="*/ 62 h 62"/>
                <a:gd name="T4" fmla="*/ 100 w 100"/>
                <a:gd name="T5" fmla="*/ 62 h 62"/>
                <a:gd name="T6" fmla="*/ 50 w 100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62">
                  <a:moveTo>
                    <a:pt x="50" y="0"/>
                  </a:moveTo>
                  <a:lnTo>
                    <a:pt x="0" y="62"/>
                  </a:lnTo>
                  <a:lnTo>
                    <a:pt x="100" y="62"/>
                  </a:lnTo>
                  <a:lnTo>
                    <a:pt x="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6" name="Freeform 284"/>
            <p:cNvSpPr/>
            <p:nvPr/>
          </p:nvSpPr>
          <p:spPr bwMode="auto">
            <a:xfrm>
              <a:off x="6204975" y="3056497"/>
              <a:ext cx="43371" cy="41203"/>
            </a:xfrm>
            <a:custGeom>
              <a:avLst/>
              <a:gdLst>
                <a:gd name="T0" fmla="*/ 40 w 40"/>
                <a:gd name="T1" fmla="*/ 38 h 38"/>
                <a:gd name="T2" fmla="*/ 0 w 40"/>
                <a:gd name="T3" fmla="*/ 38 h 38"/>
                <a:gd name="T4" fmla="*/ 0 w 40"/>
                <a:gd name="T5" fmla="*/ 0 h 38"/>
                <a:gd name="T6" fmla="*/ 40 w 40"/>
                <a:gd name="T7" fmla="*/ 0 h 38"/>
                <a:gd name="T8" fmla="*/ 40 w 40"/>
                <a:gd name="T9" fmla="*/ 38 h 38"/>
                <a:gd name="T10" fmla="*/ 40 w 40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0" y="38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38"/>
                  </a:lnTo>
                  <a:lnTo>
                    <a:pt x="4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9" name="Freeform 285"/>
            <p:cNvSpPr/>
            <p:nvPr/>
          </p:nvSpPr>
          <p:spPr bwMode="auto">
            <a:xfrm>
              <a:off x="6173531" y="3464187"/>
              <a:ext cx="108428" cy="66142"/>
            </a:xfrm>
            <a:custGeom>
              <a:avLst/>
              <a:gdLst>
                <a:gd name="T0" fmla="*/ 50 w 100"/>
                <a:gd name="T1" fmla="*/ 61 h 61"/>
                <a:gd name="T2" fmla="*/ 0 w 100"/>
                <a:gd name="T3" fmla="*/ 0 h 61"/>
                <a:gd name="T4" fmla="*/ 100 w 100"/>
                <a:gd name="T5" fmla="*/ 0 h 61"/>
                <a:gd name="T6" fmla="*/ 50 w 100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61">
                  <a:moveTo>
                    <a:pt x="50" y="61"/>
                  </a:moveTo>
                  <a:lnTo>
                    <a:pt x="0" y="0"/>
                  </a:lnTo>
                  <a:lnTo>
                    <a:pt x="100" y="0"/>
                  </a:lnTo>
                  <a:lnTo>
                    <a:pt x="50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0" name="Freeform 286"/>
            <p:cNvSpPr/>
            <p:nvPr/>
          </p:nvSpPr>
          <p:spPr bwMode="auto">
            <a:xfrm>
              <a:off x="6204975" y="3430575"/>
              <a:ext cx="43371" cy="41203"/>
            </a:xfrm>
            <a:custGeom>
              <a:avLst/>
              <a:gdLst>
                <a:gd name="T0" fmla="*/ 40 w 40"/>
                <a:gd name="T1" fmla="*/ 38 h 38"/>
                <a:gd name="T2" fmla="*/ 0 w 40"/>
                <a:gd name="T3" fmla="*/ 38 h 38"/>
                <a:gd name="T4" fmla="*/ 0 w 40"/>
                <a:gd name="T5" fmla="*/ 0 h 38"/>
                <a:gd name="T6" fmla="*/ 40 w 40"/>
                <a:gd name="T7" fmla="*/ 0 h 38"/>
                <a:gd name="T8" fmla="*/ 40 w 40"/>
                <a:gd name="T9" fmla="*/ 38 h 38"/>
                <a:gd name="T10" fmla="*/ 40 w 40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0" y="38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38"/>
                  </a:lnTo>
                  <a:lnTo>
                    <a:pt x="4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1" name="Freeform 287"/>
            <p:cNvSpPr/>
            <p:nvPr/>
          </p:nvSpPr>
          <p:spPr bwMode="auto">
            <a:xfrm>
              <a:off x="6037996" y="3073845"/>
              <a:ext cx="84574" cy="84574"/>
            </a:xfrm>
            <a:custGeom>
              <a:avLst/>
              <a:gdLst>
                <a:gd name="T0" fmla="*/ 0 w 78"/>
                <a:gd name="T1" fmla="*/ 0 h 78"/>
                <a:gd name="T2" fmla="*/ 7 w 78"/>
                <a:gd name="T3" fmla="*/ 78 h 78"/>
                <a:gd name="T4" fmla="*/ 78 w 78"/>
                <a:gd name="T5" fmla="*/ 7 h 78"/>
                <a:gd name="T6" fmla="*/ 0 w 78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78">
                  <a:moveTo>
                    <a:pt x="0" y="0"/>
                  </a:moveTo>
                  <a:lnTo>
                    <a:pt x="7" y="78"/>
                  </a:lnTo>
                  <a:lnTo>
                    <a:pt x="78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2" name="Freeform 288"/>
            <p:cNvSpPr/>
            <p:nvPr/>
          </p:nvSpPr>
          <p:spPr bwMode="auto">
            <a:xfrm>
              <a:off x="6064018" y="3099868"/>
              <a:ext cx="61805" cy="61805"/>
            </a:xfrm>
            <a:custGeom>
              <a:avLst/>
              <a:gdLst>
                <a:gd name="T0" fmla="*/ 28 w 57"/>
                <a:gd name="T1" fmla="*/ 57 h 57"/>
                <a:gd name="T2" fmla="*/ 0 w 57"/>
                <a:gd name="T3" fmla="*/ 31 h 57"/>
                <a:gd name="T4" fmla="*/ 31 w 57"/>
                <a:gd name="T5" fmla="*/ 0 h 57"/>
                <a:gd name="T6" fmla="*/ 57 w 57"/>
                <a:gd name="T7" fmla="*/ 28 h 57"/>
                <a:gd name="T8" fmla="*/ 28 w 57"/>
                <a:gd name="T9" fmla="*/ 57 h 57"/>
                <a:gd name="T10" fmla="*/ 28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28" y="57"/>
                  </a:moveTo>
                  <a:lnTo>
                    <a:pt x="0" y="31"/>
                  </a:lnTo>
                  <a:lnTo>
                    <a:pt x="31" y="0"/>
                  </a:lnTo>
                  <a:lnTo>
                    <a:pt x="57" y="28"/>
                  </a:lnTo>
                  <a:lnTo>
                    <a:pt x="28" y="57"/>
                  </a:lnTo>
                  <a:lnTo>
                    <a:pt x="28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3" name="Freeform 289"/>
            <p:cNvSpPr/>
            <p:nvPr/>
          </p:nvSpPr>
          <p:spPr bwMode="auto">
            <a:xfrm>
              <a:off x="6330752" y="3366602"/>
              <a:ext cx="86743" cy="86743"/>
            </a:xfrm>
            <a:custGeom>
              <a:avLst/>
              <a:gdLst>
                <a:gd name="T0" fmla="*/ 80 w 80"/>
                <a:gd name="T1" fmla="*/ 80 h 80"/>
                <a:gd name="T2" fmla="*/ 0 w 80"/>
                <a:gd name="T3" fmla="*/ 71 h 80"/>
                <a:gd name="T4" fmla="*/ 71 w 80"/>
                <a:gd name="T5" fmla="*/ 0 h 80"/>
                <a:gd name="T6" fmla="*/ 80 w 80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0">
                  <a:moveTo>
                    <a:pt x="80" y="80"/>
                  </a:moveTo>
                  <a:lnTo>
                    <a:pt x="0" y="71"/>
                  </a:lnTo>
                  <a:lnTo>
                    <a:pt x="71" y="0"/>
                  </a:lnTo>
                  <a:lnTo>
                    <a:pt x="8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4" name="Freeform 290"/>
            <p:cNvSpPr/>
            <p:nvPr/>
          </p:nvSpPr>
          <p:spPr bwMode="auto">
            <a:xfrm>
              <a:off x="6327500" y="3364433"/>
              <a:ext cx="61805" cy="60720"/>
            </a:xfrm>
            <a:custGeom>
              <a:avLst/>
              <a:gdLst>
                <a:gd name="T0" fmla="*/ 29 w 57"/>
                <a:gd name="T1" fmla="*/ 56 h 56"/>
                <a:gd name="T2" fmla="*/ 0 w 57"/>
                <a:gd name="T3" fmla="*/ 30 h 56"/>
                <a:gd name="T4" fmla="*/ 31 w 57"/>
                <a:gd name="T5" fmla="*/ 0 h 56"/>
                <a:gd name="T6" fmla="*/ 57 w 57"/>
                <a:gd name="T7" fmla="*/ 28 h 56"/>
                <a:gd name="T8" fmla="*/ 29 w 57"/>
                <a:gd name="T9" fmla="*/ 56 h 56"/>
                <a:gd name="T10" fmla="*/ 29 w 57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6">
                  <a:moveTo>
                    <a:pt x="29" y="56"/>
                  </a:moveTo>
                  <a:lnTo>
                    <a:pt x="0" y="30"/>
                  </a:lnTo>
                  <a:lnTo>
                    <a:pt x="31" y="0"/>
                  </a:lnTo>
                  <a:lnTo>
                    <a:pt x="57" y="28"/>
                  </a:lnTo>
                  <a:lnTo>
                    <a:pt x="29" y="56"/>
                  </a:lnTo>
                  <a:lnTo>
                    <a:pt x="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5" name="Freeform 291"/>
            <p:cNvSpPr/>
            <p:nvPr/>
          </p:nvSpPr>
          <p:spPr bwMode="auto">
            <a:xfrm>
              <a:off x="6330752" y="3073845"/>
              <a:ext cx="86743" cy="84574"/>
            </a:xfrm>
            <a:custGeom>
              <a:avLst/>
              <a:gdLst>
                <a:gd name="T0" fmla="*/ 80 w 80"/>
                <a:gd name="T1" fmla="*/ 0 h 78"/>
                <a:gd name="T2" fmla="*/ 0 w 80"/>
                <a:gd name="T3" fmla="*/ 7 h 78"/>
                <a:gd name="T4" fmla="*/ 71 w 80"/>
                <a:gd name="T5" fmla="*/ 78 h 78"/>
                <a:gd name="T6" fmla="*/ 80 w 80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78">
                  <a:moveTo>
                    <a:pt x="80" y="0"/>
                  </a:moveTo>
                  <a:lnTo>
                    <a:pt x="0" y="7"/>
                  </a:lnTo>
                  <a:lnTo>
                    <a:pt x="71" y="78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6" name="Freeform 292"/>
            <p:cNvSpPr/>
            <p:nvPr/>
          </p:nvSpPr>
          <p:spPr bwMode="auto">
            <a:xfrm>
              <a:off x="6327500" y="3099868"/>
              <a:ext cx="61805" cy="61805"/>
            </a:xfrm>
            <a:custGeom>
              <a:avLst/>
              <a:gdLst>
                <a:gd name="T0" fmla="*/ 31 w 57"/>
                <a:gd name="T1" fmla="*/ 57 h 57"/>
                <a:gd name="T2" fmla="*/ 0 w 57"/>
                <a:gd name="T3" fmla="*/ 28 h 57"/>
                <a:gd name="T4" fmla="*/ 29 w 57"/>
                <a:gd name="T5" fmla="*/ 0 h 57"/>
                <a:gd name="T6" fmla="*/ 57 w 57"/>
                <a:gd name="T7" fmla="*/ 31 h 57"/>
                <a:gd name="T8" fmla="*/ 31 w 57"/>
                <a:gd name="T9" fmla="*/ 57 h 57"/>
                <a:gd name="T10" fmla="*/ 3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31" y="57"/>
                  </a:moveTo>
                  <a:lnTo>
                    <a:pt x="0" y="28"/>
                  </a:lnTo>
                  <a:lnTo>
                    <a:pt x="29" y="0"/>
                  </a:lnTo>
                  <a:lnTo>
                    <a:pt x="57" y="31"/>
                  </a:lnTo>
                  <a:lnTo>
                    <a:pt x="31" y="57"/>
                  </a:lnTo>
                  <a:lnTo>
                    <a:pt x="3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7" name="Freeform 293"/>
            <p:cNvSpPr/>
            <p:nvPr/>
          </p:nvSpPr>
          <p:spPr bwMode="auto">
            <a:xfrm>
              <a:off x="6037996" y="3366602"/>
              <a:ext cx="84574" cy="86743"/>
            </a:xfrm>
            <a:custGeom>
              <a:avLst/>
              <a:gdLst>
                <a:gd name="T0" fmla="*/ 0 w 78"/>
                <a:gd name="T1" fmla="*/ 80 h 80"/>
                <a:gd name="T2" fmla="*/ 7 w 78"/>
                <a:gd name="T3" fmla="*/ 0 h 80"/>
                <a:gd name="T4" fmla="*/ 78 w 78"/>
                <a:gd name="T5" fmla="*/ 71 h 80"/>
                <a:gd name="T6" fmla="*/ 0 w 78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80">
                  <a:moveTo>
                    <a:pt x="0" y="80"/>
                  </a:moveTo>
                  <a:lnTo>
                    <a:pt x="7" y="0"/>
                  </a:lnTo>
                  <a:lnTo>
                    <a:pt x="78" y="71"/>
                  </a:lnTo>
                  <a:lnTo>
                    <a:pt x="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8" name="Freeform 294"/>
            <p:cNvSpPr/>
            <p:nvPr/>
          </p:nvSpPr>
          <p:spPr bwMode="auto">
            <a:xfrm>
              <a:off x="6064018" y="3364433"/>
              <a:ext cx="61805" cy="60720"/>
            </a:xfrm>
            <a:custGeom>
              <a:avLst/>
              <a:gdLst>
                <a:gd name="T0" fmla="*/ 31 w 57"/>
                <a:gd name="T1" fmla="*/ 56 h 56"/>
                <a:gd name="T2" fmla="*/ 0 w 57"/>
                <a:gd name="T3" fmla="*/ 28 h 56"/>
                <a:gd name="T4" fmla="*/ 28 w 57"/>
                <a:gd name="T5" fmla="*/ 0 h 56"/>
                <a:gd name="T6" fmla="*/ 57 w 57"/>
                <a:gd name="T7" fmla="*/ 30 h 56"/>
                <a:gd name="T8" fmla="*/ 31 w 57"/>
                <a:gd name="T9" fmla="*/ 56 h 56"/>
                <a:gd name="T10" fmla="*/ 31 w 57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6">
                  <a:moveTo>
                    <a:pt x="31" y="56"/>
                  </a:moveTo>
                  <a:lnTo>
                    <a:pt x="0" y="28"/>
                  </a:lnTo>
                  <a:lnTo>
                    <a:pt x="28" y="0"/>
                  </a:lnTo>
                  <a:lnTo>
                    <a:pt x="57" y="30"/>
                  </a:lnTo>
                  <a:lnTo>
                    <a:pt x="31" y="56"/>
                  </a:lnTo>
                  <a:lnTo>
                    <a:pt x="31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9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0" name="流程图: 手动输入 99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1" name="流程图: 手动输入 100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2" name="文本框 10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216869" y="1575934"/>
            <a:ext cx="1351175" cy="1197533"/>
            <a:chOff x="1572165" y="1993205"/>
            <a:chExt cx="1962102" cy="1738992"/>
          </a:xfrm>
        </p:grpSpPr>
        <p:sp>
          <p:nvSpPr>
            <p:cNvPr id="5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1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16869" y="2843798"/>
            <a:ext cx="1351175" cy="1197533"/>
            <a:chOff x="1572165" y="1993205"/>
            <a:chExt cx="1962102" cy="1738992"/>
          </a:xfrm>
        </p:grpSpPr>
        <p:sp>
          <p:nvSpPr>
            <p:cNvPr id="8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85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23071" y="2209867"/>
            <a:ext cx="1351175" cy="1197533"/>
            <a:chOff x="1572165" y="1993205"/>
            <a:chExt cx="1962102" cy="1738992"/>
          </a:xfrm>
        </p:grpSpPr>
        <p:sp>
          <p:nvSpPr>
            <p:cNvPr id="11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85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85900" y="1997013"/>
            <a:ext cx="413113" cy="355374"/>
            <a:chOff x="3787022" y="1797643"/>
            <a:chExt cx="550817" cy="473832"/>
          </a:xfrm>
          <a:solidFill>
            <a:srgbClr val="002B82"/>
          </a:solidFill>
        </p:grpSpPr>
        <p:sp>
          <p:nvSpPr>
            <p:cNvPr id="14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0075" y="2678112"/>
            <a:ext cx="401728" cy="261041"/>
            <a:chOff x="7058307" y="1859447"/>
            <a:chExt cx="535637" cy="348055"/>
          </a:xfrm>
          <a:solidFill>
            <a:srgbClr val="002B82"/>
          </a:solidFill>
        </p:grpSpPr>
        <p:sp>
          <p:nvSpPr>
            <p:cNvPr id="24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Freeform 244"/>
            <p:cNvSpPr/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15176" y="3298670"/>
            <a:ext cx="401728" cy="296010"/>
            <a:chOff x="5958843" y="1820413"/>
            <a:chExt cx="535637" cy="394680"/>
          </a:xfrm>
          <a:solidFill>
            <a:srgbClr val="002B82"/>
          </a:solidFill>
        </p:grpSpPr>
        <p:sp>
          <p:nvSpPr>
            <p:cNvPr id="32" name="Freeform 248"/>
            <p:cNvSpPr/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18357" y="1356135"/>
            <a:ext cx="1814275" cy="873615"/>
            <a:chOff x="1224476" y="2024080"/>
            <a:chExt cx="2419033" cy="1164820"/>
          </a:xfrm>
        </p:grpSpPr>
        <p:grpSp>
          <p:nvGrpSpPr>
            <p:cNvPr id="35" name="组合 34"/>
            <p:cNvGrpSpPr/>
            <p:nvPr/>
          </p:nvGrpSpPr>
          <p:grpSpPr>
            <a:xfrm>
              <a:off x="1224476" y="2395944"/>
              <a:ext cx="2349786" cy="792956"/>
              <a:chOff x="1690972" y="2476067"/>
              <a:chExt cx="2349786" cy="792956"/>
            </a:xfrm>
          </p:grpSpPr>
          <p:sp>
            <p:nvSpPr>
              <p:cNvPr id="37" name="文本框 36"/>
              <p:cNvSpPr txBox="1"/>
              <p:nvPr/>
            </p:nvSpPr>
            <p:spPr bwMode="auto">
              <a:xfrm>
                <a:off x="1787319" y="2684247"/>
                <a:ext cx="2253439" cy="5847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>
                    <a:solidFill>
                      <a:srgbClr val="5E5E5E"/>
                    </a:solidFill>
                    <a:latin typeface="微软雅黑" panose="020B0503020204020204" charset="-122"/>
                    <a:ea typeface="微软雅黑" panose="020B0503020204020204" charset="-122"/>
                    <a:cs typeface="Lato Light" panose="020F0302020204030203" charset="0"/>
                    <a:sym typeface="Lato Light" panose="020F0302020204030203" charset="0"/>
                  </a:rPr>
                  <a:t>此处添加详细文本描述，建议与标题相关并符合</a:t>
                </a:r>
                <a:endParaRPr lang="en-US" altLang="zh-CN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 bwMode="auto">
              <a:xfrm>
                <a:off x="1690972" y="2476067"/>
                <a:ext cx="2349783" cy="3385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>
                  <a:defRPr/>
                </a:pPr>
                <a:r>
                  <a:rPr lang="zh-CN" altLang="en-US" sz="1050" spc="75" dirty="0">
                    <a:solidFill>
                      <a:srgbClr val="5E5E5E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在此添加标题</a:t>
                </a:r>
              </a:p>
            </p:txBody>
          </p:sp>
        </p:grpSp>
        <p:sp>
          <p:nvSpPr>
            <p:cNvPr id="36" name="矩形 35"/>
            <p:cNvSpPr/>
            <p:nvPr/>
          </p:nvSpPr>
          <p:spPr>
            <a:xfrm>
              <a:off x="3012567" y="2024080"/>
              <a:ext cx="63094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18357" y="2365785"/>
            <a:ext cx="1814276" cy="873615"/>
            <a:chOff x="1224476" y="2024080"/>
            <a:chExt cx="2419034" cy="1164820"/>
          </a:xfrm>
        </p:grpSpPr>
        <p:grpSp>
          <p:nvGrpSpPr>
            <p:cNvPr id="40" name="组合 39"/>
            <p:cNvGrpSpPr/>
            <p:nvPr/>
          </p:nvGrpSpPr>
          <p:grpSpPr>
            <a:xfrm>
              <a:off x="1224476" y="2395944"/>
              <a:ext cx="2349786" cy="792956"/>
              <a:chOff x="1690972" y="2476067"/>
              <a:chExt cx="2349786" cy="792956"/>
            </a:xfrm>
          </p:grpSpPr>
          <p:sp>
            <p:nvSpPr>
              <p:cNvPr id="42" name="文本框 41"/>
              <p:cNvSpPr txBox="1"/>
              <p:nvPr/>
            </p:nvSpPr>
            <p:spPr bwMode="auto">
              <a:xfrm>
                <a:off x="1787319" y="2684247"/>
                <a:ext cx="2253439" cy="5847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>
                    <a:solidFill>
                      <a:srgbClr val="5E5E5E"/>
                    </a:solidFill>
                    <a:latin typeface="微软雅黑" panose="020B0503020204020204" charset="-122"/>
                    <a:ea typeface="微软雅黑" panose="020B0503020204020204" charset="-122"/>
                    <a:cs typeface="Lato Light" panose="020F0302020204030203" charset="0"/>
                    <a:sym typeface="Lato Light" panose="020F0302020204030203" charset="0"/>
                  </a:rPr>
                  <a:t>此处添加详细文本描述，建议与标题相关并符合</a:t>
                </a:r>
                <a:endParaRPr lang="en-US" altLang="zh-CN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 bwMode="auto">
              <a:xfrm>
                <a:off x="1690972" y="2476067"/>
                <a:ext cx="2349783" cy="3385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>
                  <a:defRPr/>
                </a:pPr>
                <a:r>
                  <a:rPr lang="zh-CN" altLang="en-US" sz="1050" spc="75" dirty="0">
                    <a:solidFill>
                      <a:srgbClr val="5E5E5E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在此添加标题</a:t>
                </a:r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3012569" y="2024080"/>
              <a:ext cx="63094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18357" y="3375435"/>
            <a:ext cx="1814275" cy="873615"/>
            <a:chOff x="1224476" y="2024080"/>
            <a:chExt cx="2419032" cy="1164820"/>
          </a:xfrm>
        </p:grpSpPr>
        <p:grpSp>
          <p:nvGrpSpPr>
            <p:cNvPr id="45" name="组合 44"/>
            <p:cNvGrpSpPr/>
            <p:nvPr/>
          </p:nvGrpSpPr>
          <p:grpSpPr>
            <a:xfrm>
              <a:off x="1224476" y="2395944"/>
              <a:ext cx="2349786" cy="792956"/>
              <a:chOff x="1690972" y="2476067"/>
              <a:chExt cx="2349786" cy="792956"/>
            </a:xfrm>
          </p:grpSpPr>
          <p:sp>
            <p:nvSpPr>
              <p:cNvPr id="47" name="文本框 46"/>
              <p:cNvSpPr txBox="1"/>
              <p:nvPr/>
            </p:nvSpPr>
            <p:spPr bwMode="auto">
              <a:xfrm>
                <a:off x="1787319" y="2684247"/>
                <a:ext cx="2253439" cy="5847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>
                    <a:solidFill>
                      <a:srgbClr val="5E5E5E"/>
                    </a:solidFill>
                    <a:latin typeface="微软雅黑" panose="020B0503020204020204" charset="-122"/>
                    <a:ea typeface="微软雅黑" panose="020B0503020204020204" charset="-122"/>
                    <a:cs typeface="Lato Light" panose="020F0302020204030203" charset="0"/>
                    <a:sym typeface="Lato Light" panose="020F0302020204030203" charset="0"/>
                  </a:rPr>
                  <a:t>此处添加详细文本描述，建议与标题相关并符合</a:t>
                </a:r>
                <a:endParaRPr lang="en-US" altLang="zh-CN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endParaRPr>
              </a:p>
            </p:txBody>
          </p:sp>
          <p:sp>
            <p:nvSpPr>
              <p:cNvPr id="48" name="文本框 47"/>
              <p:cNvSpPr txBox="1"/>
              <p:nvPr/>
            </p:nvSpPr>
            <p:spPr bwMode="auto">
              <a:xfrm>
                <a:off x="1690972" y="2476067"/>
                <a:ext cx="2349783" cy="3385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>
                  <a:defRPr/>
                </a:pPr>
                <a:r>
                  <a:rPr lang="zh-CN" altLang="en-US" sz="1050" spc="75" dirty="0">
                    <a:solidFill>
                      <a:srgbClr val="5E5E5E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在此添加标题</a:t>
                </a:r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3012567" y="2024080"/>
              <a:ext cx="63094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5939078" y="2608633"/>
            <a:ext cx="2279781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rPr>
              <a:t>此处添加详细文本描述，建议与标题相关并符合</a:t>
            </a:r>
            <a:endParaRPr lang="en-US" altLang="zh-CN" sz="9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Lato Light" panose="020F0302020204030203" charset="0"/>
              <a:sym typeface="Lato Light" panose="020F0302020204030203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939077" y="2362890"/>
            <a:ext cx="1576148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15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Add the title here</a:t>
            </a:r>
          </a:p>
        </p:txBody>
      </p:sp>
      <p:sp>
        <p:nvSpPr>
          <p:cNvPr id="51" name="矩形 50"/>
          <p:cNvSpPr/>
          <p:nvPr/>
        </p:nvSpPr>
        <p:spPr>
          <a:xfrm>
            <a:off x="5936526" y="1816851"/>
            <a:ext cx="9653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75</a:t>
            </a:r>
            <a:r>
              <a:rPr lang="en-US" altLang="zh-CN" sz="2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%</a:t>
            </a:r>
            <a:endParaRPr lang="zh-CN" altLang="en-US" sz="675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936526" y="3253618"/>
            <a:ext cx="228233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rPr>
              <a:t>此处添加详细文本描述，建议与标题相关并符合</a:t>
            </a:r>
            <a:endParaRPr lang="en-US" altLang="zh-CN" sz="9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Lato Light" panose="020F0302020204030203" charset="0"/>
              <a:sym typeface="Lato Light" panose="020F0302020204030203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流程图: 手动输入 53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流程图: 手动输入 54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6" name="文本框 55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40025" y="1717265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7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rgbClr val="939590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rgbClr val="939590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rgbClr val="939590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rgbClr val="939590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rgbClr val="939590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rgbClr val="939590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5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6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25" name="TextBox 41"/>
          <p:cNvSpPr txBox="1"/>
          <p:nvPr/>
        </p:nvSpPr>
        <p:spPr>
          <a:xfrm>
            <a:off x="1277519" y="2569322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en-US" altLang="zh-CN" sz="2000" b="1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流程图: 手动输入 26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流程图: 手动输入 27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rgbClr val="93959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  <a:solidFill>
            <a:srgbClr val="002060"/>
          </a:solidFill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rgbClr val="002B8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en-US" altLang="zh-CN" sz="17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17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en-US" altLang="zh-CN" sz="17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17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695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已完成</a:t>
            </a:r>
            <a:endParaRPr lang="zh-CN" altLang="en-US" sz="2000" b="1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微软雅黑" panose="020B0503020204020204" charset="-122"/>
                <a:ea typeface="微软雅黑" panose="020B0503020204020204" charset="-122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流程图: 手动输入 19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流程图: 手动输入 20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B4F76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微软雅黑" panose="020B0503020204020204" charset="-122"/>
                <a:cs typeface="Lato Light" panose="020F0302020204030203" charset="0"/>
                <a:sym typeface="Lato Light" panose="020F0302020204030203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微软雅黑" panose="020B0503020204020204" charset="-122"/>
              <a:cs typeface="Lato Light" panose="020F0302020204030203" charset="0"/>
              <a:sym typeface="Lato Light" panose="020F0302020204030203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rgbClr val="002B82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流程图: 手动输入 16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流程图: 手动输入 17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rgbClr val="002B82">
                  <a:alpha val="85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rgbClr val="002B82">
                  <a:alpha val="64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6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-1" fmla="*/ 1720766 w 1812206"/>
              <a:gd name="connsiteY0-2" fmla="*/ 1721597 h 1813037"/>
              <a:gd name="connsiteX1-3" fmla="*/ 0 w 1812206"/>
              <a:gd name="connsiteY1-4" fmla="*/ 1274106 h 1813037"/>
              <a:gd name="connsiteX2-5" fmla="*/ 1276483 w 1812206"/>
              <a:gd name="connsiteY2-6" fmla="*/ 0 h 1813037"/>
              <a:gd name="connsiteX3-7" fmla="*/ 1812206 w 1812206"/>
              <a:gd name="connsiteY3-8" fmla="*/ 1813037 h 1813037"/>
              <a:gd name="connsiteX0-9" fmla="*/ 1720766 w 1720766"/>
              <a:gd name="connsiteY0-10" fmla="*/ 1721597 h 1721597"/>
              <a:gd name="connsiteX1-11" fmla="*/ 0 w 1720766"/>
              <a:gd name="connsiteY1-12" fmla="*/ 1274106 h 1721597"/>
              <a:gd name="connsiteX2-13" fmla="*/ 1276483 w 1720766"/>
              <a:gd name="connsiteY2-14" fmla="*/ 0 h 1721597"/>
              <a:gd name="connsiteX0-15" fmla="*/ 0 w 1276483"/>
              <a:gd name="connsiteY0-16" fmla="*/ 1274106 h 1274106"/>
              <a:gd name="connsiteX1-17" fmla="*/ 1276483 w 1276483"/>
              <a:gd name="connsiteY1-18" fmla="*/ 0 h 12741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rgbClr val="939590"/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7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-1" fmla="*/ 1720766 w 1812206"/>
              <a:gd name="connsiteY0-2" fmla="*/ 1721597 h 1813037"/>
              <a:gd name="connsiteX1-3" fmla="*/ 0 w 1812206"/>
              <a:gd name="connsiteY1-4" fmla="*/ 1274106 h 1813037"/>
              <a:gd name="connsiteX2-5" fmla="*/ 1276483 w 1812206"/>
              <a:gd name="connsiteY2-6" fmla="*/ 0 h 1813037"/>
              <a:gd name="connsiteX3-7" fmla="*/ 1812206 w 1812206"/>
              <a:gd name="connsiteY3-8" fmla="*/ 1813037 h 1813037"/>
              <a:gd name="connsiteX0-9" fmla="*/ 1720766 w 1720766"/>
              <a:gd name="connsiteY0-10" fmla="*/ 1721597 h 1721597"/>
              <a:gd name="connsiteX1-11" fmla="*/ 0 w 1720766"/>
              <a:gd name="connsiteY1-12" fmla="*/ 1274106 h 1721597"/>
              <a:gd name="connsiteX2-13" fmla="*/ 1276483 w 1720766"/>
              <a:gd name="connsiteY2-14" fmla="*/ 0 h 1721597"/>
              <a:gd name="connsiteX0-15" fmla="*/ 0 w 1276483"/>
              <a:gd name="connsiteY0-16" fmla="*/ 1274106 h 1274106"/>
              <a:gd name="connsiteX1-17" fmla="*/ 1276483 w 1276483"/>
              <a:gd name="connsiteY1-18" fmla="*/ 0 h 12741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rgbClr val="939590"/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90831" y="915567"/>
            <a:ext cx="1762338" cy="605265"/>
            <a:chOff x="5324179" y="1877247"/>
            <a:chExt cx="2349784" cy="807020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5372352" y="2099491"/>
              <a:ext cx="2253439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4902" y="3011364"/>
            <a:ext cx="1762338" cy="605265"/>
            <a:chOff x="2744012" y="4525702"/>
            <a:chExt cx="2349784" cy="807020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744012" y="4747946"/>
              <a:ext cx="2253439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90190" y="3011364"/>
            <a:ext cx="1762340" cy="605265"/>
            <a:chOff x="1320253" y="4614246"/>
            <a:chExt cx="2349786" cy="807020"/>
          </a:xfrm>
        </p:grpSpPr>
        <p:sp>
          <p:nvSpPr>
            <p:cNvPr id="25" name="文本框 24"/>
            <p:cNvSpPr txBox="1"/>
            <p:nvPr/>
          </p:nvSpPr>
          <p:spPr bwMode="auto">
            <a:xfrm>
              <a:off x="1416600" y="4836490"/>
              <a:ext cx="2253439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8" name="Freeform 40"/>
          <p:cNvSpPr/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5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0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850"/>
            <p:cNvSpPr/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851"/>
            <p:cNvSpPr/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Freeform 853"/>
            <p:cNvSpPr/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854"/>
            <p:cNvSpPr/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855"/>
            <p:cNvSpPr/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9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流程图: 手动输入 39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流程图: 手动输入 40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1071563" y="1685446"/>
            <a:ext cx="6800850" cy="2115029"/>
          </a:xfrm>
          <a:custGeom>
            <a:avLst/>
            <a:gdLst>
              <a:gd name="connsiteX0" fmla="*/ 0 w 6800850"/>
              <a:gd name="connsiteY0" fmla="*/ 2115029 h 2115029"/>
              <a:gd name="connsiteX1" fmla="*/ 971550 w 6800850"/>
              <a:gd name="connsiteY1" fmla="*/ 914879 h 2115029"/>
              <a:gd name="connsiteX2" fmla="*/ 1943100 w 6800850"/>
              <a:gd name="connsiteY2" fmla="*/ 1600679 h 2115029"/>
              <a:gd name="connsiteX3" fmla="*/ 2857500 w 6800850"/>
              <a:gd name="connsiteY3" fmla="*/ 479 h 2115029"/>
              <a:gd name="connsiteX4" fmla="*/ 3857625 w 6800850"/>
              <a:gd name="connsiteY4" fmla="*/ 1786417 h 2115029"/>
              <a:gd name="connsiteX5" fmla="*/ 4800600 w 6800850"/>
              <a:gd name="connsiteY5" fmla="*/ 829154 h 2115029"/>
              <a:gd name="connsiteX6" fmla="*/ 5786437 w 6800850"/>
              <a:gd name="connsiteY6" fmla="*/ 1157767 h 2115029"/>
              <a:gd name="connsiteX7" fmla="*/ 6800850 w 6800850"/>
              <a:gd name="connsiteY7" fmla="*/ 479 h 211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00850" h="2115029">
                <a:moveTo>
                  <a:pt x="0" y="2115029"/>
                </a:moveTo>
                <a:cubicBezTo>
                  <a:pt x="323850" y="1557816"/>
                  <a:pt x="647700" y="1000604"/>
                  <a:pt x="971550" y="914879"/>
                </a:cubicBezTo>
                <a:cubicBezTo>
                  <a:pt x="1295400" y="829154"/>
                  <a:pt x="1628775" y="1753079"/>
                  <a:pt x="1943100" y="1600679"/>
                </a:cubicBezTo>
                <a:cubicBezTo>
                  <a:pt x="2257425" y="1448279"/>
                  <a:pt x="2538413" y="-30477"/>
                  <a:pt x="2857500" y="479"/>
                </a:cubicBezTo>
                <a:cubicBezTo>
                  <a:pt x="3176587" y="31435"/>
                  <a:pt x="3533775" y="1648305"/>
                  <a:pt x="3857625" y="1786417"/>
                </a:cubicBezTo>
                <a:cubicBezTo>
                  <a:pt x="4181475" y="1924529"/>
                  <a:pt x="4479131" y="933929"/>
                  <a:pt x="4800600" y="829154"/>
                </a:cubicBezTo>
                <a:cubicBezTo>
                  <a:pt x="5122069" y="724379"/>
                  <a:pt x="5453062" y="1295879"/>
                  <a:pt x="5786437" y="1157767"/>
                </a:cubicBezTo>
                <a:cubicBezTo>
                  <a:pt x="6119812" y="1019655"/>
                  <a:pt x="6622256" y="205266"/>
                  <a:pt x="6800850" y="479"/>
                </a:cubicBezTo>
              </a:path>
            </a:pathLst>
          </a:cu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757497" y="2304367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8" name="椭圆 7"/>
          <p:cNvSpPr/>
          <p:nvPr/>
        </p:nvSpPr>
        <p:spPr>
          <a:xfrm>
            <a:off x="784268" y="3454524"/>
            <a:ext cx="618574" cy="61857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694790" y="139897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2" name="椭圆 11"/>
          <p:cNvSpPr/>
          <p:nvPr/>
        </p:nvSpPr>
        <p:spPr>
          <a:xfrm>
            <a:off x="2721561" y="2936446"/>
            <a:ext cx="618574" cy="61857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658854" y="3139631"/>
            <a:ext cx="618574" cy="61857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632083" y="2235155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7" name="椭圆 16"/>
          <p:cNvSpPr/>
          <p:nvPr/>
        </p:nvSpPr>
        <p:spPr>
          <a:xfrm>
            <a:off x="6596147" y="2533358"/>
            <a:ext cx="618574" cy="61857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569379" y="136165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21" name="TextBox 53"/>
          <p:cNvSpPr txBox="1"/>
          <p:nvPr/>
        </p:nvSpPr>
        <p:spPr>
          <a:xfrm>
            <a:off x="539557" y="425149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TextBox 54"/>
          <p:cNvSpPr txBox="1"/>
          <p:nvPr/>
        </p:nvSpPr>
        <p:spPr>
          <a:xfrm>
            <a:off x="1508203" y="18698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Box 55"/>
          <p:cNvSpPr txBox="1"/>
          <p:nvPr/>
        </p:nvSpPr>
        <p:spPr>
          <a:xfrm>
            <a:off x="2535507" y="375820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TextBox 59"/>
          <p:cNvSpPr txBox="1"/>
          <p:nvPr/>
        </p:nvSpPr>
        <p:spPr>
          <a:xfrm>
            <a:off x="3421144" y="9578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extBox 60"/>
          <p:cNvSpPr txBox="1"/>
          <p:nvPr/>
        </p:nvSpPr>
        <p:spPr>
          <a:xfrm>
            <a:off x="4393505" y="39296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61"/>
          <p:cNvSpPr txBox="1"/>
          <p:nvPr/>
        </p:nvSpPr>
        <p:spPr>
          <a:xfrm>
            <a:off x="5382790" y="176210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Box 62"/>
          <p:cNvSpPr txBox="1"/>
          <p:nvPr/>
        </p:nvSpPr>
        <p:spPr>
          <a:xfrm>
            <a:off x="6351436" y="33389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65"/>
          <p:cNvSpPr txBox="1"/>
          <p:nvPr/>
        </p:nvSpPr>
        <p:spPr>
          <a:xfrm>
            <a:off x="7320086" y="9149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流程图: 手动输入 29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流程图: 手动输入 30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prstClr val="black"/>
              </a:solidFill>
              <a:latin typeface="微软雅黑" panose="020B0503020204020204" charset="-122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zh-CN" altLang="en-US" sz="15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" name="组合 10"/>
          <p:cNvGrpSpPr/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/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002B82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/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002B82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zh-CN" altLang="en-US" sz="15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zh-CN" altLang="en-US" sz="15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zh-CN" altLang="en-US" sz="15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流程图: 手动输入 46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流程图: 手动输入 47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4902999" y="2735501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544404" y="2735501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79659" y="141359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37702" y="790275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12943" y="141359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9" name="Rounded Rectangle 36"/>
          <p:cNvSpPr/>
          <p:nvPr/>
        </p:nvSpPr>
        <p:spPr>
          <a:xfrm>
            <a:off x="7666732" y="1441032"/>
            <a:ext cx="924820" cy="206456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项目名称 </a:t>
            </a:r>
            <a:r>
              <a:rPr lang="en-US" altLang="zh-CN" sz="900" b="1" dirty="0" smtClean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05</a:t>
            </a:r>
            <a:endParaRPr lang="en-US" sz="900" b="1" dirty="0">
              <a:solidFill>
                <a:schemeClr val="bg1"/>
              </a:solidFill>
              <a:latin typeface="微软雅黑" panose="020B0503020204020204" charset="-122"/>
              <a:cs typeface="Source Sans Pro ExtraLight"/>
            </a:endParaRPr>
          </a:p>
        </p:txBody>
      </p:sp>
      <p:sp>
        <p:nvSpPr>
          <p:cNvPr id="10" name="Rounded Rectangle 33"/>
          <p:cNvSpPr/>
          <p:nvPr/>
        </p:nvSpPr>
        <p:spPr>
          <a:xfrm>
            <a:off x="3890133" y="2902940"/>
            <a:ext cx="814154" cy="206456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项目名称 </a:t>
            </a:r>
            <a:r>
              <a:rPr lang="en-US" altLang="zh-CN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0</a:t>
            </a:r>
            <a:r>
              <a:rPr lang="en-US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2</a:t>
            </a:r>
          </a:p>
        </p:txBody>
      </p:sp>
      <p:sp>
        <p:nvSpPr>
          <p:cNvPr id="11" name="Rounded Rectangle 32"/>
          <p:cNvSpPr/>
          <p:nvPr/>
        </p:nvSpPr>
        <p:spPr>
          <a:xfrm>
            <a:off x="1813630" y="1574188"/>
            <a:ext cx="814154" cy="206456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项目名称 </a:t>
            </a:r>
            <a:r>
              <a:rPr lang="en-US" altLang="zh-CN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0</a:t>
            </a:r>
            <a:r>
              <a:rPr lang="en-US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1</a:t>
            </a:r>
          </a:p>
        </p:txBody>
      </p:sp>
      <p:sp>
        <p:nvSpPr>
          <p:cNvPr id="12" name="Rounded Rectangle 34"/>
          <p:cNvSpPr/>
          <p:nvPr/>
        </p:nvSpPr>
        <p:spPr>
          <a:xfrm>
            <a:off x="5159006" y="1135750"/>
            <a:ext cx="814154" cy="206456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项目名称 </a:t>
            </a:r>
            <a:r>
              <a:rPr lang="en-US" altLang="zh-CN" sz="900" b="1" dirty="0" smtClean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03</a:t>
            </a:r>
            <a:endParaRPr lang="en-US" sz="900" b="1" dirty="0">
              <a:solidFill>
                <a:schemeClr val="bg1"/>
              </a:solidFill>
              <a:latin typeface="微软雅黑" panose="020B0503020204020204" charset="-122"/>
              <a:cs typeface="Source Sans Pro ExtraLight"/>
            </a:endParaRPr>
          </a:p>
        </p:txBody>
      </p:sp>
      <p:sp>
        <p:nvSpPr>
          <p:cNvPr id="13" name="Rounded Rectangle 35"/>
          <p:cNvSpPr/>
          <p:nvPr/>
        </p:nvSpPr>
        <p:spPr>
          <a:xfrm>
            <a:off x="6546207" y="3396031"/>
            <a:ext cx="896437" cy="206456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项目名称 </a:t>
            </a:r>
            <a:r>
              <a:rPr lang="en-US" altLang="zh-CN" sz="1000" b="1" dirty="0" smtClean="0">
                <a:solidFill>
                  <a:schemeClr val="bg1"/>
                </a:solidFill>
                <a:latin typeface="微软雅黑" panose="020B0503020204020204" charset="-122"/>
                <a:cs typeface="Source Sans Pro ExtraLight"/>
              </a:rPr>
              <a:t>04</a:t>
            </a:r>
            <a:endParaRPr lang="en-US" sz="1000" b="1" dirty="0">
              <a:solidFill>
                <a:schemeClr val="bg1"/>
              </a:solidFill>
              <a:latin typeface="微软雅黑" panose="020B0503020204020204" charset="-122"/>
              <a:cs typeface="Source Sans Pro ExtraLight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流程图: 手动输入 14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流程图: 手动输入 15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45%</a:t>
              </a:r>
              <a:endParaRPr lang="zh-CN" altLang="en-US" sz="2100" b="1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68%</a:t>
              </a:r>
              <a:endParaRPr lang="zh-CN" altLang="en-US" sz="2000" b="1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79%</a:t>
              </a:r>
              <a:endParaRPr lang="zh-CN" altLang="en-US" sz="2100" b="1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000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92%</a:t>
              </a:r>
              <a:endParaRPr lang="zh-CN" altLang="en-US" sz="2100" b="1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4" name="Freeform 8"/>
          <p:cNvSpPr/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rgbClr val="002B82"/>
          </a:solidFill>
          <a:ln w="3175" cap="flat">
            <a:noFill/>
            <a:prstDash val="solid"/>
            <a:miter lim="800000"/>
          </a:ln>
        </p:spPr>
        <p:txBody>
          <a:bodyPr vert="horz" wrap="square" lIns="92354" tIns="46177" rIns="92354" bIns="46177" numCol="1" anchor="t" anchorCtr="0" compatLnSpc="1"/>
          <a:lstStyle/>
          <a:p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Freeform 7"/>
          <p:cNvSpPr/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rgbClr val="002B82"/>
          </a:solidFill>
          <a:ln w="3175" cap="flat">
            <a:noFill/>
            <a:prstDash val="solid"/>
            <a:miter lim="800000"/>
          </a:ln>
        </p:spPr>
        <p:txBody>
          <a:bodyPr vert="horz" wrap="square" lIns="92354" tIns="46177" rIns="92354" bIns="46177" numCol="1" anchor="t" anchorCtr="0" compatLnSpc="1"/>
          <a:lstStyle/>
          <a:p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Freeform 6"/>
          <p:cNvSpPr/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rgbClr val="002B82"/>
          </a:solidFill>
          <a:ln w="3175" cap="flat">
            <a:noFill/>
            <a:prstDash val="solid"/>
            <a:miter lim="800000"/>
          </a:ln>
        </p:spPr>
        <p:txBody>
          <a:bodyPr vert="horz" wrap="square" lIns="92354" tIns="46177" rIns="92354" bIns="46177" numCol="1" anchor="t" anchorCtr="0" compatLnSpc="1"/>
          <a:lstStyle/>
          <a:p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Freeform 5"/>
          <p:cNvSpPr/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rgbClr val="002B82"/>
          </a:solidFill>
          <a:ln w="3175" cap="flat">
            <a:noFill/>
            <a:prstDash val="solid"/>
            <a:miter lim="800000"/>
          </a:ln>
        </p:spPr>
        <p:txBody>
          <a:bodyPr vert="horz" wrap="square" lIns="92354" tIns="46177" rIns="92354" bIns="46177" numCol="1" anchor="t" anchorCtr="0" compatLnSpc="1"/>
          <a:lstStyle/>
          <a:p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2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2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2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2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流程图: 手动输入 44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流程图: 手动输入 45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7" name="文本框 46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4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</p:spPr>
        <p:txBody>
          <a:bodyPr wrap="square" lIns="91435" tIns="45719" rIns="91435" bIns="45719">
            <a:spAutoFit/>
          </a:bodyPr>
          <a:lstStyle/>
          <a:p>
            <a:pPr defTabSz="913765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4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</p:spPr>
        <p:txBody>
          <a:bodyPr wrap="square" lIns="91435" tIns="45719" rIns="91435" bIns="45719">
            <a:spAutoFit/>
          </a:bodyPr>
          <a:lstStyle/>
          <a:p>
            <a:pPr defTabSz="913765" fontAlgn="auto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2" name="组合 11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15" name="椭圆 1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3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19" name="组合 18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0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26" name="组合 25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圆角矩形 29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31" name="圆角矩形 30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29" name="椭圆 2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7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4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点击输入标题文本</a:t>
              </a:r>
            </a:p>
          </p:txBody>
        </p:sp>
      </p:grpSp>
      <p:sp>
        <p:nvSpPr>
          <p:cNvPr id="39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流程图: 手动输入 39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流程图: 手动输入 40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项目分析</a:t>
            </a:r>
            <a:endParaRPr lang="zh-CN" altLang="en-US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defRPr/>
            </a:pPr>
            <a:r>
              <a:rPr lang="zh-CN" altLang="en-US" sz="1800" dirty="0">
                <a:solidFill>
                  <a:srgbClr val="5E5E5E"/>
                </a:solidFill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可以添加主要内容这里可以添加主要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endParaRPr lang="zh-CN" altLang="en-US" sz="80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80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可以添加主要内容这里可以添加主要</a:t>
            </a:r>
            <a:r>
              <a:rPr lang="zh-CN" altLang="en-US" sz="80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endParaRPr lang="zh-CN" altLang="en-US" sz="80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流程图: 手动输入 14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流程图: 手动输入 15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14"/>
          <p:cNvGraphicFramePr/>
          <p:nvPr/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填加标题</a:t>
            </a:r>
            <a:endParaRPr lang="en-US" altLang="zh-CN" sz="1400" b="1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单击此处添加文本单击此处添加文本</a:t>
            </a:r>
            <a:endParaRPr lang="en-US" altLang="zh-CN" sz="12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</a:t>
            </a:r>
            <a:r>
              <a:rPr lang="zh-CN" altLang="en-US" sz="12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文本单击此处添加</a:t>
            </a:r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文本</a:t>
            </a:r>
            <a:endParaRPr lang="en-US" altLang="zh-CN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填加标题</a:t>
            </a:r>
            <a:endParaRPr lang="en-US" altLang="zh-CN" sz="1400" b="1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单击此处添加文本单击此处添加文本</a:t>
            </a:r>
            <a:endParaRPr lang="en-US" altLang="zh-CN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</a:t>
            </a:r>
            <a:r>
              <a:rPr lang="zh-CN" altLang="en-US" sz="12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文本单击此处添加</a:t>
            </a:r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文本</a:t>
            </a:r>
            <a:endParaRPr lang="en-US" altLang="zh-CN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填加标题</a:t>
            </a:r>
            <a:endParaRPr lang="en-US" altLang="zh-CN" sz="1400" b="1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单击此处添加文本单击此处添加文本</a:t>
            </a:r>
            <a:endParaRPr lang="en-US" altLang="zh-CN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</a:t>
            </a:r>
            <a:r>
              <a:rPr lang="zh-CN" altLang="en-US" sz="12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文本单击此处添加</a:t>
            </a:r>
            <a:r>
              <a:rPr lang="zh-CN" altLang="en-US" sz="12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文本</a:t>
            </a:r>
            <a:endParaRPr lang="en-US" altLang="zh-CN" sz="12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/>
            <a:lstStyle/>
            <a:p>
              <a:endParaRPr 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/>
            <a:lstStyle/>
            <a:p>
              <a:endParaRPr 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/>
            <a:lstStyle/>
            <a:p>
              <a:endParaRPr lang="en-US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8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流程图: 手动输入 28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流程图: 手动输入 29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4"/>
          <p:cNvSpPr/>
          <p:nvPr/>
        </p:nvSpPr>
        <p:spPr bwMode="auto">
          <a:xfrm>
            <a:off x="506797" y="1100634"/>
            <a:ext cx="2857990" cy="352259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200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sp>
        <p:nvSpPr>
          <p:cNvPr id="5" name="TextBox 54"/>
          <p:cNvSpPr txBox="1"/>
          <p:nvPr/>
        </p:nvSpPr>
        <p:spPr>
          <a:xfrm>
            <a:off x="3583590" y="2355726"/>
            <a:ext cx="5092866" cy="22852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       团队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是指拥有共同目标，并且具有不同能力的一小群人有意识的协调行为或力的系统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，这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群人就如同人的五官一样，共同协作维持一个人的生存，缺一不可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1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1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       我们</a:t>
            </a:r>
            <a:r>
              <a:rPr lang="zh-CN" altLang="en-US" sz="11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是一支专业的团队。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我们的成员拥有多年的信息安全专业技术背景，来自国内知名安全公司的一线骨干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1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11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我们</a:t>
            </a:r>
            <a:r>
              <a:rPr lang="zh-CN" altLang="en-US" sz="11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是一支年轻的团队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。我们的平均年龄仅有</a:t>
            </a: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26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岁，充满了朝气和创新精神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1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11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我们</a:t>
            </a:r>
            <a:r>
              <a:rPr lang="zh-CN" altLang="en-US" sz="11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是一支专注的团队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。我们坚信，安全的品牌源自客户的信任。只有专注，才能做好安全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1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11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我们</a:t>
            </a:r>
            <a:r>
              <a:rPr lang="zh-CN" altLang="en-US" sz="11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是一支有梦想的团队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。我们来自五湖四海，因为一个共同的梦想：做一家真正优秀的信息安全企业，为客户提供最可靠的互联网安全防护。</a:t>
            </a:r>
          </a:p>
        </p:txBody>
      </p:sp>
      <p:sp>
        <p:nvSpPr>
          <p:cNvPr id="6" name="斜纹 5"/>
          <p:cNvSpPr/>
          <p:nvPr/>
        </p:nvSpPr>
        <p:spPr>
          <a:xfrm>
            <a:off x="511612" y="1100634"/>
            <a:ext cx="359773" cy="359773"/>
          </a:xfrm>
          <a:prstGeom prst="diagStripe">
            <a:avLst/>
          </a:prstGeom>
          <a:solidFill>
            <a:srgbClr val="0B4F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00000"/>
              </a:solidFill>
              <a:latin typeface="微软雅黑" panose="020B0503020204020204" charset="-122"/>
            </a:endParaRPr>
          </a:p>
        </p:txBody>
      </p:sp>
      <p:sp>
        <p:nvSpPr>
          <p:cNvPr id="7" name="斜纹 6"/>
          <p:cNvSpPr/>
          <p:nvPr/>
        </p:nvSpPr>
        <p:spPr>
          <a:xfrm rot="10800000">
            <a:off x="3005014" y="4263457"/>
            <a:ext cx="359773" cy="359773"/>
          </a:xfrm>
          <a:prstGeom prst="diagStripe">
            <a:avLst/>
          </a:prstGeom>
          <a:solidFill>
            <a:srgbClr val="0B4F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51920" y="1164846"/>
            <a:ext cx="1172844" cy="902720"/>
            <a:chOff x="5027106" y="2345385"/>
            <a:chExt cx="1172844" cy="902720"/>
          </a:xfrm>
        </p:grpSpPr>
        <p:grpSp>
          <p:nvGrpSpPr>
            <p:cNvPr id="9" name="组合 8"/>
            <p:cNvGrpSpPr/>
            <p:nvPr/>
          </p:nvGrpSpPr>
          <p:grpSpPr>
            <a:xfrm rot="5400000">
              <a:off x="5162168" y="2210323"/>
              <a:ext cx="902720" cy="1172844"/>
              <a:chOff x="4020870" y="2194485"/>
              <a:chExt cx="1102258" cy="143209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等腰三角形 43"/>
              <p:cNvSpPr/>
              <p:nvPr/>
            </p:nvSpPr>
            <p:spPr>
              <a:xfrm>
                <a:off x="4020870" y="2194485"/>
                <a:ext cx="1102258" cy="1432090"/>
              </a:xfrm>
              <a:custGeom>
                <a:avLst/>
                <a:gdLst/>
                <a:ahLst/>
                <a:cxnLst/>
                <a:rect l="l" t="t" r="r" b="b"/>
                <a:pathLst>
                  <a:path w="1102258" h="1432090">
                    <a:moveTo>
                      <a:pt x="761620" y="431870"/>
                    </a:moveTo>
                    <a:lnTo>
                      <a:pt x="856659" y="621949"/>
                    </a:lnTo>
                    <a:lnTo>
                      <a:pt x="234710" y="621949"/>
                    </a:lnTo>
                    <a:lnTo>
                      <a:pt x="325695" y="439980"/>
                    </a:lnTo>
                    <a:cubicBezTo>
                      <a:pt x="163858" y="520416"/>
                      <a:pt x="53779" y="687834"/>
                      <a:pt x="53779" y="880961"/>
                    </a:cubicBezTo>
                    <a:cubicBezTo>
                      <a:pt x="53779" y="1155639"/>
                      <a:pt x="276450" y="1378310"/>
                      <a:pt x="551128" y="1378310"/>
                    </a:cubicBezTo>
                    <a:cubicBezTo>
                      <a:pt x="825806" y="1378310"/>
                      <a:pt x="1048477" y="1155639"/>
                      <a:pt x="1048477" y="880961"/>
                    </a:cubicBezTo>
                    <a:cubicBezTo>
                      <a:pt x="1048477" y="681767"/>
                      <a:pt x="931374" y="509923"/>
                      <a:pt x="761620" y="431870"/>
                    </a:cubicBezTo>
                    <a:close/>
                    <a:moveTo>
                      <a:pt x="545685" y="0"/>
                    </a:moveTo>
                    <a:lnTo>
                      <a:pt x="726120" y="360871"/>
                    </a:lnTo>
                    <a:cubicBezTo>
                      <a:pt x="945108" y="431845"/>
                      <a:pt x="1102258" y="638051"/>
                      <a:pt x="1102258" y="880961"/>
                    </a:cubicBezTo>
                    <a:cubicBezTo>
                      <a:pt x="1102258" y="1185341"/>
                      <a:pt x="855509" y="1432090"/>
                      <a:pt x="551129" y="1432090"/>
                    </a:cubicBezTo>
                    <a:cubicBezTo>
                      <a:pt x="246749" y="1432090"/>
                      <a:pt x="0" y="1185341"/>
                      <a:pt x="0" y="880961"/>
                    </a:cubicBezTo>
                    <a:cubicBezTo>
                      <a:pt x="0" y="642821"/>
                      <a:pt x="151038" y="439958"/>
                      <a:pt x="363249" y="36487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2" name="等腰三角形 42"/>
              <p:cNvSpPr/>
              <p:nvPr/>
            </p:nvSpPr>
            <p:spPr>
              <a:xfrm>
                <a:off x="4044926" y="2251926"/>
                <a:ext cx="1054141" cy="1350591"/>
              </a:xfrm>
              <a:custGeom>
                <a:avLst/>
                <a:gdLst/>
                <a:ahLst/>
                <a:cxnLst/>
                <a:rect l="l" t="t" r="r" b="b"/>
                <a:pathLst>
                  <a:path w="1054142" h="1350592">
                    <a:moveTo>
                      <a:pt x="521627" y="0"/>
                    </a:moveTo>
                    <a:lnTo>
                      <a:pt x="682907" y="322559"/>
                    </a:lnTo>
                    <a:cubicBezTo>
                      <a:pt x="898294" y="386795"/>
                      <a:pt x="1054142" y="586958"/>
                      <a:pt x="1054142" y="823521"/>
                    </a:cubicBezTo>
                    <a:cubicBezTo>
                      <a:pt x="1054142" y="1114614"/>
                      <a:pt x="818164" y="1350592"/>
                      <a:pt x="527071" y="1350592"/>
                    </a:cubicBezTo>
                    <a:cubicBezTo>
                      <a:pt x="235978" y="1350592"/>
                      <a:pt x="0" y="1114614"/>
                      <a:pt x="0" y="823521"/>
                    </a:cubicBezTo>
                    <a:cubicBezTo>
                      <a:pt x="0" y="591722"/>
                      <a:pt x="149634" y="394871"/>
                      <a:pt x="358347" y="32656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43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4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0" name="TextBox 33"/>
            <p:cNvSpPr>
              <a:spLocks noChangeArrowheads="1"/>
            </p:cNvSpPr>
            <p:nvPr/>
          </p:nvSpPr>
          <p:spPr bwMode="auto">
            <a:xfrm>
              <a:off x="5141166" y="2640364"/>
              <a:ext cx="67882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A1A1A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2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2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044683" y="1147646"/>
            <a:ext cx="1172844" cy="902720"/>
            <a:chOff x="5027106" y="2345385"/>
            <a:chExt cx="1172844" cy="902720"/>
          </a:xfrm>
        </p:grpSpPr>
        <p:grpSp>
          <p:nvGrpSpPr>
            <p:cNvPr id="14" name="组合 13"/>
            <p:cNvGrpSpPr/>
            <p:nvPr/>
          </p:nvGrpSpPr>
          <p:grpSpPr>
            <a:xfrm rot="5400000">
              <a:off x="5162168" y="2210323"/>
              <a:ext cx="902720" cy="1172844"/>
              <a:chOff x="4020870" y="2194485"/>
              <a:chExt cx="1102258" cy="143209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等腰三角形 43"/>
              <p:cNvSpPr/>
              <p:nvPr/>
            </p:nvSpPr>
            <p:spPr>
              <a:xfrm>
                <a:off x="4020870" y="2194485"/>
                <a:ext cx="1102258" cy="1432090"/>
              </a:xfrm>
              <a:custGeom>
                <a:avLst/>
                <a:gdLst/>
                <a:ahLst/>
                <a:cxnLst/>
                <a:rect l="l" t="t" r="r" b="b"/>
                <a:pathLst>
                  <a:path w="1102258" h="1432090">
                    <a:moveTo>
                      <a:pt x="761620" y="431870"/>
                    </a:moveTo>
                    <a:lnTo>
                      <a:pt x="856659" y="621949"/>
                    </a:lnTo>
                    <a:lnTo>
                      <a:pt x="234710" y="621949"/>
                    </a:lnTo>
                    <a:lnTo>
                      <a:pt x="325695" y="439980"/>
                    </a:lnTo>
                    <a:cubicBezTo>
                      <a:pt x="163858" y="520416"/>
                      <a:pt x="53779" y="687834"/>
                      <a:pt x="53779" y="880961"/>
                    </a:cubicBezTo>
                    <a:cubicBezTo>
                      <a:pt x="53779" y="1155639"/>
                      <a:pt x="276450" y="1378310"/>
                      <a:pt x="551128" y="1378310"/>
                    </a:cubicBezTo>
                    <a:cubicBezTo>
                      <a:pt x="825806" y="1378310"/>
                      <a:pt x="1048477" y="1155639"/>
                      <a:pt x="1048477" y="880961"/>
                    </a:cubicBezTo>
                    <a:cubicBezTo>
                      <a:pt x="1048477" y="681767"/>
                      <a:pt x="931374" y="509923"/>
                      <a:pt x="761620" y="431870"/>
                    </a:cubicBezTo>
                    <a:close/>
                    <a:moveTo>
                      <a:pt x="545685" y="0"/>
                    </a:moveTo>
                    <a:lnTo>
                      <a:pt x="726120" y="360871"/>
                    </a:lnTo>
                    <a:cubicBezTo>
                      <a:pt x="945108" y="431845"/>
                      <a:pt x="1102258" y="638051"/>
                      <a:pt x="1102258" y="880961"/>
                    </a:cubicBezTo>
                    <a:cubicBezTo>
                      <a:pt x="1102258" y="1185341"/>
                      <a:pt x="855509" y="1432090"/>
                      <a:pt x="551129" y="1432090"/>
                    </a:cubicBezTo>
                    <a:cubicBezTo>
                      <a:pt x="246749" y="1432090"/>
                      <a:pt x="0" y="1185341"/>
                      <a:pt x="0" y="880961"/>
                    </a:cubicBezTo>
                    <a:cubicBezTo>
                      <a:pt x="0" y="642821"/>
                      <a:pt x="151038" y="439958"/>
                      <a:pt x="363249" y="36487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7" name="等腰三角形 42"/>
              <p:cNvSpPr/>
              <p:nvPr/>
            </p:nvSpPr>
            <p:spPr>
              <a:xfrm>
                <a:off x="4044926" y="2251926"/>
                <a:ext cx="1054141" cy="1350591"/>
              </a:xfrm>
              <a:custGeom>
                <a:avLst/>
                <a:gdLst/>
                <a:ahLst/>
                <a:cxnLst/>
                <a:rect l="l" t="t" r="r" b="b"/>
                <a:pathLst>
                  <a:path w="1054142" h="1350592">
                    <a:moveTo>
                      <a:pt x="521627" y="0"/>
                    </a:moveTo>
                    <a:lnTo>
                      <a:pt x="682907" y="322559"/>
                    </a:lnTo>
                    <a:cubicBezTo>
                      <a:pt x="898294" y="386795"/>
                      <a:pt x="1054142" y="586958"/>
                      <a:pt x="1054142" y="823521"/>
                    </a:cubicBezTo>
                    <a:cubicBezTo>
                      <a:pt x="1054142" y="1114614"/>
                      <a:pt x="818164" y="1350592"/>
                      <a:pt x="527071" y="1350592"/>
                    </a:cubicBezTo>
                    <a:cubicBezTo>
                      <a:pt x="235978" y="1350592"/>
                      <a:pt x="0" y="1114614"/>
                      <a:pt x="0" y="823521"/>
                    </a:cubicBezTo>
                    <a:cubicBezTo>
                      <a:pt x="0" y="591722"/>
                      <a:pt x="149634" y="394871"/>
                      <a:pt x="358347" y="32656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43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4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5" name="TextBox 33"/>
            <p:cNvSpPr>
              <a:spLocks noChangeArrowheads="1"/>
            </p:cNvSpPr>
            <p:nvPr/>
          </p:nvSpPr>
          <p:spPr bwMode="auto">
            <a:xfrm>
              <a:off x="5141166" y="2640364"/>
              <a:ext cx="67882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A1A1A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2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2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211512" y="1177742"/>
            <a:ext cx="1172844" cy="902720"/>
            <a:chOff x="5027106" y="2345385"/>
            <a:chExt cx="1172844" cy="902720"/>
          </a:xfrm>
        </p:grpSpPr>
        <p:grpSp>
          <p:nvGrpSpPr>
            <p:cNvPr id="19" name="组合 18"/>
            <p:cNvGrpSpPr/>
            <p:nvPr/>
          </p:nvGrpSpPr>
          <p:grpSpPr>
            <a:xfrm rot="5400000">
              <a:off x="5162168" y="2210323"/>
              <a:ext cx="902720" cy="1172844"/>
              <a:chOff x="4020870" y="2194485"/>
              <a:chExt cx="1102258" cy="143209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" name="等腰三角形 43"/>
              <p:cNvSpPr/>
              <p:nvPr/>
            </p:nvSpPr>
            <p:spPr>
              <a:xfrm>
                <a:off x="4020870" y="2194485"/>
                <a:ext cx="1102258" cy="1432090"/>
              </a:xfrm>
              <a:custGeom>
                <a:avLst/>
                <a:gdLst/>
                <a:ahLst/>
                <a:cxnLst/>
                <a:rect l="l" t="t" r="r" b="b"/>
                <a:pathLst>
                  <a:path w="1102258" h="1432090">
                    <a:moveTo>
                      <a:pt x="761620" y="431870"/>
                    </a:moveTo>
                    <a:lnTo>
                      <a:pt x="856659" y="621949"/>
                    </a:lnTo>
                    <a:lnTo>
                      <a:pt x="234710" y="621949"/>
                    </a:lnTo>
                    <a:lnTo>
                      <a:pt x="325695" y="439980"/>
                    </a:lnTo>
                    <a:cubicBezTo>
                      <a:pt x="163858" y="520416"/>
                      <a:pt x="53779" y="687834"/>
                      <a:pt x="53779" y="880961"/>
                    </a:cubicBezTo>
                    <a:cubicBezTo>
                      <a:pt x="53779" y="1155639"/>
                      <a:pt x="276450" y="1378310"/>
                      <a:pt x="551128" y="1378310"/>
                    </a:cubicBezTo>
                    <a:cubicBezTo>
                      <a:pt x="825806" y="1378310"/>
                      <a:pt x="1048477" y="1155639"/>
                      <a:pt x="1048477" y="880961"/>
                    </a:cubicBezTo>
                    <a:cubicBezTo>
                      <a:pt x="1048477" y="681767"/>
                      <a:pt x="931374" y="509923"/>
                      <a:pt x="761620" y="431870"/>
                    </a:cubicBezTo>
                    <a:close/>
                    <a:moveTo>
                      <a:pt x="545685" y="0"/>
                    </a:moveTo>
                    <a:lnTo>
                      <a:pt x="726120" y="360871"/>
                    </a:lnTo>
                    <a:cubicBezTo>
                      <a:pt x="945108" y="431845"/>
                      <a:pt x="1102258" y="638051"/>
                      <a:pt x="1102258" y="880961"/>
                    </a:cubicBezTo>
                    <a:cubicBezTo>
                      <a:pt x="1102258" y="1185341"/>
                      <a:pt x="855509" y="1432090"/>
                      <a:pt x="551129" y="1432090"/>
                    </a:cubicBezTo>
                    <a:cubicBezTo>
                      <a:pt x="246749" y="1432090"/>
                      <a:pt x="0" y="1185341"/>
                      <a:pt x="0" y="880961"/>
                    </a:cubicBezTo>
                    <a:cubicBezTo>
                      <a:pt x="0" y="642821"/>
                      <a:pt x="151038" y="439958"/>
                      <a:pt x="363249" y="36487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2" name="等腰三角形 42"/>
              <p:cNvSpPr/>
              <p:nvPr/>
            </p:nvSpPr>
            <p:spPr>
              <a:xfrm>
                <a:off x="4044926" y="2251926"/>
                <a:ext cx="1054141" cy="1350591"/>
              </a:xfrm>
              <a:custGeom>
                <a:avLst/>
                <a:gdLst/>
                <a:ahLst/>
                <a:cxnLst/>
                <a:rect l="l" t="t" r="r" b="b"/>
                <a:pathLst>
                  <a:path w="1054142" h="1350592">
                    <a:moveTo>
                      <a:pt x="521627" y="0"/>
                    </a:moveTo>
                    <a:lnTo>
                      <a:pt x="682907" y="322559"/>
                    </a:lnTo>
                    <a:cubicBezTo>
                      <a:pt x="898294" y="386795"/>
                      <a:pt x="1054142" y="586958"/>
                      <a:pt x="1054142" y="823521"/>
                    </a:cubicBezTo>
                    <a:cubicBezTo>
                      <a:pt x="1054142" y="1114614"/>
                      <a:pt x="818164" y="1350592"/>
                      <a:pt x="527071" y="1350592"/>
                    </a:cubicBezTo>
                    <a:cubicBezTo>
                      <a:pt x="235978" y="1350592"/>
                      <a:pt x="0" y="1114614"/>
                      <a:pt x="0" y="823521"/>
                    </a:cubicBezTo>
                    <a:cubicBezTo>
                      <a:pt x="0" y="591722"/>
                      <a:pt x="149634" y="394871"/>
                      <a:pt x="358347" y="32656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43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4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0" name="TextBox 33"/>
            <p:cNvSpPr>
              <a:spLocks noChangeArrowheads="1"/>
            </p:cNvSpPr>
            <p:nvPr/>
          </p:nvSpPr>
          <p:spPr bwMode="auto">
            <a:xfrm>
              <a:off x="5046808" y="2656266"/>
              <a:ext cx="84249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A1A1A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2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2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385411" y="1189305"/>
            <a:ext cx="1172844" cy="902720"/>
            <a:chOff x="5027106" y="2345385"/>
            <a:chExt cx="1172844" cy="902720"/>
          </a:xfrm>
        </p:grpSpPr>
        <p:grpSp>
          <p:nvGrpSpPr>
            <p:cNvPr id="24" name="组合 23"/>
            <p:cNvGrpSpPr/>
            <p:nvPr/>
          </p:nvGrpSpPr>
          <p:grpSpPr>
            <a:xfrm rot="5400000">
              <a:off x="5162168" y="2210323"/>
              <a:ext cx="902720" cy="1172844"/>
              <a:chOff x="4020870" y="2194485"/>
              <a:chExt cx="1102258" cy="143209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6" name="等腰三角形 43"/>
              <p:cNvSpPr/>
              <p:nvPr/>
            </p:nvSpPr>
            <p:spPr>
              <a:xfrm>
                <a:off x="4020870" y="2194485"/>
                <a:ext cx="1102258" cy="1432090"/>
              </a:xfrm>
              <a:custGeom>
                <a:avLst/>
                <a:gdLst/>
                <a:ahLst/>
                <a:cxnLst/>
                <a:rect l="l" t="t" r="r" b="b"/>
                <a:pathLst>
                  <a:path w="1102258" h="1432090">
                    <a:moveTo>
                      <a:pt x="761620" y="431870"/>
                    </a:moveTo>
                    <a:lnTo>
                      <a:pt x="856659" y="621949"/>
                    </a:lnTo>
                    <a:lnTo>
                      <a:pt x="234710" y="621949"/>
                    </a:lnTo>
                    <a:lnTo>
                      <a:pt x="325695" y="439980"/>
                    </a:lnTo>
                    <a:cubicBezTo>
                      <a:pt x="163858" y="520416"/>
                      <a:pt x="53779" y="687834"/>
                      <a:pt x="53779" y="880961"/>
                    </a:cubicBezTo>
                    <a:cubicBezTo>
                      <a:pt x="53779" y="1155639"/>
                      <a:pt x="276450" y="1378310"/>
                      <a:pt x="551128" y="1378310"/>
                    </a:cubicBezTo>
                    <a:cubicBezTo>
                      <a:pt x="825806" y="1378310"/>
                      <a:pt x="1048477" y="1155639"/>
                      <a:pt x="1048477" y="880961"/>
                    </a:cubicBezTo>
                    <a:cubicBezTo>
                      <a:pt x="1048477" y="681767"/>
                      <a:pt x="931374" y="509923"/>
                      <a:pt x="761620" y="431870"/>
                    </a:cubicBezTo>
                    <a:close/>
                    <a:moveTo>
                      <a:pt x="545685" y="0"/>
                    </a:moveTo>
                    <a:lnTo>
                      <a:pt x="726120" y="360871"/>
                    </a:lnTo>
                    <a:cubicBezTo>
                      <a:pt x="945108" y="431845"/>
                      <a:pt x="1102258" y="638051"/>
                      <a:pt x="1102258" y="880961"/>
                    </a:cubicBezTo>
                    <a:cubicBezTo>
                      <a:pt x="1102258" y="1185341"/>
                      <a:pt x="855509" y="1432090"/>
                      <a:pt x="551129" y="1432090"/>
                    </a:cubicBezTo>
                    <a:cubicBezTo>
                      <a:pt x="246749" y="1432090"/>
                      <a:pt x="0" y="1185341"/>
                      <a:pt x="0" y="880961"/>
                    </a:cubicBezTo>
                    <a:cubicBezTo>
                      <a:pt x="0" y="642821"/>
                      <a:pt x="151038" y="439958"/>
                      <a:pt x="363249" y="364872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7" name="等腰三角形 42"/>
              <p:cNvSpPr/>
              <p:nvPr/>
            </p:nvSpPr>
            <p:spPr>
              <a:xfrm>
                <a:off x="4044926" y="2251926"/>
                <a:ext cx="1054141" cy="1350591"/>
              </a:xfrm>
              <a:custGeom>
                <a:avLst/>
                <a:gdLst/>
                <a:ahLst/>
                <a:cxnLst/>
                <a:rect l="l" t="t" r="r" b="b"/>
                <a:pathLst>
                  <a:path w="1054142" h="1350592">
                    <a:moveTo>
                      <a:pt x="521627" y="0"/>
                    </a:moveTo>
                    <a:lnTo>
                      <a:pt x="682907" y="322559"/>
                    </a:lnTo>
                    <a:cubicBezTo>
                      <a:pt x="898294" y="386795"/>
                      <a:pt x="1054142" y="586958"/>
                      <a:pt x="1054142" y="823521"/>
                    </a:cubicBezTo>
                    <a:cubicBezTo>
                      <a:pt x="1054142" y="1114614"/>
                      <a:pt x="818164" y="1350592"/>
                      <a:pt x="527071" y="1350592"/>
                    </a:cubicBezTo>
                    <a:cubicBezTo>
                      <a:pt x="235978" y="1350592"/>
                      <a:pt x="0" y="1114614"/>
                      <a:pt x="0" y="823521"/>
                    </a:cubicBezTo>
                    <a:cubicBezTo>
                      <a:pt x="0" y="591722"/>
                      <a:pt x="149634" y="394871"/>
                      <a:pt x="358347" y="32656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43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4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5" name="TextBox 33"/>
            <p:cNvSpPr>
              <a:spLocks noChangeArrowheads="1"/>
            </p:cNvSpPr>
            <p:nvPr/>
          </p:nvSpPr>
          <p:spPr bwMode="auto">
            <a:xfrm>
              <a:off x="5125264" y="2525067"/>
              <a:ext cx="67882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A1A1A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标题内容</a:t>
              </a:r>
              <a:endParaRPr lang="zh-CN" altLang="en-US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8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流程图: 手动输入 28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流程图: 手动输入 29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9"/>
          <p:cNvSpPr/>
          <p:nvPr/>
        </p:nvSpPr>
        <p:spPr>
          <a:xfrm>
            <a:off x="2234043" y="2581408"/>
            <a:ext cx="4675914" cy="1558567"/>
          </a:xfrm>
          <a:custGeom>
            <a:avLst/>
            <a:gdLst>
              <a:gd name="connsiteX0" fmla="*/ 0 w 6234551"/>
              <a:gd name="connsiteY0" fmla="*/ 1750412 h 3500824"/>
              <a:gd name="connsiteX1" fmla="*/ 3117276 w 6234551"/>
              <a:gd name="connsiteY1" fmla="*/ 0 h 3500824"/>
              <a:gd name="connsiteX2" fmla="*/ 6234552 w 6234551"/>
              <a:gd name="connsiteY2" fmla="*/ 1750412 h 3500824"/>
              <a:gd name="connsiteX3" fmla="*/ 3117276 w 6234551"/>
              <a:gd name="connsiteY3" fmla="*/ 3500824 h 3500824"/>
              <a:gd name="connsiteX4" fmla="*/ 0 w 6234551"/>
              <a:gd name="connsiteY4" fmla="*/ 1750412 h 3500824"/>
              <a:gd name="connsiteX0-1" fmla="*/ 3117276 w 6234552"/>
              <a:gd name="connsiteY0-2" fmla="*/ 0 h 3500824"/>
              <a:gd name="connsiteX1-3" fmla="*/ 6234552 w 6234552"/>
              <a:gd name="connsiteY1-4" fmla="*/ 1750412 h 3500824"/>
              <a:gd name="connsiteX2-5" fmla="*/ 3117276 w 6234552"/>
              <a:gd name="connsiteY2-6" fmla="*/ 3500824 h 3500824"/>
              <a:gd name="connsiteX3-7" fmla="*/ 0 w 6234552"/>
              <a:gd name="connsiteY3-8" fmla="*/ 1750412 h 3500824"/>
              <a:gd name="connsiteX4-9" fmla="*/ 3208716 w 6234552"/>
              <a:gd name="connsiteY4-10" fmla="*/ 91440 h 3500824"/>
              <a:gd name="connsiteX0-11" fmla="*/ 3117276 w 6234552"/>
              <a:gd name="connsiteY0-12" fmla="*/ 0 h 3500824"/>
              <a:gd name="connsiteX1-13" fmla="*/ 6234552 w 6234552"/>
              <a:gd name="connsiteY1-14" fmla="*/ 1750412 h 3500824"/>
              <a:gd name="connsiteX2-15" fmla="*/ 3117276 w 6234552"/>
              <a:gd name="connsiteY2-16" fmla="*/ 3500824 h 3500824"/>
              <a:gd name="connsiteX3-17" fmla="*/ 0 w 6234552"/>
              <a:gd name="connsiteY3-18" fmla="*/ 1750412 h 3500824"/>
              <a:gd name="connsiteX0-19" fmla="*/ 6234552 w 6234552"/>
              <a:gd name="connsiteY0-20" fmla="*/ 0 h 1750412"/>
              <a:gd name="connsiteX1-21" fmla="*/ 3117276 w 6234552"/>
              <a:gd name="connsiteY1-22" fmla="*/ 1750412 h 1750412"/>
              <a:gd name="connsiteX2-23" fmla="*/ 0 w 6234552"/>
              <a:gd name="connsiteY2-24" fmla="*/ 0 h 17504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34552" h="1750412">
                <a:moveTo>
                  <a:pt x="6234552" y="0"/>
                </a:moveTo>
                <a:cubicBezTo>
                  <a:pt x="6234552" y="966726"/>
                  <a:pt x="4838900" y="1750412"/>
                  <a:pt x="3117276" y="1750412"/>
                </a:cubicBezTo>
                <a:cubicBezTo>
                  <a:pt x="1395652" y="1750412"/>
                  <a:pt x="0" y="966726"/>
                  <a:pt x="0" y="0"/>
                </a:cubicBezTo>
              </a:path>
            </a:pathLst>
          </a:custGeom>
          <a:noFill/>
          <a:ln w="12700">
            <a:solidFill>
              <a:schemeClr val="accent4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748005" y="1507507"/>
            <a:ext cx="1304591" cy="1059614"/>
            <a:chOff x="3237545" y="4561747"/>
            <a:chExt cx="1146960" cy="1146960"/>
          </a:xfrm>
        </p:grpSpPr>
        <p:sp>
          <p:nvSpPr>
            <p:cNvPr id="6" name="圆角矩形 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3305008" y="4637099"/>
              <a:ext cx="1012026" cy="996251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91405" y="1507507"/>
            <a:ext cx="1304591" cy="1059614"/>
            <a:chOff x="3237545" y="4561747"/>
            <a:chExt cx="1146960" cy="1146960"/>
          </a:xfrm>
        </p:grpSpPr>
        <p:sp>
          <p:nvSpPr>
            <p:cNvPr id="9" name="圆角矩形 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rgbClr val="002B8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3305008" y="4637099"/>
              <a:ext cx="1012026" cy="996251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cxnSp>
        <p:nvCxnSpPr>
          <p:cNvPr id="11" name="直接箭头连接符 10"/>
          <p:cNvCxnSpPr/>
          <p:nvPr/>
        </p:nvCxnSpPr>
        <p:spPr>
          <a:xfrm>
            <a:off x="3243262" y="2044135"/>
            <a:ext cx="2643188" cy="0"/>
          </a:xfrm>
          <a:prstGeom prst="straightConnector1">
            <a:avLst/>
          </a:prstGeom>
          <a:ln w="19050">
            <a:solidFill>
              <a:srgbClr val="939590"/>
            </a:solidFill>
            <a:prstDash val="sysDot"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2554679" y="3180368"/>
            <a:ext cx="919089" cy="91908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77800" dist="165100" dir="2700000" algn="tl" rotWithShape="0">
              <a:srgbClr val="002060">
                <a:alpha val="25000"/>
              </a:srgb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0233" y="3180368"/>
            <a:ext cx="919089" cy="91908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77800" dist="165100" dir="2700000" algn="tl" rotWithShape="0">
              <a:srgbClr val="002060">
                <a:alpha val="25000"/>
              </a:srgb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12456" y="3616136"/>
            <a:ext cx="919089" cy="91908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77800" dist="165100" dir="2700000" algn="tl" rotWithShape="0">
              <a:srgbClr val="002060">
                <a:alpha val="25000"/>
              </a:srgb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00500" y="1737229"/>
            <a:ext cx="1143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5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zh-CN" altLang="en-US" sz="15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47029" y="1722941"/>
            <a:ext cx="906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endParaRPr lang="zh-CN" altLang="en-US" sz="2000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983250" y="2134042"/>
            <a:ext cx="834089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82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PERCEPTUAL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290429" y="1722941"/>
            <a:ext cx="906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endParaRPr lang="zh-CN" altLang="en-US" sz="2000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26650" y="2134042"/>
            <a:ext cx="834089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82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PERCEPTUAL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627726" y="3398565"/>
            <a:ext cx="739605" cy="40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一级</a:t>
            </a:r>
            <a:endParaRPr lang="en-US" altLang="zh-CN" sz="1015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代理商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199816" y="3833307"/>
            <a:ext cx="739605" cy="40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二级</a:t>
            </a:r>
            <a:endParaRPr lang="en-US" altLang="zh-CN" sz="1015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代理商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759975" y="3401945"/>
            <a:ext cx="739605" cy="40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线下</a:t>
            </a:r>
            <a:endParaRPr lang="en-US" altLang="zh-CN" sz="1015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015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实体店</a:t>
            </a: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流程图: 手动输入 23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流程图: 手动输入 24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8"/>
          <p:cNvSpPr txBox="1"/>
          <p:nvPr/>
        </p:nvSpPr>
        <p:spPr>
          <a:xfrm>
            <a:off x="6894120" y="1386819"/>
            <a:ext cx="136815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、点击输入简要文字内容，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文字</a:t>
            </a:r>
            <a:endParaRPr lang="zh-CN" altLang="en-US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Box 19"/>
          <p:cNvSpPr txBox="1"/>
          <p:nvPr/>
        </p:nvSpPr>
        <p:spPr>
          <a:xfrm>
            <a:off x="6894120" y="2519445"/>
            <a:ext cx="136815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</a:t>
            </a:r>
          </a:p>
        </p:txBody>
      </p:sp>
      <p:sp>
        <p:nvSpPr>
          <p:cNvPr id="6" name="TextBox 20"/>
          <p:cNvSpPr txBox="1"/>
          <p:nvPr/>
        </p:nvSpPr>
        <p:spPr>
          <a:xfrm>
            <a:off x="6894120" y="3731829"/>
            <a:ext cx="136815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</a:t>
            </a:r>
          </a:p>
        </p:txBody>
      </p:sp>
      <p:sp>
        <p:nvSpPr>
          <p:cNvPr id="7" name="TextBox 22"/>
          <p:cNvSpPr txBox="1"/>
          <p:nvPr/>
        </p:nvSpPr>
        <p:spPr>
          <a:xfrm>
            <a:off x="491146" y="1618550"/>
            <a:ext cx="2952328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输入简要文字内容，文字内容需概括精炼，不用多余的文字修饰，言简意赅的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说明</a:t>
            </a:r>
            <a:endParaRPr lang="zh-CN" altLang="en-US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895760" y="1629870"/>
            <a:ext cx="1389448" cy="858091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949904" y="2945173"/>
            <a:ext cx="1356366" cy="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895760" y="3254929"/>
            <a:ext cx="1350288" cy="881261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728649" y="1114494"/>
            <a:ext cx="1090590" cy="1068059"/>
            <a:chOff x="2470425" y="1106543"/>
            <a:chExt cx="1090590" cy="1068059"/>
          </a:xfrm>
        </p:grpSpPr>
        <p:grpSp>
          <p:nvGrpSpPr>
            <p:cNvPr id="12" name="组合 11"/>
            <p:cNvGrpSpPr/>
            <p:nvPr/>
          </p:nvGrpSpPr>
          <p:grpSpPr>
            <a:xfrm>
              <a:off x="2492956" y="1106543"/>
              <a:ext cx="1068059" cy="106805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4" name="同心圆 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92111" y="760414"/>
                <a:ext cx="3825875" cy="382587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3" name="TextBox 43"/>
            <p:cNvSpPr txBox="1"/>
            <p:nvPr/>
          </p:nvSpPr>
          <p:spPr>
            <a:xfrm>
              <a:off x="2470425" y="1396843"/>
              <a:ext cx="1053935" cy="461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5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en-US" altLang="zh-CN" sz="15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15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内容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767709" y="2345610"/>
            <a:ext cx="1068059" cy="1068059"/>
            <a:chOff x="2509485" y="2337659"/>
            <a:chExt cx="1068059" cy="1068059"/>
          </a:xfrm>
        </p:grpSpPr>
        <p:grpSp>
          <p:nvGrpSpPr>
            <p:cNvPr id="17" name="组合 16"/>
            <p:cNvGrpSpPr/>
            <p:nvPr/>
          </p:nvGrpSpPr>
          <p:grpSpPr>
            <a:xfrm>
              <a:off x="2509485" y="2337659"/>
              <a:ext cx="1068059" cy="106805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9" name="同心圆 1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92111" y="760414"/>
                <a:ext cx="3825875" cy="382587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8" name="TextBox 52"/>
            <p:cNvSpPr txBox="1"/>
            <p:nvPr/>
          </p:nvSpPr>
          <p:spPr>
            <a:xfrm>
              <a:off x="2535078" y="2643055"/>
              <a:ext cx="1025937" cy="461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en-US" altLang="zh-CN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1500" b="1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741068" y="3587813"/>
            <a:ext cx="1081044" cy="1068059"/>
            <a:chOff x="2482844" y="3579862"/>
            <a:chExt cx="1081044" cy="1068059"/>
          </a:xfrm>
        </p:grpSpPr>
        <p:grpSp>
          <p:nvGrpSpPr>
            <p:cNvPr id="22" name="组合 21"/>
            <p:cNvGrpSpPr/>
            <p:nvPr/>
          </p:nvGrpSpPr>
          <p:grpSpPr>
            <a:xfrm>
              <a:off x="2495829" y="3579862"/>
              <a:ext cx="1068059" cy="106805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4" name="同心圆 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92111" y="760414"/>
                <a:ext cx="3825875" cy="382587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3" name="TextBox 56"/>
            <p:cNvSpPr txBox="1"/>
            <p:nvPr/>
          </p:nvSpPr>
          <p:spPr>
            <a:xfrm>
              <a:off x="2482844" y="3853085"/>
              <a:ext cx="1076003" cy="461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en-US" altLang="zh-CN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1500" b="1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内容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635896" y="2082565"/>
            <a:ext cx="1458024" cy="1458024"/>
            <a:chOff x="792868" y="618113"/>
            <a:chExt cx="1314008" cy="1314008"/>
          </a:xfrm>
        </p:grpSpPr>
        <p:grpSp>
          <p:nvGrpSpPr>
            <p:cNvPr id="27" name="组合 26"/>
            <p:cNvGrpSpPr/>
            <p:nvPr/>
          </p:nvGrpSpPr>
          <p:grpSpPr>
            <a:xfrm>
              <a:off x="792868" y="618113"/>
              <a:ext cx="1314008" cy="131400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9" name="同心圆 2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859391" y="680166"/>
              <a:ext cx="1188000" cy="118800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55242" y="1114494"/>
            <a:ext cx="1356392" cy="432536"/>
            <a:chOff x="814328" y="3219334"/>
            <a:chExt cx="1356392" cy="432536"/>
          </a:xfrm>
        </p:grpSpPr>
        <p:grpSp>
          <p:nvGrpSpPr>
            <p:cNvPr id="32" name="组合 31"/>
            <p:cNvGrpSpPr/>
            <p:nvPr/>
          </p:nvGrpSpPr>
          <p:grpSpPr>
            <a:xfrm>
              <a:off x="814328" y="3219334"/>
              <a:ext cx="1356392" cy="432536"/>
              <a:chOff x="2173927" y="3285519"/>
              <a:chExt cx="1721136" cy="548848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2173927" y="3285519"/>
                <a:ext cx="1721136" cy="548848"/>
                <a:chOff x="4304043" y="1286668"/>
                <a:chExt cx="38379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6" name="圆角矩形 35"/>
                <p:cNvSpPr/>
                <p:nvPr/>
              </p:nvSpPr>
              <p:spPr>
                <a:xfrm>
                  <a:off x="4304043" y="1286668"/>
                  <a:ext cx="38379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2060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37" name="圆角矩形 36"/>
                <p:cNvSpPr/>
                <p:nvPr/>
              </p:nvSpPr>
              <p:spPr>
                <a:xfrm>
                  <a:off x="4351927" y="1373342"/>
                  <a:ext cx="374217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2060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35" name="椭圆 3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3" name="TextBox 75"/>
            <p:cNvSpPr txBox="1"/>
            <p:nvPr/>
          </p:nvSpPr>
          <p:spPr>
            <a:xfrm>
              <a:off x="1224127" y="3331792"/>
              <a:ext cx="78783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标题内容</a:t>
              </a:r>
              <a:endParaRPr lang="zh-CN" altLang="en-US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8" name="TextBox 81"/>
          <p:cNvSpPr txBox="1"/>
          <p:nvPr/>
        </p:nvSpPr>
        <p:spPr>
          <a:xfrm>
            <a:off x="491146" y="2914694"/>
            <a:ext cx="2952328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</a:t>
            </a:r>
          </a:p>
        </p:txBody>
      </p:sp>
      <p:sp>
        <p:nvSpPr>
          <p:cNvPr id="39" name="TextBox 82"/>
          <p:cNvSpPr txBox="1"/>
          <p:nvPr/>
        </p:nvSpPr>
        <p:spPr>
          <a:xfrm>
            <a:off x="491146" y="4138830"/>
            <a:ext cx="2952328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1355242" y="2347574"/>
            <a:ext cx="1356392" cy="432536"/>
            <a:chOff x="814328" y="3219334"/>
            <a:chExt cx="1356392" cy="432536"/>
          </a:xfrm>
        </p:grpSpPr>
        <p:grpSp>
          <p:nvGrpSpPr>
            <p:cNvPr id="41" name="组合 40"/>
            <p:cNvGrpSpPr/>
            <p:nvPr/>
          </p:nvGrpSpPr>
          <p:grpSpPr>
            <a:xfrm>
              <a:off x="814328" y="3219334"/>
              <a:ext cx="1356392" cy="432536"/>
              <a:chOff x="2173927" y="3285519"/>
              <a:chExt cx="1721136" cy="548848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2173927" y="3285519"/>
                <a:ext cx="1721136" cy="548848"/>
                <a:chOff x="4304043" y="1286668"/>
                <a:chExt cx="38379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圆角矩形 44"/>
                <p:cNvSpPr/>
                <p:nvPr/>
              </p:nvSpPr>
              <p:spPr>
                <a:xfrm>
                  <a:off x="4304043" y="1286668"/>
                  <a:ext cx="38379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2060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46" name="圆角矩形 45"/>
                <p:cNvSpPr/>
                <p:nvPr/>
              </p:nvSpPr>
              <p:spPr>
                <a:xfrm>
                  <a:off x="4351927" y="1373342"/>
                  <a:ext cx="374217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2060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44" name="椭圆 43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42" name="TextBox 86"/>
            <p:cNvSpPr txBox="1"/>
            <p:nvPr/>
          </p:nvSpPr>
          <p:spPr>
            <a:xfrm>
              <a:off x="1224127" y="3331792"/>
              <a:ext cx="78783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标题内容</a:t>
              </a:r>
              <a:endParaRPr lang="zh-CN" altLang="en-US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355241" y="3569621"/>
            <a:ext cx="1356392" cy="432536"/>
            <a:chOff x="814328" y="3219334"/>
            <a:chExt cx="1356392" cy="432536"/>
          </a:xfrm>
        </p:grpSpPr>
        <p:grpSp>
          <p:nvGrpSpPr>
            <p:cNvPr id="48" name="组合 47"/>
            <p:cNvGrpSpPr/>
            <p:nvPr/>
          </p:nvGrpSpPr>
          <p:grpSpPr>
            <a:xfrm>
              <a:off x="814328" y="3219334"/>
              <a:ext cx="1356392" cy="432536"/>
              <a:chOff x="2173927" y="3285519"/>
              <a:chExt cx="1721136" cy="548848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2173927" y="3285519"/>
                <a:ext cx="1721136" cy="548848"/>
                <a:chOff x="4304043" y="1286668"/>
                <a:chExt cx="38379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2" name="圆角矩形 51"/>
                <p:cNvSpPr/>
                <p:nvPr/>
              </p:nvSpPr>
              <p:spPr>
                <a:xfrm>
                  <a:off x="4304043" y="1286668"/>
                  <a:ext cx="38379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2060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53" name="圆角矩形 52"/>
                <p:cNvSpPr/>
                <p:nvPr/>
              </p:nvSpPr>
              <p:spPr>
                <a:xfrm>
                  <a:off x="4351927" y="1373342"/>
                  <a:ext cx="374217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002060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51" name="椭圆 50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49" name="TextBox 93"/>
            <p:cNvSpPr txBox="1"/>
            <p:nvPr/>
          </p:nvSpPr>
          <p:spPr>
            <a:xfrm>
              <a:off x="1224127" y="3331792"/>
              <a:ext cx="78783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标题内容</a:t>
              </a:r>
              <a:endParaRPr lang="zh-CN" altLang="en-US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4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流程图: 手动输入 54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6" name="流程图: 手动输入 55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文本框 56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3744029" y="2276614"/>
            <a:ext cx="816998" cy="887723"/>
          </a:xfrm>
          <a:prstGeom prst="chevron">
            <a:avLst>
              <a:gd name="adj" fmla="val 54429"/>
            </a:avLst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4464109" y="2276614"/>
            <a:ext cx="818217" cy="887723"/>
          </a:xfrm>
          <a:prstGeom prst="chevron">
            <a:avLst>
              <a:gd name="adj" fmla="val 54429"/>
            </a:avLst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5184189" y="2276614"/>
            <a:ext cx="818217" cy="887723"/>
          </a:xfrm>
          <a:prstGeom prst="chevron">
            <a:avLst>
              <a:gd name="adj" fmla="val 54429"/>
            </a:avLst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5878140" y="2276614"/>
            <a:ext cx="818217" cy="887723"/>
          </a:xfrm>
          <a:prstGeom prst="chevron">
            <a:avLst>
              <a:gd name="adj" fmla="val 54429"/>
            </a:avLst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prstClr val="white"/>
              </a:solidFill>
              <a:latin typeface="微软雅黑" panose="020B050302020402020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 rot="5400000">
            <a:off x="553584" y="2892875"/>
            <a:ext cx="42481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5400213" y="1853843"/>
            <a:ext cx="0" cy="41324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960053" y="1359753"/>
            <a:ext cx="0" cy="9105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6120293" y="3149989"/>
            <a:ext cx="29068" cy="94606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4608125" y="3149987"/>
            <a:ext cx="0" cy="37000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五边形 12"/>
          <p:cNvSpPr/>
          <p:nvPr/>
        </p:nvSpPr>
        <p:spPr>
          <a:xfrm>
            <a:off x="2807925" y="2269198"/>
            <a:ext cx="5904655" cy="89273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prstClr val="black"/>
              </a:solidFill>
              <a:latin typeface="微软雅黑" panose="020B0503020204020204" charset="-122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445411" y="1554556"/>
            <a:ext cx="21602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      点击</a:t>
            </a: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。</a:t>
            </a: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       点击</a:t>
            </a: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。</a:t>
            </a:r>
            <a:endParaRPr lang="en-US" altLang="zh-CN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744029" y="915566"/>
            <a:ext cx="2327891" cy="444187"/>
            <a:chOff x="814328" y="3219334"/>
            <a:chExt cx="2266827" cy="432536"/>
          </a:xfrm>
        </p:grpSpPr>
        <p:grpSp>
          <p:nvGrpSpPr>
            <p:cNvPr id="16" name="组合 15"/>
            <p:cNvGrpSpPr/>
            <p:nvPr/>
          </p:nvGrpSpPr>
          <p:grpSpPr>
            <a:xfrm>
              <a:off x="814328" y="3219334"/>
              <a:ext cx="2266827" cy="432536"/>
              <a:chOff x="2173927" y="3285519"/>
              <a:chExt cx="2876394" cy="548848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2173927" y="3285519"/>
                <a:ext cx="2876394" cy="548848"/>
                <a:chOff x="4304043" y="1286668"/>
                <a:chExt cx="64140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>
                  <a:off x="4351923" y="1373339"/>
                  <a:ext cx="6323887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19" name="椭圆 18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charset="-122"/>
                  </a:rPr>
                  <a:t>1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7" name="TextBox 33"/>
            <p:cNvSpPr txBox="1"/>
            <p:nvPr/>
          </p:nvSpPr>
          <p:spPr>
            <a:xfrm>
              <a:off x="1139540" y="3319207"/>
              <a:ext cx="1926672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强大的执行力</a:t>
              </a:r>
              <a:endParaRPr lang="zh-CN" altLang="en-US" sz="13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392101" y="3519993"/>
            <a:ext cx="2327891" cy="444187"/>
            <a:chOff x="814325" y="3219334"/>
            <a:chExt cx="2266826" cy="432536"/>
          </a:xfrm>
        </p:grpSpPr>
        <p:grpSp>
          <p:nvGrpSpPr>
            <p:cNvPr id="23" name="组合 22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2173923" y="3285519"/>
                <a:ext cx="2876392" cy="548848"/>
                <a:chOff x="4304035" y="1286668"/>
                <a:chExt cx="641403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7" name="圆角矩形 26"/>
                <p:cNvSpPr/>
                <p:nvPr/>
              </p:nvSpPr>
              <p:spPr>
                <a:xfrm>
                  <a:off x="4304035" y="1286668"/>
                  <a:ext cx="641403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28" name="圆角矩形 27"/>
                <p:cNvSpPr/>
                <p:nvPr/>
              </p:nvSpPr>
              <p:spPr>
                <a:xfrm>
                  <a:off x="4351922" y="1373339"/>
                  <a:ext cx="632387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26" name="椭圆 25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charset="-122"/>
                  </a:rPr>
                  <a:t>2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4" name="TextBox 42"/>
            <p:cNvSpPr txBox="1"/>
            <p:nvPr/>
          </p:nvSpPr>
          <p:spPr>
            <a:xfrm>
              <a:off x="1249617" y="3331792"/>
              <a:ext cx="1808518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对该项目的深刻理解</a:t>
              </a:r>
              <a:endParaRPr lang="zh-CN" altLang="en-US" sz="13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39681" y="1419622"/>
            <a:ext cx="2327891" cy="444187"/>
            <a:chOff x="814328" y="3219334"/>
            <a:chExt cx="2266829" cy="432536"/>
          </a:xfrm>
        </p:grpSpPr>
        <p:grpSp>
          <p:nvGrpSpPr>
            <p:cNvPr id="30" name="组合 29"/>
            <p:cNvGrpSpPr/>
            <p:nvPr/>
          </p:nvGrpSpPr>
          <p:grpSpPr>
            <a:xfrm>
              <a:off x="814328" y="3219334"/>
              <a:ext cx="2266829" cy="432536"/>
              <a:chOff x="2173927" y="3285519"/>
              <a:chExt cx="2876396" cy="548848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2173927" y="3285519"/>
                <a:ext cx="2876396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4" name="圆角矩形 33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35" name="圆角矩形 34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33" name="椭圆 32"/>
              <p:cNvSpPr/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charset="-122"/>
                  </a:rPr>
                  <a:t>3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1" name="TextBox 49"/>
            <p:cNvSpPr txBox="1"/>
            <p:nvPr/>
          </p:nvSpPr>
          <p:spPr>
            <a:xfrm>
              <a:off x="1183671" y="3331792"/>
              <a:ext cx="1847692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精准的营销能力</a:t>
              </a:r>
              <a:endParaRPr lang="zh-CN" altLang="en-US" sz="13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904269" y="4096057"/>
            <a:ext cx="2327891" cy="444187"/>
            <a:chOff x="814328" y="3219334"/>
            <a:chExt cx="2266828" cy="432536"/>
          </a:xfrm>
        </p:grpSpPr>
        <p:grpSp>
          <p:nvGrpSpPr>
            <p:cNvPr id="37" name="组合 36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2173927" y="3285519"/>
                <a:ext cx="2876395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" name="圆角矩形 40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  <p:sp>
              <p:nvSpPr>
                <p:cNvPr id="42" name="圆角矩形 41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 panose="020B0503020204020204" charset="-122"/>
                  </a:endParaRPr>
                </a:p>
              </p:txBody>
            </p:sp>
          </p:grpSp>
          <p:sp>
            <p:nvSpPr>
              <p:cNvPr id="40" name="椭圆 39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solidFill>
                <a:srgbClr val="002B8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charset="-122"/>
                  </a:rPr>
                  <a:t>4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38" name="TextBox 57"/>
            <p:cNvSpPr txBox="1"/>
            <p:nvPr/>
          </p:nvSpPr>
          <p:spPr>
            <a:xfrm>
              <a:off x="1085352" y="3345963"/>
              <a:ext cx="1926671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丰富的产品运营经验</a:t>
              </a:r>
              <a:endParaRPr lang="zh-CN" altLang="en-US" sz="13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6624349" y="1853843"/>
            <a:ext cx="1698901" cy="1620807"/>
            <a:chOff x="3197225" y="3458369"/>
            <a:chExt cx="533400" cy="487363"/>
          </a:xfrm>
          <a:solidFill>
            <a:schemeClr val="bg2"/>
          </a:solidFill>
        </p:grpSpPr>
        <p:sp>
          <p:nvSpPr>
            <p:cNvPr id="44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  <p:sp>
          <p:nvSpPr>
            <p:cNvPr id="45" name="Freeform 313"/>
            <p:cNvSpPr/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46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流程图: 手动输入 46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流程图: 手动输入 47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/>
          <p:nvPr/>
        </p:nvSpPr>
        <p:spPr bwMode="auto">
          <a:xfrm>
            <a:off x="1760501" y="1431232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2B82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rgbClr val="002B82">
                <a:alpha val="85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1841371" y="1502907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rgbClr val="002B82">
                <a:alpha val="64000"/>
              </a:srgb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3828855" y="1431232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2B82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rgbClr val="002B82">
                <a:alpha val="85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Freeform 5"/>
          <p:cNvSpPr/>
          <p:nvPr/>
        </p:nvSpPr>
        <p:spPr bwMode="auto">
          <a:xfrm>
            <a:off x="3909725" y="1502907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rgbClr val="002B82">
                <a:alpha val="64000"/>
              </a:srgb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/>
          <p:nvPr/>
        </p:nvSpPr>
        <p:spPr bwMode="auto">
          <a:xfrm>
            <a:off x="5897209" y="1431232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2B82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rgbClr val="002B82">
                <a:alpha val="85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/>
          <p:nvPr/>
        </p:nvSpPr>
        <p:spPr bwMode="auto">
          <a:xfrm>
            <a:off x="5978078" y="1502907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rgbClr val="002B82">
                <a:alpha val="64000"/>
              </a:srgb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02575" y="2110922"/>
            <a:ext cx="85792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¥13456</a:t>
            </a:r>
            <a:endParaRPr lang="zh-CN" altLang="en-US" sz="15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39283" y="2110922"/>
            <a:ext cx="85792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¥13456</a:t>
            </a:r>
            <a:endParaRPr lang="zh-CN" altLang="en-US" sz="15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170929" y="2110922"/>
            <a:ext cx="85792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¥13456</a:t>
            </a:r>
            <a:endParaRPr lang="zh-CN" altLang="en-US" sz="15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524878" y="1736422"/>
            <a:ext cx="230951" cy="229729"/>
            <a:chOff x="3856417" y="4248125"/>
            <a:chExt cx="409860" cy="407692"/>
          </a:xfrm>
          <a:solidFill>
            <a:srgbClr val="002B82"/>
          </a:solidFill>
        </p:grpSpPr>
        <p:sp>
          <p:nvSpPr>
            <p:cNvPr id="14" name="Freeform 187"/>
            <p:cNvSpPr/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Freeform 188"/>
            <p:cNvSpPr/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66317" y="1694569"/>
            <a:ext cx="273108" cy="313433"/>
            <a:chOff x="2733098" y="4187405"/>
            <a:chExt cx="484675" cy="556238"/>
          </a:xfrm>
          <a:solidFill>
            <a:srgbClr val="002B82"/>
          </a:solidFill>
        </p:grpSpPr>
        <p:sp>
          <p:nvSpPr>
            <p:cNvPr id="22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428868" y="1741616"/>
            <a:ext cx="321986" cy="219341"/>
            <a:chOff x="4895160" y="4287159"/>
            <a:chExt cx="571418" cy="389258"/>
          </a:xfrm>
          <a:solidFill>
            <a:srgbClr val="002B82"/>
          </a:solidFill>
        </p:grpSpPr>
        <p:sp>
          <p:nvSpPr>
            <p:cNvPr id="40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4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Freeform 333"/>
            <p:cNvSpPr/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Freeform 334"/>
            <p:cNvSpPr/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8" name="Freeform 335"/>
            <p:cNvSpPr/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593902" y="3025138"/>
            <a:ext cx="1762338" cy="614792"/>
            <a:chOff x="2061936" y="5263650"/>
            <a:chExt cx="2349784" cy="819723"/>
          </a:xfrm>
        </p:grpSpPr>
        <p:sp>
          <p:nvSpPr>
            <p:cNvPr id="50" name="文本框 49"/>
            <p:cNvSpPr txBox="1"/>
            <p:nvPr/>
          </p:nvSpPr>
          <p:spPr bwMode="auto">
            <a:xfrm>
              <a:off x="2217364" y="5498597"/>
              <a:ext cx="203892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88463" y="3025139"/>
            <a:ext cx="1762338" cy="614790"/>
            <a:chOff x="2061936" y="5263650"/>
            <a:chExt cx="2349784" cy="819720"/>
          </a:xfrm>
        </p:grpSpPr>
        <p:sp>
          <p:nvSpPr>
            <p:cNvPr id="53" name="文本框 52"/>
            <p:cNvSpPr txBox="1"/>
            <p:nvPr/>
          </p:nvSpPr>
          <p:spPr bwMode="auto">
            <a:xfrm>
              <a:off x="2217364" y="5498594"/>
              <a:ext cx="203892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</a:t>
              </a:r>
              <a:r>
                <a:rPr lang="zh-CN" altLang="en-US" sz="900" dirty="0" smtClean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753990" y="3025139"/>
            <a:ext cx="1762338" cy="614790"/>
            <a:chOff x="2061936" y="5263650"/>
            <a:chExt cx="2349784" cy="819720"/>
          </a:xfrm>
        </p:grpSpPr>
        <p:sp>
          <p:nvSpPr>
            <p:cNvPr id="56" name="文本框 55"/>
            <p:cNvSpPr txBox="1"/>
            <p:nvPr/>
          </p:nvSpPr>
          <p:spPr bwMode="auto">
            <a:xfrm>
              <a:off x="2217364" y="5498594"/>
              <a:ext cx="203892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</a:t>
              </a:r>
              <a:r>
                <a:rPr lang="zh-CN" altLang="en-US" sz="900" dirty="0" smtClean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57" name="文本框 56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1059503" y="3962841"/>
            <a:ext cx="7024995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" name="流程图: 手动输入 59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1" name="流程图: 手动输入 60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2" name="文本框 61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2B82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2B82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rgbClr val="002B82">
                    <a:alpha val="85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rgbClr val="002B82">
                    <a:alpha val="64000"/>
                  </a:srgb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4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rgbClr val="002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22342"/>
            <a:chOff x="1502659" y="4629752"/>
            <a:chExt cx="2067969" cy="963121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  <a:cs typeface="Lato Light" panose="020F0302020204030203" charset="0"/>
                  <a:sym typeface="Lato Light" panose="020F0302020204030203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Lato Light" panose="020F0302020204030203" charset="0"/>
                <a:sym typeface="Lato Light" panose="020F0302020204030203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pc="75" dirty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4"/>
          </a:solidFill>
        </p:grpSpPr>
        <p:sp>
          <p:nvSpPr>
            <p:cNvPr id="30" name="Freeform 349"/>
            <p:cNvSpPr/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350"/>
            <p:cNvSpPr/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rgbClr val="002B82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0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流程图: 手动输入 40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流程图: 手动输入 41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002B82"/>
                  </a:solidFill>
                  <a:latin typeface="微软雅黑" panose="020B0503020204020204" charset="-122"/>
                </a:rPr>
                <a:t>1</a:t>
              </a:r>
              <a:endParaRPr lang="zh-CN" altLang="en-US" sz="2500" b="1" dirty="0">
                <a:solidFill>
                  <a:srgbClr val="002B82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002B82"/>
                  </a:solidFill>
                  <a:latin typeface="微软雅黑" panose="020B0503020204020204" charset="-122"/>
                </a:rPr>
                <a:t>2</a:t>
              </a:r>
              <a:endParaRPr lang="zh-CN" altLang="en-US" sz="2500" b="1" dirty="0">
                <a:solidFill>
                  <a:srgbClr val="002B82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002B82"/>
                  </a:solidFill>
                  <a:latin typeface="微软雅黑" panose="020B0503020204020204" charset="-122"/>
                </a:rPr>
                <a:t>3</a:t>
              </a:r>
              <a:endParaRPr lang="zh-CN" altLang="en-US" sz="2500" b="1" dirty="0">
                <a:solidFill>
                  <a:srgbClr val="002B82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0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0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0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en-US" altLang="zh-CN" sz="1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rgbClr val="002B82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流程图: 手动输入 23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流程图: 手动输入 24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H="1" flipV="1">
            <a:off x="2969045" y="1857279"/>
            <a:ext cx="3628920" cy="1695603"/>
          </a:xfrm>
          <a:prstGeom prst="line">
            <a:avLst/>
          </a:prstGeom>
          <a:ln w="12700">
            <a:solidFill>
              <a:srgbClr val="9395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2184979" y="1415756"/>
            <a:ext cx="4562601" cy="2165042"/>
          </a:xfrm>
          <a:prstGeom prst="line">
            <a:avLst/>
          </a:prstGeom>
          <a:ln w="19050">
            <a:solidFill>
              <a:srgbClr val="9395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820981" y="1359141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  <p:sp>
          <p:nvSpPr>
            <p:cNvPr id="8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444736" y="3296276"/>
            <a:ext cx="1414632" cy="636545"/>
            <a:chOff x="1591195" y="3531391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圆角矩形 104"/>
            <p:cNvSpPr/>
            <p:nvPr/>
          </p:nvSpPr>
          <p:spPr>
            <a:xfrm>
              <a:off x="1591195" y="3531391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641453" y="1097484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853297" y="3313413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8" name="TextBox 24"/>
          <p:cNvSpPr txBox="1"/>
          <p:nvPr/>
        </p:nvSpPr>
        <p:spPr>
          <a:xfrm>
            <a:off x="1835696" y="1635646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  <a:endParaRPr lang="zh-CN" altLang="en-US" sz="15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6660232" y="1373225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</a:p>
        </p:txBody>
      </p:sp>
      <p:sp>
        <p:nvSpPr>
          <p:cNvPr id="20" name="TextBox 26"/>
          <p:cNvSpPr txBox="1"/>
          <p:nvPr/>
        </p:nvSpPr>
        <p:spPr>
          <a:xfrm>
            <a:off x="1475656" y="355550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</a:p>
        </p:txBody>
      </p:sp>
      <p:sp>
        <p:nvSpPr>
          <p:cNvPr id="21" name="TextBox 27"/>
          <p:cNvSpPr txBox="1"/>
          <p:nvPr/>
        </p:nvSpPr>
        <p:spPr>
          <a:xfrm>
            <a:off x="5868144" y="358655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点击输入标题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746633" y="1810030"/>
            <a:ext cx="1382075" cy="1382075"/>
            <a:chOff x="3746633" y="1810030"/>
            <a:chExt cx="1382075" cy="1382075"/>
          </a:xfrm>
        </p:grpSpPr>
        <p:grpSp>
          <p:nvGrpSpPr>
            <p:cNvPr id="23" name="组合 22"/>
            <p:cNvGrpSpPr/>
            <p:nvPr/>
          </p:nvGrpSpPr>
          <p:grpSpPr>
            <a:xfrm>
              <a:off x="3746633" y="18100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5" name="同心圆 2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4" name="TextBox 30"/>
            <p:cNvSpPr txBox="1"/>
            <p:nvPr/>
          </p:nvSpPr>
          <p:spPr>
            <a:xfrm>
              <a:off x="3978122" y="2397335"/>
              <a:ext cx="92641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标题内容</a:t>
              </a:r>
            </a:p>
          </p:txBody>
        </p:sp>
      </p:grpSp>
      <p:sp>
        <p:nvSpPr>
          <p:cNvPr id="27" name="TextBox 31"/>
          <p:cNvSpPr txBox="1"/>
          <p:nvPr/>
        </p:nvSpPr>
        <p:spPr>
          <a:xfrm>
            <a:off x="592781" y="2186777"/>
            <a:ext cx="2448272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745181" y="4011910"/>
            <a:ext cx="2448272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Box 33"/>
          <p:cNvSpPr txBox="1"/>
          <p:nvPr/>
        </p:nvSpPr>
        <p:spPr>
          <a:xfrm>
            <a:off x="5849365" y="4058985"/>
            <a:ext cx="2448272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Box 34"/>
          <p:cNvSpPr txBox="1"/>
          <p:nvPr/>
        </p:nvSpPr>
        <p:spPr>
          <a:xfrm>
            <a:off x="6012160" y="1972988"/>
            <a:ext cx="2448272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883767" y="1304103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2523727" y="3207487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911328" y="3275267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725152" y="1059582"/>
            <a:ext cx="373310" cy="37331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35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流程图: 手动输入 35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流程图: 手动输入 36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25%</a:t>
            </a:r>
            <a:endParaRPr lang="zh-CN" altLang="en-US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25%</a:t>
            </a:r>
            <a:endParaRPr lang="zh-CN" altLang="en-US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15%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25%</a:t>
            </a:r>
            <a:endParaRPr lang="zh-CN" altLang="en-US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34084" y="100530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594955" y="131794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方正兰亭细黑_GBK_M" pitchFamily="2" charset="2"/>
              </a:rPr>
              <a:t>添加文字内容，内容详尽简要清晰。</a:t>
            </a:r>
            <a:endParaRPr lang="en-US" altLang="zh-CN" sz="14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方正兰亭细黑_GBK_M" pitchFamily="2" charset="2"/>
            </a:endParaRPr>
          </a:p>
          <a:p>
            <a:r>
              <a:rPr lang="zh-CN" altLang="en-US" sz="14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  <a:cs typeface="方正兰亭细黑_GBK_M" pitchFamily="2" charset="2"/>
              </a:rPr>
              <a:t>添加文字内容，内容详尽简要清晰。</a:t>
            </a:r>
            <a:endParaRPr lang="en-US" altLang="zh-CN" sz="14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rgbClr val="93959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流程图: 手动输入 27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9" name="流程图: 手动输入 28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添加文字标题</a:t>
            </a:r>
            <a:endParaRPr lang="zh-CN" altLang="en-US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solidFill>
            <a:schemeClr val="accent4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46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流程图: 手动输入 46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流程图: 手动输入 47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角星 3"/>
          <p:cNvSpPr/>
          <p:nvPr/>
        </p:nvSpPr>
        <p:spPr>
          <a:xfrm>
            <a:off x="2051581" y="1738257"/>
            <a:ext cx="2165350" cy="2165350"/>
          </a:xfrm>
          <a:prstGeom prst="star5">
            <a:avLst/>
          </a:prstGeom>
          <a:noFill/>
          <a:ln w="76200">
            <a:solidFill>
              <a:srgbClr val="9395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524904" y="2354207"/>
            <a:ext cx="1218704" cy="1218704"/>
            <a:chOff x="3962648" y="2819400"/>
            <a:chExt cx="1218704" cy="1218704"/>
          </a:xfrm>
        </p:grpSpPr>
        <p:grpSp>
          <p:nvGrpSpPr>
            <p:cNvPr id="6" name="组合 5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7" name="TextBox 5"/>
            <p:cNvSpPr txBox="1"/>
            <p:nvPr/>
          </p:nvSpPr>
          <p:spPr>
            <a:xfrm>
              <a:off x="4126543" y="3108951"/>
              <a:ext cx="87716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利益</a:t>
              </a:r>
              <a:endParaRPr lang="en-US" altLang="zh-CN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dirty="0" smtClean="0">
                  <a:solidFill>
                    <a:srgbClr val="5E5E5E"/>
                  </a:solidFill>
                  <a:latin typeface="微软雅黑" panose="020B0503020204020204" charset="-122"/>
                  <a:ea typeface="微软雅黑" panose="020B0503020204020204" charset="-122"/>
                </a:rPr>
                <a:t>最大化</a:t>
              </a:r>
              <a:endParaRPr lang="en-US" altLang="zh-CN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1548834" y="2218743"/>
            <a:ext cx="710139" cy="710139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79187" y="1221793"/>
            <a:ext cx="710139" cy="710139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023786" y="2218743"/>
            <a:ext cx="710139" cy="710139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532192" y="3661811"/>
            <a:ext cx="710139" cy="710139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038835" y="3649111"/>
            <a:ext cx="710139" cy="710139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bg1"/>
              </a:solidFill>
              <a:latin typeface="微软雅黑" panose="020B0503020204020204" charset="-122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782167" y="140161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  <a:endParaRPr lang="zh-CN" altLang="en-US" sz="14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Box 14"/>
          <p:cNvSpPr txBox="1"/>
          <p:nvPr/>
        </p:nvSpPr>
        <p:spPr>
          <a:xfrm>
            <a:off x="4844876" y="241812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4338218" y="392015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499348" y="245160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1009878" y="387031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标题内容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161692" y="1275118"/>
            <a:ext cx="2077200" cy="432536"/>
            <a:chOff x="814328" y="3219334"/>
            <a:chExt cx="2077200" cy="432536"/>
          </a:xfrm>
        </p:grpSpPr>
        <p:grpSp>
          <p:nvGrpSpPr>
            <p:cNvPr id="21" name="组合 20"/>
            <p:cNvGrpSpPr/>
            <p:nvPr/>
          </p:nvGrpSpPr>
          <p:grpSpPr>
            <a:xfrm>
              <a:off x="814328" y="3219334"/>
              <a:ext cx="2077200" cy="432536"/>
              <a:chOff x="4304043" y="1286668"/>
              <a:chExt cx="5877487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圆角矩形 22"/>
              <p:cNvSpPr/>
              <p:nvPr/>
            </p:nvSpPr>
            <p:spPr>
              <a:xfrm>
                <a:off x="4304043" y="1286668"/>
                <a:ext cx="5877487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4351924" y="1373342"/>
                <a:ext cx="5775624" cy="258445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FFFF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2" name="TextBox 20"/>
            <p:cNvSpPr txBox="1"/>
            <p:nvPr/>
          </p:nvSpPr>
          <p:spPr>
            <a:xfrm>
              <a:off x="831250" y="3331792"/>
              <a:ext cx="199930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dirty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点击输入标题文本</a:t>
              </a:r>
            </a:p>
          </p:txBody>
        </p:sp>
      </p:grpSp>
      <p:sp>
        <p:nvSpPr>
          <p:cNvPr id="25" name="TextBox 23"/>
          <p:cNvSpPr txBox="1"/>
          <p:nvPr/>
        </p:nvSpPr>
        <p:spPr>
          <a:xfrm>
            <a:off x="5940152" y="200454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、点击输入简要文字内容，文字内容需概括精炼，不用多余的文字修饰，言简意赅的说明分项内容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5940152" y="2827348"/>
            <a:ext cx="2520281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endParaRPr lang="en-US" altLang="zh-CN" sz="110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字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修饰，言简意赅的说明分项内容</a:t>
            </a: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5940152" y="3691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r>
              <a:rPr lang="zh-CN" altLang="en-US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、点击输入简要文字内容，文字内容需概括精炼，不用多余的文字修饰，言简意赅的说明分项内容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1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26"/>
          <p:cNvSpPr txBox="1"/>
          <p:nvPr/>
        </p:nvSpPr>
        <p:spPr>
          <a:xfrm>
            <a:off x="2799460" y="1451298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  <a:endParaRPr lang="zh-CN" altLang="en-US" sz="1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Box 27"/>
          <p:cNvSpPr txBox="1"/>
          <p:nvPr/>
        </p:nvSpPr>
        <p:spPr>
          <a:xfrm>
            <a:off x="1562212" y="245337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15%</a:t>
            </a:r>
            <a:endParaRPr lang="zh-CN" altLang="en-US" sz="1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Box 28"/>
          <p:cNvSpPr txBox="1"/>
          <p:nvPr/>
        </p:nvSpPr>
        <p:spPr>
          <a:xfrm>
            <a:off x="4043175" y="245337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0%</a:t>
            </a:r>
            <a:endParaRPr lang="zh-CN" altLang="en-US" sz="1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extBox 29"/>
          <p:cNvSpPr txBox="1"/>
          <p:nvPr/>
        </p:nvSpPr>
        <p:spPr>
          <a:xfrm>
            <a:off x="2058224" y="389376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35%</a:t>
            </a:r>
            <a:endParaRPr lang="zh-CN" altLang="en-US" sz="1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TextBox 30"/>
          <p:cNvSpPr txBox="1"/>
          <p:nvPr/>
        </p:nvSpPr>
        <p:spPr>
          <a:xfrm>
            <a:off x="3545572" y="3901091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  <a:endParaRPr lang="zh-CN" altLang="en-US" sz="1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流程图: 手动输入 33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流程图: 手动输入 34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6"/>
          <p:cNvSpPr txBox="1"/>
          <p:nvPr/>
        </p:nvSpPr>
        <p:spPr>
          <a:xfrm>
            <a:off x="904733" y="3435846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5" name="TextBox 27"/>
          <p:cNvSpPr txBox="1"/>
          <p:nvPr/>
        </p:nvSpPr>
        <p:spPr>
          <a:xfrm>
            <a:off x="2912509" y="3435846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6" name="TextBox 28"/>
          <p:cNvSpPr txBox="1"/>
          <p:nvPr/>
        </p:nvSpPr>
        <p:spPr>
          <a:xfrm>
            <a:off x="4907111" y="3443811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7" name="TextBox 29"/>
          <p:cNvSpPr txBox="1"/>
          <p:nvPr/>
        </p:nvSpPr>
        <p:spPr>
          <a:xfrm>
            <a:off x="6870379" y="3443811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8" name="燕尾形箭头 7"/>
          <p:cNvSpPr/>
          <p:nvPr/>
        </p:nvSpPr>
        <p:spPr>
          <a:xfrm>
            <a:off x="467544" y="2283718"/>
            <a:ext cx="8208912" cy="228600"/>
          </a:xfrm>
          <a:prstGeom prst="notchedRightArrow">
            <a:avLst/>
          </a:prstGeom>
          <a:solidFill>
            <a:schemeClr val="bg2">
              <a:lumMod val="50000"/>
            </a:schemeClr>
          </a:solidFill>
          <a:ln>
            <a:solidFill>
              <a:srgbClr val="9395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srgbClr val="002060"/>
              </a:solidFill>
              <a:latin typeface="微软雅黑" panose="020B0503020204020204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83076" y="1491630"/>
            <a:ext cx="1697385" cy="1697385"/>
            <a:chOff x="1278794" y="3334906"/>
            <a:chExt cx="914014" cy="914014"/>
          </a:xfrm>
        </p:grpSpPr>
        <p:grpSp>
          <p:nvGrpSpPr>
            <p:cNvPr id="10" name="组合 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1" name="TextBox 33"/>
            <p:cNvSpPr txBox="1"/>
            <p:nvPr/>
          </p:nvSpPr>
          <p:spPr>
            <a:xfrm>
              <a:off x="1477940" y="3742514"/>
              <a:ext cx="513771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第一阶段</a:t>
              </a:r>
              <a:endPara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46134" y="1495340"/>
            <a:ext cx="1697385" cy="1697385"/>
            <a:chOff x="1278794" y="3334906"/>
            <a:chExt cx="914014" cy="914014"/>
          </a:xfrm>
        </p:grpSpPr>
        <p:grpSp>
          <p:nvGrpSpPr>
            <p:cNvPr id="15" name="组合 14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16" name="TextBox 38"/>
            <p:cNvSpPr txBox="1"/>
            <p:nvPr/>
          </p:nvSpPr>
          <p:spPr>
            <a:xfrm>
              <a:off x="1477940" y="3740516"/>
              <a:ext cx="513771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第二阶段</a:t>
              </a:r>
              <a:endPara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88516" y="1491630"/>
            <a:ext cx="1697385" cy="1697385"/>
            <a:chOff x="1278794" y="3334906"/>
            <a:chExt cx="914014" cy="914014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1" name="TextBox 43"/>
            <p:cNvSpPr txBox="1"/>
            <p:nvPr/>
          </p:nvSpPr>
          <p:spPr>
            <a:xfrm>
              <a:off x="1477940" y="3742514"/>
              <a:ext cx="513771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第三阶段</a:t>
              </a:r>
              <a:endPara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19031" y="1498505"/>
            <a:ext cx="1697385" cy="1697385"/>
            <a:chOff x="1278794" y="3334906"/>
            <a:chExt cx="914014" cy="914014"/>
          </a:xfrm>
        </p:grpSpPr>
        <p:grpSp>
          <p:nvGrpSpPr>
            <p:cNvPr id="25" name="组合 24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7" name="同心圆 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002060"/>
                  </a:solidFill>
                  <a:latin typeface="微软雅黑" panose="020B0503020204020204" charset="-122"/>
                </a:endParaRPr>
              </a:p>
            </p:txBody>
          </p:sp>
        </p:grpSp>
        <p:sp>
          <p:nvSpPr>
            <p:cNvPr id="26" name="TextBox 48"/>
            <p:cNvSpPr txBox="1"/>
            <p:nvPr/>
          </p:nvSpPr>
          <p:spPr>
            <a:xfrm>
              <a:off x="1477940" y="3738812"/>
              <a:ext cx="513771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solidFill>
                    <a:srgbClr val="002B82"/>
                  </a:solidFill>
                  <a:latin typeface="微软雅黑" panose="020B0503020204020204" charset="-122"/>
                  <a:ea typeface="微软雅黑" panose="020B0503020204020204" charset="-122"/>
                </a:rPr>
                <a:t>第四阶段</a:t>
              </a:r>
              <a:endPara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>
            <a:off x="824277" y="1347614"/>
            <a:ext cx="645364" cy="64536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solidFill>
                <a:srgbClr val="002060"/>
              </a:solidFill>
              <a:latin typeface="微软雅黑" panose="020B050302020402020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783180" y="1347614"/>
            <a:ext cx="645364" cy="64536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solidFill>
                <a:srgbClr val="002060"/>
              </a:solidFill>
              <a:latin typeface="微软雅黑" panose="020B050302020402020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760524" y="1354159"/>
            <a:ext cx="645364" cy="64536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solidFill>
                <a:srgbClr val="002060"/>
              </a:solidFill>
              <a:latin typeface="微软雅黑" panose="020B050302020402020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6707078" y="1354159"/>
            <a:ext cx="645364" cy="645364"/>
          </a:xfrm>
          <a:prstGeom prst="ellipse">
            <a:avLst/>
          </a:prstGeom>
          <a:solidFill>
            <a:srgbClr val="002B8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solidFill>
                <a:srgbClr val="002060"/>
              </a:solidFill>
              <a:latin typeface="微软雅黑" panose="020B0503020204020204" charset="-122"/>
            </a:endParaRPr>
          </a:p>
        </p:txBody>
      </p:sp>
      <p:sp>
        <p:nvSpPr>
          <p:cNvPr id="33" name="Freeform 34"/>
          <p:cNvSpPr>
            <a:spLocks noEditPoints="1"/>
          </p:cNvSpPr>
          <p:nvPr/>
        </p:nvSpPr>
        <p:spPr bwMode="auto">
          <a:xfrm>
            <a:off x="1000830" y="1498505"/>
            <a:ext cx="334257" cy="343054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Freeform 26"/>
          <p:cNvSpPr>
            <a:spLocks noEditPoints="1"/>
          </p:cNvSpPr>
          <p:nvPr/>
        </p:nvSpPr>
        <p:spPr bwMode="auto">
          <a:xfrm>
            <a:off x="2952968" y="1519255"/>
            <a:ext cx="305788" cy="302082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35"/>
          <p:cNvSpPr>
            <a:spLocks noEditPoints="1"/>
          </p:cNvSpPr>
          <p:nvPr/>
        </p:nvSpPr>
        <p:spPr bwMode="auto">
          <a:xfrm>
            <a:off x="6895784" y="1535551"/>
            <a:ext cx="294065" cy="318039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Freeform 20"/>
          <p:cNvSpPr>
            <a:spLocks noEditPoints="1"/>
          </p:cNvSpPr>
          <p:nvPr/>
        </p:nvSpPr>
        <p:spPr bwMode="auto">
          <a:xfrm>
            <a:off x="4949998" y="1491630"/>
            <a:ext cx="287664" cy="361960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流程图: 手动输入 37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流程图: 手动输入 38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62957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2690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同心圆 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82423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2157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2060"/>
                </a:solidFill>
                <a:latin typeface="微软雅黑" panose="020B0503020204020204" charset="-122"/>
              </a:endParaRPr>
            </a:p>
          </p:txBody>
        </p:sp>
      </p:grpSp>
      <p:sp>
        <p:nvSpPr>
          <p:cNvPr id="16" name="TextBox 13"/>
          <p:cNvSpPr txBox="1"/>
          <p:nvPr/>
        </p:nvSpPr>
        <p:spPr>
          <a:xfrm>
            <a:off x="1691680" y="1923678"/>
            <a:ext cx="95410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点击输入</a:t>
            </a:r>
            <a:endParaRPr lang="en-US" altLang="zh-CN" sz="1500" b="1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标题文本</a:t>
            </a:r>
          </a:p>
        </p:txBody>
      </p:sp>
      <p:sp>
        <p:nvSpPr>
          <p:cNvPr id="17" name="TextBox 14"/>
          <p:cNvSpPr txBox="1"/>
          <p:nvPr/>
        </p:nvSpPr>
        <p:spPr>
          <a:xfrm>
            <a:off x="3247907" y="1923678"/>
            <a:ext cx="95410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点击输入</a:t>
            </a:r>
            <a:endParaRPr lang="en-US" altLang="zh-CN" sz="1500" b="1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标题文本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4893034" y="1923678"/>
            <a:ext cx="95410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1500" b="1" dirty="0" smtClean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输入</a:t>
            </a:r>
            <a:endParaRPr lang="en-US" altLang="zh-CN" sz="1500" b="1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标题文本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500060" y="1923678"/>
            <a:ext cx="95410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点击输入</a:t>
            </a:r>
            <a:endParaRPr lang="en-US" altLang="zh-CN" sz="1500" b="1" dirty="0">
              <a:solidFill>
                <a:srgbClr val="002B8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002B82"/>
                </a:solidFill>
                <a:latin typeface="微软雅黑" panose="020B0503020204020204" charset="-122"/>
                <a:ea typeface="微软雅黑" panose="020B0503020204020204" charset="-122"/>
              </a:rPr>
              <a:t>标题文本</a:t>
            </a:r>
          </a:p>
        </p:txBody>
      </p:sp>
      <p:sp>
        <p:nvSpPr>
          <p:cNvPr id="20" name="TextBox 39"/>
          <p:cNvSpPr txBox="1"/>
          <p:nvPr/>
        </p:nvSpPr>
        <p:spPr>
          <a:xfrm>
            <a:off x="1331640" y="3922778"/>
            <a:ext cx="5848816" cy="4344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00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en-US" altLang="zh-CN" sz="100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流程图: 手动输入 21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流程图: 手动输入 22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0" y="2104333"/>
            <a:ext cx="6038850" cy="1225494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-1" fmla="*/ 0 w 6038850"/>
              <a:gd name="connsiteY0-2" fmla="*/ 299838 h 1304686"/>
              <a:gd name="connsiteX1-3" fmla="*/ 2705100 w 6038850"/>
              <a:gd name="connsiteY1-4" fmla="*/ 52188 h 1304686"/>
              <a:gd name="connsiteX2-5" fmla="*/ 5619750 w 6038850"/>
              <a:gd name="connsiteY2-6" fmla="*/ 1195188 h 1304686"/>
              <a:gd name="connsiteX3-7" fmla="*/ 6038850 w 6038850"/>
              <a:gd name="connsiteY3-8" fmla="*/ 1176138 h 1304686"/>
              <a:gd name="connsiteX0-9" fmla="*/ 0 w 6038850"/>
              <a:gd name="connsiteY0-10" fmla="*/ 287550 h 1218694"/>
              <a:gd name="connsiteX1-11" fmla="*/ 2705100 w 6038850"/>
              <a:gd name="connsiteY1-12" fmla="*/ 39900 h 1218694"/>
              <a:gd name="connsiteX2-13" fmla="*/ 4832350 w 6038850"/>
              <a:gd name="connsiteY2-14" fmla="*/ 1005100 h 1218694"/>
              <a:gd name="connsiteX3-15" fmla="*/ 6038850 w 6038850"/>
              <a:gd name="connsiteY3-16" fmla="*/ 1163850 h 1218694"/>
              <a:gd name="connsiteX0-17" fmla="*/ 0 w 6038850"/>
              <a:gd name="connsiteY0-18" fmla="*/ 287550 h 1225494"/>
              <a:gd name="connsiteX1-19" fmla="*/ 2705100 w 6038850"/>
              <a:gd name="connsiteY1-20" fmla="*/ 39900 h 1225494"/>
              <a:gd name="connsiteX2-21" fmla="*/ 4832350 w 6038850"/>
              <a:gd name="connsiteY2-22" fmla="*/ 1005100 h 1225494"/>
              <a:gd name="connsiteX3-23" fmla="*/ 6038850 w 6038850"/>
              <a:gd name="connsiteY3-24" fmla="*/ 1163850 h 122549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rgbClr val="93959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  <a:latin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54436" y="2523719"/>
            <a:ext cx="849821" cy="635481"/>
            <a:chOff x="6054436" y="2405136"/>
            <a:chExt cx="849821" cy="63548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" name="Freeform 133"/>
            <p:cNvSpPr/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Freeform 134"/>
            <p:cNvSpPr/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Freeform 135"/>
            <p:cNvSpPr/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Freeform 107"/>
            <p:cNvSpPr/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-1" fmla="*/ 5000 w 10000"/>
                <a:gd name="connsiteY0-2" fmla="*/ 0 h 10000"/>
                <a:gd name="connsiteX1-3" fmla="*/ 10000 w 10000"/>
                <a:gd name="connsiteY1-4" fmla="*/ 3212 h 10000"/>
                <a:gd name="connsiteX2-5" fmla="*/ 10000 w 10000"/>
                <a:gd name="connsiteY2-6" fmla="*/ 3293 h 10000"/>
                <a:gd name="connsiteX3-7" fmla="*/ 10000 w 10000"/>
                <a:gd name="connsiteY3-8" fmla="*/ 3293 h 10000"/>
                <a:gd name="connsiteX4-9" fmla="*/ 6795 w 10000"/>
                <a:gd name="connsiteY4-10" fmla="*/ 9697 h 10000"/>
                <a:gd name="connsiteX5-11" fmla="*/ 6635 w 10000"/>
                <a:gd name="connsiteY5-12" fmla="*/ 9818 h 10000"/>
                <a:gd name="connsiteX6-13" fmla="*/ 6635 w 10000"/>
                <a:gd name="connsiteY6-14" fmla="*/ 9818 h 10000"/>
                <a:gd name="connsiteX7-15" fmla="*/ 6635 w 10000"/>
                <a:gd name="connsiteY7-16" fmla="*/ 9818 h 10000"/>
                <a:gd name="connsiteX8-17" fmla="*/ 5897 w 10000"/>
                <a:gd name="connsiteY8-18" fmla="*/ 10000 h 10000"/>
                <a:gd name="connsiteX9-19" fmla="*/ 4936 w 10000"/>
                <a:gd name="connsiteY9-20" fmla="*/ 9475 h 10000"/>
                <a:gd name="connsiteX10-21" fmla="*/ 5288 w 10000"/>
                <a:gd name="connsiteY10-22" fmla="*/ 8384 h 10000"/>
                <a:gd name="connsiteX11-23" fmla="*/ 3910 w 10000"/>
                <a:gd name="connsiteY11-24" fmla="*/ 6283 h 10000"/>
                <a:gd name="connsiteX12-25" fmla="*/ 3910 w 10000"/>
                <a:gd name="connsiteY12-26" fmla="*/ 6263 h 10000"/>
                <a:gd name="connsiteX13-27" fmla="*/ 1346 w 10000"/>
                <a:gd name="connsiteY13-28" fmla="*/ 5333 h 10000"/>
                <a:gd name="connsiteX14-29" fmla="*/ 0 w 10000"/>
                <a:gd name="connsiteY14-30" fmla="*/ 3172 h 10000"/>
                <a:gd name="connsiteX15-31" fmla="*/ 5000 w 10000"/>
                <a:gd name="connsiteY15-32" fmla="*/ 0 h 10000"/>
                <a:gd name="connsiteX0-33" fmla="*/ 5000 w 10000"/>
                <a:gd name="connsiteY0-34" fmla="*/ 0 h 10086"/>
                <a:gd name="connsiteX1-35" fmla="*/ 10000 w 10000"/>
                <a:gd name="connsiteY1-36" fmla="*/ 3212 h 10086"/>
                <a:gd name="connsiteX2-37" fmla="*/ 10000 w 10000"/>
                <a:gd name="connsiteY2-38" fmla="*/ 3293 h 10086"/>
                <a:gd name="connsiteX3-39" fmla="*/ 10000 w 10000"/>
                <a:gd name="connsiteY3-40" fmla="*/ 3293 h 10086"/>
                <a:gd name="connsiteX4-41" fmla="*/ 6795 w 10000"/>
                <a:gd name="connsiteY4-42" fmla="*/ 9697 h 10086"/>
                <a:gd name="connsiteX5-43" fmla="*/ 6635 w 10000"/>
                <a:gd name="connsiteY5-44" fmla="*/ 9818 h 10086"/>
                <a:gd name="connsiteX6-45" fmla="*/ 6635 w 10000"/>
                <a:gd name="connsiteY6-46" fmla="*/ 9818 h 10086"/>
                <a:gd name="connsiteX7-47" fmla="*/ 6635 w 10000"/>
                <a:gd name="connsiteY7-48" fmla="*/ 9818 h 10086"/>
                <a:gd name="connsiteX8-49" fmla="*/ 5897 w 10000"/>
                <a:gd name="connsiteY8-50" fmla="*/ 10000 h 10086"/>
                <a:gd name="connsiteX9-51" fmla="*/ 5288 w 10000"/>
                <a:gd name="connsiteY9-52" fmla="*/ 8384 h 10086"/>
                <a:gd name="connsiteX10-53" fmla="*/ 3910 w 10000"/>
                <a:gd name="connsiteY10-54" fmla="*/ 6283 h 10086"/>
                <a:gd name="connsiteX11-55" fmla="*/ 3910 w 10000"/>
                <a:gd name="connsiteY11-56" fmla="*/ 6263 h 10086"/>
                <a:gd name="connsiteX12-57" fmla="*/ 1346 w 10000"/>
                <a:gd name="connsiteY12-58" fmla="*/ 5333 h 10086"/>
                <a:gd name="connsiteX13-59" fmla="*/ 0 w 10000"/>
                <a:gd name="connsiteY13-60" fmla="*/ 3172 h 10086"/>
                <a:gd name="connsiteX14-61" fmla="*/ 5000 w 10000"/>
                <a:gd name="connsiteY14-62" fmla="*/ 0 h 100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rgbClr val="002B82">
                <a:alpha val="73000"/>
              </a:srgbClr>
            </a:solidFill>
            <a:ln>
              <a:noFill/>
            </a:ln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Freeform 107"/>
            <p:cNvSpPr/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-1" fmla="*/ 5000 w 10000"/>
                <a:gd name="connsiteY0-2" fmla="*/ 0 h 10000"/>
                <a:gd name="connsiteX1-3" fmla="*/ 10000 w 10000"/>
                <a:gd name="connsiteY1-4" fmla="*/ 3212 h 10000"/>
                <a:gd name="connsiteX2-5" fmla="*/ 10000 w 10000"/>
                <a:gd name="connsiteY2-6" fmla="*/ 3293 h 10000"/>
                <a:gd name="connsiteX3-7" fmla="*/ 10000 w 10000"/>
                <a:gd name="connsiteY3-8" fmla="*/ 3293 h 10000"/>
                <a:gd name="connsiteX4-9" fmla="*/ 6795 w 10000"/>
                <a:gd name="connsiteY4-10" fmla="*/ 9697 h 10000"/>
                <a:gd name="connsiteX5-11" fmla="*/ 6635 w 10000"/>
                <a:gd name="connsiteY5-12" fmla="*/ 9818 h 10000"/>
                <a:gd name="connsiteX6-13" fmla="*/ 6635 w 10000"/>
                <a:gd name="connsiteY6-14" fmla="*/ 9818 h 10000"/>
                <a:gd name="connsiteX7-15" fmla="*/ 6635 w 10000"/>
                <a:gd name="connsiteY7-16" fmla="*/ 9818 h 10000"/>
                <a:gd name="connsiteX8-17" fmla="*/ 5897 w 10000"/>
                <a:gd name="connsiteY8-18" fmla="*/ 10000 h 10000"/>
                <a:gd name="connsiteX9-19" fmla="*/ 4936 w 10000"/>
                <a:gd name="connsiteY9-20" fmla="*/ 9475 h 10000"/>
                <a:gd name="connsiteX10-21" fmla="*/ 5288 w 10000"/>
                <a:gd name="connsiteY10-22" fmla="*/ 8384 h 10000"/>
                <a:gd name="connsiteX11-23" fmla="*/ 3910 w 10000"/>
                <a:gd name="connsiteY11-24" fmla="*/ 6283 h 10000"/>
                <a:gd name="connsiteX12-25" fmla="*/ 3910 w 10000"/>
                <a:gd name="connsiteY12-26" fmla="*/ 6263 h 10000"/>
                <a:gd name="connsiteX13-27" fmla="*/ 1346 w 10000"/>
                <a:gd name="connsiteY13-28" fmla="*/ 5333 h 10000"/>
                <a:gd name="connsiteX14-29" fmla="*/ 0 w 10000"/>
                <a:gd name="connsiteY14-30" fmla="*/ 3172 h 10000"/>
                <a:gd name="connsiteX15-31" fmla="*/ 5000 w 10000"/>
                <a:gd name="connsiteY15-32" fmla="*/ 0 h 10000"/>
                <a:gd name="connsiteX0-33" fmla="*/ 5000 w 10000"/>
                <a:gd name="connsiteY0-34" fmla="*/ 0 h 10086"/>
                <a:gd name="connsiteX1-35" fmla="*/ 10000 w 10000"/>
                <a:gd name="connsiteY1-36" fmla="*/ 3212 h 10086"/>
                <a:gd name="connsiteX2-37" fmla="*/ 10000 w 10000"/>
                <a:gd name="connsiteY2-38" fmla="*/ 3293 h 10086"/>
                <a:gd name="connsiteX3-39" fmla="*/ 10000 w 10000"/>
                <a:gd name="connsiteY3-40" fmla="*/ 3293 h 10086"/>
                <a:gd name="connsiteX4-41" fmla="*/ 6795 w 10000"/>
                <a:gd name="connsiteY4-42" fmla="*/ 9697 h 10086"/>
                <a:gd name="connsiteX5-43" fmla="*/ 6635 w 10000"/>
                <a:gd name="connsiteY5-44" fmla="*/ 9818 h 10086"/>
                <a:gd name="connsiteX6-45" fmla="*/ 6635 w 10000"/>
                <a:gd name="connsiteY6-46" fmla="*/ 9818 h 10086"/>
                <a:gd name="connsiteX7-47" fmla="*/ 6635 w 10000"/>
                <a:gd name="connsiteY7-48" fmla="*/ 9818 h 10086"/>
                <a:gd name="connsiteX8-49" fmla="*/ 5897 w 10000"/>
                <a:gd name="connsiteY8-50" fmla="*/ 10000 h 10086"/>
                <a:gd name="connsiteX9-51" fmla="*/ 5288 w 10000"/>
                <a:gd name="connsiteY9-52" fmla="*/ 8384 h 10086"/>
                <a:gd name="connsiteX10-53" fmla="*/ 3910 w 10000"/>
                <a:gd name="connsiteY10-54" fmla="*/ 6283 h 10086"/>
                <a:gd name="connsiteX11-55" fmla="*/ 3910 w 10000"/>
                <a:gd name="connsiteY11-56" fmla="*/ 6263 h 10086"/>
                <a:gd name="connsiteX12-57" fmla="*/ 1346 w 10000"/>
                <a:gd name="connsiteY12-58" fmla="*/ 5333 h 10086"/>
                <a:gd name="connsiteX13-59" fmla="*/ 0 w 10000"/>
                <a:gd name="connsiteY13-60" fmla="*/ 3172 h 10086"/>
                <a:gd name="connsiteX14-61" fmla="*/ 5000 w 10000"/>
                <a:gd name="connsiteY14-62" fmla="*/ 0 h 100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rgbClr val="002B82">
                <a:alpha val="73000"/>
              </a:srgbClr>
            </a:solidFill>
            <a:ln>
              <a:noFill/>
            </a:ln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108"/>
            <p:cNvSpPr/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rgbClr val="002B82"/>
            </a:solidFill>
            <a:ln>
              <a:noFill/>
            </a:ln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rgbClr val="A1A1A1">
                <a:alpha val="77000"/>
              </a:srgbClr>
            </a:solidFill>
            <a:ln>
              <a:noFill/>
            </a:ln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rgbClr val="A1A1A1">
                <a:alpha val="77000"/>
              </a:srgbClr>
            </a:solidFill>
            <a:ln>
              <a:noFill/>
            </a:ln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rgbClr val="A1A1A1">
                <a:alpha val="77000"/>
              </a:srgbClr>
            </a:solidFill>
            <a:ln>
              <a:noFill/>
            </a:ln>
          </p:spPr>
          <p:txBody>
            <a:bodyPr/>
            <a:lstStyle/>
            <a:p>
              <a:endParaRPr lang="en-US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FFFF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776458" y="1732994"/>
            <a:ext cx="958136" cy="9581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4801394" y="3834127"/>
            <a:ext cx="317357" cy="278329"/>
            <a:chOff x="3175" y="-1587"/>
            <a:chExt cx="490538" cy="430212"/>
          </a:xfrm>
          <a:solidFill>
            <a:srgbClr val="002B82"/>
          </a:solidFill>
        </p:grpSpPr>
        <p:sp>
          <p:nvSpPr>
            <p:cNvPr id="20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Freeform 50"/>
          <p:cNvSpPr>
            <a:spLocks noEditPoints="1"/>
          </p:cNvSpPr>
          <p:nvPr/>
        </p:nvSpPr>
        <p:spPr bwMode="auto">
          <a:xfrm>
            <a:off x="1055561" y="2894752"/>
            <a:ext cx="261823" cy="329775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solidFill>
            <a:srgbClr val="002B8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>
              <a:solidFill>
                <a:srgbClr val="FFFFFF"/>
              </a:solidFill>
              <a:latin typeface="微软雅黑" panose="020B0503020204020204" charset="-122"/>
              <a:ea typeface="+mj-ea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2983620" y="3224527"/>
            <a:ext cx="242125" cy="354280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solidFill>
            <a:srgbClr val="002B8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>
              <a:solidFill>
                <a:srgbClr val="FFFFFF"/>
              </a:solidFill>
              <a:latin typeface="微软雅黑" panose="020B0503020204020204" charset="-122"/>
              <a:ea typeface="+mj-ea"/>
            </a:endParaRPr>
          </a:p>
        </p:txBody>
      </p:sp>
      <p:grpSp>
        <p:nvGrpSpPr>
          <p:cNvPr id="24" name="Group 18"/>
          <p:cNvGrpSpPr/>
          <p:nvPr/>
        </p:nvGrpSpPr>
        <p:grpSpPr>
          <a:xfrm>
            <a:off x="7429035" y="3182144"/>
            <a:ext cx="312268" cy="312268"/>
            <a:chOff x="6350" y="4763"/>
            <a:chExt cx="492125" cy="492125"/>
          </a:xfrm>
          <a:solidFill>
            <a:srgbClr val="002B82"/>
          </a:solidFill>
        </p:grpSpPr>
        <p:sp>
          <p:nvSpPr>
            <p:cNvPr id="25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Roboto condensed"/>
              </a:endParaRPr>
            </a:p>
          </p:txBody>
        </p:sp>
        <p:sp>
          <p:nvSpPr>
            <p:cNvPr id="26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Roboto condensed"/>
              </a:endParaRPr>
            </a:p>
          </p:txBody>
        </p:sp>
        <p:sp>
          <p:nvSpPr>
            <p:cNvPr id="27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Roboto condensed"/>
              </a:endParaRPr>
            </a:p>
          </p:txBody>
        </p:sp>
      </p:grpSp>
      <p:sp>
        <p:nvSpPr>
          <p:cNvPr id="28" name="TextBox 26"/>
          <p:cNvSpPr txBox="1"/>
          <p:nvPr/>
        </p:nvSpPr>
        <p:spPr>
          <a:xfrm>
            <a:off x="229394" y="3303609"/>
            <a:ext cx="1915874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Box 27"/>
          <p:cNvSpPr txBox="1"/>
          <p:nvPr/>
        </p:nvSpPr>
        <p:spPr>
          <a:xfrm>
            <a:off x="2120662" y="3658278"/>
            <a:ext cx="1915874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Box 28"/>
          <p:cNvSpPr txBox="1"/>
          <p:nvPr/>
        </p:nvSpPr>
        <p:spPr>
          <a:xfrm>
            <a:off x="4024278" y="4215127"/>
            <a:ext cx="1915874" cy="489383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 本</a:t>
            </a: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en-US" altLang="zh-CN" sz="1050" kern="0" dirty="0" smtClean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extBox 29"/>
          <p:cNvSpPr txBox="1"/>
          <p:nvPr/>
        </p:nvSpPr>
        <p:spPr>
          <a:xfrm>
            <a:off x="6688574" y="3639528"/>
            <a:ext cx="1915874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1050" kern="0" dirty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kern="0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粘贴</a:t>
            </a:r>
            <a:endParaRPr lang="zh-CN" altLang="en-US" sz="1050" kern="0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677858" y="2649672"/>
            <a:ext cx="809336" cy="809336"/>
            <a:chOff x="4677858" y="2649672"/>
            <a:chExt cx="809336" cy="809336"/>
          </a:xfrm>
          <a:solidFill>
            <a:srgbClr val="002B82"/>
          </a:solidFill>
        </p:grpSpPr>
        <p:sp>
          <p:nvSpPr>
            <p:cNvPr id="33" name="椭圆 32"/>
            <p:cNvSpPr/>
            <p:nvPr/>
          </p:nvSpPr>
          <p:spPr>
            <a:xfrm>
              <a:off x="4677858" y="2649672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zh-CN" altLang="en-US" kern="0">
                <a:solidFill>
                  <a:srgbClr val="44B505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4719132" y="2696247"/>
              <a:ext cx="726788" cy="726784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4B505"/>
                </a:solidFill>
                <a:latin typeface="微软雅黑" panose="020B050302020402020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9258" y="1763208"/>
            <a:ext cx="809336" cy="809336"/>
            <a:chOff x="4677858" y="2649672"/>
            <a:chExt cx="809336" cy="809336"/>
          </a:xfrm>
          <a:solidFill>
            <a:srgbClr val="002B82"/>
          </a:solidFill>
        </p:grpSpPr>
        <p:sp>
          <p:nvSpPr>
            <p:cNvPr id="36" name="椭圆 35"/>
            <p:cNvSpPr/>
            <p:nvPr/>
          </p:nvSpPr>
          <p:spPr>
            <a:xfrm>
              <a:off x="4677858" y="2649672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zh-CN" altLang="en-US" kern="0">
                <a:solidFill>
                  <a:srgbClr val="44B505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719132" y="2696247"/>
              <a:ext cx="726788" cy="726784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4B505"/>
                </a:solidFill>
                <a:latin typeface="微软雅黑" panose="020B0503020204020204" charset="-122"/>
              </a:endParaRPr>
            </a:p>
          </p:txBody>
        </p:sp>
      </p:grpSp>
      <p:pic>
        <p:nvPicPr>
          <p:cNvPr id="38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30194" y="1200944"/>
            <a:ext cx="1789484" cy="178948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</a:extLst>
        </p:spPr>
      </p:pic>
      <p:pic>
        <p:nvPicPr>
          <p:cNvPr id="39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52071" y="958036"/>
            <a:ext cx="2028983" cy="2028983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</a:extLst>
        </p:spPr>
      </p:pic>
      <p:sp>
        <p:nvSpPr>
          <p:cNvPr id="40" name="矩形 39"/>
          <p:cNvSpPr/>
          <p:nvPr/>
        </p:nvSpPr>
        <p:spPr>
          <a:xfrm>
            <a:off x="7236296" y="1738043"/>
            <a:ext cx="1089477" cy="373510"/>
          </a:xfrm>
          <a:prstGeom prst="rect">
            <a:avLst/>
          </a:prstGeom>
        </p:spPr>
        <p:txBody>
          <a:bodyPr wrap="square" lIns="68589" tIns="34295" rIns="68589" bIns="34295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完成概述</a:t>
            </a:r>
            <a:endParaRPr lang="zh-CN" altLang="en-US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 Box 18"/>
          <p:cNvSpPr txBox="1">
            <a:spLocks noChangeArrowheads="1"/>
          </p:cNvSpPr>
          <p:nvPr/>
        </p:nvSpPr>
        <p:spPr bwMode="gray">
          <a:xfrm>
            <a:off x="978074" y="244789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A1A1A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b="1" dirty="0" smtClean="0">
                <a:solidFill>
                  <a:srgbClr val="5E5E5E"/>
                </a:solidFill>
                <a:latin typeface="微软雅黑" panose="020B0503020204020204" charset="-122"/>
                <a:ea typeface="微软雅黑" panose="020B0503020204020204" charset="-122"/>
              </a:rPr>
              <a:t>点击添加章节标题</a:t>
            </a:r>
            <a:endParaRPr lang="zh-CN" altLang="en-US" sz="2500" b="1" dirty="0">
              <a:solidFill>
                <a:srgbClr val="5E5E5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流程图: 手动输入 41"/>
          <p:cNvSpPr/>
          <p:nvPr/>
        </p:nvSpPr>
        <p:spPr>
          <a:xfrm rot="5400000">
            <a:off x="305376" y="123680"/>
            <a:ext cx="488138" cy="67678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流程图: 手动输入 42"/>
          <p:cNvSpPr/>
          <p:nvPr/>
        </p:nvSpPr>
        <p:spPr>
          <a:xfrm rot="5400000" flipV="1">
            <a:off x="8426676" y="4426176"/>
            <a:ext cx="267494" cy="1167154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300651" y="16968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5616" y="1342940"/>
            <a:ext cx="6866743" cy="2646878"/>
            <a:chOff x="1248284" y="192862"/>
            <a:chExt cx="6866743" cy="2646878"/>
          </a:xfrm>
        </p:grpSpPr>
        <p:sp>
          <p:nvSpPr>
            <p:cNvPr id="13" name="矩形 12"/>
            <p:cNvSpPr/>
            <p:nvPr/>
          </p:nvSpPr>
          <p:spPr>
            <a:xfrm>
              <a:off x="1316563" y="192862"/>
              <a:ext cx="6798464" cy="26468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6600" b="1" dirty="0" smtClean="0">
                  <a:gradFill flip="none" rotWithShape="1">
                    <a:gsLst>
                      <a:gs pos="15000">
                        <a:schemeClr val="accent1">
                          <a:lumMod val="5000"/>
                          <a:lumOff val="95000"/>
                          <a:alpha val="0"/>
                        </a:schemeClr>
                      </a:gs>
                      <a:gs pos="100000">
                        <a:srgbClr val="002B82"/>
                      </a:gs>
                    </a:gsLst>
                    <a:lin ang="16200000" scaled="1"/>
                    <a:tileRect/>
                  </a:gradFill>
                  <a:latin typeface="Impact" panose="020B0806030902050204" pitchFamily="34" charset="0"/>
                </a:rPr>
                <a:t>THANKS</a:t>
              </a:r>
              <a:endParaRPr lang="zh-CN" altLang="en-US" sz="16600" b="1" dirty="0">
                <a:gradFill flip="none" rotWithShape="1">
                  <a:gsLst>
                    <a:gs pos="15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100000">
                      <a:srgbClr val="002B82"/>
                    </a:gs>
                  </a:gsLst>
                  <a:lin ang="16200000" scaled="1"/>
                  <a:tileRect/>
                </a:gradFill>
                <a:latin typeface="Impact" panose="020B080603090205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248284" y="192862"/>
              <a:ext cx="6798464" cy="26468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6600" b="1" dirty="0" smtClean="0">
                  <a:ln>
                    <a:gradFill>
                      <a:gsLst>
                        <a:gs pos="100000">
                          <a:schemeClr val="accent1">
                            <a:lumMod val="5000"/>
                            <a:lumOff val="95000"/>
                            <a:alpha val="0"/>
                          </a:schemeClr>
                        </a:gs>
                        <a:gs pos="0">
                          <a:srgbClr val="002B82"/>
                        </a:gs>
                      </a:gsLst>
                      <a:lin ang="5400000" scaled="1"/>
                    </a:gradFill>
                  </a:ln>
                  <a:noFill/>
                  <a:latin typeface="Impact" panose="020B0806030902050204" pitchFamily="34" charset="0"/>
                </a:rPr>
                <a:t>THANKS</a:t>
              </a:r>
              <a:endParaRPr lang="zh-CN" altLang="en-US" sz="16600" b="1" dirty="0">
                <a:ln>
                  <a:gradFill>
                    <a:gsLst>
                      <a:gs pos="100000">
                        <a:schemeClr val="accent1">
                          <a:lumMod val="5000"/>
                          <a:lumOff val="95000"/>
                          <a:alpha val="0"/>
                        </a:schemeClr>
                      </a:gs>
                      <a:gs pos="0">
                        <a:srgbClr val="002B82"/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</a:endParaRPr>
            </a:p>
          </p:txBody>
        </p:sp>
      </p:grpSp>
      <p:sp>
        <p:nvSpPr>
          <p:cNvPr id="3" name="流程图: 手动输入 2"/>
          <p:cNvSpPr/>
          <p:nvPr/>
        </p:nvSpPr>
        <p:spPr>
          <a:xfrm rot="5400000">
            <a:off x="176910" y="4051023"/>
            <a:ext cx="915568" cy="126939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2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218266" y="843558"/>
            <a:ext cx="6810118" cy="764304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ln w="3175">
                  <a:noFill/>
                </a:ln>
                <a:latin typeface="+mn-ea"/>
                <a:ea typeface="经典特宋简" panose="02010609010101010101" pitchFamily="49" charset="-122"/>
                <a:cs typeface="经典特宋简" panose="02010609010101010101" pitchFamily="49" charset="-122"/>
              </a:rPr>
              <a:t>感</a:t>
            </a:r>
            <a:r>
              <a:rPr lang="zh-CN" altLang="en-US" sz="4800" b="1" dirty="0" smtClean="0">
                <a:ln w="3175">
                  <a:noFill/>
                </a:ln>
                <a:latin typeface="+mn-ea"/>
                <a:ea typeface="经典特宋简" panose="02010609010101010101" pitchFamily="49" charset="-122"/>
                <a:cs typeface="经典特宋简" panose="02010609010101010101" pitchFamily="49" charset="-122"/>
              </a:rPr>
              <a:t>谢您的聆听！</a:t>
            </a:r>
            <a:endParaRPr lang="zh-CN" altLang="en-US" sz="4400" b="1" dirty="0">
              <a:ln w="3175">
                <a:noFill/>
              </a:ln>
              <a:effectLst/>
              <a:latin typeface="+mn-ea"/>
              <a:ea typeface="+mn-ea"/>
              <a:cs typeface="经典特宋简" panose="02010609010101010101" pitchFamily="49" charset="-122"/>
            </a:endParaRPr>
          </a:p>
        </p:txBody>
      </p:sp>
      <p:sp>
        <p:nvSpPr>
          <p:cNvPr id="29" name="流程图: 手动输入 28"/>
          <p:cNvSpPr/>
          <p:nvPr/>
        </p:nvSpPr>
        <p:spPr>
          <a:xfrm rot="16200000">
            <a:off x="8051521" y="-176911"/>
            <a:ext cx="915568" cy="1269390"/>
          </a:xfrm>
          <a:prstGeom prst="flowChartManualInput">
            <a:avLst/>
          </a:prstGeom>
          <a:solidFill>
            <a:srgbClr val="002B82"/>
          </a:solidFill>
          <a:ln>
            <a:noFill/>
          </a:ln>
          <a:effectLst>
            <a:innerShdw blurRad="241300" dist="279400" dir="1386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3568711" y="3064619"/>
            <a:ext cx="1892274" cy="469218"/>
          </a:xfrm>
          <a:prstGeom prst="roundRect">
            <a:avLst>
              <a:gd name="adj" fmla="val 50000"/>
            </a:avLst>
          </a:prstGeom>
          <a:solidFill>
            <a:srgbClr val="002B82"/>
          </a:solidFill>
          <a:ln w="38100">
            <a:noFill/>
          </a:ln>
          <a:effectLst>
            <a:innerShdw blurRad="241300" dist="139700" dir="6000000">
              <a:prstClr val="black">
                <a:alpha val="5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 dirty="0">
                <a:latin typeface="+mj-ea"/>
              </a:rPr>
              <a:t>汇报人</a:t>
            </a:r>
            <a:r>
              <a:rPr lang="zh-CN" altLang="en-US" sz="1400" b="1" dirty="0" smtClean="0">
                <a:latin typeface="+mj-ea"/>
              </a:rPr>
              <a:t>：</a:t>
            </a:r>
            <a:r>
              <a:rPr lang="en-US" altLang="zh-CN" sz="1400" b="1" dirty="0" smtClean="0">
                <a:latin typeface="+mj-ea"/>
              </a:rPr>
              <a:t>PPT</a:t>
            </a:r>
            <a:endParaRPr lang="zh-CN" altLang="en-US" sz="14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829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总结"/>
</p:tagLst>
</file>

<file path=ppt/theme/theme1.xml><?xml version="1.0" encoding="utf-8"?>
<a:theme xmlns:a="http://schemas.openxmlformats.org/drawingml/2006/main" name="PPT">
  <a:themeElements>
    <a:clrScheme name="自定义 264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KSO主题文字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7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8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9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0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1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2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3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4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5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6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7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8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19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0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1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2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3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4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5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6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7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8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29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ppt/theme/themeOverride30.xml><?xml version="1.0" encoding="utf-8"?>
<a:themeOverride xmlns:a="http://schemas.openxmlformats.org/drawingml/2006/main">
  <a:clrScheme name="自定义 264">
    <a:dk1>
      <a:srgbClr val="000000"/>
    </a:dk1>
    <a:lt1>
      <a:srgbClr val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2425</Words>
  <Application>Microsoft Office PowerPoint</Application>
  <PresentationFormat>全屏显示(16:9)</PresentationFormat>
  <Paragraphs>395</Paragraphs>
  <Slides>33</Slides>
  <Notes>33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PPT</vt:lpstr>
      <vt:lpstr>经典商务通用工作汇报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感谢您的聆听！</vt:lpstr>
    </vt:vector>
  </TitlesOfParts>
  <Manager>www.51pptmoban.com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总结</dc:title>
  <dc:creator>PPT</dc:creator>
  <cp:keywords>PPT</cp:keywords>
  <dc:description>www.51pptmoban.com</dc:description>
  <cp:lastModifiedBy>User</cp:lastModifiedBy>
  <cp:revision>315</cp:revision>
  <dcterms:created xsi:type="dcterms:W3CDTF">2013-01-25T01:44:00Z</dcterms:created>
  <dcterms:modified xsi:type="dcterms:W3CDTF">2020-08-31T07:14:17Z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