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2" r:id="rId3"/>
    <p:sldId id="278" r:id="rId4"/>
    <p:sldId id="288" r:id="rId5"/>
    <p:sldId id="296" r:id="rId6"/>
    <p:sldId id="297" r:id="rId7"/>
    <p:sldId id="298" r:id="rId8"/>
    <p:sldId id="299" r:id="rId9"/>
    <p:sldId id="300" r:id="rId10"/>
    <p:sldId id="301" r:id="rId11"/>
    <p:sldId id="293" r:id="rId12"/>
    <p:sldId id="268" r:id="rId13"/>
  </p:sldIdLst>
  <p:sldSz cx="12190413" cy="6873875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5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72C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41" autoAdjust="0"/>
    <p:restoredTop sz="89942" autoAdjust="0"/>
  </p:normalViewPr>
  <p:slideViewPr>
    <p:cSldViewPr>
      <p:cViewPr varScale="1">
        <p:scale>
          <a:sx n="102" d="100"/>
          <a:sy n="102" d="100"/>
        </p:scale>
        <p:origin x="-888" y="-84"/>
      </p:cViewPr>
      <p:guideLst>
        <p:guide orient="horz" pos="2165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99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0154B-CC1C-49FB-BE1E-086B90503492}" type="datetimeFigureOut">
              <a:rPr lang="zh-CN" altLang="en-US" smtClean="0"/>
              <a:pPr/>
              <a:t>2020/8/29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973CDF-8D5F-4660-979E-EE1D4DB5E3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528996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9F46BF-A6F0-4388-8434-607B419DA784}" type="datetimeFigureOut">
              <a:rPr lang="zh-CN" altLang="en-US" smtClean="0"/>
              <a:pPr/>
              <a:t>2020/8/29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CA367-DAF3-4CC1-B865-AADA5CFF19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39407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52553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少犯错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不犯错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有创新，经营分析数据精准是最低要求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31206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少犯错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不犯错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有创新，经营分析数据精准是最低要求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31206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少犯错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不犯错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有创新，经营分析数据精准是最低要求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312063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少犯错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不犯错</a:t>
            </a:r>
            <a:r>
              <a:rPr lang="en-US" altLang="zh-CN" dirty="0" smtClean="0"/>
              <a:t>-</a:t>
            </a:r>
            <a:r>
              <a:rPr lang="zh-CN" altLang="en-US" dirty="0" smtClean="0"/>
              <a:t>有创新，经营分析数据精准是最低要求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312063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6719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 userDrawn="1"/>
        </p:nvGrpSpPr>
        <p:grpSpPr>
          <a:xfrm>
            <a:off x="9479582" y="208625"/>
            <a:ext cx="2197510" cy="595901"/>
            <a:chOff x="9342488" y="464772"/>
            <a:chExt cx="2197510" cy="595901"/>
          </a:xfrm>
        </p:grpSpPr>
        <p:cxnSp>
          <p:nvCxnSpPr>
            <p:cNvPr id="6" name="直接连接符 5"/>
            <p:cNvCxnSpPr/>
            <p:nvPr userDrawn="1"/>
          </p:nvCxnSpPr>
          <p:spPr>
            <a:xfrm>
              <a:off x="11495806" y="464772"/>
              <a:ext cx="0" cy="595901"/>
            </a:xfrm>
            <a:prstGeom prst="line">
              <a:avLst/>
            </a:prstGeom>
            <a:ln w="1016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 userDrawn="1"/>
          </p:nvCxnSpPr>
          <p:spPr>
            <a:xfrm>
              <a:off x="11207774" y="599607"/>
              <a:ext cx="0" cy="461066"/>
            </a:xfrm>
            <a:prstGeom prst="line">
              <a:avLst/>
            </a:prstGeom>
            <a:ln w="1016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 userDrawn="1"/>
          </p:nvCxnSpPr>
          <p:spPr>
            <a:xfrm flipH="1">
              <a:off x="9342488" y="1060673"/>
              <a:ext cx="2197510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 userDrawn="1"/>
          </p:nvCxnSpPr>
          <p:spPr>
            <a:xfrm>
              <a:off x="10919742" y="762722"/>
              <a:ext cx="0" cy="297951"/>
            </a:xfrm>
            <a:prstGeom prst="line">
              <a:avLst/>
            </a:prstGeom>
            <a:ln w="1016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ctangle 2"/>
          <p:cNvSpPr txBox="1">
            <a:spLocks noChangeArrowheads="1"/>
          </p:cNvSpPr>
          <p:nvPr userDrawn="1"/>
        </p:nvSpPr>
        <p:spPr>
          <a:xfrm>
            <a:off x="9718664" y="357836"/>
            <a:ext cx="1231058" cy="50665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过渡页</a:t>
            </a:r>
          </a:p>
        </p:txBody>
      </p:sp>
      <p:sp>
        <p:nvSpPr>
          <p:cNvPr id="13" name="TextBox 15"/>
          <p:cNvSpPr txBox="1"/>
          <p:nvPr userDrawn="1"/>
        </p:nvSpPr>
        <p:spPr>
          <a:xfrm>
            <a:off x="10462121" y="6481936"/>
            <a:ext cx="1728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</a:t>
            </a:r>
            <a:fld id="{2EEF1883-7A0E-4F66-9932-E581691AD397}" type="slidenum">
              <a:rPr lang="zh-CN" alt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</a:t>
            </a:r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5"/>
          <p:cNvSpPr txBox="1"/>
          <p:nvPr userDrawn="1"/>
        </p:nvSpPr>
        <p:spPr>
          <a:xfrm>
            <a:off x="10475646" y="6504543"/>
            <a:ext cx="1728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</a:t>
            </a:r>
            <a:fld id="{2EEF1883-7A0E-4F66-9932-E581691AD397}" type="slidenum">
              <a:rPr lang="zh-CN" alt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/12-</a:t>
            </a:r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00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燕尾形 23"/>
          <p:cNvSpPr/>
          <p:nvPr userDrawn="1"/>
        </p:nvSpPr>
        <p:spPr>
          <a:xfrm rot="10800000">
            <a:off x="11446471" y="444359"/>
            <a:ext cx="302343" cy="302343"/>
          </a:xfrm>
          <a:prstGeom prst="chevron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27" name="直接连接符 26"/>
          <p:cNvCxnSpPr/>
          <p:nvPr userDrawn="1"/>
        </p:nvCxnSpPr>
        <p:spPr>
          <a:xfrm flipH="1" flipV="1">
            <a:off x="7679382" y="792058"/>
            <a:ext cx="4120732" cy="2277"/>
          </a:xfrm>
          <a:prstGeom prst="line">
            <a:avLst/>
          </a:prstGeom>
          <a:ln w="1905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 userDrawn="1"/>
        </p:nvCxnSpPr>
        <p:spPr>
          <a:xfrm>
            <a:off x="11138295" y="792058"/>
            <a:ext cx="674118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燕尾形 28"/>
          <p:cNvSpPr/>
          <p:nvPr userDrawn="1"/>
        </p:nvSpPr>
        <p:spPr>
          <a:xfrm rot="10800000">
            <a:off x="11109720" y="444361"/>
            <a:ext cx="302342" cy="302342"/>
          </a:xfrm>
          <a:prstGeom prst="chevron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2" name="直接连接符 11"/>
          <p:cNvCxnSpPr/>
          <p:nvPr userDrawn="1"/>
        </p:nvCxnSpPr>
        <p:spPr>
          <a:xfrm flipH="1">
            <a:off x="504630" y="6490935"/>
            <a:ext cx="2422224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2"/>
          <p:cNvSpPr txBox="1">
            <a:spLocks noChangeArrowheads="1"/>
          </p:cNvSpPr>
          <p:nvPr userDrawn="1"/>
        </p:nvSpPr>
        <p:spPr>
          <a:xfrm>
            <a:off x="475600" y="6106339"/>
            <a:ext cx="2523262" cy="38459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一、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2012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年工作内容</a:t>
            </a:r>
          </a:p>
          <a:p>
            <a:pPr algn="l">
              <a:defRPr/>
            </a:pPr>
            <a:endParaRPr lang="zh-CN" altLang="en-US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>
            <a:off x="478582" y="6490935"/>
            <a:ext cx="432048" cy="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5"/>
          <p:cNvSpPr txBox="1"/>
          <p:nvPr userDrawn="1"/>
        </p:nvSpPr>
        <p:spPr>
          <a:xfrm>
            <a:off x="10634903" y="6327204"/>
            <a:ext cx="1177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</a:t>
            </a:r>
            <a:fld id="{2EEF1883-7A0E-4F66-9932-E581691AD397}" type="slidenum">
              <a:rPr lang="zh-CN" alt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r"/>
              <a:t>‹#›</a:t>
            </a:fld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/14-</a:t>
            </a:r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 userDrawn="1"/>
        </p:nvCxnSpPr>
        <p:spPr>
          <a:xfrm flipH="1">
            <a:off x="504628" y="801147"/>
            <a:ext cx="3760691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2"/>
          <p:cNvSpPr txBox="1">
            <a:spLocks noChangeArrowheads="1"/>
          </p:cNvSpPr>
          <p:nvPr userDrawn="1"/>
        </p:nvSpPr>
        <p:spPr>
          <a:xfrm>
            <a:off x="461086" y="281641"/>
            <a:ext cx="4248472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二、</a:t>
            </a:r>
            <a:r>
              <a:rPr lang="en-US" altLang="zh-CN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2012</a:t>
            </a:r>
            <a:r>
              <a:rPr lang="zh-CN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年工作不足</a:t>
            </a:r>
          </a:p>
          <a:p>
            <a:pPr algn="l">
              <a:defRPr/>
            </a:pPr>
            <a:endParaRPr lang="zh-CN" altLang="en-US" sz="32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478582" y="799755"/>
            <a:ext cx="674118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5"/>
          <p:cNvSpPr txBox="1"/>
          <p:nvPr userDrawn="1"/>
        </p:nvSpPr>
        <p:spPr>
          <a:xfrm>
            <a:off x="10487694" y="283575"/>
            <a:ext cx="1728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</a:t>
            </a:r>
            <a:fld id="{2EEF1883-7A0E-4F66-9932-E581691AD397}" type="slidenum">
              <a:rPr lang="zh-CN" altLang="en-US" sz="180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r>
              <a:rPr lang="en-US" altLang="zh-CN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/11-</a:t>
            </a:r>
            <a:endParaRPr lang="zh-CN" altLang="en-US" sz="1800" b="0" dirty="0">
              <a:solidFill>
                <a:schemeClr val="tx1">
                  <a:lumMod val="50000"/>
                  <a:lumOff val="50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 userDrawn="1"/>
        </p:nvCxnSpPr>
        <p:spPr>
          <a:xfrm flipH="1">
            <a:off x="504628" y="801147"/>
            <a:ext cx="376069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2"/>
          <p:cNvSpPr txBox="1">
            <a:spLocks noChangeArrowheads="1"/>
          </p:cNvSpPr>
          <p:nvPr userDrawn="1"/>
        </p:nvSpPr>
        <p:spPr>
          <a:xfrm>
            <a:off x="475600" y="281641"/>
            <a:ext cx="4248472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三、</a:t>
            </a:r>
            <a:r>
              <a:rPr lang="en-US" altLang="zh-CN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2012</a:t>
            </a:r>
            <a:r>
              <a:rPr lang="zh-CN" alt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/>
              </a:rPr>
              <a:t>年工作计划</a:t>
            </a:r>
            <a:endParaRPr lang="zh-CN" altLang="en-US" sz="3200" dirty="0" smtClean="0">
              <a:solidFill>
                <a:schemeClr val="tx1">
                  <a:lumMod val="50000"/>
                  <a:lumOff val="50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478582" y="799755"/>
            <a:ext cx="674118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1213" cy="114617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10711665" y="6029225"/>
            <a:ext cx="758066" cy="409283"/>
          </a:xfrm>
          <a:prstGeom prst="rect">
            <a:avLst/>
          </a:prstGeom>
        </p:spPr>
        <p:txBody>
          <a:bodyPr/>
          <a:lstStyle/>
          <a:p>
            <a:fld id="{9443B132-AE8F-4643-A017-4D928E19E587}" type="slidenum">
              <a:rPr lang="zh-CN" altLang="en-US" smtClean="0"/>
              <a:pPr/>
              <a:t>‹#›</a:t>
            </a:fld>
            <a:r>
              <a:rPr lang="en-US" altLang="zh-CN" smtClean="0"/>
              <a:t>/20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081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10991749" y="6389264"/>
            <a:ext cx="589063" cy="3480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E34CE-A4AF-4593-936C-3D03EAD31B8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56" r:id="rId3"/>
    <p:sldLayoutId id="2147483657" r:id="rId4"/>
    <p:sldLayoutId id="2147483658" r:id="rId5"/>
    <p:sldLayoutId id="2147483659" r:id="rId6"/>
    <p:sldLayoutId id="2147483661" r:id="rId7"/>
  </p:sldLayoutIdLst>
  <mc:AlternateContent xmlns:mc="http://schemas.openxmlformats.org/markup-compatibility/2006">
    <mc:Choice xmlns:p14="http://schemas.microsoft.com/office/powerpoint/2010/main" xmlns="" Requires="p14">
      <p:transition spd="slow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4"/>
          <p:cNvSpPr/>
          <p:nvPr/>
        </p:nvSpPr>
        <p:spPr>
          <a:xfrm>
            <a:off x="0" y="-19447"/>
            <a:ext cx="12192000" cy="4831307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ea typeface="微软雅黑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4646" y="2644849"/>
            <a:ext cx="10009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</a:t>
            </a:r>
            <a:r>
              <a:rPr lang="zh-CN" altLang="en-US" sz="4800" dirty="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年度项目立项述职</a:t>
            </a:r>
            <a:r>
              <a:rPr lang="zh-CN" altLang="en-US" sz="4800" dirty="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报告</a:t>
            </a:r>
            <a:r>
              <a:rPr lang="en-US" altLang="zh-CN" sz="4800" dirty="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PPT</a:t>
            </a:r>
            <a:r>
              <a:rPr lang="zh-CN" altLang="en-US" sz="4800" dirty="0" smtClean="0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模板</a:t>
            </a:r>
            <a:endParaRPr lang="zh-CN" altLang="en-US" sz="4800" dirty="0">
              <a:solidFill>
                <a:schemeClr val="bg1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79582" y="5453161"/>
            <a:ext cx="3024336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pc="-150" dirty="0" smtClean="0">
                <a:ea typeface="微软雅黑"/>
              </a:rPr>
              <a:t>汇报人：</a:t>
            </a:r>
            <a:r>
              <a:rPr lang="en-US" altLang="zh-CN" spc="-150" dirty="0" smtClean="0">
                <a:ea typeface="微软雅黑"/>
              </a:rPr>
              <a:t>XXXX</a:t>
            </a:r>
          </a:p>
          <a:p>
            <a:pPr algn="ctr">
              <a:lnSpc>
                <a:spcPct val="120000"/>
              </a:lnSpc>
            </a:pPr>
            <a:r>
              <a:rPr lang="en-US" altLang="zh-CN" spc="-150" dirty="0" smtClean="0">
                <a:ea typeface="微软雅黑"/>
              </a:rPr>
              <a:t>2020</a:t>
            </a:r>
            <a:r>
              <a:rPr lang="zh-CN" altLang="en-US" spc="-150" dirty="0" smtClean="0">
                <a:ea typeface="微软雅黑"/>
              </a:rPr>
              <a:t>年</a:t>
            </a:r>
            <a:r>
              <a:rPr lang="en-US" altLang="zh-CN" spc="-150" dirty="0" smtClean="0">
                <a:ea typeface="微软雅黑"/>
              </a:rPr>
              <a:t>X</a:t>
            </a:r>
            <a:r>
              <a:rPr lang="zh-CN" altLang="en-US" spc="-150" dirty="0" smtClean="0">
                <a:ea typeface="微软雅黑"/>
              </a:rPr>
              <a:t>月</a:t>
            </a:r>
            <a:r>
              <a:rPr lang="en-US" altLang="zh-CN" spc="-150" dirty="0" smtClean="0">
                <a:ea typeface="微软雅黑"/>
              </a:rPr>
              <a:t>X</a:t>
            </a:r>
            <a:r>
              <a:rPr lang="zh-CN" altLang="en-US" spc="-150" dirty="0" smtClean="0">
                <a:ea typeface="微软雅黑"/>
              </a:rPr>
              <a:t>日</a:t>
            </a:r>
            <a:endParaRPr lang="en-US" altLang="zh-CN" spc="-150" dirty="0" smtClean="0">
              <a:ea typeface="微软雅黑"/>
            </a:endParaRPr>
          </a:p>
        </p:txBody>
      </p:sp>
      <p:sp>
        <p:nvSpPr>
          <p:cNvPr id="2" name="流程图: 联系 1"/>
          <p:cNvSpPr/>
          <p:nvPr/>
        </p:nvSpPr>
        <p:spPr>
          <a:xfrm>
            <a:off x="262558" y="268585"/>
            <a:ext cx="777723" cy="77772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566" y="453251"/>
            <a:ext cx="604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/>
              <a:t>logo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4213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8"/>
          <p:cNvSpPr>
            <a:spLocks/>
          </p:cNvSpPr>
          <p:nvPr/>
        </p:nvSpPr>
        <p:spPr bwMode="auto">
          <a:xfrm>
            <a:off x="5517726" y="3185041"/>
            <a:ext cx="1188000" cy="1188000"/>
          </a:xfrm>
          <a:custGeom>
            <a:avLst/>
            <a:gdLst/>
            <a:ahLst/>
            <a:cxnLst>
              <a:cxn ang="0">
                <a:pos x="328" y="425"/>
              </a:cxn>
              <a:cxn ang="0">
                <a:pos x="450" y="225"/>
              </a:cxn>
              <a:cxn ang="0">
                <a:pos x="225" y="0"/>
              </a:cxn>
              <a:cxn ang="0">
                <a:pos x="0" y="225"/>
              </a:cxn>
              <a:cxn ang="0">
                <a:pos x="121" y="424"/>
              </a:cxn>
              <a:cxn ang="0">
                <a:pos x="225" y="450"/>
              </a:cxn>
              <a:cxn ang="0">
                <a:pos x="328" y="425"/>
              </a:cxn>
            </a:cxnLst>
            <a:rect l="0" t="0" r="r" b="b"/>
            <a:pathLst>
              <a:path w="450" h="450">
                <a:moveTo>
                  <a:pt x="328" y="425"/>
                </a:moveTo>
                <a:cubicBezTo>
                  <a:pt x="401" y="387"/>
                  <a:pt x="450" y="312"/>
                  <a:pt x="450" y="225"/>
                </a:cubicBezTo>
                <a:cubicBezTo>
                  <a:pt x="450" y="101"/>
                  <a:pt x="349" y="0"/>
                  <a:pt x="225" y="0"/>
                </a:cubicBezTo>
                <a:cubicBezTo>
                  <a:pt x="101" y="0"/>
                  <a:pt x="0" y="101"/>
                  <a:pt x="0" y="225"/>
                </a:cubicBezTo>
                <a:cubicBezTo>
                  <a:pt x="0" y="312"/>
                  <a:pt x="49" y="387"/>
                  <a:pt x="121" y="424"/>
                </a:cubicBezTo>
                <a:cubicBezTo>
                  <a:pt x="152" y="441"/>
                  <a:pt x="188" y="450"/>
                  <a:pt x="225" y="450"/>
                </a:cubicBezTo>
                <a:cubicBezTo>
                  <a:pt x="262" y="450"/>
                  <a:pt x="297" y="441"/>
                  <a:pt x="328" y="425"/>
                </a:cubicBezTo>
                <a:close/>
              </a:path>
            </a:pathLst>
          </a:cu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lt1"/>
              </a:solidFill>
              <a:ea typeface="微软雅黑"/>
            </a:endParaRPr>
          </a:p>
        </p:txBody>
      </p:sp>
      <p:sp>
        <p:nvSpPr>
          <p:cNvPr id="23" name="Rectangle 13"/>
          <p:cNvSpPr/>
          <p:nvPr/>
        </p:nvSpPr>
        <p:spPr>
          <a:xfrm>
            <a:off x="5694615" y="3364929"/>
            <a:ext cx="8002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微软雅黑"/>
              </a:rPr>
              <a:t>工作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微软雅黑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微软雅黑"/>
              </a:rPr>
              <a:t>内容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微软雅黑"/>
            </a:endParaRPr>
          </a:p>
        </p:txBody>
      </p:sp>
      <p:sp>
        <p:nvSpPr>
          <p:cNvPr id="24" name="Rectangle 15"/>
          <p:cNvSpPr/>
          <p:nvPr/>
        </p:nvSpPr>
        <p:spPr>
          <a:xfrm>
            <a:off x="5323627" y="2489952"/>
            <a:ext cx="388198" cy="447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/>
              </a:rPr>
              <a:t>7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/>
              <a:cs typeface="Arial" pitchFamily="34" charset="0"/>
            </a:endParaRPr>
          </a:p>
        </p:txBody>
      </p:sp>
      <p:sp>
        <p:nvSpPr>
          <p:cNvPr id="25" name="Rectangle 16"/>
          <p:cNvSpPr/>
          <p:nvPr/>
        </p:nvSpPr>
        <p:spPr>
          <a:xfrm>
            <a:off x="6430802" y="2489952"/>
            <a:ext cx="335813" cy="447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/>
              </a:rPr>
              <a:t>1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/>
              <a:cs typeface="Arial" pitchFamily="34" charset="0"/>
            </a:endParaRPr>
          </a:p>
        </p:txBody>
      </p:sp>
      <p:sp>
        <p:nvSpPr>
          <p:cNvPr id="26" name="Rectangle 17"/>
          <p:cNvSpPr/>
          <p:nvPr/>
        </p:nvSpPr>
        <p:spPr>
          <a:xfrm>
            <a:off x="7151114" y="3339587"/>
            <a:ext cx="416758" cy="447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/>
                <a:cs typeface="Arial" pitchFamily="34" charset="0"/>
              </a:rPr>
              <a:t>2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/>
              <a:cs typeface="Arial" pitchFamily="34" charset="0"/>
            </a:endParaRPr>
          </a:p>
        </p:txBody>
      </p:sp>
      <p:sp>
        <p:nvSpPr>
          <p:cNvPr id="27" name="Rectangle 18"/>
          <p:cNvSpPr/>
          <p:nvPr/>
        </p:nvSpPr>
        <p:spPr>
          <a:xfrm>
            <a:off x="4929554" y="4323477"/>
            <a:ext cx="4022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/>
              </a:rPr>
              <a:t>5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/>
              <a:cs typeface="Arial" pitchFamily="34" charset="0"/>
            </a:endParaRPr>
          </a:p>
        </p:txBody>
      </p:sp>
      <p:sp>
        <p:nvSpPr>
          <p:cNvPr id="30" name="Rectangle 22"/>
          <p:cNvSpPr/>
          <p:nvPr/>
        </p:nvSpPr>
        <p:spPr>
          <a:xfrm>
            <a:off x="4602459" y="3365421"/>
            <a:ext cx="380979" cy="447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/>
              </a:rPr>
              <a:t>6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/>
              <a:cs typeface="Arial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913366" y="1996777"/>
            <a:ext cx="2782240" cy="280412"/>
            <a:chOff x="6913366" y="1996777"/>
            <a:chExt cx="2782240" cy="280412"/>
          </a:xfrm>
        </p:grpSpPr>
        <p:cxnSp>
          <p:nvCxnSpPr>
            <p:cNvPr id="49" name="直接连接符 48"/>
            <p:cNvCxnSpPr/>
            <p:nvPr/>
          </p:nvCxnSpPr>
          <p:spPr>
            <a:xfrm flipV="1">
              <a:off x="6913366" y="2009049"/>
              <a:ext cx="317765" cy="26814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7228750" y="1996777"/>
              <a:ext cx="2466856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2638822" y="2010955"/>
            <a:ext cx="2726850" cy="266234"/>
            <a:chOff x="2638822" y="2010955"/>
            <a:chExt cx="2726850" cy="266234"/>
          </a:xfrm>
        </p:grpSpPr>
        <p:cxnSp>
          <p:nvCxnSpPr>
            <p:cNvPr id="53" name="直接连接符 52"/>
            <p:cNvCxnSpPr/>
            <p:nvPr/>
          </p:nvCxnSpPr>
          <p:spPr>
            <a:xfrm flipH="1" flipV="1">
              <a:off x="4884388" y="2010955"/>
              <a:ext cx="481284" cy="266234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2638822" y="2011953"/>
              <a:ext cx="2245566" cy="233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饼形 4"/>
          <p:cNvSpPr/>
          <p:nvPr/>
        </p:nvSpPr>
        <p:spPr>
          <a:xfrm>
            <a:off x="4439022" y="2130347"/>
            <a:ext cx="1619947" cy="1614627"/>
          </a:xfrm>
          <a:custGeom>
            <a:avLst/>
            <a:gdLst/>
            <a:ahLst/>
            <a:cxnLst/>
            <a:rect l="l" t="t" r="r" b="b"/>
            <a:pathLst>
              <a:path w="1619947" h="1614627">
                <a:moveTo>
                  <a:pt x="1619947" y="0"/>
                </a:moveTo>
                <a:lnTo>
                  <a:pt x="1619947" y="954000"/>
                </a:lnTo>
                <a:cubicBezTo>
                  <a:pt x="1254701" y="954000"/>
                  <a:pt x="956871" y="1250044"/>
                  <a:pt x="954491" y="1614627"/>
                </a:cubicBezTo>
                <a:lnTo>
                  <a:pt x="0" y="1606919"/>
                </a:lnTo>
                <a:cubicBezTo>
                  <a:pt x="7183" y="717351"/>
                  <a:pt x="730350" y="0"/>
                  <a:pt x="1619947" y="0"/>
                </a:cubicBezTo>
                <a:close/>
              </a:path>
            </a:pathLst>
          </a:cu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ea typeface="微软雅黑"/>
            </a:endParaRPr>
          </a:p>
        </p:txBody>
      </p:sp>
      <p:sp>
        <p:nvSpPr>
          <p:cNvPr id="56" name="饼形 4"/>
          <p:cNvSpPr/>
          <p:nvPr/>
        </p:nvSpPr>
        <p:spPr>
          <a:xfrm flipV="1">
            <a:off x="4439022" y="3796977"/>
            <a:ext cx="1619947" cy="1614627"/>
          </a:xfrm>
          <a:custGeom>
            <a:avLst/>
            <a:gdLst/>
            <a:ahLst/>
            <a:cxnLst/>
            <a:rect l="l" t="t" r="r" b="b"/>
            <a:pathLst>
              <a:path w="1619947" h="1614627">
                <a:moveTo>
                  <a:pt x="1619947" y="0"/>
                </a:moveTo>
                <a:lnTo>
                  <a:pt x="1619947" y="954000"/>
                </a:lnTo>
                <a:cubicBezTo>
                  <a:pt x="1254701" y="954000"/>
                  <a:pt x="956871" y="1250044"/>
                  <a:pt x="954491" y="1614627"/>
                </a:cubicBezTo>
                <a:lnTo>
                  <a:pt x="0" y="1606919"/>
                </a:lnTo>
                <a:cubicBezTo>
                  <a:pt x="7183" y="717351"/>
                  <a:pt x="730350" y="0"/>
                  <a:pt x="1619947" y="0"/>
                </a:cubicBezTo>
                <a:close/>
              </a:path>
            </a:pathLst>
          </a:cu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ea typeface="微软雅黑"/>
            </a:endParaRPr>
          </a:p>
        </p:txBody>
      </p:sp>
      <p:sp>
        <p:nvSpPr>
          <p:cNvPr id="57" name="饼形 4"/>
          <p:cNvSpPr/>
          <p:nvPr/>
        </p:nvSpPr>
        <p:spPr>
          <a:xfrm rot="5400000">
            <a:off x="6134102" y="2139637"/>
            <a:ext cx="1619947" cy="1614627"/>
          </a:xfrm>
          <a:custGeom>
            <a:avLst/>
            <a:gdLst/>
            <a:ahLst/>
            <a:cxnLst/>
            <a:rect l="l" t="t" r="r" b="b"/>
            <a:pathLst>
              <a:path w="1619947" h="1614627">
                <a:moveTo>
                  <a:pt x="1619947" y="0"/>
                </a:moveTo>
                <a:lnTo>
                  <a:pt x="1619947" y="954000"/>
                </a:lnTo>
                <a:cubicBezTo>
                  <a:pt x="1254701" y="954000"/>
                  <a:pt x="956871" y="1250044"/>
                  <a:pt x="954491" y="1614627"/>
                </a:cubicBezTo>
                <a:lnTo>
                  <a:pt x="0" y="1606919"/>
                </a:lnTo>
                <a:cubicBezTo>
                  <a:pt x="7183" y="717351"/>
                  <a:pt x="730350" y="0"/>
                  <a:pt x="1619947" y="0"/>
                </a:cubicBezTo>
                <a:close/>
              </a:path>
            </a:pathLst>
          </a:cu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ea typeface="微软雅黑"/>
            </a:endParaRPr>
          </a:p>
        </p:txBody>
      </p:sp>
      <p:sp>
        <p:nvSpPr>
          <p:cNvPr id="58" name="饼形 4"/>
          <p:cNvSpPr/>
          <p:nvPr/>
        </p:nvSpPr>
        <p:spPr>
          <a:xfrm rot="16200000" flipV="1">
            <a:off x="6131557" y="3815790"/>
            <a:ext cx="1619947" cy="1614627"/>
          </a:xfrm>
          <a:custGeom>
            <a:avLst/>
            <a:gdLst/>
            <a:ahLst/>
            <a:cxnLst/>
            <a:rect l="l" t="t" r="r" b="b"/>
            <a:pathLst>
              <a:path w="1619947" h="1614627">
                <a:moveTo>
                  <a:pt x="1619947" y="0"/>
                </a:moveTo>
                <a:lnTo>
                  <a:pt x="1619947" y="954000"/>
                </a:lnTo>
                <a:cubicBezTo>
                  <a:pt x="1254701" y="954000"/>
                  <a:pt x="956871" y="1250044"/>
                  <a:pt x="954491" y="1614627"/>
                </a:cubicBezTo>
                <a:lnTo>
                  <a:pt x="0" y="1606919"/>
                </a:lnTo>
                <a:cubicBezTo>
                  <a:pt x="7183" y="717351"/>
                  <a:pt x="730350" y="0"/>
                  <a:pt x="1619947" y="0"/>
                </a:cubicBezTo>
                <a:close/>
              </a:path>
            </a:pathLst>
          </a:cu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95270" y="2140793"/>
            <a:ext cx="2394088" cy="857418"/>
            <a:chOff x="1962149" y="2197921"/>
            <a:chExt cx="2394088" cy="857418"/>
          </a:xfrm>
        </p:grpSpPr>
        <p:sp>
          <p:nvSpPr>
            <p:cNvPr id="61" name="矩形 60"/>
            <p:cNvSpPr/>
            <p:nvPr/>
          </p:nvSpPr>
          <p:spPr>
            <a:xfrm>
              <a:off x="2532475" y="2395797"/>
              <a:ext cx="15712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 dirty="0" smtClean="0">
                  <a:solidFill>
                    <a:srgbClr val="C00000"/>
                  </a:solidFill>
                  <a:ea typeface="微软雅黑"/>
                </a:rPr>
                <a:t>工作内容</a:t>
              </a:r>
              <a:r>
                <a:rPr lang="en-US" altLang="zh-CN" sz="2400" b="1" dirty="0" smtClean="0">
                  <a:solidFill>
                    <a:srgbClr val="C00000"/>
                  </a:solidFill>
                  <a:ea typeface="微软雅黑"/>
                </a:rPr>
                <a:t>1</a:t>
              </a:r>
              <a:endParaRPr lang="zh-CN" altLang="en-US" sz="2400" b="1" dirty="0">
                <a:solidFill>
                  <a:srgbClr val="C00000"/>
                </a:solidFill>
                <a:ea typeface="微软雅黑"/>
              </a:endParaRPr>
            </a:p>
          </p:txBody>
        </p:sp>
        <p:sp>
          <p:nvSpPr>
            <p:cNvPr id="34" name="流程图: 离页连接符 33"/>
            <p:cNvSpPr/>
            <p:nvPr/>
          </p:nvSpPr>
          <p:spPr>
            <a:xfrm>
              <a:off x="2062758" y="2197921"/>
              <a:ext cx="365622" cy="576064"/>
            </a:xfrm>
            <a:prstGeom prst="flowChartOffpageConnector">
              <a:avLst/>
            </a:prstGeom>
            <a:solidFill>
              <a:srgbClr val="C00000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solidFill>
                    <a:srgbClr val="C00000"/>
                  </a:solidFill>
                  <a:latin typeface="Broadway" pitchFamily="82" charset="0"/>
                </a:rPr>
                <a:t>1</a:t>
              </a:r>
              <a:endParaRPr lang="zh-CN" altLang="en-US" sz="4000" b="1" dirty="0">
                <a:solidFill>
                  <a:srgbClr val="C00000"/>
                </a:solidFill>
                <a:latin typeface="Broadway" pitchFamily="82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62149" y="2197921"/>
              <a:ext cx="2394088" cy="857418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 flipV="1">
            <a:off x="2638822" y="5258935"/>
            <a:ext cx="2726850" cy="266234"/>
            <a:chOff x="2638822" y="2010955"/>
            <a:chExt cx="2726850" cy="266234"/>
          </a:xfrm>
        </p:grpSpPr>
        <p:cxnSp>
          <p:nvCxnSpPr>
            <p:cNvPr id="46" name="直接连接符 45"/>
            <p:cNvCxnSpPr/>
            <p:nvPr/>
          </p:nvCxnSpPr>
          <p:spPr>
            <a:xfrm flipH="1" flipV="1">
              <a:off x="4884388" y="2010955"/>
              <a:ext cx="481284" cy="266234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2638822" y="2011953"/>
              <a:ext cx="2245566" cy="233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 flipH="1" flipV="1">
            <a:off x="6913366" y="5258935"/>
            <a:ext cx="2726850" cy="266234"/>
            <a:chOff x="2638822" y="2010955"/>
            <a:chExt cx="2726850" cy="266234"/>
          </a:xfrm>
        </p:grpSpPr>
        <p:cxnSp>
          <p:nvCxnSpPr>
            <p:cNvPr id="64" name="直接连接符 63"/>
            <p:cNvCxnSpPr/>
            <p:nvPr/>
          </p:nvCxnSpPr>
          <p:spPr>
            <a:xfrm flipH="1" flipV="1">
              <a:off x="4884388" y="2010955"/>
              <a:ext cx="481284" cy="266234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flipV="1">
              <a:off x="2638822" y="2011953"/>
              <a:ext cx="2245566" cy="233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4943932" y="2657043"/>
            <a:ext cx="516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Broadway" pitchFamily="82" charset="0"/>
              </a:rPr>
              <a:t>1</a:t>
            </a:r>
            <a:endParaRPr lang="zh-CN" altLang="en-US" sz="4000" b="1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28263" y="2661658"/>
            <a:ext cx="516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Broadway" pitchFamily="82" charset="0"/>
              </a:rPr>
              <a:t>2</a:t>
            </a:r>
            <a:endParaRPr lang="zh-CN" altLang="en-US" sz="4000" b="1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683286" y="4229025"/>
            <a:ext cx="516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Broadway" pitchFamily="82" charset="0"/>
              </a:rPr>
              <a:t>4</a:t>
            </a:r>
            <a:endParaRPr lang="zh-CN" altLang="en-US" sz="4000" b="1" dirty="0"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4943932" y="4229025"/>
            <a:ext cx="516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Broadway" pitchFamily="82" charset="0"/>
              </a:rPr>
              <a:t>3</a:t>
            </a:r>
            <a:endParaRPr lang="zh-CN" altLang="en-US" sz="4000" b="1" dirty="0">
              <a:solidFill>
                <a:schemeClr val="bg1"/>
              </a:solidFill>
              <a:latin typeface="Broadway" pitchFamily="82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669670" y="2130347"/>
            <a:ext cx="2394088" cy="857418"/>
            <a:chOff x="1962149" y="2197921"/>
            <a:chExt cx="2394088" cy="857418"/>
          </a:xfrm>
        </p:grpSpPr>
        <p:sp>
          <p:nvSpPr>
            <p:cNvPr id="72" name="矩形 71"/>
            <p:cNvSpPr/>
            <p:nvPr/>
          </p:nvSpPr>
          <p:spPr>
            <a:xfrm>
              <a:off x="2532475" y="2395797"/>
              <a:ext cx="15712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ea typeface="微软雅黑"/>
                </a:rPr>
                <a:t>工作</a:t>
              </a:r>
              <a:r>
                <a:rPr lang="zh-CN" altLang="en-US" sz="2400" b="1" dirty="0" smtClean="0">
                  <a:solidFill>
                    <a:srgbClr val="C00000"/>
                  </a:solidFill>
                  <a:ea typeface="微软雅黑"/>
                </a:rPr>
                <a:t>内容</a:t>
              </a:r>
              <a:r>
                <a:rPr lang="en-US" altLang="zh-CN" sz="2400" b="1" dirty="0" smtClean="0">
                  <a:solidFill>
                    <a:srgbClr val="C00000"/>
                  </a:solidFill>
                  <a:ea typeface="微软雅黑"/>
                </a:rPr>
                <a:t>2</a:t>
              </a:r>
              <a:endParaRPr lang="zh-CN" altLang="en-US" sz="2400" b="1" dirty="0">
                <a:solidFill>
                  <a:srgbClr val="C00000"/>
                </a:solidFill>
                <a:ea typeface="微软雅黑"/>
              </a:endParaRPr>
            </a:p>
          </p:txBody>
        </p:sp>
        <p:sp>
          <p:nvSpPr>
            <p:cNvPr id="73" name="流程图: 离页连接符 72"/>
            <p:cNvSpPr/>
            <p:nvPr/>
          </p:nvSpPr>
          <p:spPr>
            <a:xfrm>
              <a:off x="2062758" y="2197921"/>
              <a:ext cx="365622" cy="576064"/>
            </a:xfrm>
            <a:prstGeom prst="flowChartOffpageConnector">
              <a:avLst/>
            </a:prstGeom>
            <a:solidFill>
              <a:srgbClr val="C00000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solidFill>
                    <a:srgbClr val="C00000"/>
                  </a:solidFill>
                  <a:latin typeface="Broadway" pitchFamily="82" charset="0"/>
                </a:rPr>
                <a:t>1</a:t>
              </a:r>
              <a:endParaRPr lang="zh-CN" altLang="en-US" sz="4000" b="1" dirty="0">
                <a:solidFill>
                  <a:srgbClr val="C00000"/>
                </a:solidFill>
                <a:latin typeface="Broadway" pitchFamily="82" charset="0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1962149" y="2197921"/>
              <a:ext cx="2394088" cy="857418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270670" y="4516917"/>
            <a:ext cx="2394088" cy="857418"/>
            <a:chOff x="1962149" y="2197921"/>
            <a:chExt cx="2394088" cy="857418"/>
          </a:xfrm>
        </p:grpSpPr>
        <p:sp>
          <p:nvSpPr>
            <p:cNvPr id="76" name="矩形 75"/>
            <p:cNvSpPr/>
            <p:nvPr/>
          </p:nvSpPr>
          <p:spPr>
            <a:xfrm>
              <a:off x="2532475" y="2395797"/>
              <a:ext cx="15712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ea typeface="微软雅黑"/>
                </a:rPr>
                <a:t>工作</a:t>
              </a:r>
              <a:r>
                <a:rPr lang="zh-CN" altLang="en-US" sz="2400" b="1" dirty="0" smtClean="0">
                  <a:solidFill>
                    <a:srgbClr val="C00000"/>
                  </a:solidFill>
                  <a:ea typeface="微软雅黑"/>
                </a:rPr>
                <a:t>内容</a:t>
              </a:r>
              <a:r>
                <a:rPr lang="en-US" altLang="zh-CN" sz="2400" b="1" dirty="0" smtClean="0">
                  <a:solidFill>
                    <a:srgbClr val="C00000"/>
                  </a:solidFill>
                  <a:ea typeface="微软雅黑"/>
                </a:rPr>
                <a:t>3</a:t>
              </a:r>
              <a:endParaRPr lang="zh-CN" altLang="en-US" sz="2400" b="1" dirty="0">
                <a:solidFill>
                  <a:srgbClr val="C00000"/>
                </a:solidFill>
                <a:ea typeface="微软雅黑"/>
              </a:endParaRPr>
            </a:p>
          </p:txBody>
        </p:sp>
        <p:sp>
          <p:nvSpPr>
            <p:cNvPr id="77" name="流程图: 离页连接符 76"/>
            <p:cNvSpPr/>
            <p:nvPr/>
          </p:nvSpPr>
          <p:spPr>
            <a:xfrm>
              <a:off x="2062758" y="2197921"/>
              <a:ext cx="365622" cy="576064"/>
            </a:xfrm>
            <a:prstGeom prst="flowChartOffpageConnector">
              <a:avLst/>
            </a:prstGeom>
            <a:solidFill>
              <a:srgbClr val="C00000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solidFill>
                    <a:srgbClr val="C00000"/>
                  </a:solidFill>
                  <a:latin typeface="Broadway" pitchFamily="82" charset="0"/>
                </a:rPr>
                <a:t>1</a:t>
              </a:r>
              <a:endParaRPr lang="zh-CN" altLang="en-US" sz="4000" b="1" dirty="0">
                <a:solidFill>
                  <a:srgbClr val="C00000"/>
                </a:solidFill>
                <a:latin typeface="Broadway" pitchFamily="82" charset="0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962149" y="2197921"/>
              <a:ext cx="2394088" cy="857418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640889" y="4506471"/>
            <a:ext cx="2394088" cy="857418"/>
            <a:chOff x="1962149" y="2197921"/>
            <a:chExt cx="2394088" cy="857418"/>
          </a:xfrm>
        </p:grpSpPr>
        <p:sp>
          <p:nvSpPr>
            <p:cNvPr id="82" name="矩形 81"/>
            <p:cNvSpPr/>
            <p:nvPr/>
          </p:nvSpPr>
          <p:spPr>
            <a:xfrm>
              <a:off x="2532475" y="2395797"/>
              <a:ext cx="157126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C00000"/>
                  </a:solidFill>
                  <a:ea typeface="微软雅黑"/>
                </a:rPr>
                <a:t>工作</a:t>
              </a:r>
              <a:r>
                <a:rPr lang="zh-CN" altLang="en-US" sz="2400" b="1" dirty="0" smtClean="0">
                  <a:solidFill>
                    <a:srgbClr val="C00000"/>
                  </a:solidFill>
                  <a:ea typeface="微软雅黑"/>
                </a:rPr>
                <a:t>内容</a:t>
              </a:r>
              <a:r>
                <a:rPr lang="en-US" altLang="zh-CN" sz="2400" b="1" dirty="0" smtClean="0">
                  <a:solidFill>
                    <a:srgbClr val="C00000"/>
                  </a:solidFill>
                  <a:ea typeface="微软雅黑"/>
                </a:rPr>
                <a:t>4</a:t>
              </a:r>
              <a:endParaRPr lang="zh-CN" altLang="en-US" sz="2400" b="1" dirty="0">
                <a:solidFill>
                  <a:srgbClr val="C00000"/>
                </a:solidFill>
                <a:ea typeface="微软雅黑"/>
              </a:endParaRPr>
            </a:p>
          </p:txBody>
        </p:sp>
        <p:sp>
          <p:nvSpPr>
            <p:cNvPr id="83" name="流程图: 离页连接符 82"/>
            <p:cNvSpPr/>
            <p:nvPr/>
          </p:nvSpPr>
          <p:spPr>
            <a:xfrm>
              <a:off x="2062758" y="2197921"/>
              <a:ext cx="365622" cy="576064"/>
            </a:xfrm>
            <a:prstGeom prst="flowChartOffpageConnector">
              <a:avLst/>
            </a:prstGeom>
            <a:solidFill>
              <a:srgbClr val="C00000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b="1" dirty="0" smtClean="0">
                  <a:solidFill>
                    <a:srgbClr val="C00000"/>
                  </a:solidFill>
                  <a:latin typeface="Broadway" pitchFamily="82" charset="0"/>
                </a:rPr>
                <a:t>1</a:t>
              </a:r>
              <a:endParaRPr lang="zh-CN" altLang="en-US" sz="4000" b="1" dirty="0">
                <a:solidFill>
                  <a:srgbClr val="C00000"/>
                </a:solidFill>
                <a:latin typeface="Broadway" pitchFamily="82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1962149" y="2197921"/>
              <a:ext cx="2394088" cy="857418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Rectangle 2"/>
          <p:cNvSpPr txBox="1">
            <a:spLocks noChangeArrowheads="1"/>
          </p:cNvSpPr>
          <p:nvPr/>
        </p:nvSpPr>
        <p:spPr>
          <a:xfrm>
            <a:off x="538021" y="348723"/>
            <a:ext cx="3830937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9479582" y="208625"/>
            <a:ext cx="2197510" cy="595901"/>
            <a:chOff x="9342488" y="464772"/>
            <a:chExt cx="2197510" cy="595901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11495806" y="464772"/>
              <a:ext cx="0" cy="595901"/>
            </a:xfrm>
            <a:prstGeom prst="line">
              <a:avLst/>
            </a:prstGeom>
            <a:ln w="1016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11207774" y="599607"/>
              <a:ext cx="0" cy="461066"/>
            </a:xfrm>
            <a:prstGeom prst="line">
              <a:avLst/>
            </a:prstGeom>
            <a:ln w="1016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H="1">
              <a:off x="9342488" y="1060673"/>
              <a:ext cx="2197510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10919742" y="762722"/>
              <a:ext cx="0" cy="297951"/>
            </a:xfrm>
            <a:prstGeom prst="line">
              <a:avLst/>
            </a:prstGeom>
            <a:ln w="1016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31492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676391" y="2045164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76391" y="288190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76391" y="331557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76391" y="374925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693328" y="2045164"/>
            <a:ext cx="0" cy="1704085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710742" y="2875342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693328" y="374924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2693327" y="331557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右箭头 25"/>
          <p:cNvSpPr/>
          <p:nvPr/>
        </p:nvSpPr>
        <p:spPr>
          <a:xfrm>
            <a:off x="128696" y="1243112"/>
            <a:ext cx="11511125" cy="1077490"/>
          </a:xfrm>
          <a:prstGeom prst="rightArrow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圆角矩形 27"/>
          <p:cNvSpPr/>
          <p:nvPr/>
        </p:nvSpPr>
        <p:spPr>
          <a:xfrm>
            <a:off x="676391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1" name="圆角矩形 30"/>
          <p:cNvSpPr/>
          <p:nvPr/>
        </p:nvSpPr>
        <p:spPr>
          <a:xfrm>
            <a:off x="2693328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4" name="圆角矩形 33"/>
          <p:cNvSpPr/>
          <p:nvPr/>
        </p:nvSpPr>
        <p:spPr>
          <a:xfrm>
            <a:off x="4710265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7" name="圆角矩形 36"/>
          <p:cNvSpPr/>
          <p:nvPr/>
        </p:nvSpPr>
        <p:spPr>
          <a:xfrm>
            <a:off x="6727202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0" name="圆角矩形 39"/>
          <p:cNvSpPr/>
          <p:nvPr/>
        </p:nvSpPr>
        <p:spPr>
          <a:xfrm>
            <a:off x="8744137" y="1243112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9" name="矩形 2"/>
          <p:cNvSpPr/>
          <p:nvPr/>
        </p:nvSpPr>
        <p:spPr>
          <a:xfrm>
            <a:off x="4128544" y="4085009"/>
            <a:ext cx="3627083" cy="576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成果与效果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0" name="矩形 2"/>
          <p:cNvSpPr/>
          <p:nvPr/>
        </p:nvSpPr>
        <p:spPr>
          <a:xfrm>
            <a:off x="414358" y="4085009"/>
            <a:ext cx="3627083" cy="576000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ea typeface="微软雅黑"/>
              </a:rPr>
              <a:t>提升与突破</a:t>
            </a:r>
          </a:p>
        </p:txBody>
      </p:sp>
      <p:sp>
        <p:nvSpPr>
          <p:cNvPr id="51" name="矩形 2"/>
          <p:cNvSpPr/>
          <p:nvPr/>
        </p:nvSpPr>
        <p:spPr>
          <a:xfrm>
            <a:off x="7857525" y="4085776"/>
            <a:ext cx="3627083" cy="57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不足与改进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3" name="Rectangle 2"/>
          <p:cNvSpPr txBox="1">
            <a:spLocks noChangeArrowheads="1"/>
          </p:cNvSpPr>
          <p:nvPr/>
        </p:nvSpPr>
        <p:spPr>
          <a:xfrm>
            <a:off x="538021" y="348723"/>
            <a:ext cx="4527948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1</a:t>
            </a: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：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XXXX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18589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033521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82838" y="1596667"/>
            <a:ext cx="2015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065969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082193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057282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4710264" y="2052025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710264" y="288877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710264" y="332244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4710264" y="3756111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727201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6727201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6727201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>
            <a:off x="6727201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744137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8744137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8744137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8744137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590997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407421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722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10800000">
            <a:off x="11446471" y="444359"/>
            <a:ext cx="302343" cy="302343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 flipV="1">
            <a:off x="6383238" y="792058"/>
            <a:ext cx="5416876" cy="2278"/>
          </a:xfrm>
          <a:prstGeom prst="line">
            <a:avLst/>
          </a:prstGeom>
          <a:ln w="19050">
            <a:solidFill>
              <a:srgbClr val="0072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燕尾形 3"/>
          <p:cNvSpPr/>
          <p:nvPr/>
        </p:nvSpPr>
        <p:spPr>
          <a:xfrm rot="10800000">
            <a:off x="11109720" y="444361"/>
            <a:ext cx="302342" cy="302342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103318" y="210789"/>
            <a:ext cx="4983946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1</a:t>
            </a: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成果展示</a:t>
            </a: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 bwMode="auto">
          <a:xfrm>
            <a:off x="531139" y="5669185"/>
            <a:ext cx="302061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6" name="2 Marcador de contenido"/>
          <p:cNvSpPr txBox="1">
            <a:spLocks/>
          </p:cNvSpPr>
          <p:nvPr/>
        </p:nvSpPr>
        <p:spPr bwMode="auto">
          <a:xfrm>
            <a:off x="4150990" y="5669185"/>
            <a:ext cx="3384376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9" name="2 Marcador de contenido"/>
          <p:cNvSpPr txBox="1">
            <a:spLocks/>
          </p:cNvSpPr>
          <p:nvPr/>
        </p:nvSpPr>
        <p:spPr bwMode="auto">
          <a:xfrm>
            <a:off x="8067155" y="5669185"/>
            <a:ext cx="346142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2" name="矩形 11"/>
          <p:cNvSpPr/>
          <p:nvPr/>
        </p:nvSpPr>
        <p:spPr>
          <a:xfrm>
            <a:off x="1552546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470809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125591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313" y="1420713"/>
            <a:ext cx="10943749" cy="2114549"/>
            <a:chOff x="468313" y="2214563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4" name="11 Rectángulo"/>
            <p:cNvSpPr/>
            <p:nvPr/>
          </p:nvSpPr>
          <p:spPr>
            <a:xfrm>
              <a:off x="468313" y="2214563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5" name="42 Rectángulo"/>
            <p:cNvSpPr/>
            <p:nvPr/>
          </p:nvSpPr>
          <p:spPr>
            <a:xfrm>
              <a:off x="3438525" y="2214563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6" name="51 Rectángulo"/>
            <p:cNvSpPr/>
            <p:nvPr/>
          </p:nvSpPr>
          <p:spPr>
            <a:xfrm>
              <a:off x="6326188" y="2214563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8313" y="3338611"/>
            <a:ext cx="10943749" cy="2114549"/>
            <a:chOff x="515689" y="3861048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8" name="11 Rectángulo"/>
            <p:cNvSpPr/>
            <p:nvPr/>
          </p:nvSpPr>
          <p:spPr>
            <a:xfrm>
              <a:off x="515689" y="3861048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9" name="42 Rectángulo"/>
            <p:cNvSpPr/>
            <p:nvPr/>
          </p:nvSpPr>
          <p:spPr>
            <a:xfrm>
              <a:off x="3485901" y="3861048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0" name="51 Rectángulo"/>
            <p:cNvSpPr/>
            <p:nvPr/>
          </p:nvSpPr>
          <p:spPr>
            <a:xfrm>
              <a:off x="6373564" y="3861048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4861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676391" y="2045164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76391" y="288190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76391" y="331557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76391" y="374925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693328" y="2045164"/>
            <a:ext cx="0" cy="1704085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710742" y="2875342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693328" y="374924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2693327" y="331557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右箭头 25"/>
          <p:cNvSpPr/>
          <p:nvPr/>
        </p:nvSpPr>
        <p:spPr>
          <a:xfrm>
            <a:off x="128696" y="1243112"/>
            <a:ext cx="11511125" cy="1077490"/>
          </a:xfrm>
          <a:prstGeom prst="rightArrow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圆角矩形 27"/>
          <p:cNvSpPr/>
          <p:nvPr/>
        </p:nvSpPr>
        <p:spPr>
          <a:xfrm>
            <a:off x="676391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1" name="圆角矩形 30"/>
          <p:cNvSpPr/>
          <p:nvPr/>
        </p:nvSpPr>
        <p:spPr>
          <a:xfrm>
            <a:off x="2693328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4" name="圆角矩形 33"/>
          <p:cNvSpPr/>
          <p:nvPr/>
        </p:nvSpPr>
        <p:spPr>
          <a:xfrm>
            <a:off x="4710265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7" name="圆角矩形 36"/>
          <p:cNvSpPr/>
          <p:nvPr/>
        </p:nvSpPr>
        <p:spPr>
          <a:xfrm>
            <a:off x="6727202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0" name="圆角矩形 39"/>
          <p:cNvSpPr/>
          <p:nvPr/>
        </p:nvSpPr>
        <p:spPr>
          <a:xfrm>
            <a:off x="8744137" y="1243112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9" name="矩形 2"/>
          <p:cNvSpPr/>
          <p:nvPr/>
        </p:nvSpPr>
        <p:spPr>
          <a:xfrm>
            <a:off x="4128544" y="4085009"/>
            <a:ext cx="3627083" cy="576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成果与效果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0" name="矩形 2"/>
          <p:cNvSpPr/>
          <p:nvPr/>
        </p:nvSpPr>
        <p:spPr>
          <a:xfrm>
            <a:off x="414358" y="4085009"/>
            <a:ext cx="3627083" cy="576000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ea typeface="微软雅黑"/>
              </a:rPr>
              <a:t>提升与突破</a:t>
            </a:r>
          </a:p>
        </p:txBody>
      </p:sp>
      <p:sp>
        <p:nvSpPr>
          <p:cNvPr id="51" name="矩形 2"/>
          <p:cNvSpPr/>
          <p:nvPr/>
        </p:nvSpPr>
        <p:spPr>
          <a:xfrm>
            <a:off x="7857525" y="4085776"/>
            <a:ext cx="3627083" cy="57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不足与改进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3" name="Rectangle 2"/>
          <p:cNvSpPr txBox="1">
            <a:spLocks noChangeArrowheads="1"/>
          </p:cNvSpPr>
          <p:nvPr/>
        </p:nvSpPr>
        <p:spPr>
          <a:xfrm>
            <a:off x="538021" y="348723"/>
            <a:ext cx="4527948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2</a:t>
            </a: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：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XXXX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18589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033521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82838" y="1596667"/>
            <a:ext cx="2015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065969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082193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057282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4710264" y="2052025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710264" y="288877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710264" y="332244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4710264" y="3756111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727201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6727201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6727201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>
            <a:off x="6727201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744137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8744137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8744137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8744137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590997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407421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079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10800000">
            <a:off x="11446471" y="444359"/>
            <a:ext cx="302343" cy="302343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 flipV="1">
            <a:off x="6383238" y="792058"/>
            <a:ext cx="5416876" cy="2278"/>
          </a:xfrm>
          <a:prstGeom prst="line">
            <a:avLst/>
          </a:prstGeom>
          <a:ln w="19050">
            <a:solidFill>
              <a:srgbClr val="0072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燕尾形 3"/>
          <p:cNvSpPr/>
          <p:nvPr/>
        </p:nvSpPr>
        <p:spPr>
          <a:xfrm rot="10800000">
            <a:off x="11109720" y="444361"/>
            <a:ext cx="302342" cy="302342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103318" y="210789"/>
            <a:ext cx="4983946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2</a:t>
            </a: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成果展示</a:t>
            </a: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 bwMode="auto">
          <a:xfrm>
            <a:off x="531139" y="5669185"/>
            <a:ext cx="302061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6" name="2 Marcador de contenido"/>
          <p:cNvSpPr txBox="1">
            <a:spLocks/>
          </p:cNvSpPr>
          <p:nvPr/>
        </p:nvSpPr>
        <p:spPr bwMode="auto">
          <a:xfrm>
            <a:off x="4150990" y="5669185"/>
            <a:ext cx="3384376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9" name="2 Marcador de contenido"/>
          <p:cNvSpPr txBox="1">
            <a:spLocks/>
          </p:cNvSpPr>
          <p:nvPr/>
        </p:nvSpPr>
        <p:spPr bwMode="auto">
          <a:xfrm>
            <a:off x="8067155" y="5669185"/>
            <a:ext cx="346142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2" name="矩形 11"/>
          <p:cNvSpPr/>
          <p:nvPr/>
        </p:nvSpPr>
        <p:spPr>
          <a:xfrm>
            <a:off x="1552546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470809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125591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313" y="1420713"/>
            <a:ext cx="10943749" cy="2114549"/>
            <a:chOff x="468313" y="2214563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4" name="11 Rectángulo"/>
            <p:cNvSpPr/>
            <p:nvPr/>
          </p:nvSpPr>
          <p:spPr>
            <a:xfrm>
              <a:off x="468313" y="2214563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5" name="42 Rectángulo"/>
            <p:cNvSpPr/>
            <p:nvPr/>
          </p:nvSpPr>
          <p:spPr>
            <a:xfrm>
              <a:off x="3438525" y="2214563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6" name="51 Rectángulo"/>
            <p:cNvSpPr/>
            <p:nvPr/>
          </p:nvSpPr>
          <p:spPr>
            <a:xfrm>
              <a:off x="6326188" y="2214563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8313" y="3338611"/>
            <a:ext cx="10943749" cy="2114549"/>
            <a:chOff x="515689" y="3861048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8" name="11 Rectángulo"/>
            <p:cNvSpPr/>
            <p:nvPr/>
          </p:nvSpPr>
          <p:spPr>
            <a:xfrm>
              <a:off x="515689" y="3861048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9" name="42 Rectángulo"/>
            <p:cNvSpPr/>
            <p:nvPr/>
          </p:nvSpPr>
          <p:spPr>
            <a:xfrm>
              <a:off x="3485901" y="3861048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0" name="51 Rectángulo"/>
            <p:cNvSpPr/>
            <p:nvPr/>
          </p:nvSpPr>
          <p:spPr>
            <a:xfrm>
              <a:off x="6373564" y="3861048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0912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676391" y="2045164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76391" y="288190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76391" y="331557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76391" y="374925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693328" y="2045164"/>
            <a:ext cx="0" cy="1704085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710742" y="2875342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693328" y="374924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2693327" y="331557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右箭头 25"/>
          <p:cNvSpPr/>
          <p:nvPr/>
        </p:nvSpPr>
        <p:spPr>
          <a:xfrm>
            <a:off x="128696" y="1243112"/>
            <a:ext cx="11511125" cy="1077490"/>
          </a:xfrm>
          <a:prstGeom prst="rightArrow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圆角矩形 27"/>
          <p:cNvSpPr/>
          <p:nvPr/>
        </p:nvSpPr>
        <p:spPr>
          <a:xfrm>
            <a:off x="676391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1" name="圆角矩形 30"/>
          <p:cNvSpPr/>
          <p:nvPr/>
        </p:nvSpPr>
        <p:spPr>
          <a:xfrm>
            <a:off x="2693328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4" name="圆角矩形 33"/>
          <p:cNvSpPr/>
          <p:nvPr/>
        </p:nvSpPr>
        <p:spPr>
          <a:xfrm>
            <a:off x="4710265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7" name="圆角矩形 36"/>
          <p:cNvSpPr/>
          <p:nvPr/>
        </p:nvSpPr>
        <p:spPr>
          <a:xfrm>
            <a:off x="6727202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0" name="圆角矩形 39"/>
          <p:cNvSpPr/>
          <p:nvPr/>
        </p:nvSpPr>
        <p:spPr>
          <a:xfrm>
            <a:off x="8744137" y="1243112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9" name="矩形 2"/>
          <p:cNvSpPr/>
          <p:nvPr/>
        </p:nvSpPr>
        <p:spPr>
          <a:xfrm>
            <a:off x="4128544" y="4085009"/>
            <a:ext cx="3627083" cy="576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成果与效果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0" name="矩形 2"/>
          <p:cNvSpPr/>
          <p:nvPr/>
        </p:nvSpPr>
        <p:spPr>
          <a:xfrm>
            <a:off x="414358" y="4085009"/>
            <a:ext cx="3627083" cy="576000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ea typeface="微软雅黑"/>
              </a:rPr>
              <a:t>提升与突破</a:t>
            </a:r>
          </a:p>
        </p:txBody>
      </p:sp>
      <p:sp>
        <p:nvSpPr>
          <p:cNvPr id="51" name="矩形 2"/>
          <p:cNvSpPr/>
          <p:nvPr/>
        </p:nvSpPr>
        <p:spPr>
          <a:xfrm>
            <a:off x="7857525" y="4085776"/>
            <a:ext cx="3627083" cy="57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不足与改进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3" name="Rectangle 2"/>
          <p:cNvSpPr txBox="1">
            <a:spLocks noChangeArrowheads="1"/>
          </p:cNvSpPr>
          <p:nvPr/>
        </p:nvSpPr>
        <p:spPr>
          <a:xfrm>
            <a:off x="538021" y="348723"/>
            <a:ext cx="4527948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3</a:t>
            </a: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：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XXXX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18589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033521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82838" y="1596667"/>
            <a:ext cx="2015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065969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082193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057282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4710264" y="2052025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710264" y="288877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710264" y="332244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4710264" y="3756111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727201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6727201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6727201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>
            <a:off x="6727201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744137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8744137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8744137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8744137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590997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407421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079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10800000">
            <a:off x="11446471" y="444359"/>
            <a:ext cx="302343" cy="302343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 flipV="1">
            <a:off x="6383238" y="792058"/>
            <a:ext cx="5416876" cy="2278"/>
          </a:xfrm>
          <a:prstGeom prst="line">
            <a:avLst/>
          </a:prstGeom>
          <a:ln w="19050">
            <a:solidFill>
              <a:srgbClr val="0072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燕尾形 3"/>
          <p:cNvSpPr/>
          <p:nvPr/>
        </p:nvSpPr>
        <p:spPr>
          <a:xfrm rot="10800000">
            <a:off x="11109720" y="444361"/>
            <a:ext cx="302342" cy="302342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103318" y="210789"/>
            <a:ext cx="4983946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3</a:t>
            </a: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成果展示</a:t>
            </a: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 bwMode="auto">
          <a:xfrm>
            <a:off x="531139" y="5669185"/>
            <a:ext cx="302061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6" name="2 Marcador de contenido"/>
          <p:cNvSpPr txBox="1">
            <a:spLocks/>
          </p:cNvSpPr>
          <p:nvPr/>
        </p:nvSpPr>
        <p:spPr bwMode="auto">
          <a:xfrm>
            <a:off x="4150990" y="5669185"/>
            <a:ext cx="3384376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9" name="2 Marcador de contenido"/>
          <p:cNvSpPr txBox="1">
            <a:spLocks/>
          </p:cNvSpPr>
          <p:nvPr/>
        </p:nvSpPr>
        <p:spPr bwMode="auto">
          <a:xfrm>
            <a:off x="8067155" y="5669185"/>
            <a:ext cx="346142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2" name="矩形 11"/>
          <p:cNvSpPr/>
          <p:nvPr/>
        </p:nvSpPr>
        <p:spPr>
          <a:xfrm>
            <a:off x="1552546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470809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125591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313" y="1420713"/>
            <a:ext cx="10943749" cy="2114549"/>
            <a:chOff x="468313" y="2214563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4" name="11 Rectángulo"/>
            <p:cNvSpPr/>
            <p:nvPr/>
          </p:nvSpPr>
          <p:spPr>
            <a:xfrm>
              <a:off x="468313" y="2214563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5" name="42 Rectángulo"/>
            <p:cNvSpPr/>
            <p:nvPr/>
          </p:nvSpPr>
          <p:spPr>
            <a:xfrm>
              <a:off x="3438525" y="2214563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6" name="51 Rectángulo"/>
            <p:cNvSpPr/>
            <p:nvPr/>
          </p:nvSpPr>
          <p:spPr>
            <a:xfrm>
              <a:off x="6326188" y="2214563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8313" y="3338611"/>
            <a:ext cx="10943749" cy="2114549"/>
            <a:chOff x="515689" y="3861048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8" name="11 Rectángulo"/>
            <p:cNvSpPr/>
            <p:nvPr/>
          </p:nvSpPr>
          <p:spPr>
            <a:xfrm>
              <a:off x="515689" y="3861048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9" name="42 Rectángulo"/>
            <p:cNvSpPr/>
            <p:nvPr/>
          </p:nvSpPr>
          <p:spPr>
            <a:xfrm>
              <a:off x="3485901" y="3861048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0" name="51 Rectángulo"/>
            <p:cNvSpPr/>
            <p:nvPr/>
          </p:nvSpPr>
          <p:spPr>
            <a:xfrm>
              <a:off x="6373564" y="3861048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0912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/>
        </p:nvCxnSpPr>
        <p:spPr>
          <a:xfrm>
            <a:off x="676391" y="2045164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76391" y="288190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76391" y="331557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676391" y="374925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693328" y="2045164"/>
            <a:ext cx="0" cy="1704085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710742" y="2875342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2693328" y="3749249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2693327" y="331557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右箭头 25"/>
          <p:cNvSpPr/>
          <p:nvPr/>
        </p:nvSpPr>
        <p:spPr>
          <a:xfrm>
            <a:off x="128696" y="1243112"/>
            <a:ext cx="11511125" cy="1077490"/>
          </a:xfrm>
          <a:prstGeom prst="rightArrow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圆角矩形 27"/>
          <p:cNvSpPr/>
          <p:nvPr/>
        </p:nvSpPr>
        <p:spPr>
          <a:xfrm>
            <a:off x="676391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1" name="圆角矩形 30"/>
          <p:cNvSpPr/>
          <p:nvPr/>
        </p:nvSpPr>
        <p:spPr>
          <a:xfrm>
            <a:off x="2693328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4" name="圆角矩形 33"/>
          <p:cNvSpPr/>
          <p:nvPr/>
        </p:nvSpPr>
        <p:spPr>
          <a:xfrm>
            <a:off x="4710265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37" name="圆角矩形 36"/>
          <p:cNvSpPr/>
          <p:nvPr/>
        </p:nvSpPr>
        <p:spPr>
          <a:xfrm>
            <a:off x="6727202" y="1243111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0" name="圆角矩形 39"/>
          <p:cNvSpPr/>
          <p:nvPr/>
        </p:nvSpPr>
        <p:spPr>
          <a:xfrm>
            <a:off x="8744137" y="1243112"/>
            <a:ext cx="1853861" cy="1077492"/>
          </a:xfrm>
          <a:prstGeom prst="roundRect">
            <a:avLst/>
          </a:prstGeom>
          <a:solidFill>
            <a:srgbClr val="0072C6"/>
          </a:solidFill>
          <a:scene3d>
            <a:camera prst="orthographicFront"/>
            <a:lightRig rig="threePt" dir="t">
              <a:rot lat="0" lon="0" rev="7500000"/>
            </a:lightRig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49" name="矩形 2"/>
          <p:cNvSpPr/>
          <p:nvPr/>
        </p:nvSpPr>
        <p:spPr>
          <a:xfrm>
            <a:off x="4128544" y="4085009"/>
            <a:ext cx="3627083" cy="576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成果与效果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0" name="矩形 2"/>
          <p:cNvSpPr/>
          <p:nvPr/>
        </p:nvSpPr>
        <p:spPr>
          <a:xfrm>
            <a:off x="414358" y="4085009"/>
            <a:ext cx="3627083" cy="576000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ea typeface="微软雅黑"/>
              </a:rPr>
              <a:t>提升与突破</a:t>
            </a:r>
          </a:p>
        </p:txBody>
      </p:sp>
      <p:sp>
        <p:nvSpPr>
          <p:cNvPr id="51" name="矩形 2"/>
          <p:cNvSpPr/>
          <p:nvPr/>
        </p:nvSpPr>
        <p:spPr>
          <a:xfrm>
            <a:off x="7857525" y="4085776"/>
            <a:ext cx="3627083" cy="57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ea typeface="微软雅黑"/>
              </a:rPr>
              <a:t>不足与改进</a:t>
            </a:r>
            <a:endParaRPr lang="zh-CN" altLang="en-US" sz="2400" b="1" dirty="0">
              <a:ea typeface="微软雅黑"/>
            </a:endParaRPr>
          </a:p>
        </p:txBody>
      </p:sp>
      <p:sp>
        <p:nvSpPr>
          <p:cNvPr id="53" name="Rectangle 2"/>
          <p:cNvSpPr txBox="1">
            <a:spLocks noChangeArrowheads="1"/>
          </p:cNvSpPr>
          <p:nvPr/>
        </p:nvSpPr>
        <p:spPr>
          <a:xfrm>
            <a:off x="538021" y="348723"/>
            <a:ext cx="4527948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4</a:t>
            </a: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：</a:t>
            </a:r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XXXX</a:t>
            </a:r>
            <a:endParaRPr lang="zh-CN" alt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  <a:cs typeface="Segoe UI Semilight" panose="020B0402040204020203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18589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033521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82838" y="1596667"/>
            <a:ext cx="2015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065969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082193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057282" y="1596667"/>
            <a:ext cx="1317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4710264" y="2052025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710264" y="288877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4710264" y="3322440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4710264" y="3756111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727201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6727201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6727201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>
            <a:off x="6727201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8744137" y="2026512"/>
            <a:ext cx="0" cy="1719383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8744137" y="286325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/>
          <p:nvPr/>
        </p:nvCxnSpPr>
        <p:spPr>
          <a:xfrm>
            <a:off x="8744137" y="3296927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8744137" y="3730598"/>
            <a:ext cx="1853861" cy="0"/>
          </a:xfrm>
          <a:prstGeom prst="line">
            <a:avLst/>
          </a:prstGeom>
          <a:ln w="22225">
            <a:solidFill>
              <a:srgbClr val="0072C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590997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8407421" y="4733081"/>
            <a:ext cx="3376417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600">
                <a:solidFill>
                  <a:srgbClr val="0066FF"/>
                </a:solidFill>
                <a:latin typeface="Arial Black" pitchFamily="34" charset="0"/>
                <a:ea typeface="Gulim" pitchFamily="34" charset="-127"/>
              </a:defRPr>
            </a:lvl1pPr>
            <a:lvl2pPr marL="742950" indent="-285750" eaLnBrk="0" hangingPunct="0">
              <a:defRPr kumimoji="1" sz="800">
                <a:latin typeface="Gulim" pitchFamily="34" charset="-127"/>
                <a:ea typeface="Gulim" pitchFamily="34" charset="-127"/>
              </a:defRPr>
            </a:lvl2pPr>
            <a:lvl3pPr marL="11430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3pPr>
            <a:lvl4pPr marL="16002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4pPr>
            <a:lvl5pPr marL="2057400" indent="-228600" eaLnBrk="0" hangingPunct="0">
              <a:defRPr kumimoji="1" sz="800">
                <a:latin typeface="Gulim" pitchFamily="34" charset="-127"/>
                <a:ea typeface="Gulim" pitchFamily="34" charset="-127"/>
              </a:defRPr>
            </a:lvl5pPr>
            <a:lvl6pPr marL="25146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6pPr>
            <a:lvl7pPr marL="29718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7pPr>
            <a:lvl8pPr marL="34290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8pPr>
            <a:lvl9pPr marL="3886200" indent="-228600" algn="r" eaLnBrk="0" fontAlgn="base" latinLnBrk="1" hangingPunct="0">
              <a:spcBef>
                <a:spcPct val="0"/>
              </a:spcBef>
              <a:spcAft>
                <a:spcPct val="0"/>
              </a:spcAft>
              <a:defRPr kumimoji="1" sz="800">
                <a:latin typeface="Gulim" pitchFamily="34" charset="-127"/>
                <a:ea typeface="Gulim" pitchFamily="34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熟悉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动态</a:t>
            </a:r>
            <a:endParaRPr lang="en-US" altLang="zh-CN" sz="2800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sz="1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方向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</a:t>
            </a:r>
            <a:r>
              <a:rPr kumimoji="0" lang="zh-CN" altLang="en-US" sz="1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*****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zh-CN" altLang="en-US" sz="1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31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rot="10800000">
            <a:off x="11446471" y="444359"/>
            <a:ext cx="302343" cy="302343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 flipV="1">
            <a:off x="6383238" y="792058"/>
            <a:ext cx="5416876" cy="2278"/>
          </a:xfrm>
          <a:prstGeom prst="line">
            <a:avLst/>
          </a:prstGeom>
          <a:ln w="19050">
            <a:solidFill>
              <a:srgbClr val="0072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燕尾形 3"/>
          <p:cNvSpPr/>
          <p:nvPr/>
        </p:nvSpPr>
        <p:spPr>
          <a:xfrm rot="10800000">
            <a:off x="11109720" y="444361"/>
            <a:ext cx="302342" cy="302342"/>
          </a:xfrm>
          <a:prstGeom prst="chevron">
            <a:avLst/>
          </a:prstGeom>
          <a:solidFill>
            <a:srgbClr val="0072C6"/>
          </a:solidFill>
          <a:ln>
            <a:solidFill>
              <a:srgbClr val="0072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103318" y="210789"/>
            <a:ext cx="4983946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工作内容</a:t>
            </a:r>
            <a:r>
              <a:rPr lang="en-US" altLang="zh-CN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4</a:t>
            </a:r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成果展示</a:t>
            </a: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 bwMode="auto">
          <a:xfrm>
            <a:off x="531139" y="5669185"/>
            <a:ext cx="302061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6" name="2 Marcador de contenido"/>
          <p:cNvSpPr txBox="1">
            <a:spLocks/>
          </p:cNvSpPr>
          <p:nvPr/>
        </p:nvSpPr>
        <p:spPr bwMode="auto">
          <a:xfrm>
            <a:off x="4150990" y="5669185"/>
            <a:ext cx="3384376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9" name="2 Marcador de contenido"/>
          <p:cNvSpPr txBox="1">
            <a:spLocks/>
          </p:cNvSpPr>
          <p:nvPr/>
        </p:nvSpPr>
        <p:spPr bwMode="auto">
          <a:xfrm>
            <a:off x="8067155" y="5669185"/>
            <a:ext cx="346142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XXXXXXXXXXXXX</a:t>
            </a:r>
          </a:p>
          <a:p>
            <a:pPr algn="ctr" eaLnBrk="1" hangingPunct="1"/>
            <a:r>
              <a:rPr lang="en-US" altLang="zh-CN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XXX</a:t>
            </a:r>
          </a:p>
        </p:txBody>
      </p:sp>
      <p:sp>
        <p:nvSpPr>
          <p:cNvPr id="12" name="矩形 11"/>
          <p:cNvSpPr/>
          <p:nvPr/>
        </p:nvSpPr>
        <p:spPr>
          <a:xfrm>
            <a:off x="1552546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470809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125591" y="979373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XXXX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313" y="1420713"/>
            <a:ext cx="10943749" cy="2114549"/>
            <a:chOff x="468313" y="2214563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4" name="11 Rectángulo"/>
            <p:cNvSpPr/>
            <p:nvPr/>
          </p:nvSpPr>
          <p:spPr>
            <a:xfrm>
              <a:off x="468313" y="2214563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5" name="42 Rectángulo"/>
            <p:cNvSpPr/>
            <p:nvPr/>
          </p:nvSpPr>
          <p:spPr>
            <a:xfrm>
              <a:off x="3438525" y="2214563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6" name="51 Rectángulo"/>
            <p:cNvSpPr/>
            <p:nvPr/>
          </p:nvSpPr>
          <p:spPr>
            <a:xfrm>
              <a:off x="6326188" y="2214563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8313" y="3338611"/>
            <a:ext cx="10943749" cy="2114549"/>
            <a:chOff x="515689" y="3861048"/>
            <a:chExt cx="8232775" cy="946150"/>
          </a:xfrm>
          <a:solidFill>
            <a:schemeClr val="bg1">
              <a:lumMod val="75000"/>
            </a:schemeClr>
          </a:solidFill>
        </p:grpSpPr>
        <p:sp>
          <p:nvSpPr>
            <p:cNvPr id="28" name="11 Rectángulo"/>
            <p:cNvSpPr/>
            <p:nvPr/>
          </p:nvSpPr>
          <p:spPr>
            <a:xfrm>
              <a:off x="515689" y="3861048"/>
              <a:ext cx="2373312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9" name="42 Rectángulo"/>
            <p:cNvSpPr/>
            <p:nvPr/>
          </p:nvSpPr>
          <p:spPr>
            <a:xfrm>
              <a:off x="3485901" y="3861048"/>
              <a:ext cx="2373313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0" name="51 Rectángulo"/>
            <p:cNvSpPr/>
            <p:nvPr/>
          </p:nvSpPr>
          <p:spPr>
            <a:xfrm>
              <a:off x="6373564" y="3861048"/>
              <a:ext cx="2374900" cy="946150"/>
            </a:xfrm>
            <a:prstGeom prst="rect">
              <a:avLst/>
            </a:prstGeom>
            <a:grpFill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HN" dirty="0">
                  <a:solidFill>
                    <a:schemeClr val="bg1">
                      <a:lumMod val="65000"/>
                    </a:schemeClr>
                  </a:solidFill>
                </a:rPr>
                <a:t>photo</a:t>
              </a:r>
              <a:endParaRPr lang="es-ES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09217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2"/>
          <p:cNvSpPr txBox="1">
            <a:spLocks noChangeArrowheads="1"/>
          </p:cNvSpPr>
          <p:nvPr/>
        </p:nvSpPr>
        <p:spPr>
          <a:xfrm>
            <a:off x="538021" y="348723"/>
            <a:ext cx="3830937" cy="7778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Segoe UI Semilight" panose="020B0402040204020203" pitchFamily="34" charset="0"/>
              </a:rPr>
              <a:t>工作展望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9479582" y="208625"/>
            <a:ext cx="2197510" cy="595901"/>
            <a:chOff x="9342488" y="464772"/>
            <a:chExt cx="2197510" cy="595901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11495806" y="464772"/>
              <a:ext cx="0" cy="595901"/>
            </a:xfrm>
            <a:prstGeom prst="line">
              <a:avLst/>
            </a:prstGeom>
            <a:ln w="1016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11207774" y="599607"/>
              <a:ext cx="0" cy="461066"/>
            </a:xfrm>
            <a:prstGeom prst="line">
              <a:avLst/>
            </a:prstGeom>
            <a:ln w="1016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H="1">
              <a:off x="9342488" y="1060673"/>
              <a:ext cx="2197510" cy="0"/>
            </a:xfrm>
            <a:prstGeom prst="line">
              <a:avLst/>
            </a:prstGeom>
            <a:ln w="254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10919742" y="762722"/>
              <a:ext cx="0" cy="297951"/>
            </a:xfrm>
            <a:prstGeom prst="line">
              <a:avLst/>
            </a:prstGeom>
            <a:ln w="1016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3" name="图片 2" descr="目标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70470">
            <a:off x="614955" y="2168443"/>
            <a:ext cx="3169455" cy="316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" name="组合 67"/>
          <p:cNvGrpSpPr/>
          <p:nvPr/>
        </p:nvGrpSpPr>
        <p:grpSpPr>
          <a:xfrm>
            <a:off x="5813171" y="1636737"/>
            <a:ext cx="6042675" cy="754216"/>
            <a:chOff x="1921781" y="1932163"/>
            <a:chExt cx="5754643" cy="754216"/>
          </a:xfrm>
        </p:grpSpPr>
        <p:sp>
          <p:nvSpPr>
            <p:cNvPr id="69" name="矩形 68"/>
            <p:cNvSpPr/>
            <p:nvPr/>
          </p:nvSpPr>
          <p:spPr>
            <a:xfrm>
              <a:off x="1921781" y="1932163"/>
              <a:ext cx="5754643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0" name="任意多边形 79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1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3070869" y="2140296"/>
              <a:ext cx="343208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165705" y="2414995"/>
            <a:ext cx="6179163" cy="754216"/>
            <a:chOff x="1921781" y="1942909"/>
            <a:chExt cx="5857191" cy="754216"/>
          </a:xfrm>
        </p:grpSpPr>
        <p:sp>
          <p:nvSpPr>
            <p:cNvPr id="86" name="矩形 85"/>
            <p:cNvSpPr/>
            <p:nvPr/>
          </p:nvSpPr>
          <p:spPr>
            <a:xfrm>
              <a:off x="1921781" y="1942909"/>
              <a:ext cx="5857191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7" name="任意多边形 86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2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3070869" y="2140296"/>
              <a:ext cx="40162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XXXXXXXXXXXXXXXXXXXXXXXXXXXXXXXX</a:t>
              </a:r>
              <a:endParaRPr lang="zh-CN" altLang="en-US" b="1" dirty="0">
                <a:solidFill>
                  <a:schemeClr val="bg1"/>
                </a:solidFill>
                <a:ea typeface="微软雅黑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511030" y="3186451"/>
            <a:ext cx="6387788" cy="754216"/>
            <a:chOff x="1921781" y="1942909"/>
            <a:chExt cx="6063457" cy="754216"/>
          </a:xfrm>
        </p:grpSpPr>
        <p:sp>
          <p:nvSpPr>
            <p:cNvPr id="90" name="矩形 89"/>
            <p:cNvSpPr/>
            <p:nvPr/>
          </p:nvSpPr>
          <p:spPr>
            <a:xfrm>
              <a:off x="1921781" y="1942909"/>
              <a:ext cx="6063457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1" name="任意多边形 90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3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3070869" y="2140296"/>
              <a:ext cx="43825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XXXXXXXXXXXXXXXXXXXXXXXXXXXXXXXXXXX</a:t>
              </a:r>
              <a:endParaRPr lang="zh-CN" altLang="en-US" b="1" dirty="0">
                <a:solidFill>
                  <a:schemeClr val="bg1"/>
                </a:solidFill>
                <a:ea typeface="微软雅黑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62958" y="3957907"/>
            <a:ext cx="6223113" cy="754216"/>
            <a:chOff x="1921781" y="1942909"/>
            <a:chExt cx="6223113" cy="754216"/>
          </a:xfrm>
        </p:grpSpPr>
        <p:sp>
          <p:nvSpPr>
            <p:cNvPr id="94" name="矩形 93"/>
            <p:cNvSpPr/>
            <p:nvPr/>
          </p:nvSpPr>
          <p:spPr>
            <a:xfrm>
              <a:off x="1921781" y="1942909"/>
              <a:ext cx="6223113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5" name="任意多边形 94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4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3070869" y="2140296"/>
              <a:ext cx="47436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XXXXXXXXXXXXXXXXXXXXXXXXXXXXXXXXXXXX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214886" y="4729363"/>
            <a:ext cx="6332801" cy="754216"/>
            <a:chOff x="1921781" y="1942909"/>
            <a:chExt cx="6332801" cy="754216"/>
          </a:xfrm>
        </p:grpSpPr>
        <p:sp>
          <p:nvSpPr>
            <p:cNvPr id="98" name="矩形 97"/>
            <p:cNvSpPr/>
            <p:nvPr/>
          </p:nvSpPr>
          <p:spPr>
            <a:xfrm>
              <a:off x="1921781" y="1942909"/>
              <a:ext cx="6332801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9" name="任意多边形 98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5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100" name="矩形 99"/>
            <p:cNvSpPr/>
            <p:nvPr/>
          </p:nvSpPr>
          <p:spPr>
            <a:xfrm>
              <a:off x="3070869" y="2140296"/>
              <a:ext cx="518371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XXXXXXXXXXXXXXXXXXXXXXXXXXXXXXXXXXXXXX</a:t>
              </a:r>
              <a:endParaRPr lang="zh-CN" altLang="en-US" b="1" dirty="0">
                <a:solidFill>
                  <a:schemeClr val="bg1"/>
                </a:solidFill>
                <a:ea typeface="微软雅黑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572926" y="5500821"/>
            <a:ext cx="6546616" cy="754216"/>
            <a:chOff x="1921782" y="1942909"/>
            <a:chExt cx="6546616" cy="754216"/>
          </a:xfrm>
        </p:grpSpPr>
        <p:sp>
          <p:nvSpPr>
            <p:cNvPr id="102" name="矩形 101"/>
            <p:cNvSpPr/>
            <p:nvPr/>
          </p:nvSpPr>
          <p:spPr>
            <a:xfrm>
              <a:off x="1921782" y="1942909"/>
              <a:ext cx="6546616" cy="754216"/>
            </a:xfrm>
            <a:prstGeom prst="rect">
              <a:avLst/>
            </a:prstGeom>
            <a:solidFill>
              <a:schemeClr val="bg1">
                <a:lumMod val="5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3" name="任意多边形 102"/>
            <p:cNvSpPr/>
            <p:nvPr/>
          </p:nvSpPr>
          <p:spPr>
            <a:xfrm>
              <a:off x="2105316" y="2044584"/>
              <a:ext cx="780620" cy="550865"/>
            </a:xfrm>
            <a:custGeom>
              <a:avLst/>
              <a:gdLst>
                <a:gd name="connsiteX0" fmla="*/ 0 w 5688859"/>
                <a:gd name="connsiteY0" fmla="*/ 201724 h 1210320"/>
                <a:gd name="connsiteX1" fmla="*/ 201724 w 5688859"/>
                <a:gd name="connsiteY1" fmla="*/ 0 h 1210320"/>
                <a:gd name="connsiteX2" fmla="*/ 5487135 w 5688859"/>
                <a:gd name="connsiteY2" fmla="*/ 0 h 1210320"/>
                <a:gd name="connsiteX3" fmla="*/ 5688859 w 5688859"/>
                <a:gd name="connsiteY3" fmla="*/ 201724 h 1210320"/>
                <a:gd name="connsiteX4" fmla="*/ 5688859 w 5688859"/>
                <a:gd name="connsiteY4" fmla="*/ 1008596 h 1210320"/>
                <a:gd name="connsiteX5" fmla="*/ 5487135 w 5688859"/>
                <a:gd name="connsiteY5" fmla="*/ 1210320 h 1210320"/>
                <a:gd name="connsiteX6" fmla="*/ 201724 w 5688859"/>
                <a:gd name="connsiteY6" fmla="*/ 1210320 h 1210320"/>
                <a:gd name="connsiteX7" fmla="*/ 0 w 5688859"/>
                <a:gd name="connsiteY7" fmla="*/ 1008596 h 1210320"/>
                <a:gd name="connsiteX8" fmla="*/ 0 w 5688859"/>
                <a:gd name="connsiteY8" fmla="*/ 201724 h 121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88859" h="1210320">
                  <a:moveTo>
                    <a:pt x="0" y="201724"/>
                  </a:moveTo>
                  <a:cubicBezTo>
                    <a:pt x="0" y="90315"/>
                    <a:pt x="90315" y="0"/>
                    <a:pt x="201724" y="0"/>
                  </a:cubicBezTo>
                  <a:lnTo>
                    <a:pt x="5487135" y="0"/>
                  </a:lnTo>
                  <a:cubicBezTo>
                    <a:pt x="5598544" y="0"/>
                    <a:pt x="5688859" y="90315"/>
                    <a:pt x="5688859" y="201724"/>
                  </a:cubicBezTo>
                  <a:lnTo>
                    <a:pt x="5688859" y="1008596"/>
                  </a:lnTo>
                  <a:cubicBezTo>
                    <a:pt x="5688859" y="1120005"/>
                    <a:pt x="5598544" y="1210320"/>
                    <a:pt x="5487135" y="1210320"/>
                  </a:cubicBezTo>
                  <a:lnTo>
                    <a:pt x="201724" y="1210320"/>
                  </a:lnTo>
                  <a:cubicBezTo>
                    <a:pt x="90315" y="1210320"/>
                    <a:pt x="0" y="1120005"/>
                    <a:pt x="0" y="1008596"/>
                  </a:cubicBezTo>
                  <a:lnTo>
                    <a:pt x="0" y="201724"/>
                  </a:lnTo>
                  <a:close/>
                </a:path>
              </a:pathLst>
            </a:custGeom>
            <a:solidFill>
              <a:srgbClr val="0070C0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4108" tIns="59083" rIns="274108" bIns="59083" numCol="1" spcCol="1270" anchor="ctr" anchorCtr="0">
              <a:noAutofit/>
            </a:bodyPr>
            <a:lstStyle/>
            <a:p>
              <a:pPr lvl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CN" sz="4100" kern="1200" dirty="0" smtClean="0">
                  <a:solidFill>
                    <a:schemeClr val="bg1"/>
                  </a:solidFill>
                </a:rPr>
                <a:t>6</a:t>
              </a:r>
              <a:endParaRPr lang="zh-CN" altLang="en-US" sz="4100" kern="1200" dirty="0">
                <a:solidFill>
                  <a:schemeClr val="bg1"/>
                </a:solidFill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3070869" y="2140296"/>
              <a:ext cx="4616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ea typeface="微软雅黑"/>
                </a:rPr>
                <a:t>XXXXXXXXXXXXXXXXXXXXXXXXXXXXXXXXXXX</a:t>
              </a:r>
              <a:endParaRPr lang="zh-CN" altLang="zh-CN" dirty="0">
                <a:solidFill>
                  <a:schemeClr val="bg1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1542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-1"/>
            <a:ext cx="12192000" cy="4831307"/>
          </a:xfrm>
          <a:prstGeom prst="rect">
            <a:avLst/>
          </a:prstGeom>
          <a:solidFill>
            <a:srgbClr val="007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7D7D7D"/>
              </a:solidFill>
              <a:ea typeface="微软雅黑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90950" y="2212801"/>
            <a:ext cx="540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bg1"/>
                </a:solidFill>
                <a:ea typeface="微软雅黑"/>
              </a:rPr>
              <a:t>谢谢！</a:t>
            </a:r>
            <a:endParaRPr lang="zh-CN" altLang="en-US" sz="8000" b="1" dirty="0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290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4321</TotalTime>
  <Words>456</Words>
  <Application>Microsoft Office PowerPoint</Application>
  <PresentationFormat>自定义</PresentationFormat>
  <Paragraphs>178</Paragraphs>
  <Slides>12</Slides>
  <Notes>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</vt:lpstr>
      <vt:lpstr>幻灯片 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762</cp:revision>
  <dcterms:created xsi:type="dcterms:W3CDTF">2013-01-27T13:11:00Z</dcterms:created>
  <dcterms:modified xsi:type="dcterms:W3CDTF">2020-08-29T02:55:22Z</dcterms:modified>
</cp:coreProperties>
</file>