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281" r:id="rId7"/>
    <p:sldId id="286" r:id="rId8"/>
    <p:sldId id="284" r:id="rId9"/>
    <p:sldId id="264" r:id="rId10"/>
    <p:sldId id="285" r:id="rId11"/>
    <p:sldId id="265" r:id="rId12"/>
    <p:sldId id="289" r:id="rId13"/>
    <p:sldId id="278" r:id="rId14"/>
    <p:sldId id="287" r:id="rId15"/>
    <p:sldId id="291" r:id="rId16"/>
    <p:sldId id="261" r:id="rId17"/>
    <p:sldId id="270" r:id="rId18"/>
    <p:sldId id="260" r:id="rId19"/>
    <p:sldId id="283" r:id="rId20"/>
    <p:sldId id="272" r:id="rId21"/>
    <p:sldId id="295" r:id="rId22"/>
    <p:sldId id="277" r:id="rId23"/>
    <p:sldId id="273" r:id="rId24"/>
    <p:sldId id="274" r:id="rId25"/>
    <p:sldId id="293" r:id="rId26"/>
    <p:sldId id="263" r:id="rId27"/>
    <p:sldId id="294" r:id="rId28"/>
    <p:sldId id="290" r:id="rId29"/>
    <p:sldId id="296" r:id="rId30"/>
    <p:sldId id="280" r:id="rId31"/>
  </p:sldIdLst>
  <p:sldSz cx="12192000" cy="6858000"/>
  <p:notesSz cx="6858000" cy="9144000"/>
  <p:custDataLst>
    <p:tags r:id="rId35"/>
  </p:custDataLst>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FFF"/>
    <a:srgbClr val="F03703"/>
    <a:srgbClr val="262626"/>
    <a:srgbClr val="404040"/>
    <a:srgbClr val="C7994C"/>
    <a:srgbClr val="59C8D6"/>
    <a:srgbClr val="FFCC63"/>
    <a:srgbClr val="EF5263"/>
    <a:srgbClr val="0084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000" autoAdjust="0"/>
    <p:restoredTop sz="94660"/>
  </p:normalViewPr>
  <p:slideViewPr>
    <p:cSldViewPr snapToGrid="0">
      <p:cViewPr varScale="1">
        <p:scale>
          <a:sx n="73" d="100"/>
          <a:sy n="73" d="100"/>
        </p:scale>
        <p:origin x="516" y="72"/>
      </p:cViewPr>
      <p:guideLst/>
    </p:cSldViewPr>
  </p:slideViewPr>
  <p:notesTextViewPr>
    <p:cViewPr>
      <p:scale>
        <a:sx n="1" d="1"/>
        <a:sy n="1" d="1"/>
      </p:scale>
      <p:origin x="0" y="0"/>
    </p:cViewPr>
  </p:notesTextViewPr>
  <p:sorterViewPr>
    <p:cViewPr>
      <p:scale>
        <a:sx n="100" d="100"/>
        <a:sy n="100" d="100"/>
      </p:scale>
      <p:origin x="0" y="-938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5" Type="http://schemas.openxmlformats.org/officeDocument/2006/relationships/tags" Target="tags/tag65.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8" name="矩形 7"/>
          <p:cNvSpPr/>
          <p:nvPr userDrawn="1"/>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3" name="Subtitle 2"/>
          <p:cNvSpPr>
            <a:spLocks noGrp="1"/>
          </p:cNvSpPr>
          <p:nvPr>
            <p:ph type="subTitle" idx="1" hasCustomPrompt="1"/>
          </p:nvPr>
        </p:nvSpPr>
        <p:spPr>
          <a:xfrm>
            <a:off x="78253" y="5110831"/>
            <a:ext cx="5549195" cy="798734"/>
          </a:xfrm>
          <a:noFill/>
        </p:spPr>
        <p:txBody>
          <a:bodyPr>
            <a:normAutofit/>
          </a:bodyPr>
          <a:lstStyle>
            <a:lvl1pPr marL="0" indent="0" algn="ctr">
              <a:lnSpc>
                <a:spcPct val="150000"/>
              </a:lnSpc>
              <a:buNone/>
              <a:defRPr sz="2000">
                <a:solidFill>
                  <a:srgbClr val="FEFFF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2" name="Title 1"/>
          <p:cNvSpPr>
            <a:spLocks noGrp="1"/>
          </p:cNvSpPr>
          <p:nvPr>
            <p:ph type="ctrTitle"/>
          </p:nvPr>
        </p:nvSpPr>
        <p:spPr>
          <a:xfrm>
            <a:off x="66900" y="2022764"/>
            <a:ext cx="5571900" cy="2951541"/>
          </a:xfrm>
          <a:noFill/>
        </p:spPr>
        <p:txBody>
          <a:bodyPr anchor="ctr">
            <a:normAutofit/>
          </a:bodyPr>
          <a:lstStyle>
            <a:lvl1pPr algn="ctr">
              <a:lnSpc>
                <a:spcPct val="150000"/>
              </a:lnSpc>
              <a:defRPr sz="4400" b="1" i="0">
                <a:ln>
                  <a:noFill/>
                </a:ln>
                <a:solidFill>
                  <a:srgbClr val="FEFFFF"/>
                </a:solidFill>
                <a:effectLst/>
              </a:defRPr>
            </a:lvl1pPr>
          </a:lstStyle>
          <a:p>
            <a:r>
              <a:rPr lang="zh-CN" altLang="en-US" dirty="0"/>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 name="Title 1"/>
          <p:cNvSpPr>
            <a:spLocks noGrp="1"/>
          </p:cNvSpPr>
          <p:nvPr>
            <p:ph type="title"/>
          </p:nvPr>
        </p:nvSpPr>
        <p:spPr>
          <a:xfrm>
            <a:off x="97185" y="2005258"/>
            <a:ext cx="5569324" cy="2882900"/>
          </a:xfrm>
        </p:spPr>
        <p:txBody>
          <a:bodyPr anchor="ctr"/>
          <a:lstStyle>
            <a:lvl1pPr algn="ctr">
              <a:lnSpc>
                <a:spcPct val="150000"/>
              </a:lnSpc>
              <a:defRPr sz="4400" b="0">
                <a:ln>
                  <a:noFill/>
                </a:ln>
                <a:solidFill>
                  <a:schemeClr val="tx1"/>
                </a:solidFill>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99603" y="5001490"/>
            <a:ext cx="5567334" cy="760114"/>
          </a:xfrm>
        </p:spPr>
        <p:txBody>
          <a:bodyPr anchor="ctr"/>
          <a:lstStyle>
            <a:lvl1pPr marL="0" indent="0" algn="ctr">
              <a:lnSpc>
                <a:spcPct val="150000"/>
              </a:lnSpc>
              <a:buNone/>
              <a:defRPr sz="28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编辑母版文本样式</a:t>
            </a:r>
            <a:endParaRPr lang="zh-CN" altLang="en-US" dirty="0"/>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lvl="0" algn="ctr"/>
            <a:endParaRPr lang="zh-CN" altLang="en-US"/>
          </a:p>
        </p:txBody>
      </p:sp>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0" y="0"/>
            <a:ext cx="12192000" cy="6858000"/>
          </a:xfrm>
          <a:prstGeom prst="rect">
            <a:avLst/>
          </a:prstGeom>
          <a:blipFill dpi="0" rotWithShape="1">
            <a:blip r:embed="rId1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027" name="Text Placeholder 2"/>
          <p:cNvSpPr>
            <a:spLocks noGrp="1"/>
          </p:cNvSpPr>
          <p:nvPr>
            <p:ph type="body" idx="1"/>
          </p:nvPr>
        </p:nvSpPr>
        <p:spPr bwMode="auto">
          <a:xfrm>
            <a:off x="754063" y="1815353"/>
            <a:ext cx="10680700" cy="454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fld>
            <a:endParaRPr lang="zh-CN" altLang="en-US"/>
          </a:p>
        </p:txBody>
      </p:sp>
      <p:sp>
        <p:nvSpPr>
          <p:cNvPr id="1031" name="Title Placeholder 1"/>
          <p:cNvSpPr>
            <a:spLocks noGrp="1"/>
          </p:cNvSpPr>
          <p:nvPr>
            <p:ph type="title"/>
          </p:nvPr>
        </p:nvSpPr>
        <p:spPr bwMode="auto">
          <a:xfrm>
            <a:off x="1096169" y="368300"/>
            <a:ext cx="9999662"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advTm="1000"/>
    </mc:Choice>
    <mc:Fallback>
      <p:transition spd="slow" advTm="1000"/>
    </mc:Fallback>
  </mc:AlternateContent>
  <p:txStyles>
    <p:titleStyle>
      <a:lvl1pPr algn="ctr"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7" Type="http://schemas.openxmlformats.org/officeDocument/2006/relationships/notesSlide" Target="../notesSlides/notesSlide2.xml"/><Relationship Id="rId26" Type="http://schemas.openxmlformats.org/officeDocument/2006/relationships/slideLayout" Target="../slideLayouts/slideLayout7.xml"/><Relationship Id="rId25" Type="http://schemas.openxmlformats.org/officeDocument/2006/relationships/tags" Target="../tags/tag24.xml"/><Relationship Id="rId24" Type="http://schemas.openxmlformats.org/officeDocument/2006/relationships/tags" Target="../tags/tag23.xml"/><Relationship Id="rId23" Type="http://schemas.openxmlformats.org/officeDocument/2006/relationships/tags" Target="../tags/tag22.xml"/><Relationship Id="rId22" Type="http://schemas.openxmlformats.org/officeDocument/2006/relationships/tags" Target="../tags/tag21.xml"/><Relationship Id="rId21" Type="http://schemas.openxmlformats.org/officeDocument/2006/relationships/tags" Target="../tags/tag20.xml"/><Relationship Id="rId20" Type="http://schemas.openxmlformats.org/officeDocument/2006/relationships/tags" Target="../tags/tag19.xml"/><Relationship Id="rId2" Type="http://schemas.openxmlformats.org/officeDocument/2006/relationships/slide" Target="slide3.xml"/><Relationship Id="rId19" Type="http://schemas.openxmlformats.org/officeDocument/2006/relationships/tags" Target="../tags/tag18.xml"/><Relationship Id="rId18" Type="http://schemas.openxmlformats.org/officeDocument/2006/relationships/tags" Target="../tags/tag17.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9" Type="http://schemas.openxmlformats.org/officeDocument/2006/relationships/tags" Target="../tags/tag33.xml"/><Relationship Id="rId8" Type="http://schemas.openxmlformats.org/officeDocument/2006/relationships/tags" Target="../tags/tag32.xml"/><Relationship Id="rId7" Type="http://schemas.openxmlformats.org/officeDocument/2006/relationships/tags" Target="../tags/tag31.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8" Type="http://schemas.openxmlformats.org/officeDocument/2006/relationships/notesSlide" Target="../notesSlides/notesSlide6.xml"/><Relationship Id="rId17" Type="http://schemas.openxmlformats.org/officeDocument/2006/relationships/slideLayout" Target="../slideLayouts/slideLayout6.xml"/><Relationship Id="rId16" Type="http://schemas.openxmlformats.org/officeDocument/2006/relationships/tags" Target="../tags/tag40.xml"/><Relationship Id="rId15" Type="http://schemas.openxmlformats.org/officeDocument/2006/relationships/tags" Target="../tags/tag39.xml"/><Relationship Id="rId14" Type="http://schemas.openxmlformats.org/officeDocument/2006/relationships/tags" Target="../tags/tag38.xml"/><Relationship Id="rId13" Type="http://schemas.openxmlformats.org/officeDocument/2006/relationships/tags" Target="../tags/tag37.xml"/><Relationship Id="rId12" Type="http://schemas.openxmlformats.org/officeDocument/2006/relationships/tags" Target="../tags/tag36.xml"/><Relationship Id="rId11" Type="http://schemas.openxmlformats.org/officeDocument/2006/relationships/tags" Target="../tags/tag35.xml"/><Relationship Id="rId10" Type="http://schemas.openxmlformats.org/officeDocument/2006/relationships/tags" Target="../tags/tag34.xml"/><Relationship Id="rId1" Type="http://schemas.openxmlformats.org/officeDocument/2006/relationships/tags" Target="../tags/tag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6.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20.xml"/><Relationship Id="rId5" Type="http://schemas.openxmlformats.org/officeDocument/2006/relationships/slideLayout" Target="../slideLayouts/slideLayout6.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tags" Target="../tags/tag46.xml"/></Relationships>
</file>

<file path=ppt/slides/_rels/slide21.xml.rels><?xml version="1.0" encoding="UTF-8" standalone="yes"?>
<Relationships xmlns="http://schemas.openxmlformats.org/package/2006/relationships"><Relationship Id="rId9" Type="http://schemas.openxmlformats.org/officeDocument/2006/relationships/tags" Target="../tags/tag58.xml"/><Relationship Id="rId8" Type="http://schemas.openxmlformats.org/officeDocument/2006/relationships/tags" Target="../tags/tag57.xml"/><Relationship Id="rId7" Type="http://schemas.openxmlformats.org/officeDocument/2006/relationships/tags" Target="../tags/tag56.xml"/><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1" Type="http://schemas.openxmlformats.org/officeDocument/2006/relationships/notesSlide" Target="../notesSlides/notesSlide21.xml"/><Relationship Id="rId10" Type="http://schemas.openxmlformats.org/officeDocument/2006/relationships/slideLayout" Target="../slideLayouts/slideLayout6.xml"/><Relationship Id="rId1" Type="http://schemas.openxmlformats.org/officeDocument/2006/relationships/tags" Target="../tags/tag5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7" Type="http://schemas.openxmlformats.org/officeDocument/2006/relationships/slideLayout" Target="../slideLayouts/slideLayout6.xml"/><Relationship Id="rId6" Type="http://schemas.openxmlformats.org/officeDocument/2006/relationships/tags" Target="../tags/tag64.xml"/><Relationship Id="rId5" Type="http://schemas.openxmlformats.org/officeDocument/2006/relationships/tags" Target="../tags/tag63.xml"/><Relationship Id="rId4" Type="http://schemas.openxmlformats.org/officeDocument/2006/relationships/tags" Target="../tags/tag62.xml"/><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副标题 6"/>
          <p:cNvSpPr>
            <a:spLocks noGrp="1"/>
          </p:cNvSpPr>
          <p:nvPr>
            <p:ph type="subTitle" idx="1"/>
          </p:nvPr>
        </p:nvSpPr>
        <p:spPr/>
        <p:txBody>
          <a:bodyPr>
            <a:noAutofit/>
          </a:bodyPr>
          <a:lstStyle/>
          <a:p>
            <a:r>
              <a:rPr lang="zh-CN" altLang="en-US" sz="1600" dirty="0"/>
              <a:t>讲课人</a:t>
            </a:r>
            <a:r>
              <a:rPr lang="zh-CN" altLang="en-US" sz="1600" dirty="0" smtClean="0"/>
              <a:t>：</a:t>
            </a:r>
            <a:r>
              <a:rPr lang="en-US" altLang="zh-CN" sz="1600" dirty="0"/>
              <a:t>XXX</a:t>
            </a:r>
            <a:endParaRPr lang="en-US" altLang="zh-CN" sz="1600" dirty="0" smtClean="0"/>
          </a:p>
          <a:p>
            <a:r>
              <a:rPr lang="zh-CN" altLang="en-US" sz="1600" dirty="0"/>
              <a:t>讲课</a:t>
            </a:r>
            <a:r>
              <a:rPr lang="zh-CN" altLang="en-US" sz="1600" dirty="0" smtClean="0"/>
              <a:t>时间：</a:t>
            </a:r>
            <a:r>
              <a:rPr lang="en-US" altLang="zh-CN" sz="1600" dirty="0" smtClean="0"/>
              <a:t>20xx</a:t>
            </a:r>
            <a:r>
              <a:rPr lang="zh-CN" altLang="en-US" sz="1600" dirty="0" smtClean="0"/>
              <a:t>年</a:t>
            </a:r>
            <a:r>
              <a:rPr lang="en-US" altLang="zh-CN" sz="1600" dirty="0" err="1" smtClean="0"/>
              <a:t>xxyue</a:t>
            </a:r>
            <a:r>
              <a:rPr lang="en-US" altLang="zh-CN" sz="1600" dirty="0" smtClean="0"/>
              <a:t> </a:t>
            </a:r>
            <a:endParaRPr lang="zh-CN" altLang="en-US" sz="1600" dirty="0"/>
          </a:p>
        </p:txBody>
      </p:sp>
      <p:sp>
        <p:nvSpPr>
          <p:cNvPr id="6146" name="标题 5"/>
          <p:cNvSpPr>
            <a:spLocks noGrp="1"/>
          </p:cNvSpPr>
          <p:nvPr>
            <p:ph type="ctrTitle"/>
          </p:nvPr>
        </p:nvSpPr>
        <p:spPr/>
        <p:txBody>
          <a:bodyPr>
            <a:normAutofit/>
          </a:bodyPr>
          <a:lstStyle/>
          <a:p>
            <a:r>
              <a:rPr lang="zh-CN" altLang="en-US" dirty="0"/>
              <a:t>学校开学</a:t>
            </a:r>
            <a:br>
              <a:rPr lang="en-US" altLang="zh-CN" dirty="0"/>
            </a:br>
            <a:r>
              <a:rPr lang="zh-CN" altLang="en-US" dirty="0"/>
              <a:t>可爱卡通</a:t>
            </a:r>
            <a:r>
              <a:rPr lang="zh-CN" altLang="en-US" dirty="0" smtClean="0"/>
              <a:t>教育</a:t>
            </a:r>
            <a:r>
              <a:rPr lang="en-US" altLang="zh-CN" dirty="0" smtClean="0"/>
              <a:t>PPT</a:t>
            </a:r>
            <a:r>
              <a:rPr lang="zh-CN" altLang="en-US" dirty="0" smtClean="0"/>
              <a:t>模板</a:t>
            </a:r>
            <a:endParaRPr lang="zh-CN" altLang="en-US" dirty="0"/>
          </a:p>
        </p:txBody>
      </p:sp>
    </p:spTree>
  </p:cSld>
  <p:clrMapOvr>
    <a:masterClrMapping/>
  </p:clrMapOvr>
  <p:transition spd="slow" advTm="1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2936268" y="484870"/>
            <a:ext cx="631946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buFont typeface="Arial" panose="020B0604020202020204" pitchFamily="34" charset="0"/>
              <a:buNone/>
              <a:defRPr/>
            </a:pPr>
            <a:r>
              <a:rPr lang="zh-CN" altLang="en-US" sz="6000" b="1" dirty="0">
                <a:solidFill>
                  <a:schemeClr val="accent1"/>
                </a:solidFill>
                <a:effectLst>
                  <a:outerShdw blurRad="38100" dist="38100" dir="2700000" algn="tl">
                    <a:srgbClr val="000000">
                      <a:alpha val="43137"/>
                    </a:srgbClr>
                  </a:outerShdw>
                </a:effectLst>
                <a:latin typeface="+mj-ea"/>
                <a:ea typeface="+mj-ea"/>
              </a:rPr>
              <a:t>目录</a:t>
            </a:r>
            <a:endParaRPr lang="en-US" altLang="zh-CN" sz="6000" b="1" dirty="0" smtClean="0">
              <a:solidFill>
                <a:schemeClr val="accent1"/>
              </a:solidFill>
              <a:effectLst>
                <a:outerShdw blurRad="38100" dist="38100" dir="2700000" algn="tl">
                  <a:srgbClr val="000000">
                    <a:alpha val="43137"/>
                  </a:srgbClr>
                </a:outerShdw>
              </a:effectLst>
              <a:latin typeface="+mj-ea"/>
              <a:ea typeface="+mj-ea"/>
            </a:endParaRPr>
          </a:p>
          <a:p>
            <a:pPr algn="ctr">
              <a:buFont typeface="Arial" panose="020B0604020202020204" pitchFamily="34" charset="0"/>
              <a:buNone/>
              <a:defRPr/>
            </a:pPr>
            <a:r>
              <a:rPr lang="en-US" altLang="zh-CN" sz="6000" b="1" dirty="0" smtClean="0">
                <a:solidFill>
                  <a:schemeClr val="accent1"/>
                </a:solidFill>
                <a:effectLst>
                  <a:outerShdw blurRad="38100" dist="38100" dir="2700000" algn="tl">
                    <a:srgbClr val="000000">
                      <a:alpha val="43137"/>
                    </a:srgbClr>
                  </a:outerShdw>
                </a:effectLst>
                <a:latin typeface="+mj-ea"/>
                <a:ea typeface="+mj-ea"/>
              </a:rPr>
              <a:t>CONTENTS</a:t>
            </a:r>
            <a:endParaRPr lang="en-US" altLang="zh-CN" sz="6000" b="1" dirty="0">
              <a:solidFill>
                <a:schemeClr val="accent1"/>
              </a:solidFill>
              <a:effectLst>
                <a:outerShdw blurRad="38100" dist="38100" dir="2700000" algn="tl">
                  <a:srgbClr val="000000">
                    <a:alpha val="43137"/>
                  </a:srgbClr>
                </a:outerShdw>
              </a:effectLst>
              <a:latin typeface="+mj-ea"/>
              <a:ea typeface="+mj-ea"/>
            </a:endParaRPr>
          </a:p>
        </p:txBody>
      </p:sp>
      <p:cxnSp>
        <p:nvCxnSpPr>
          <p:cNvPr id="11" name="MH_Others_1"/>
          <p:cNvCxnSpPr/>
          <p:nvPr>
            <p:custDataLst>
              <p:tags r:id="rId1"/>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 action="ppaction://hlinksldjump"/>
          </p:cNvPr>
          <p:cNvSpPr txBox="1"/>
          <p:nvPr>
            <p:custDataLst>
              <p:tags r:id="rId3"/>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a:t>
            </a:r>
            <a:r>
              <a:rPr lang="zh-CN" altLang="en-US" dirty="0" smtClean="0"/>
              <a:t>的</a:t>
            </a:r>
            <a:r>
              <a:rPr lang="zh-CN" altLang="en-US" dirty="0"/>
              <a:t>标题</a:t>
            </a:r>
            <a:endParaRPr lang="zh-CN" altLang="en-US" dirty="0"/>
          </a:p>
        </p:txBody>
      </p:sp>
      <p:cxnSp>
        <p:nvCxnSpPr>
          <p:cNvPr id="13" name="MH_Others_2"/>
          <p:cNvCxnSpPr/>
          <p:nvPr>
            <p:custDataLst>
              <p:tags r:id="rId4"/>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 action="ppaction://hlinksldjump"/>
          </p:cNvPr>
          <p:cNvSpPr txBox="1"/>
          <p:nvPr>
            <p:custDataLst>
              <p:tags r:id="rId5"/>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A</a:t>
            </a:r>
            <a:endParaRPr lang="zh-CN" altLang="en-US" sz="2800" dirty="0">
              <a:latin typeface="+mj-ea"/>
              <a:ea typeface="+mj-ea"/>
              <a:cs typeface="Times New Roman" panose="02020603050405020304" pitchFamily="18" charset="0"/>
            </a:endParaRPr>
          </a:p>
        </p:txBody>
      </p:sp>
      <p:cxnSp>
        <p:nvCxnSpPr>
          <p:cNvPr id="16" name="MH_Others_1"/>
          <p:cNvCxnSpPr/>
          <p:nvPr>
            <p:custDataLst>
              <p:tags r:id="rId6"/>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2" action="ppaction://hlinksldjump"/>
          </p:cNvPr>
          <p:cNvSpPr txBox="1"/>
          <p:nvPr>
            <p:custDataLst>
              <p:tags r:id="rId7"/>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endParaRPr lang="zh-CN" altLang="en-US" dirty="0"/>
          </a:p>
        </p:txBody>
      </p:sp>
      <p:cxnSp>
        <p:nvCxnSpPr>
          <p:cNvPr id="18" name="MH_Others_2"/>
          <p:cNvCxnSpPr/>
          <p:nvPr>
            <p:custDataLst>
              <p:tags r:id="rId8"/>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2" action="ppaction://hlinksldjump"/>
          </p:cNvPr>
          <p:cNvSpPr txBox="1"/>
          <p:nvPr>
            <p:custDataLst>
              <p:tags r:id="rId9"/>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B</a:t>
            </a:r>
            <a:endParaRPr lang="zh-CN" altLang="en-US" sz="2800" dirty="0">
              <a:latin typeface="+mj-ea"/>
              <a:ea typeface="+mj-ea"/>
              <a:cs typeface="Times New Roman" panose="02020603050405020304" pitchFamily="18" charset="0"/>
            </a:endParaRPr>
          </a:p>
        </p:txBody>
      </p:sp>
      <p:cxnSp>
        <p:nvCxnSpPr>
          <p:cNvPr id="20" name="MH_Others_1"/>
          <p:cNvCxnSpPr/>
          <p:nvPr>
            <p:custDataLst>
              <p:tags r:id="rId10"/>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2" action="ppaction://hlinksldjump"/>
          </p:cNvPr>
          <p:cNvSpPr txBox="1"/>
          <p:nvPr>
            <p:custDataLst>
              <p:tags r:id="rId11"/>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endParaRPr lang="zh-CN" altLang="en-US" dirty="0"/>
          </a:p>
        </p:txBody>
      </p:sp>
      <p:cxnSp>
        <p:nvCxnSpPr>
          <p:cNvPr id="22" name="MH_Others_2"/>
          <p:cNvCxnSpPr/>
          <p:nvPr>
            <p:custDataLst>
              <p:tags r:id="rId12"/>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2" action="ppaction://hlinksldjump"/>
          </p:cNvPr>
          <p:cNvSpPr txBox="1"/>
          <p:nvPr>
            <p:custDataLst>
              <p:tags r:id="rId13"/>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C</a:t>
            </a:r>
            <a:endParaRPr lang="zh-CN" altLang="en-US" sz="2800" dirty="0">
              <a:latin typeface="+mj-ea"/>
              <a:ea typeface="+mj-ea"/>
              <a:cs typeface="Times New Roman" panose="02020603050405020304" pitchFamily="18" charset="0"/>
            </a:endParaRPr>
          </a:p>
        </p:txBody>
      </p:sp>
      <p:cxnSp>
        <p:nvCxnSpPr>
          <p:cNvPr id="24" name="MH_Others_1"/>
          <p:cNvCxnSpPr/>
          <p:nvPr>
            <p:custDataLst>
              <p:tags r:id="rId14"/>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2" action="ppaction://hlinksldjump"/>
          </p:cNvPr>
          <p:cNvSpPr txBox="1"/>
          <p:nvPr>
            <p:custDataLst>
              <p:tags r:id="rId15"/>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endParaRPr lang="zh-CN" altLang="en-US" dirty="0"/>
          </a:p>
        </p:txBody>
      </p:sp>
      <p:cxnSp>
        <p:nvCxnSpPr>
          <p:cNvPr id="26" name="MH_Others_2"/>
          <p:cNvCxnSpPr/>
          <p:nvPr>
            <p:custDataLst>
              <p:tags r:id="rId16"/>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2" action="ppaction://hlinksldjump"/>
          </p:cNvPr>
          <p:cNvSpPr txBox="1"/>
          <p:nvPr>
            <p:custDataLst>
              <p:tags r:id="rId17"/>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D</a:t>
            </a:r>
            <a:endParaRPr lang="zh-CN" altLang="en-US" sz="2800" dirty="0">
              <a:latin typeface="+mj-ea"/>
              <a:ea typeface="+mj-ea"/>
              <a:cs typeface="Times New Roman" panose="02020603050405020304" pitchFamily="18" charset="0"/>
            </a:endParaRPr>
          </a:p>
        </p:txBody>
      </p:sp>
      <p:cxnSp>
        <p:nvCxnSpPr>
          <p:cNvPr id="28" name="MH_Others_1"/>
          <p:cNvCxnSpPr/>
          <p:nvPr>
            <p:custDataLst>
              <p:tags r:id="rId18"/>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2" action="ppaction://hlinksldjump"/>
          </p:cNvPr>
          <p:cNvSpPr txBox="1"/>
          <p:nvPr>
            <p:custDataLst>
              <p:tags r:id="rId19"/>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endParaRPr lang="zh-CN" altLang="en-US" dirty="0"/>
          </a:p>
        </p:txBody>
      </p:sp>
      <p:cxnSp>
        <p:nvCxnSpPr>
          <p:cNvPr id="31" name="MH_Others_2"/>
          <p:cNvCxnSpPr/>
          <p:nvPr>
            <p:custDataLst>
              <p:tags r:id="rId20"/>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2" action="ppaction://hlinksldjump"/>
          </p:cNvPr>
          <p:cNvSpPr txBox="1"/>
          <p:nvPr>
            <p:custDataLst>
              <p:tags r:id="rId21"/>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E</a:t>
            </a:r>
            <a:endParaRPr lang="zh-CN" altLang="en-US" sz="2800" dirty="0">
              <a:latin typeface="+mj-ea"/>
              <a:ea typeface="+mj-ea"/>
              <a:cs typeface="Times New Roman" panose="02020603050405020304" pitchFamily="18" charset="0"/>
            </a:endParaRPr>
          </a:p>
        </p:txBody>
      </p:sp>
      <p:cxnSp>
        <p:nvCxnSpPr>
          <p:cNvPr id="33" name="MH_Others_1"/>
          <p:cNvCxnSpPr/>
          <p:nvPr>
            <p:custDataLst>
              <p:tags r:id="rId22"/>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2" action="ppaction://hlinksldjump"/>
          </p:cNvPr>
          <p:cNvSpPr txBox="1"/>
          <p:nvPr>
            <p:custDataLst>
              <p:tags r:id="rId23"/>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endParaRPr lang="zh-CN" altLang="en-US" dirty="0"/>
          </a:p>
        </p:txBody>
      </p:sp>
      <p:cxnSp>
        <p:nvCxnSpPr>
          <p:cNvPr id="36" name="MH_Others_2"/>
          <p:cNvCxnSpPr/>
          <p:nvPr>
            <p:custDataLst>
              <p:tags r:id="rId24"/>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2" action="ppaction://hlinksldjump"/>
          </p:cNvPr>
          <p:cNvSpPr txBox="1"/>
          <p:nvPr>
            <p:custDataLst>
              <p:tags r:id="rId25"/>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F</a:t>
            </a:r>
            <a:endParaRPr lang="zh-CN" altLang="en-US" sz="2800" dirty="0">
              <a:latin typeface="+mj-ea"/>
              <a:ea typeface="+mj-ea"/>
              <a:cs typeface="Times New Roman" panose="02020603050405020304" pitchFamily="18" charset="0"/>
            </a:endParaRPr>
          </a:p>
        </p:txBody>
      </p:sp>
    </p:spTree>
  </p:cSld>
  <p:clrMapOvr>
    <a:masterClrMapping/>
  </p:clrMapOvr>
  <p:transition spd="slow" advTm="1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59" name="任意多边形: 形状 58"/>
          <p:cNvSpPr>
            <a:spLocks noChangeArrowheads="1"/>
          </p:cNvSpPr>
          <p:nvPr/>
        </p:nvSpPr>
        <p:spPr bwMode="auto">
          <a:xfrm rot="21599018">
            <a:off x="1503203" y="2722154"/>
            <a:ext cx="2279566" cy="340663"/>
          </a:xfrm>
          <a:custGeom>
            <a:avLst/>
            <a:gdLst>
              <a:gd name="connsiteX0" fmla="*/ 2062851 w 2279566"/>
              <a:gd name="connsiteY0" fmla="*/ 0 h 340663"/>
              <a:gd name="connsiteX1" fmla="*/ 2279566 w 2279566"/>
              <a:gd name="connsiteY1" fmla="*/ 170332 h 340663"/>
              <a:gd name="connsiteX2" fmla="*/ 2062851 w 2279566"/>
              <a:gd name="connsiteY2" fmla="*/ 340663 h 340663"/>
              <a:gd name="connsiteX3" fmla="*/ 0 w 2279566"/>
              <a:gd name="connsiteY3" fmla="*/ 340663 h 340663"/>
              <a:gd name="connsiteX4" fmla="*/ 183696 w 2279566"/>
              <a:gd name="connsiteY4" fmla="*/ 0 h 340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9566" h="340663">
                <a:moveTo>
                  <a:pt x="2062851" y="0"/>
                </a:moveTo>
                <a:lnTo>
                  <a:pt x="2279566" y="170332"/>
                </a:lnTo>
                <a:lnTo>
                  <a:pt x="2062851" y="340663"/>
                </a:lnTo>
                <a:lnTo>
                  <a:pt x="0" y="340663"/>
                </a:lnTo>
                <a:lnTo>
                  <a:pt x="183696"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AutoShape 8"/>
          <p:cNvSpPr>
            <a:spLocks noChangeArrowheads="1"/>
          </p:cNvSpPr>
          <p:nvPr/>
        </p:nvSpPr>
        <p:spPr bwMode="auto">
          <a:xfrm rot="21599018">
            <a:off x="3562423" y="2721841"/>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980974" y="1841190"/>
            <a:ext cx="2132003" cy="830997"/>
          </a:xfrm>
          <a:prstGeom prst="rect">
            <a:avLst/>
          </a:prstGeom>
          <a:noFill/>
        </p:spPr>
        <p:txBody>
          <a:bodyPr wrap="square" rtlCol="0">
            <a:spAutoFit/>
          </a:bodyPr>
          <a:lstStyle/>
          <a:p>
            <a:pPr algn="ctr"/>
            <a:r>
              <a:rPr lang="en-US" altLang="zh-CN" sz="4800" b="1" dirty="0">
                <a:latin typeface="+mj-ea"/>
                <a:ea typeface="+mj-ea"/>
              </a:rPr>
              <a:t>96%</a:t>
            </a:r>
            <a:endParaRPr lang="zh-CN" altLang="en-US" sz="4800" b="1" dirty="0">
              <a:latin typeface="+mj-ea"/>
              <a:ea typeface="+mj-ea"/>
            </a:endParaRPr>
          </a:p>
        </p:txBody>
      </p:sp>
      <p:sp>
        <p:nvSpPr>
          <p:cNvPr id="58" name="平行四边形 57"/>
          <p:cNvSpPr/>
          <p:nvPr/>
        </p:nvSpPr>
        <p:spPr>
          <a:xfrm>
            <a:off x="1032870" y="2475913"/>
            <a:ext cx="1054316" cy="587351"/>
          </a:xfrm>
          <a:prstGeom prst="parallelogram">
            <a:avLst>
              <a:gd name="adj" fmla="val 5388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60" name="矩形 59"/>
          <p:cNvSpPr/>
          <p:nvPr/>
        </p:nvSpPr>
        <p:spPr>
          <a:xfrm>
            <a:off x="4843465" y="1911530"/>
            <a:ext cx="6537297" cy="1964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1" name="KSO_Shape"/>
          <p:cNvSpPr/>
          <p:nvPr/>
        </p:nvSpPr>
        <p:spPr bwMode="auto">
          <a:xfrm flipH="1">
            <a:off x="4016541" y="2024492"/>
            <a:ext cx="451786" cy="1738402"/>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62" name="任意多边形: 形状 61"/>
          <p:cNvSpPr>
            <a:spLocks noChangeArrowheads="1"/>
          </p:cNvSpPr>
          <p:nvPr/>
        </p:nvSpPr>
        <p:spPr bwMode="auto">
          <a:xfrm rot="21599018">
            <a:off x="1503203" y="5268294"/>
            <a:ext cx="2279566" cy="340663"/>
          </a:xfrm>
          <a:custGeom>
            <a:avLst/>
            <a:gdLst>
              <a:gd name="connsiteX0" fmla="*/ 2062851 w 2279566"/>
              <a:gd name="connsiteY0" fmla="*/ 0 h 340663"/>
              <a:gd name="connsiteX1" fmla="*/ 2279566 w 2279566"/>
              <a:gd name="connsiteY1" fmla="*/ 170332 h 340663"/>
              <a:gd name="connsiteX2" fmla="*/ 2062851 w 2279566"/>
              <a:gd name="connsiteY2" fmla="*/ 340663 h 340663"/>
              <a:gd name="connsiteX3" fmla="*/ 0 w 2279566"/>
              <a:gd name="connsiteY3" fmla="*/ 340663 h 340663"/>
              <a:gd name="connsiteX4" fmla="*/ 183696 w 2279566"/>
              <a:gd name="connsiteY4" fmla="*/ 0 h 340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9566" h="340663">
                <a:moveTo>
                  <a:pt x="2062851" y="0"/>
                </a:moveTo>
                <a:lnTo>
                  <a:pt x="2279566" y="170332"/>
                </a:lnTo>
                <a:lnTo>
                  <a:pt x="2062851" y="340663"/>
                </a:lnTo>
                <a:lnTo>
                  <a:pt x="0" y="340663"/>
                </a:lnTo>
                <a:lnTo>
                  <a:pt x="183696"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8"/>
          <p:cNvSpPr>
            <a:spLocks noChangeArrowheads="1"/>
          </p:cNvSpPr>
          <p:nvPr/>
        </p:nvSpPr>
        <p:spPr bwMode="auto">
          <a:xfrm rot="21599018">
            <a:off x="3562423" y="5267981"/>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1980974" y="4387330"/>
            <a:ext cx="2132003" cy="830997"/>
          </a:xfrm>
          <a:prstGeom prst="rect">
            <a:avLst/>
          </a:prstGeom>
          <a:noFill/>
        </p:spPr>
        <p:txBody>
          <a:bodyPr wrap="square" rtlCol="0">
            <a:spAutoFit/>
          </a:bodyPr>
          <a:lstStyle/>
          <a:p>
            <a:pPr algn="ctr"/>
            <a:r>
              <a:rPr lang="en-US" altLang="zh-CN" sz="4800" b="1" dirty="0">
                <a:latin typeface="+mj-ea"/>
                <a:ea typeface="+mj-ea"/>
              </a:rPr>
              <a:t>87%</a:t>
            </a:r>
            <a:endParaRPr lang="zh-CN" altLang="en-US" sz="4800" b="1" dirty="0">
              <a:latin typeface="+mj-ea"/>
              <a:ea typeface="+mj-ea"/>
            </a:endParaRPr>
          </a:p>
        </p:txBody>
      </p:sp>
      <p:sp>
        <p:nvSpPr>
          <p:cNvPr id="65" name="平行四边形 64"/>
          <p:cNvSpPr/>
          <p:nvPr/>
        </p:nvSpPr>
        <p:spPr>
          <a:xfrm>
            <a:off x="1032870" y="5022053"/>
            <a:ext cx="1054316" cy="587351"/>
          </a:xfrm>
          <a:prstGeom prst="parallelogram">
            <a:avLst>
              <a:gd name="adj" fmla="val 5388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66" name="矩形 65"/>
          <p:cNvSpPr/>
          <p:nvPr/>
        </p:nvSpPr>
        <p:spPr>
          <a:xfrm>
            <a:off x="4843465" y="4457670"/>
            <a:ext cx="6537297" cy="1964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7" name="KSO_Shape"/>
          <p:cNvSpPr/>
          <p:nvPr/>
        </p:nvSpPr>
        <p:spPr bwMode="auto">
          <a:xfrm flipH="1">
            <a:off x="4016541" y="4570632"/>
            <a:ext cx="451786" cy="1738402"/>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advTm="1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45" name="组合 244"/>
          <p:cNvGrpSpPr/>
          <p:nvPr/>
        </p:nvGrpSpPr>
        <p:grpSpPr>
          <a:xfrm>
            <a:off x="4199691" y="4962509"/>
            <a:ext cx="3792618" cy="403538"/>
            <a:chOff x="1287565" y="3839790"/>
            <a:chExt cx="3792618" cy="403538"/>
          </a:xfrm>
        </p:grpSpPr>
        <p:sp>
          <p:nvSpPr>
            <p:cNvPr id="246"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7"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8"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9"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0"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1"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2"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3"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4"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grpSp>
      <p:grpSp>
        <p:nvGrpSpPr>
          <p:cNvPr id="255" name="组合 254"/>
          <p:cNvGrpSpPr/>
          <p:nvPr/>
        </p:nvGrpSpPr>
        <p:grpSpPr>
          <a:xfrm>
            <a:off x="4934762" y="3478662"/>
            <a:ext cx="2322476" cy="1353156"/>
            <a:chOff x="2541588" y="3759200"/>
            <a:chExt cx="4168775" cy="2428875"/>
          </a:xfrm>
        </p:grpSpPr>
        <p:sp>
          <p:nvSpPr>
            <p:cNvPr id="256" name="Freeform 28"/>
            <p:cNvSpPr/>
            <p:nvPr/>
          </p:nvSpPr>
          <p:spPr bwMode="auto">
            <a:xfrm>
              <a:off x="5797550" y="5078413"/>
              <a:ext cx="282575" cy="168275"/>
            </a:xfrm>
            <a:custGeom>
              <a:avLst/>
              <a:gdLst>
                <a:gd name="T0" fmla="*/ 3 w 89"/>
                <a:gd name="T1" fmla="*/ 0 h 53"/>
                <a:gd name="T2" fmla="*/ 2 w 89"/>
                <a:gd name="T3" fmla="*/ 53 h 53"/>
                <a:gd name="T4" fmla="*/ 54 w 89"/>
                <a:gd name="T5" fmla="*/ 29 h 53"/>
                <a:gd name="T6" fmla="*/ 89 w 89"/>
                <a:gd name="T7" fmla="*/ 16 h 53"/>
                <a:gd name="T8" fmla="*/ 77 w 89"/>
                <a:gd name="T9" fmla="*/ 13 h 53"/>
              </a:gdLst>
              <a:ahLst/>
              <a:cxnLst>
                <a:cxn ang="0">
                  <a:pos x="T0" y="T1"/>
                </a:cxn>
                <a:cxn ang="0">
                  <a:pos x="T2" y="T3"/>
                </a:cxn>
                <a:cxn ang="0">
                  <a:pos x="T4" y="T5"/>
                </a:cxn>
                <a:cxn ang="0">
                  <a:pos x="T6" y="T7"/>
                </a:cxn>
                <a:cxn ang="0">
                  <a:pos x="T8" y="T9"/>
                </a:cxn>
              </a:cxnLst>
              <a:rect l="0" t="0" r="r" b="b"/>
              <a:pathLst>
                <a:path w="89" h="53">
                  <a:moveTo>
                    <a:pt x="3" y="0"/>
                  </a:moveTo>
                  <a:cubicBezTo>
                    <a:pt x="0" y="12"/>
                    <a:pt x="1" y="36"/>
                    <a:pt x="2" y="53"/>
                  </a:cubicBezTo>
                  <a:cubicBezTo>
                    <a:pt x="17" y="52"/>
                    <a:pt x="40" y="35"/>
                    <a:pt x="54" y="29"/>
                  </a:cubicBezTo>
                  <a:cubicBezTo>
                    <a:pt x="63" y="25"/>
                    <a:pt x="84" y="20"/>
                    <a:pt x="89" y="16"/>
                  </a:cubicBezTo>
                  <a:cubicBezTo>
                    <a:pt x="86" y="14"/>
                    <a:pt x="81" y="13"/>
                    <a:pt x="77" y="13"/>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9"/>
            <p:cNvSpPr/>
            <p:nvPr/>
          </p:nvSpPr>
          <p:spPr bwMode="auto">
            <a:xfrm>
              <a:off x="2874963" y="4999038"/>
              <a:ext cx="314325" cy="196850"/>
            </a:xfrm>
            <a:custGeom>
              <a:avLst/>
              <a:gdLst>
                <a:gd name="T0" fmla="*/ 0 w 99"/>
                <a:gd name="T1" fmla="*/ 39 h 62"/>
                <a:gd name="T2" fmla="*/ 58 w 99"/>
                <a:gd name="T3" fmla="*/ 52 h 62"/>
                <a:gd name="T4" fmla="*/ 93 w 99"/>
                <a:gd name="T5" fmla="*/ 58 h 62"/>
                <a:gd name="T6" fmla="*/ 96 w 99"/>
                <a:gd name="T7" fmla="*/ 0 h 62"/>
              </a:gdLst>
              <a:ahLst/>
              <a:cxnLst>
                <a:cxn ang="0">
                  <a:pos x="T0" y="T1"/>
                </a:cxn>
                <a:cxn ang="0">
                  <a:pos x="T2" y="T3"/>
                </a:cxn>
                <a:cxn ang="0">
                  <a:pos x="T4" y="T5"/>
                </a:cxn>
                <a:cxn ang="0">
                  <a:pos x="T6" y="T7"/>
                </a:cxn>
              </a:cxnLst>
              <a:rect l="0" t="0" r="r" b="b"/>
              <a:pathLst>
                <a:path w="99" h="62">
                  <a:moveTo>
                    <a:pt x="0" y="39"/>
                  </a:moveTo>
                  <a:cubicBezTo>
                    <a:pt x="12" y="50"/>
                    <a:pt x="43" y="50"/>
                    <a:pt x="58" y="52"/>
                  </a:cubicBezTo>
                  <a:cubicBezTo>
                    <a:pt x="66" y="53"/>
                    <a:pt x="87" y="62"/>
                    <a:pt x="93" y="58"/>
                  </a:cubicBezTo>
                  <a:cubicBezTo>
                    <a:pt x="99" y="55"/>
                    <a:pt x="95" y="12"/>
                    <a:pt x="96" y="0"/>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30"/>
            <p:cNvSpPr/>
            <p:nvPr/>
          </p:nvSpPr>
          <p:spPr bwMode="auto">
            <a:xfrm>
              <a:off x="4445000" y="3787775"/>
              <a:ext cx="646113" cy="290512"/>
            </a:xfrm>
            <a:custGeom>
              <a:avLst/>
              <a:gdLst>
                <a:gd name="T0" fmla="*/ 4 w 204"/>
                <a:gd name="T1" fmla="*/ 0 h 92"/>
                <a:gd name="T2" fmla="*/ 2 w 204"/>
                <a:gd name="T3" fmla="*/ 52 h 92"/>
                <a:gd name="T4" fmla="*/ 6 w 204"/>
                <a:gd name="T5" fmla="*/ 85 h 92"/>
                <a:gd name="T6" fmla="*/ 44 w 204"/>
                <a:gd name="T7" fmla="*/ 83 h 92"/>
                <a:gd name="T8" fmla="*/ 82 w 204"/>
                <a:gd name="T9" fmla="*/ 74 h 92"/>
                <a:gd name="T10" fmla="*/ 160 w 204"/>
                <a:gd name="T11" fmla="*/ 52 h 92"/>
                <a:gd name="T12" fmla="*/ 204 w 204"/>
                <a:gd name="T13" fmla="*/ 31 h 92"/>
                <a:gd name="T14" fmla="*/ 146 w 204"/>
                <a:gd name="T15" fmla="*/ 22 h 92"/>
                <a:gd name="T16" fmla="*/ 116 w 204"/>
                <a:gd name="T17" fmla="*/ 13 h 92"/>
                <a:gd name="T18" fmla="*/ 78 w 204"/>
                <a:gd name="T19"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92">
                  <a:moveTo>
                    <a:pt x="4" y="0"/>
                  </a:moveTo>
                  <a:cubicBezTo>
                    <a:pt x="0" y="17"/>
                    <a:pt x="3" y="35"/>
                    <a:pt x="2" y="52"/>
                  </a:cubicBezTo>
                  <a:cubicBezTo>
                    <a:pt x="1" y="59"/>
                    <a:pt x="0" y="79"/>
                    <a:pt x="6" y="85"/>
                  </a:cubicBezTo>
                  <a:cubicBezTo>
                    <a:pt x="11" y="92"/>
                    <a:pt x="35" y="84"/>
                    <a:pt x="44" y="83"/>
                  </a:cubicBezTo>
                  <a:cubicBezTo>
                    <a:pt x="57" y="81"/>
                    <a:pt x="69" y="78"/>
                    <a:pt x="82" y="74"/>
                  </a:cubicBezTo>
                  <a:cubicBezTo>
                    <a:pt x="108" y="66"/>
                    <a:pt x="134" y="59"/>
                    <a:pt x="160" y="52"/>
                  </a:cubicBezTo>
                  <a:cubicBezTo>
                    <a:pt x="172" y="49"/>
                    <a:pt x="197" y="41"/>
                    <a:pt x="204" y="31"/>
                  </a:cubicBezTo>
                  <a:cubicBezTo>
                    <a:pt x="187" y="18"/>
                    <a:pt x="165" y="23"/>
                    <a:pt x="146" y="22"/>
                  </a:cubicBezTo>
                  <a:cubicBezTo>
                    <a:pt x="135" y="21"/>
                    <a:pt x="126" y="15"/>
                    <a:pt x="116" y="13"/>
                  </a:cubicBezTo>
                  <a:cubicBezTo>
                    <a:pt x="103" y="10"/>
                    <a:pt x="90" y="10"/>
                    <a:pt x="78" y="8"/>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31"/>
            <p:cNvSpPr/>
            <p:nvPr/>
          </p:nvSpPr>
          <p:spPr bwMode="auto">
            <a:xfrm>
              <a:off x="3733800" y="4891088"/>
              <a:ext cx="1771650" cy="1262062"/>
            </a:xfrm>
            <a:custGeom>
              <a:avLst/>
              <a:gdLst>
                <a:gd name="T0" fmla="*/ 15 w 559"/>
                <a:gd name="T1" fmla="*/ 386 h 398"/>
                <a:gd name="T2" fmla="*/ 5 w 559"/>
                <a:gd name="T3" fmla="*/ 79 h 398"/>
                <a:gd name="T4" fmla="*/ 6 w 559"/>
                <a:gd name="T5" fmla="*/ 34 h 398"/>
                <a:gd name="T6" fmla="*/ 66 w 559"/>
                <a:gd name="T7" fmla="*/ 11 h 398"/>
                <a:gd name="T8" fmla="*/ 273 w 559"/>
                <a:gd name="T9" fmla="*/ 11 h 398"/>
                <a:gd name="T10" fmla="*/ 526 w 559"/>
                <a:gd name="T11" fmla="*/ 21 h 398"/>
                <a:gd name="T12" fmla="*/ 485 w 559"/>
                <a:gd name="T13" fmla="*/ 251 h 398"/>
                <a:gd name="T14" fmla="*/ 481 w 559"/>
                <a:gd name="T15" fmla="*/ 353 h 398"/>
                <a:gd name="T16" fmla="*/ 506 w 559"/>
                <a:gd name="T17" fmla="*/ 372 h 398"/>
                <a:gd name="T18" fmla="*/ 538 w 559"/>
                <a:gd name="T19" fmla="*/ 377 h 398"/>
                <a:gd name="T20" fmla="*/ 559 w 559"/>
                <a:gd name="T21" fmla="*/ 386 h 398"/>
                <a:gd name="T22" fmla="*/ 221 w 559"/>
                <a:gd name="T23" fmla="*/ 388 h 398"/>
                <a:gd name="T24" fmla="*/ 101 w 559"/>
                <a:gd name="T25" fmla="*/ 393 h 398"/>
                <a:gd name="T26" fmla="*/ 10 w 559"/>
                <a:gd name="T27" fmla="*/ 386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9" h="398">
                  <a:moveTo>
                    <a:pt x="15" y="386"/>
                  </a:moveTo>
                  <a:cubicBezTo>
                    <a:pt x="17" y="283"/>
                    <a:pt x="3" y="181"/>
                    <a:pt x="5" y="79"/>
                  </a:cubicBezTo>
                  <a:cubicBezTo>
                    <a:pt x="5" y="66"/>
                    <a:pt x="0" y="47"/>
                    <a:pt x="6" y="34"/>
                  </a:cubicBezTo>
                  <a:cubicBezTo>
                    <a:pt x="13" y="18"/>
                    <a:pt x="44" y="15"/>
                    <a:pt x="66" y="11"/>
                  </a:cubicBezTo>
                  <a:cubicBezTo>
                    <a:pt x="131" y="0"/>
                    <a:pt x="206" y="12"/>
                    <a:pt x="273" y="11"/>
                  </a:cubicBezTo>
                  <a:cubicBezTo>
                    <a:pt x="357" y="9"/>
                    <a:pt x="442" y="16"/>
                    <a:pt x="526" y="21"/>
                  </a:cubicBezTo>
                  <a:cubicBezTo>
                    <a:pt x="503" y="97"/>
                    <a:pt x="491" y="174"/>
                    <a:pt x="485" y="251"/>
                  </a:cubicBezTo>
                  <a:cubicBezTo>
                    <a:pt x="482" y="282"/>
                    <a:pt x="471" y="323"/>
                    <a:pt x="481" y="353"/>
                  </a:cubicBezTo>
                  <a:cubicBezTo>
                    <a:pt x="485" y="364"/>
                    <a:pt x="491" y="368"/>
                    <a:pt x="506" y="372"/>
                  </a:cubicBezTo>
                  <a:cubicBezTo>
                    <a:pt x="516" y="375"/>
                    <a:pt x="528" y="374"/>
                    <a:pt x="538" y="377"/>
                  </a:cubicBezTo>
                  <a:cubicBezTo>
                    <a:pt x="542" y="378"/>
                    <a:pt x="555" y="386"/>
                    <a:pt x="559" y="386"/>
                  </a:cubicBezTo>
                  <a:cubicBezTo>
                    <a:pt x="446" y="390"/>
                    <a:pt x="334" y="386"/>
                    <a:pt x="221" y="388"/>
                  </a:cubicBezTo>
                  <a:cubicBezTo>
                    <a:pt x="180" y="389"/>
                    <a:pt x="140" y="387"/>
                    <a:pt x="101" y="393"/>
                  </a:cubicBezTo>
                  <a:cubicBezTo>
                    <a:pt x="69" y="398"/>
                    <a:pt x="41" y="388"/>
                    <a:pt x="10" y="386"/>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32"/>
            <p:cNvSpPr/>
            <p:nvPr/>
          </p:nvSpPr>
          <p:spPr bwMode="auto">
            <a:xfrm>
              <a:off x="4276725" y="5761038"/>
              <a:ext cx="550863" cy="100012"/>
            </a:xfrm>
            <a:custGeom>
              <a:avLst/>
              <a:gdLst>
                <a:gd name="T0" fmla="*/ 17 w 174"/>
                <a:gd name="T1" fmla="*/ 0 h 32"/>
                <a:gd name="T2" fmla="*/ 7 w 174"/>
                <a:gd name="T3" fmla="*/ 16 h 32"/>
                <a:gd name="T4" fmla="*/ 29 w 174"/>
                <a:gd name="T5" fmla="*/ 18 h 32"/>
                <a:gd name="T6" fmla="*/ 70 w 174"/>
                <a:gd name="T7" fmla="*/ 19 h 32"/>
                <a:gd name="T8" fmla="*/ 105 w 174"/>
                <a:gd name="T9" fmla="*/ 23 h 32"/>
                <a:gd name="T10" fmla="*/ 160 w 174"/>
                <a:gd name="T11" fmla="*/ 25 h 32"/>
                <a:gd name="T12" fmla="*/ 168 w 17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74" h="32">
                  <a:moveTo>
                    <a:pt x="17" y="0"/>
                  </a:moveTo>
                  <a:cubicBezTo>
                    <a:pt x="12" y="3"/>
                    <a:pt x="0" y="9"/>
                    <a:pt x="7" y="16"/>
                  </a:cubicBezTo>
                  <a:cubicBezTo>
                    <a:pt x="10" y="19"/>
                    <a:pt x="25" y="18"/>
                    <a:pt x="29" y="18"/>
                  </a:cubicBezTo>
                  <a:cubicBezTo>
                    <a:pt x="42" y="19"/>
                    <a:pt x="56" y="17"/>
                    <a:pt x="70" y="19"/>
                  </a:cubicBezTo>
                  <a:cubicBezTo>
                    <a:pt x="82" y="20"/>
                    <a:pt x="93" y="22"/>
                    <a:pt x="105" y="23"/>
                  </a:cubicBezTo>
                  <a:cubicBezTo>
                    <a:pt x="121" y="24"/>
                    <a:pt x="144" y="32"/>
                    <a:pt x="160" y="25"/>
                  </a:cubicBezTo>
                  <a:cubicBezTo>
                    <a:pt x="171" y="21"/>
                    <a:pt x="174" y="10"/>
                    <a:pt x="168" y="0"/>
                  </a:cubicBezTo>
                </a:path>
              </a:pathLst>
            </a:custGeom>
            <a:solidFill>
              <a:srgbClr val="E292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33"/>
            <p:cNvSpPr/>
            <p:nvPr/>
          </p:nvSpPr>
          <p:spPr bwMode="auto">
            <a:xfrm>
              <a:off x="4343400" y="5816600"/>
              <a:ext cx="427038" cy="314325"/>
            </a:xfrm>
            <a:custGeom>
              <a:avLst/>
              <a:gdLst>
                <a:gd name="T0" fmla="*/ 0 w 135"/>
                <a:gd name="T1" fmla="*/ 5 h 99"/>
                <a:gd name="T2" fmla="*/ 3 w 135"/>
                <a:gd name="T3" fmla="*/ 29 h 99"/>
                <a:gd name="T4" fmla="*/ 5 w 135"/>
                <a:gd name="T5" fmla="*/ 68 h 99"/>
                <a:gd name="T6" fmla="*/ 7 w 135"/>
                <a:gd name="T7" fmla="*/ 98 h 99"/>
                <a:gd name="T8" fmla="*/ 68 w 135"/>
                <a:gd name="T9" fmla="*/ 96 h 99"/>
                <a:gd name="T10" fmla="*/ 91 w 135"/>
                <a:gd name="T11" fmla="*/ 95 h 99"/>
                <a:gd name="T12" fmla="*/ 106 w 135"/>
                <a:gd name="T13" fmla="*/ 95 h 99"/>
                <a:gd name="T14" fmla="*/ 126 w 135"/>
                <a:gd name="T15" fmla="*/ 37 h 99"/>
                <a:gd name="T16" fmla="*/ 135 w 135"/>
                <a:gd name="T17"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99">
                  <a:moveTo>
                    <a:pt x="0" y="5"/>
                  </a:moveTo>
                  <a:cubicBezTo>
                    <a:pt x="4" y="7"/>
                    <a:pt x="2" y="24"/>
                    <a:pt x="3" y="29"/>
                  </a:cubicBezTo>
                  <a:cubicBezTo>
                    <a:pt x="4" y="42"/>
                    <a:pt x="4" y="55"/>
                    <a:pt x="5" y="68"/>
                  </a:cubicBezTo>
                  <a:cubicBezTo>
                    <a:pt x="6" y="78"/>
                    <a:pt x="6" y="88"/>
                    <a:pt x="7" y="98"/>
                  </a:cubicBezTo>
                  <a:cubicBezTo>
                    <a:pt x="27" y="99"/>
                    <a:pt x="48" y="98"/>
                    <a:pt x="68" y="96"/>
                  </a:cubicBezTo>
                  <a:cubicBezTo>
                    <a:pt x="76" y="95"/>
                    <a:pt x="83" y="95"/>
                    <a:pt x="91" y="95"/>
                  </a:cubicBezTo>
                  <a:cubicBezTo>
                    <a:pt x="95" y="95"/>
                    <a:pt x="103" y="97"/>
                    <a:pt x="106" y="95"/>
                  </a:cubicBezTo>
                  <a:cubicBezTo>
                    <a:pt x="120" y="88"/>
                    <a:pt x="123" y="51"/>
                    <a:pt x="126" y="37"/>
                  </a:cubicBezTo>
                  <a:cubicBezTo>
                    <a:pt x="128" y="25"/>
                    <a:pt x="130" y="9"/>
                    <a:pt x="13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34"/>
            <p:cNvSpPr/>
            <p:nvPr/>
          </p:nvSpPr>
          <p:spPr bwMode="auto">
            <a:xfrm>
              <a:off x="5208588" y="5646738"/>
              <a:ext cx="1290638" cy="503237"/>
            </a:xfrm>
            <a:custGeom>
              <a:avLst/>
              <a:gdLst>
                <a:gd name="T0" fmla="*/ 20 w 407"/>
                <a:gd name="T1" fmla="*/ 134 h 159"/>
                <a:gd name="T2" fmla="*/ 23 w 407"/>
                <a:gd name="T3" fmla="*/ 0 h 159"/>
                <a:gd name="T4" fmla="*/ 128 w 407"/>
                <a:gd name="T5" fmla="*/ 4 h 159"/>
                <a:gd name="T6" fmla="*/ 239 w 407"/>
                <a:gd name="T7" fmla="*/ 8 h 159"/>
                <a:gd name="T8" fmla="*/ 324 w 407"/>
                <a:gd name="T9" fmla="*/ 12 h 159"/>
                <a:gd name="T10" fmla="*/ 369 w 407"/>
                <a:gd name="T11" fmla="*/ 15 h 159"/>
                <a:gd name="T12" fmla="*/ 405 w 407"/>
                <a:gd name="T13" fmla="*/ 14 h 159"/>
                <a:gd name="T14" fmla="*/ 395 w 407"/>
                <a:gd name="T15" fmla="*/ 98 h 159"/>
                <a:gd name="T16" fmla="*/ 393 w 407"/>
                <a:gd name="T17" fmla="*/ 141 h 159"/>
                <a:gd name="T18" fmla="*/ 331 w 407"/>
                <a:gd name="T19" fmla="*/ 147 h 159"/>
                <a:gd name="T20" fmla="*/ 172 w 407"/>
                <a:gd name="T21" fmla="*/ 153 h 159"/>
                <a:gd name="T22" fmla="*/ 0 w 407"/>
                <a:gd name="T23" fmla="*/ 138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 h="159">
                  <a:moveTo>
                    <a:pt x="20" y="134"/>
                  </a:moveTo>
                  <a:cubicBezTo>
                    <a:pt x="21" y="96"/>
                    <a:pt x="11" y="42"/>
                    <a:pt x="23" y="0"/>
                  </a:cubicBezTo>
                  <a:cubicBezTo>
                    <a:pt x="53" y="8"/>
                    <a:pt x="96" y="3"/>
                    <a:pt x="128" y="4"/>
                  </a:cubicBezTo>
                  <a:cubicBezTo>
                    <a:pt x="165" y="5"/>
                    <a:pt x="202" y="6"/>
                    <a:pt x="239" y="8"/>
                  </a:cubicBezTo>
                  <a:cubicBezTo>
                    <a:pt x="267" y="9"/>
                    <a:pt x="296" y="11"/>
                    <a:pt x="324" y="12"/>
                  </a:cubicBezTo>
                  <a:cubicBezTo>
                    <a:pt x="339" y="13"/>
                    <a:pt x="354" y="14"/>
                    <a:pt x="369" y="15"/>
                  </a:cubicBezTo>
                  <a:cubicBezTo>
                    <a:pt x="380" y="15"/>
                    <a:pt x="394" y="10"/>
                    <a:pt x="405" y="14"/>
                  </a:cubicBezTo>
                  <a:cubicBezTo>
                    <a:pt x="407" y="41"/>
                    <a:pt x="395" y="71"/>
                    <a:pt x="395" y="98"/>
                  </a:cubicBezTo>
                  <a:cubicBezTo>
                    <a:pt x="395" y="111"/>
                    <a:pt x="399" y="130"/>
                    <a:pt x="393" y="141"/>
                  </a:cubicBezTo>
                  <a:cubicBezTo>
                    <a:pt x="386" y="153"/>
                    <a:pt x="344" y="147"/>
                    <a:pt x="331" y="147"/>
                  </a:cubicBezTo>
                  <a:cubicBezTo>
                    <a:pt x="278" y="149"/>
                    <a:pt x="225" y="149"/>
                    <a:pt x="172" y="153"/>
                  </a:cubicBezTo>
                  <a:cubicBezTo>
                    <a:pt x="111" y="159"/>
                    <a:pt x="60" y="131"/>
                    <a:pt x="0" y="138"/>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35"/>
            <p:cNvSpPr/>
            <p:nvPr/>
          </p:nvSpPr>
          <p:spPr bwMode="auto">
            <a:xfrm>
              <a:off x="2725738" y="5618163"/>
              <a:ext cx="1068388" cy="569912"/>
            </a:xfrm>
            <a:custGeom>
              <a:avLst/>
              <a:gdLst>
                <a:gd name="T0" fmla="*/ 34 w 337"/>
                <a:gd name="T1" fmla="*/ 180 h 180"/>
                <a:gd name="T2" fmla="*/ 7 w 337"/>
                <a:gd name="T3" fmla="*/ 1 h 180"/>
                <a:gd name="T4" fmla="*/ 157 w 337"/>
                <a:gd name="T5" fmla="*/ 4 h 180"/>
                <a:gd name="T6" fmla="*/ 247 w 337"/>
                <a:gd name="T7" fmla="*/ 5 h 180"/>
                <a:gd name="T8" fmla="*/ 308 w 337"/>
                <a:gd name="T9" fmla="*/ 6 h 180"/>
                <a:gd name="T10" fmla="*/ 325 w 337"/>
                <a:gd name="T11" fmla="*/ 36 h 180"/>
                <a:gd name="T12" fmla="*/ 329 w 337"/>
                <a:gd name="T13" fmla="*/ 96 h 180"/>
                <a:gd name="T14" fmla="*/ 337 w 337"/>
                <a:gd name="T15" fmla="*/ 163 h 180"/>
                <a:gd name="T16" fmla="*/ 163 w 337"/>
                <a:gd name="T17" fmla="*/ 167 h 180"/>
                <a:gd name="T18" fmla="*/ 31 w 337"/>
                <a:gd name="T19"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7" h="180">
                  <a:moveTo>
                    <a:pt x="34" y="180"/>
                  </a:moveTo>
                  <a:cubicBezTo>
                    <a:pt x="32" y="121"/>
                    <a:pt x="0" y="59"/>
                    <a:pt x="7" y="1"/>
                  </a:cubicBezTo>
                  <a:cubicBezTo>
                    <a:pt x="57" y="0"/>
                    <a:pt x="107" y="5"/>
                    <a:pt x="157" y="4"/>
                  </a:cubicBezTo>
                  <a:cubicBezTo>
                    <a:pt x="188" y="3"/>
                    <a:pt x="217" y="6"/>
                    <a:pt x="247" y="5"/>
                  </a:cubicBezTo>
                  <a:cubicBezTo>
                    <a:pt x="264" y="5"/>
                    <a:pt x="293" y="3"/>
                    <a:pt x="308" y="6"/>
                  </a:cubicBezTo>
                  <a:cubicBezTo>
                    <a:pt x="332" y="10"/>
                    <a:pt x="324" y="16"/>
                    <a:pt x="325" y="36"/>
                  </a:cubicBezTo>
                  <a:cubicBezTo>
                    <a:pt x="326" y="56"/>
                    <a:pt x="328" y="76"/>
                    <a:pt x="329" y="96"/>
                  </a:cubicBezTo>
                  <a:cubicBezTo>
                    <a:pt x="330" y="119"/>
                    <a:pt x="332" y="142"/>
                    <a:pt x="337" y="163"/>
                  </a:cubicBezTo>
                  <a:cubicBezTo>
                    <a:pt x="287" y="152"/>
                    <a:pt x="215" y="163"/>
                    <a:pt x="163" y="167"/>
                  </a:cubicBezTo>
                  <a:cubicBezTo>
                    <a:pt x="120" y="170"/>
                    <a:pt x="76" y="171"/>
                    <a:pt x="31" y="171"/>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36"/>
            <p:cNvSpPr/>
            <p:nvPr/>
          </p:nvSpPr>
          <p:spPr bwMode="auto">
            <a:xfrm>
              <a:off x="3584575" y="4186238"/>
              <a:ext cx="1924050" cy="803275"/>
            </a:xfrm>
            <a:custGeom>
              <a:avLst/>
              <a:gdLst>
                <a:gd name="T0" fmla="*/ 268 w 607"/>
                <a:gd name="T1" fmla="*/ 6 h 253"/>
                <a:gd name="T2" fmla="*/ 232 w 607"/>
                <a:gd name="T3" fmla="*/ 39 h 253"/>
                <a:gd name="T4" fmla="*/ 194 w 607"/>
                <a:gd name="T5" fmla="*/ 78 h 253"/>
                <a:gd name="T6" fmla="*/ 130 w 607"/>
                <a:gd name="T7" fmla="*/ 145 h 253"/>
                <a:gd name="T8" fmla="*/ 59 w 607"/>
                <a:gd name="T9" fmla="*/ 200 h 253"/>
                <a:gd name="T10" fmla="*/ 0 w 607"/>
                <a:gd name="T11" fmla="*/ 245 h 253"/>
                <a:gd name="T12" fmla="*/ 63 w 607"/>
                <a:gd name="T13" fmla="*/ 247 h 253"/>
                <a:gd name="T14" fmla="*/ 135 w 607"/>
                <a:gd name="T15" fmla="*/ 241 h 253"/>
                <a:gd name="T16" fmla="*/ 309 w 607"/>
                <a:gd name="T17" fmla="*/ 242 h 253"/>
                <a:gd name="T18" fmla="*/ 478 w 607"/>
                <a:gd name="T19" fmla="*/ 244 h 253"/>
                <a:gd name="T20" fmla="*/ 594 w 607"/>
                <a:gd name="T21" fmla="*/ 248 h 253"/>
                <a:gd name="T22" fmla="*/ 607 w 607"/>
                <a:gd name="T23" fmla="*/ 248 h 253"/>
                <a:gd name="T24" fmla="*/ 577 w 607"/>
                <a:gd name="T25" fmla="*/ 224 h 253"/>
                <a:gd name="T26" fmla="*/ 541 w 607"/>
                <a:gd name="T27" fmla="*/ 197 h 253"/>
                <a:gd name="T28" fmla="*/ 465 w 607"/>
                <a:gd name="T29" fmla="*/ 141 h 253"/>
                <a:gd name="T30" fmla="*/ 370 w 607"/>
                <a:gd name="T31" fmla="*/ 57 h 253"/>
                <a:gd name="T32" fmla="*/ 284 w 607"/>
                <a:gd name="T33"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3">
                  <a:moveTo>
                    <a:pt x="268" y="6"/>
                  </a:moveTo>
                  <a:cubicBezTo>
                    <a:pt x="254" y="8"/>
                    <a:pt x="240" y="31"/>
                    <a:pt x="232" y="39"/>
                  </a:cubicBezTo>
                  <a:cubicBezTo>
                    <a:pt x="219" y="52"/>
                    <a:pt x="207" y="65"/>
                    <a:pt x="194" y="78"/>
                  </a:cubicBezTo>
                  <a:cubicBezTo>
                    <a:pt x="172" y="100"/>
                    <a:pt x="150" y="122"/>
                    <a:pt x="130" y="145"/>
                  </a:cubicBezTo>
                  <a:cubicBezTo>
                    <a:pt x="111" y="166"/>
                    <a:pt x="85" y="183"/>
                    <a:pt x="59" y="200"/>
                  </a:cubicBezTo>
                  <a:cubicBezTo>
                    <a:pt x="37" y="213"/>
                    <a:pt x="19" y="230"/>
                    <a:pt x="0" y="245"/>
                  </a:cubicBezTo>
                  <a:cubicBezTo>
                    <a:pt x="16" y="253"/>
                    <a:pt x="45" y="248"/>
                    <a:pt x="63" y="247"/>
                  </a:cubicBezTo>
                  <a:cubicBezTo>
                    <a:pt x="87" y="245"/>
                    <a:pt x="111" y="244"/>
                    <a:pt x="135" y="241"/>
                  </a:cubicBezTo>
                  <a:cubicBezTo>
                    <a:pt x="193" y="235"/>
                    <a:pt x="251" y="241"/>
                    <a:pt x="309" y="242"/>
                  </a:cubicBezTo>
                  <a:cubicBezTo>
                    <a:pt x="365" y="243"/>
                    <a:pt x="421" y="239"/>
                    <a:pt x="478" y="244"/>
                  </a:cubicBezTo>
                  <a:cubicBezTo>
                    <a:pt x="516" y="247"/>
                    <a:pt x="555" y="247"/>
                    <a:pt x="594" y="248"/>
                  </a:cubicBezTo>
                  <a:cubicBezTo>
                    <a:pt x="600" y="248"/>
                    <a:pt x="603" y="249"/>
                    <a:pt x="607" y="248"/>
                  </a:cubicBezTo>
                  <a:cubicBezTo>
                    <a:pt x="601" y="239"/>
                    <a:pt x="587" y="232"/>
                    <a:pt x="577" y="224"/>
                  </a:cubicBezTo>
                  <a:cubicBezTo>
                    <a:pt x="565" y="215"/>
                    <a:pt x="554" y="205"/>
                    <a:pt x="541" y="197"/>
                  </a:cubicBezTo>
                  <a:cubicBezTo>
                    <a:pt x="514" y="180"/>
                    <a:pt x="487" y="161"/>
                    <a:pt x="465" y="141"/>
                  </a:cubicBezTo>
                  <a:cubicBezTo>
                    <a:pt x="433" y="113"/>
                    <a:pt x="403" y="84"/>
                    <a:pt x="370" y="57"/>
                  </a:cubicBezTo>
                  <a:cubicBezTo>
                    <a:pt x="344" y="37"/>
                    <a:pt x="324" y="5"/>
                    <a:pt x="284"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37"/>
            <p:cNvSpPr/>
            <p:nvPr/>
          </p:nvSpPr>
          <p:spPr bwMode="auto">
            <a:xfrm>
              <a:off x="3746500" y="4779963"/>
              <a:ext cx="1566863" cy="98425"/>
            </a:xfrm>
            <a:custGeom>
              <a:avLst/>
              <a:gdLst>
                <a:gd name="T0" fmla="*/ 7 w 494"/>
                <a:gd name="T1" fmla="*/ 23 h 31"/>
                <a:gd name="T2" fmla="*/ 108 w 494"/>
                <a:gd name="T3" fmla="*/ 18 h 31"/>
                <a:gd name="T4" fmla="*/ 234 w 494"/>
                <a:gd name="T5" fmla="*/ 16 h 31"/>
                <a:gd name="T6" fmla="*/ 359 w 494"/>
                <a:gd name="T7" fmla="*/ 17 h 31"/>
                <a:gd name="T8" fmla="*/ 486 w 494"/>
                <a:gd name="T9" fmla="*/ 17 h 31"/>
                <a:gd name="T10" fmla="*/ 486 w 494"/>
                <a:gd name="T11" fmla="*/ 5 h 31"/>
                <a:gd name="T12" fmla="*/ 471 w 494"/>
                <a:gd name="T13" fmla="*/ 5 h 31"/>
                <a:gd name="T14" fmla="*/ 471 w 494"/>
                <a:gd name="T15" fmla="*/ 17 h 31"/>
                <a:gd name="T16" fmla="*/ 473 w 494"/>
                <a:gd name="T17" fmla="*/ 16 h 31"/>
                <a:gd name="T18" fmla="*/ 473 w 494"/>
                <a:gd name="T19" fmla="*/ 4 h 31"/>
                <a:gd name="T20" fmla="*/ 467 w 494"/>
                <a:gd name="T21" fmla="*/ 5 h 31"/>
                <a:gd name="T22" fmla="*/ 467 w 494"/>
                <a:gd name="T23" fmla="*/ 17 h 31"/>
                <a:gd name="T24" fmla="*/ 486 w 494"/>
                <a:gd name="T25" fmla="*/ 17 h 31"/>
                <a:gd name="T26" fmla="*/ 486 w 494"/>
                <a:gd name="T27" fmla="*/ 5 h 31"/>
                <a:gd name="T28" fmla="*/ 367 w 494"/>
                <a:gd name="T29" fmla="*/ 5 h 31"/>
                <a:gd name="T30" fmla="*/ 242 w 494"/>
                <a:gd name="T31" fmla="*/ 3 h 31"/>
                <a:gd name="T32" fmla="*/ 123 w 494"/>
                <a:gd name="T33" fmla="*/ 5 h 31"/>
                <a:gd name="T34" fmla="*/ 67 w 494"/>
                <a:gd name="T35" fmla="*/ 10 h 31"/>
                <a:gd name="T36" fmla="*/ 10 w 494"/>
                <a:gd name="T37" fmla="*/ 12 h 31"/>
                <a:gd name="T38" fmla="*/ 7 w 494"/>
                <a:gd name="T39"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4" h="31">
                  <a:moveTo>
                    <a:pt x="7" y="23"/>
                  </a:moveTo>
                  <a:cubicBezTo>
                    <a:pt x="40" y="31"/>
                    <a:pt x="76" y="19"/>
                    <a:pt x="108" y="18"/>
                  </a:cubicBezTo>
                  <a:cubicBezTo>
                    <a:pt x="150" y="16"/>
                    <a:pt x="192" y="19"/>
                    <a:pt x="234" y="16"/>
                  </a:cubicBezTo>
                  <a:cubicBezTo>
                    <a:pt x="276" y="12"/>
                    <a:pt x="317" y="17"/>
                    <a:pt x="359" y="17"/>
                  </a:cubicBezTo>
                  <a:cubicBezTo>
                    <a:pt x="402" y="17"/>
                    <a:pt x="444" y="16"/>
                    <a:pt x="486" y="17"/>
                  </a:cubicBezTo>
                  <a:cubicBezTo>
                    <a:pt x="486" y="13"/>
                    <a:pt x="486" y="9"/>
                    <a:pt x="486" y="5"/>
                  </a:cubicBezTo>
                  <a:cubicBezTo>
                    <a:pt x="482" y="5"/>
                    <a:pt x="474" y="7"/>
                    <a:pt x="471" y="5"/>
                  </a:cubicBezTo>
                  <a:cubicBezTo>
                    <a:pt x="471" y="9"/>
                    <a:pt x="471" y="13"/>
                    <a:pt x="471" y="17"/>
                  </a:cubicBezTo>
                  <a:cubicBezTo>
                    <a:pt x="472" y="17"/>
                    <a:pt x="472" y="17"/>
                    <a:pt x="473" y="16"/>
                  </a:cubicBezTo>
                  <a:cubicBezTo>
                    <a:pt x="481" y="15"/>
                    <a:pt x="481" y="3"/>
                    <a:pt x="473" y="4"/>
                  </a:cubicBezTo>
                  <a:cubicBezTo>
                    <a:pt x="471" y="5"/>
                    <a:pt x="469" y="5"/>
                    <a:pt x="467" y="5"/>
                  </a:cubicBezTo>
                  <a:cubicBezTo>
                    <a:pt x="462" y="7"/>
                    <a:pt x="462" y="15"/>
                    <a:pt x="467" y="17"/>
                  </a:cubicBezTo>
                  <a:cubicBezTo>
                    <a:pt x="473" y="19"/>
                    <a:pt x="480" y="16"/>
                    <a:pt x="486" y="17"/>
                  </a:cubicBezTo>
                  <a:cubicBezTo>
                    <a:pt x="494" y="17"/>
                    <a:pt x="494" y="5"/>
                    <a:pt x="486" y="5"/>
                  </a:cubicBezTo>
                  <a:cubicBezTo>
                    <a:pt x="446" y="4"/>
                    <a:pt x="407" y="4"/>
                    <a:pt x="367" y="5"/>
                  </a:cubicBezTo>
                  <a:cubicBezTo>
                    <a:pt x="325" y="6"/>
                    <a:pt x="283" y="0"/>
                    <a:pt x="242" y="3"/>
                  </a:cubicBezTo>
                  <a:cubicBezTo>
                    <a:pt x="202" y="6"/>
                    <a:pt x="163" y="5"/>
                    <a:pt x="123" y="5"/>
                  </a:cubicBezTo>
                  <a:cubicBezTo>
                    <a:pt x="104" y="6"/>
                    <a:pt x="85" y="8"/>
                    <a:pt x="67" y="10"/>
                  </a:cubicBezTo>
                  <a:cubicBezTo>
                    <a:pt x="48" y="12"/>
                    <a:pt x="29" y="16"/>
                    <a:pt x="10" y="12"/>
                  </a:cubicBezTo>
                  <a:cubicBezTo>
                    <a:pt x="3" y="10"/>
                    <a:pt x="0" y="22"/>
                    <a:pt x="7" y="23"/>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38"/>
            <p:cNvSpPr/>
            <p:nvPr/>
          </p:nvSpPr>
          <p:spPr bwMode="auto">
            <a:xfrm>
              <a:off x="3892550" y="4659313"/>
              <a:ext cx="1271588" cy="76200"/>
            </a:xfrm>
            <a:custGeom>
              <a:avLst/>
              <a:gdLst>
                <a:gd name="T0" fmla="*/ 13 w 401"/>
                <a:gd name="T1" fmla="*/ 19 h 24"/>
                <a:gd name="T2" fmla="*/ 43 w 401"/>
                <a:gd name="T3" fmla="*/ 22 h 24"/>
                <a:gd name="T4" fmla="*/ 75 w 401"/>
                <a:gd name="T5" fmla="*/ 24 h 24"/>
                <a:gd name="T6" fmla="*/ 168 w 401"/>
                <a:gd name="T7" fmla="*/ 13 h 24"/>
                <a:gd name="T8" fmla="*/ 262 w 401"/>
                <a:gd name="T9" fmla="*/ 21 h 24"/>
                <a:gd name="T10" fmla="*/ 368 w 401"/>
                <a:gd name="T11" fmla="*/ 21 h 24"/>
                <a:gd name="T12" fmla="*/ 366 w 401"/>
                <a:gd name="T13" fmla="*/ 9 h 24"/>
                <a:gd name="T14" fmla="*/ 360 w 401"/>
                <a:gd name="T15" fmla="*/ 11 h 24"/>
                <a:gd name="T16" fmla="*/ 361 w 401"/>
                <a:gd name="T17" fmla="*/ 22 h 24"/>
                <a:gd name="T18" fmla="*/ 393 w 401"/>
                <a:gd name="T19" fmla="*/ 20 h 24"/>
                <a:gd name="T20" fmla="*/ 393 w 401"/>
                <a:gd name="T21" fmla="*/ 8 h 24"/>
                <a:gd name="T22" fmla="*/ 371 w 401"/>
                <a:gd name="T23" fmla="*/ 8 h 24"/>
                <a:gd name="T24" fmla="*/ 371 w 401"/>
                <a:gd name="T25" fmla="*/ 20 h 24"/>
                <a:gd name="T26" fmla="*/ 393 w 401"/>
                <a:gd name="T27" fmla="*/ 20 h 24"/>
                <a:gd name="T28" fmla="*/ 393 w 401"/>
                <a:gd name="T29" fmla="*/ 8 h 24"/>
                <a:gd name="T30" fmla="*/ 361 w 401"/>
                <a:gd name="T31" fmla="*/ 10 h 24"/>
                <a:gd name="T32" fmla="*/ 363 w 401"/>
                <a:gd name="T33" fmla="*/ 22 h 24"/>
                <a:gd name="T34" fmla="*/ 369 w 401"/>
                <a:gd name="T35" fmla="*/ 21 h 24"/>
                <a:gd name="T36" fmla="*/ 368 w 401"/>
                <a:gd name="T37" fmla="*/ 9 h 24"/>
                <a:gd name="T38" fmla="*/ 262 w 401"/>
                <a:gd name="T39" fmla="*/ 9 h 24"/>
                <a:gd name="T40" fmla="*/ 160 w 401"/>
                <a:gd name="T41" fmla="*/ 1 h 24"/>
                <a:gd name="T42" fmla="*/ 60 w 401"/>
                <a:gd name="T43" fmla="*/ 12 h 24"/>
                <a:gd name="T44" fmla="*/ 6 w 401"/>
                <a:gd name="T45" fmla="*/ 8 h 24"/>
                <a:gd name="T46" fmla="*/ 13 w 401"/>
                <a:gd name="T4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1" h="24">
                  <a:moveTo>
                    <a:pt x="13" y="19"/>
                  </a:moveTo>
                  <a:cubicBezTo>
                    <a:pt x="20" y="14"/>
                    <a:pt x="35" y="20"/>
                    <a:pt x="43" y="22"/>
                  </a:cubicBezTo>
                  <a:cubicBezTo>
                    <a:pt x="54" y="24"/>
                    <a:pt x="64" y="24"/>
                    <a:pt x="75" y="24"/>
                  </a:cubicBezTo>
                  <a:cubicBezTo>
                    <a:pt x="106" y="23"/>
                    <a:pt x="136" y="13"/>
                    <a:pt x="168" y="13"/>
                  </a:cubicBezTo>
                  <a:cubicBezTo>
                    <a:pt x="199" y="13"/>
                    <a:pt x="231" y="19"/>
                    <a:pt x="262" y="21"/>
                  </a:cubicBezTo>
                  <a:cubicBezTo>
                    <a:pt x="297" y="22"/>
                    <a:pt x="333" y="19"/>
                    <a:pt x="368" y="21"/>
                  </a:cubicBezTo>
                  <a:cubicBezTo>
                    <a:pt x="367" y="17"/>
                    <a:pt x="367" y="13"/>
                    <a:pt x="366" y="9"/>
                  </a:cubicBezTo>
                  <a:cubicBezTo>
                    <a:pt x="364" y="10"/>
                    <a:pt x="362" y="10"/>
                    <a:pt x="360" y="11"/>
                  </a:cubicBezTo>
                  <a:cubicBezTo>
                    <a:pt x="353" y="12"/>
                    <a:pt x="355" y="22"/>
                    <a:pt x="361" y="22"/>
                  </a:cubicBezTo>
                  <a:cubicBezTo>
                    <a:pt x="372" y="22"/>
                    <a:pt x="382" y="22"/>
                    <a:pt x="393" y="20"/>
                  </a:cubicBezTo>
                  <a:cubicBezTo>
                    <a:pt x="400" y="20"/>
                    <a:pt x="401" y="8"/>
                    <a:pt x="393" y="8"/>
                  </a:cubicBezTo>
                  <a:cubicBezTo>
                    <a:pt x="385" y="9"/>
                    <a:pt x="378" y="9"/>
                    <a:pt x="371" y="8"/>
                  </a:cubicBezTo>
                  <a:cubicBezTo>
                    <a:pt x="363" y="7"/>
                    <a:pt x="363" y="19"/>
                    <a:pt x="371" y="20"/>
                  </a:cubicBezTo>
                  <a:cubicBezTo>
                    <a:pt x="378" y="21"/>
                    <a:pt x="385" y="21"/>
                    <a:pt x="393" y="20"/>
                  </a:cubicBezTo>
                  <a:cubicBezTo>
                    <a:pt x="393" y="16"/>
                    <a:pt x="393" y="12"/>
                    <a:pt x="393" y="8"/>
                  </a:cubicBezTo>
                  <a:cubicBezTo>
                    <a:pt x="382" y="10"/>
                    <a:pt x="372" y="10"/>
                    <a:pt x="361" y="10"/>
                  </a:cubicBezTo>
                  <a:cubicBezTo>
                    <a:pt x="362" y="14"/>
                    <a:pt x="362" y="18"/>
                    <a:pt x="363" y="22"/>
                  </a:cubicBezTo>
                  <a:cubicBezTo>
                    <a:pt x="365" y="22"/>
                    <a:pt x="367" y="21"/>
                    <a:pt x="369" y="21"/>
                  </a:cubicBezTo>
                  <a:cubicBezTo>
                    <a:pt x="376" y="20"/>
                    <a:pt x="374" y="10"/>
                    <a:pt x="368" y="9"/>
                  </a:cubicBezTo>
                  <a:cubicBezTo>
                    <a:pt x="333" y="7"/>
                    <a:pt x="298" y="10"/>
                    <a:pt x="262" y="9"/>
                  </a:cubicBezTo>
                  <a:cubicBezTo>
                    <a:pt x="228" y="8"/>
                    <a:pt x="195" y="1"/>
                    <a:pt x="160" y="1"/>
                  </a:cubicBezTo>
                  <a:cubicBezTo>
                    <a:pt x="126" y="1"/>
                    <a:pt x="94" y="13"/>
                    <a:pt x="60" y="12"/>
                  </a:cubicBezTo>
                  <a:cubicBezTo>
                    <a:pt x="44" y="12"/>
                    <a:pt x="22" y="0"/>
                    <a:pt x="6" y="8"/>
                  </a:cubicBezTo>
                  <a:cubicBezTo>
                    <a:pt x="0" y="12"/>
                    <a:pt x="6" y="23"/>
                    <a:pt x="13" y="19"/>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39"/>
            <p:cNvSpPr/>
            <p:nvPr/>
          </p:nvSpPr>
          <p:spPr bwMode="auto">
            <a:xfrm>
              <a:off x="4044950" y="4532313"/>
              <a:ext cx="976313" cy="92075"/>
            </a:xfrm>
            <a:custGeom>
              <a:avLst/>
              <a:gdLst>
                <a:gd name="T0" fmla="*/ 7 w 308"/>
                <a:gd name="T1" fmla="*/ 15 h 29"/>
                <a:gd name="T2" fmla="*/ 60 w 308"/>
                <a:gd name="T3" fmla="*/ 22 h 29"/>
                <a:gd name="T4" fmla="*/ 142 w 308"/>
                <a:gd name="T5" fmla="*/ 22 h 29"/>
                <a:gd name="T6" fmla="*/ 301 w 308"/>
                <a:gd name="T7" fmla="*/ 19 h 29"/>
                <a:gd name="T8" fmla="*/ 300 w 308"/>
                <a:gd name="T9" fmla="*/ 7 h 29"/>
                <a:gd name="T10" fmla="*/ 276 w 308"/>
                <a:gd name="T11" fmla="*/ 9 h 29"/>
                <a:gd name="T12" fmla="*/ 276 w 308"/>
                <a:gd name="T13" fmla="*/ 21 h 29"/>
                <a:gd name="T14" fmla="*/ 300 w 308"/>
                <a:gd name="T15" fmla="*/ 19 h 29"/>
                <a:gd name="T16" fmla="*/ 298 w 308"/>
                <a:gd name="T17" fmla="*/ 8 h 29"/>
                <a:gd name="T18" fmla="*/ 156 w 308"/>
                <a:gd name="T19" fmla="*/ 10 h 29"/>
                <a:gd name="T20" fmla="*/ 77 w 308"/>
                <a:gd name="T21" fmla="*/ 10 h 29"/>
                <a:gd name="T22" fmla="*/ 13 w 308"/>
                <a:gd name="T23" fmla="*/ 4 h 29"/>
                <a:gd name="T24" fmla="*/ 7 w 308"/>
                <a:gd name="T25"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8" h="29">
                  <a:moveTo>
                    <a:pt x="7" y="15"/>
                  </a:moveTo>
                  <a:cubicBezTo>
                    <a:pt x="23" y="23"/>
                    <a:pt x="43" y="22"/>
                    <a:pt x="60" y="22"/>
                  </a:cubicBezTo>
                  <a:cubicBezTo>
                    <a:pt x="87" y="22"/>
                    <a:pt x="115" y="22"/>
                    <a:pt x="142" y="22"/>
                  </a:cubicBezTo>
                  <a:cubicBezTo>
                    <a:pt x="195" y="21"/>
                    <a:pt x="249" y="29"/>
                    <a:pt x="301" y="19"/>
                  </a:cubicBezTo>
                  <a:cubicBezTo>
                    <a:pt x="308" y="18"/>
                    <a:pt x="306" y="6"/>
                    <a:pt x="300" y="7"/>
                  </a:cubicBezTo>
                  <a:cubicBezTo>
                    <a:pt x="292" y="8"/>
                    <a:pt x="284" y="9"/>
                    <a:pt x="276" y="9"/>
                  </a:cubicBezTo>
                  <a:cubicBezTo>
                    <a:pt x="268" y="9"/>
                    <a:pt x="268" y="21"/>
                    <a:pt x="276" y="21"/>
                  </a:cubicBezTo>
                  <a:cubicBezTo>
                    <a:pt x="284" y="21"/>
                    <a:pt x="292" y="20"/>
                    <a:pt x="300" y="19"/>
                  </a:cubicBezTo>
                  <a:cubicBezTo>
                    <a:pt x="299" y="15"/>
                    <a:pt x="299" y="11"/>
                    <a:pt x="298" y="8"/>
                  </a:cubicBezTo>
                  <a:cubicBezTo>
                    <a:pt x="252" y="16"/>
                    <a:pt x="204" y="10"/>
                    <a:pt x="156" y="10"/>
                  </a:cubicBezTo>
                  <a:cubicBezTo>
                    <a:pt x="130" y="10"/>
                    <a:pt x="104" y="11"/>
                    <a:pt x="77" y="10"/>
                  </a:cubicBezTo>
                  <a:cubicBezTo>
                    <a:pt x="57" y="10"/>
                    <a:pt x="31" y="14"/>
                    <a:pt x="13" y="4"/>
                  </a:cubicBezTo>
                  <a:cubicBezTo>
                    <a:pt x="6" y="0"/>
                    <a:pt x="0" y="11"/>
                    <a:pt x="7" y="15"/>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40"/>
            <p:cNvSpPr/>
            <p:nvPr/>
          </p:nvSpPr>
          <p:spPr bwMode="auto">
            <a:xfrm>
              <a:off x="4184650" y="4402138"/>
              <a:ext cx="655638" cy="69850"/>
            </a:xfrm>
            <a:custGeom>
              <a:avLst/>
              <a:gdLst>
                <a:gd name="T0" fmla="*/ 8 w 207"/>
                <a:gd name="T1" fmla="*/ 14 h 22"/>
                <a:gd name="T2" fmla="*/ 86 w 207"/>
                <a:gd name="T3" fmla="*/ 15 h 22"/>
                <a:gd name="T4" fmla="*/ 193 w 207"/>
                <a:gd name="T5" fmla="*/ 16 h 22"/>
                <a:gd name="T6" fmla="*/ 190 w 207"/>
                <a:gd name="T7" fmla="*/ 5 h 22"/>
                <a:gd name="T8" fmla="*/ 187 w 207"/>
                <a:gd name="T9" fmla="*/ 6 h 22"/>
                <a:gd name="T10" fmla="*/ 187 w 207"/>
                <a:gd name="T11" fmla="*/ 18 h 22"/>
                <a:gd name="T12" fmla="*/ 200 w 207"/>
                <a:gd name="T13" fmla="*/ 17 h 22"/>
                <a:gd name="T14" fmla="*/ 200 w 207"/>
                <a:gd name="T15" fmla="*/ 5 h 22"/>
                <a:gd name="T16" fmla="*/ 187 w 207"/>
                <a:gd name="T17" fmla="*/ 6 h 22"/>
                <a:gd name="T18" fmla="*/ 187 w 207"/>
                <a:gd name="T19" fmla="*/ 18 h 22"/>
                <a:gd name="T20" fmla="*/ 196 w 207"/>
                <a:gd name="T21" fmla="*/ 16 h 22"/>
                <a:gd name="T22" fmla="*/ 193 w 207"/>
                <a:gd name="T23" fmla="*/ 4 h 22"/>
                <a:gd name="T24" fmla="*/ 97 w 207"/>
                <a:gd name="T25" fmla="*/ 3 h 22"/>
                <a:gd name="T26" fmla="*/ 11 w 207"/>
                <a:gd name="T27" fmla="*/ 3 h 22"/>
                <a:gd name="T28" fmla="*/ 8 w 207"/>
                <a:gd name="T29"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22">
                  <a:moveTo>
                    <a:pt x="8" y="14"/>
                  </a:moveTo>
                  <a:cubicBezTo>
                    <a:pt x="33" y="22"/>
                    <a:pt x="60" y="18"/>
                    <a:pt x="86" y="15"/>
                  </a:cubicBezTo>
                  <a:cubicBezTo>
                    <a:pt x="121" y="12"/>
                    <a:pt x="158" y="16"/>
                    <a:pt x="193" y="16"/>
                  </a:cubicBezTo>
                  <a:cubicBezTo>
                    <a:pt x="192" y="13"/>
                    <a:pt x="191" y="9"/>
                    <a:pt x="190" y="5"/>
                  </a:cubicBezTo>
                  <a:cubicBezTo>
                    <a:pt x="189" y="5"/>
                    <a:pt x="188" y="5"/>
                    <a:pt x="187" y="6"/>
                  </a:cubicBezTo>
                  <a:cubicBezTo>
                    <a:pt x="179" y="6"/>
                    <a:pt x="179" y="18"/>
                    <a:pt x="187" y="18"/>
                  </a:cubicBezTo>
                  <a:cubicBezTo>
                    <a:pt x="191" y="18"/>
                    <a:pt x="195" y="17"/>
                    <a:pt x="200" y="17"/>
                  </a:cubicBezTo>
                  <a:cubicBezTo>
                    <a:pt x="207" y="16"/>
                    <a:pt x="207" y="4"/>
                    <a:pt x="200" y="5"/>
                  </a:cubicBezTo>
                  <a:cubicBezTo>
                    <a:pt x="195" y="5"/>
                    <a:pt x="191" y="6"/>
                    <a:pt x="187" y="6"/>
                  </a:cubicBezTo>
                  <a:cubicBezTo>
                    <a:pt x="187" y="10"/>
                    <a:pt x="187" y="14"/>
                    <a:pt x="187" y="18"/>
                  </a:cubicBezTo>
                  <a:cubicBezTo>
                    <a:pt x="190" y="17"/>
                    <a:pt x="193" y="17"/>
                    <a:pt x="196" y="16"/>
                  </a:cubicBezTo>
                  <a:cubicBezTo>
                    <a:pt x="202" y="13"/>
                    <a:pt x="199" y="5"/>
                    <a:pt x="193" y="4"/>
                  </a:cubicBezTo>
                  <a:cubicBezTo>
                    <a:pt x="161" y="4"/>
                    <a:pt x="129" y="2"/>
                    <a:pt x="97" y="3"/>
                  </a:cubicBezTo>
                  <a:cubicBezTo>
                    <a:pt x="68" y="3"/>
                    <a:pt x="39" y="11"/>
                    <a:pt x="11" y="3"/>
                  </a:cubicBezTo>
                  <a:cubicBezTo>
                    <a:pt x="4" y="0"/>
                    <a:pt x="0" y="12"/>
                    <a:pt x="8" y="14"/>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41"/>
            <p:cNvSpPr/>
            <p:nvPr/>
          </p:nvSpPr>
          <p:spPr bwMode="auto">
            <a:xfrm>
              <a:off x="5294313" y="5380038"/>
              <a:ext cx="1393825" cy="320675"/>
            </a:xfrm>
            <a:custGeom>
              <a:avLst/>
              <a:gdLst>
                <a:gd name="T0" fmla="*/ 7 w 440"/>
                <a:gd name="T1" fmla="*/ 0 h 101"/>
                <a:gd name="T2" fmla="*/ 0 w 440"/>
                <a:gd name="T3" fmla="*/ 83 h 101"/>
                <a:gd name="T4" fmla="*/ 122 w 440"/>
                <a:gd name="T5" fmla="*/ 94 h 101"/>
                <a:gd name="T6" fmla="*/ 178 w 440"/>
                <a:gd name="T7" fmla="*/ 90 h 101"/>
                <a:gd name="T8" fmla="*/ 236 w 440"/>
                <a:gd name="T9" fmla="*/ 93 h 101"/>
                <a:gd name="T10" fmla="*/ 440 w 440"/>
                <a:gd name="T11" fmla="*/ 99 h 101"/>
                <a:gd name="T12" fmla="*/ 388 w 440"/>
                <a:gd name="T13" fmla="*/ 30 h 101"/>
                <a:gd name="T14" fmla="*/ 369 w 440"/>
                <a:gd name="T15" fmla="*/ 12 h 101"/>
                <a:gd name="T16" fmla="*/ 315 w 440"/>
                <a:gd name="T17" fmla="*/ 9 h 101"/>
                <a:gd name="T18" fmla="*/ 203 w 440"/>
                <a:gd name="T19" fmla="*/ 12 h 101"/>
                <a:gd name="T20" fmla="*/ 109 w 440"/>
                <a:gd name="T21" fmla="*/ 4 h 101"/>
                <a:gd name="T22" fmla="*/ 18 w 440"/>
                <a:gd name="T23"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0" h="101">
                  <a:moveTo>
                    <a:pt x="7" y="0"/>
                  </a:moveTo>
                  <a:cubicBezTo>
                    <a:pt x="9" y="27"/>
                    <a:pt x="0" y="56"/>
                    <a:pt x="0" y="83"/>
                  </a:cubicBezTo>
                  <a:cubicBezTo>
                    <a:pt x="38" y="90"/>
                    <a:pt x="83" y="94"/>
                    <a:pt x="122" y="94"/>
                  </a:cubicBezTo>
                  <a:cubicBezTo>
                    <a:pt x="141" y="93"/>
                    <a:pt x="159" y="90"/>
                    <a:pt x="178" y="90"/>
                  </a:cubicBezTo>
                  <a:cubicBezTo>
                    <a:pt x="197" y="90"/>
                    <a:pt x="217" y="93"/>
                    <a:pt x="236" y="93"/>
                  </a:cubicBezTo>
                  <a:cubicBezTo>
                    <a:pt x="305" y="94"/>
                    <a:pt x="373" y="101"/>
                    <a:pt x="440" y="99"/>
                  </a:cubicBezTo>
                  <a:cubicBezTo>
                    <a:pt x="425" y="76"/>
                    <a:pt x="407" y="51"/>
                    <a:pt x="388" y="30"/>
                  </a:cubicBezTo>
                  <a:cubicBezTo>
                    <a:pt x="382" y="24"/>
                    <a:pt x="378" y="15"/>
                    <a:pt x="369" y="12"/>
                  </a:cubicBezTo>
                  <a:cubicBezTo>
                    <a:pt x="356" y="9"/>
                    <a:pt x="330" y="10"/>
                    <a:pt x="315" y="9"/>
                  </a:cubicBezTo>
                  <a:cubicBezTo>
                    <a:pt x="279" y="7"/>
                    <a:pt x="240" y="11"/>
                    <a:pt x="203" y="12"/>
                  </a:cubicBezTo>
                  <a:cubicBezTo>
                    <a:pt x="171" y="12"/>
                    <a:pt x="141" y="7"/>
                    <a:pt x="109" y="4"/>
                  </a:cubicBezTo>
                  <a:cubicBezTo>
                    <a:pt x="85" y="3"/>
                    <a:pt x="39" y="12"/>
                    <a:pt x="18" y="2"/>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42"/>
            <p:cNvSpPr/>
            <p:nvPr/>
          </p:nvSpPr>
          <p:spPr bwMode="auto">
            <a:xfrm>
              <a:off x="2573338" y="5373688"/>
              <a:ext cx="1189038" cy="276225"/>
            </a:xfrm>
            <a:custGeom>
              <a:avLst/>
              <a:gdLst>
                <a:gd name="T0" fmla="*/ 50 w 375"/>
                <a:gd name="T1" fmla="*/ 7 h 87"/>
                <a:gd name="T2" fmla="*/ 0 w 375"/>
                <a:gd name="T3" fmla="*/ 81 h 87"/>
                <a:gd name="T4" fmla="*/ 135 w 375"/>
                <a:gd name="T5" fmla="*/ 85 h 87"/>
                <a:gd name="T6" fmla="*/ 258 w 375"/>
                <a:gd name="T7" fmla="*/ 82 h 87"/>
                <a:gd name="T8" fmla="*/ 310 w 375"/>
                <a:gd name="T9" fmla="*/ 80 h 87"/>
                <a:gd name="T10" fmla="*/ 375 w 375"/>
                <a:gd name="T11" fmla="*/ 82 h 87"/>
                <a:gd name="T12" fmla="*/ 368 w 375"/>
                <a:gd name="T13" fmla="*/ 38 h 87"/>
                <a:gd name="T14" fmla="*/ 366 w 375"/>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5" h="87">
                  <a:moveTo>
                    <a:pt x="50" y="7"/>
                  </a:moveTo>
                  <a:cubicBezTo>
                    <a:pt x="41" y="33"/>
                    <a:pt x="18" y="59"/>
                    <a:pt x="0" y="81"/>
                  </a:cubicBezTo>
                  <a:cubicBezTo>
                    <a:pt x="45" y="87"/>
                    <a:pt x="90" y="86"/>
                    <a:pt x="135" y="85"/>
                  </a:cubicBezTo>
                  <a:cubicBezTo>
                    <a:pt x="176" y="84"/>
                    <a:pt x="217" y="84"/>
                    <a:pt x="258" y="82"/>
                  </a:cubicBezTo>
                  <a:cubicBezTo>
                    <a:pt x="275" y="81"/>
                    <a:pt x="293" y="79"/>
                    <a:pt x="310" y="80"/>
                  </a:cubicBezTo>
                  <a:cubicBezTo>
                    <a:pt x="331" y="81"/>
                    <a:pt x="354" y="80"/>
                    <a:pt x="375" y="82"/>
                  </a:cubicBezTo>
                  <a:cubicBezTo>
                    <a:pt x="366" y="72"/>
                    <a:pt x="369" y="50"/>
                    <a:pt x="368" y="38"/>
                  </a:cubicBezTo>
                  <a:cubicBezTo>
                    <a:pt x="368" y="26"/>
                    <a:pt x="370" y="12"/>
                    <a:pt x="366"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43"/>
            <p:cNvSpPr/>
            <p:nvPr/>
          </p:nvSpPr>
          <p:spPr bwMode="auto">
            <a:xfrm>
              <a:off x="4321175" y="5795963"/>
              <a:ext cx="458788" cy="354012"/>
            </a:xfrm>
            <a:custGeom>
              <a:avLst/>
              <a:gdLst>
                <a:gd name="T0" fmla="*/ 16 w 145"/>
                <a:gd name="T1" fmla="*/ 104 h 112"/>
                <a:gd name="T2" fmla="*/ 15 w 145"/>
                <a:gd name="T3" fmla="*/ 71 h 112"/>
                <a:gd name="T4" fmla="*/ 10 w 145"/>
                <a:gd name="T5" fmla="*/ 4 h 112"/>
                <a:gd name="T6" fmla="*/ 4 w 145"/>
                <a:gd name="T7" fmla="*/ 9 h 112"/>
                <a:gd name="T8" fmla="*/ 140 w 145"/>
                <a:gd name="T9" fmla="*/ 15 h 112"/>
                <a:gd name="T10" fmla="*/ 136 w 145"/>
                <a:gd name="T11" fmla="*/ 9 h 112"/>
                <a:gd name="T12" fmla="*/ 111 w 145"/>
                <a:gd name="T13" fmla="*/ 104 h 112"/>
                <a:gd name="T14" fmla="*/ 115 w 145"/>
                <a:gd name="T15" fmla="*/ 110 h 112"/>
                <a:gd name="T16" fmla="*/ 117 w 145"/>
                <a:gd name="T17" fmla="*/ 109 h 112"/>
                <a:gd name="T18" fmla="*/ 121 w 145"/>
                <a:gd name="T19" fmla="*/ 106 h 112"/>
                <a:gd name="T20" fmla="*/ 122 w 145"/>
                <a:gd name="T21" fmla="*/ 105 h 112"/>
                <a:gd name="T22" fmla="*/ 114 w 145"/>
                <a:gd name="T23" fmla="*/ 100 h 112"/>
                <a:gd name="T24" fmla="*/ 112 w 145"/>
                <a:gd name="T25" fmla="*/ 103 h 112"/>
                <a:gd name="T26" fmla="*/ 120 w 145"/>
                <a:gd name="T27" fmla="*/ 106 h 112"/>
                <a:gd name="T28" fmla="*/ 120 w 145"/>
                <a:gd name="T29" fmla="*/ 104 h 112"/>
                <a:gd name="T30" fmla="*/ 111 w 145"/>
                <a:gd name="T31" fmla="*/ 104 h 112"/>
                <a:gd name="T32" fmla="*/ 111 w 145"/>
                <a:gd name="T33" fmla="*/ 106 h 112"/>
                <a:gd name="T34" fmla="*/ 119 w 145"/>
                <a:gd name="T35" fmla="*/ 109 h 112"/>
                <a:gd name="T36" fmla="*/ 121 w 145"/>
                <a:gd name="T37" fmla="*/ 107 h 112"/>
                <a:gd name="T38" fmla="*/ 113 w 145"/>
                <a:gd name="T39" fmla="*/ 102 h 112"/>
                <a:gd name="T40" fmla="*/ 115 w 145"/>
                <a:gd name="T41" fmla="*/ 101 h 112"/>
                <a:gd name="T42" fmla="*/ 120 w 145"/>
                <a:gd name="T43" fmla="*/ 106 h 112"/>
                <a:gd name="T44" fmla="*/ 144 w 145"/>
                <a:gd name="T45" fmla="*/ 11 h 112"/>
                <a:gd name="T46" fmla="*/ 140 w 145"/>
                <a:gd name="T47" fmla="*/ 6 h 112"/>
                <a:gd name="T48" fmla="*/ 7 w 145"/>
                <a:gd name="T49" fmla="*/ 1 h 112"/>
                <a:gd name="T50" fmla="*/ 1 w 145"/>
                <a:gd name="T51" fmla="*/ 6 h 112"/>
                <a:gd name="T52" fmla="*/ 5 w 145"/>
                <a:gd name="T53" fmla="*/ 61 h 112"/>
                <a:gd name="T54" fmla="*/ 7 w 145"/>
                <a:gd name="T55" fmla="*/ 102 h 112"/>
                <a:gd name="T56" fmla="*/ 16 w 145"/>
                <a:gd name="T5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5" h="112">
                  <a:moveTo>
                    <a:pt x="16" y="104"/>
                  </a:moveTo>
                  <a:cubicBezTo>
                    <a:pt x="19" y="94"/>
                    <a:pt x="17" y="82"/>
                    <a:pt x="15" y="71"/>
                  </a:cubicBezTo>
                  <a:cubicBezTo>
                    <a:pt x="11" y="48"/>
                    <a:pt x="15" y="26"/>
                    <a:pt x="10" y="4"/>
                  </a:cubicBezTo>
                  <a:cubicBezTo>
                    <a:pt x="8" y="6"/>
                    <a:pt x="6" y="8"/>
                    <a:pt x="4" y="9"/>
                  </a:cubicBezTo>
                  <a:cubicBezTo>
                    <a:pt x="49" y="16"/>
                    <a:pt x="95" y="15"/>
                    <a:pt x="140" y="15"/>
                  </a:cubicBezTo>
                  <a:cubicBezTo>
                    <a:pt x="138" y="13"/>
                    <a:pt x="137" y="11"/>
                    <a:pt x="136" y="9"/>
                  </a:cubicBezTo>
                  <a:cubicBezTo>
                    <a:pt x="125" y="40"/>
                    <a:pt x="119" y="72"/>
                    <a:pt x="111" y="104"/>
                  </a:cubicBezTo>
                  <a:cubicBezTo>
                    <a:pt x="110" y="106"/>
                    <a:pt x="112" y="110"/>
                    <a:pt x="115" y="110"/>
                  </a:cubicBezTo>
                  <a:cubicBezTo>
                    <a:pt x="116" y="109"/>
                    <a:pt x="117" y="109"/>
                    <a:pt x="117" y="109"/>
                  </a:cubicBezTo>
                  <a:cubicBezTo>
                    <a:pt x="119" y="109"/>
                    <a:pt x="121" y="108"/>
                    <a:pt x="121" y="106"/>
                  </a:cubicBezTo>
                  <a:cubicBezTo>
                    <a:pt x="122" y="106"/>
                    <a:pt x="122" y="105"/>
                    <a:pt x="122" y="105"/>
                  </a:cubicBezTo>
                  <a:cubicBezTo>
                    <a:pt x="123" y="101"/>
                    <a:pt x="117" y="97"/>
                    <a:pt x="114" y="100"/>
                  </a:cubicBezTo>
                  <a:cubicBezTo>
                    <a:pt x="114" y="101"/>
                    <a:pt x="113" y="102"/>
                    <a:pt x="112" y="103"/>
                  </a:cubicBezTo>
                  <a:cubicBezTo>
                    <a:pt x="115" y="104"/>
                    <a:pt x="118" y="105"/>
                    <a:pt x="120" y="106"/>
                  </a:cubicBezTo>
                  <a:cubicBezTo>
                    <a:pt x="120" y="105"/>
                    <a:pt x="120" y="104"/>
                    <a:pt x="120" y="104"/>
                  </a:cubicBezTo>
                  <a:cubicBezTo>
                    <a:pt x="119" y="98"/>
                    <a:pt x="110" y="98"/>
                    <a:pt x="111" y="104"/>
                  </a:cubicBezTo>
                  <a:cubicBezTo>
                    <a:pt x="111" y="104"/>
                    <a:pt x="111" y="105"/>
                    <a:pt x="111" y="106"/>
                  </a:cubicBezTo>
                  <a:cubicBezTo>
                    <a:pt x="111" y="109"/>
                    <a:pt x="116" y="112"/>
                    <a:pt x="119" y="109"/>
                  </a:cubicBezTo>
                  <a:cubicBezTo>
                    <a:pt x="119" y="108"/>
                    <a:pt x="120" y="108"/>
                    <a:pt x="121" y="107"/>
                  </a:cubicBezTo>
                  <a:cubicBezTo>
                    <a:pt x="118" y="105"/>
                    <a:pt x="116" y="104"/>
                    <a:pt x="113" y="102"/>
                  </a:cubicBezTo>
                  <a:cubicBezTo>
                    <a:pt x="114" y="102"/>
                    <a:pt x="115" y="101"/>
                    <a:pt x="115" y="101"/>
                  </a:cubicBezTo>
                  <a:cubicBezTo>
                    <a:pt x="117" y="102"/>
                    <a:pt x="118" y="104"/>
                    <a:pt x="120" y="106"/>
                  </a:cubicBezTo>
                  <a:cubicBezTo>
                    <a:pt x="128" y="74"/>
                    <a:pt x="133" y="42"/>
                    <a:pt x="144" y="11"/>
                  </a:cubicBezTo>
                  <a:cubicBezTo>
                    <a:pt x="145" y="9"/>
                    <a:pt x="143" y="6"/>
                    <a:pt x="140" y="6"/>
                  </a:cubicBezTo>
                  <a:cubicBezTo>
                    <a:pt x="95" y="6"/>
                    <a:pt x="51" y="7"/>
                    <a:pt x="7" y="1"/>
                  </a:cubicBezTo>
                  <a:cubicBezTo>
                    <a:pt x="3" y="0"/>
                    <a:pt x="0" y="3"/>
                    <a:pt x="1" y="6"/>
                  </a:cubicBezTo>
                  <a:cubicBezTo>
                    <a:pt x="5" y="24"/>
                    <a:pt x="4" y="43"/>
                    <a:pt x="5" y="61"/>
                  </a:cubicBezTo>
                  <a:cubicBezTo>
                    <a:pt x="5" y="74"/>
                    <a:pt x="12" y="89"/>
                    <a:pt x="7" y="102"/>
                  </a:cubicBezTo>
                  <a:cubicBezTo>
                    <a:pt x="5" y="107"/>
                    <a:pt x="14" y="110"/>
                    <a:pt x="16" y="10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44"/>
            <p:cNvSpPr/>
            <p:nvPr/>
          </p:nvSpPr>
          <p:spPr bwMode="auto">
            <a:xfrm>
              <a:off x="3848100" y="4862513"/>
              <a:ext cx="76200" cy="44450"/>
            </a:xfrm>
            <a:custGeom>
              <a:avLst/>
              <a:gdLst>
                <a:gd name="T0" fmla="*/ 5 w 24"/>
                <a:gd name="T1" fmla="*/ 13 h 14"/>
                <a:gd name="T2" fmla="*/ 20 w 24"/>
                <a:gd name="T3" fmla="*/ 7 h 14"/>
                <a:gd name="T4" fmla="*/ 17 w 24"/>
                <a:gd name="T5" fmla="*/ 1 h 14"/>
                <a:gd name="T6" fmla="*/ 3 w 24"/>
                <a:gd name="T7" fmla="*/ 7 h 14"/>
                <a:gd name="T8" fmla="*/ 5 w 24"/>
                <a:gd name="T9" fmla="*/ 13 h 14"/>
              </a:gdLst>
              <a:ahLst/>
              <a:cxnLst>
                <a:cxn ang="0">
                  <a:pos x="T0" y="T1"/>
                </a:cxn>
                <a:cxn ang="0">
                  <a:pos x="T2" y="T3"/>
                </a:cxn>
                <a:cxn ang="0">
                  <a:pos x="T4" y="T5"/>
                </a:cxn>
                <a:cxn ang="0">
                  <a:pos x="T6" y="T7"/>
                </a:cxn>
                <a:cxn ang="0">
                  <a:pos x="T8" y="T9"/>
                </a:cxn>
              </a:cxnLst>
              <a:rect l="0" t="0" r="r" b="b"/>
              <a:pathLst>
                <a:path w="24" h="14">
                  <a:moveTo>
                    <a:pt x="5" y="13"/>
                  </a:moveTo>
                  <a:cubicBezTo>
                    <a:pt x="10" y="11"/>
                    <a:pt x="15" y="9"/>
                    <a:pt x="20" y="7"/>
                  </a:cubicBezTo>
                  <a:cubicBezTo>
                    <a:pt x="24" y="5"/>
                    <a:pt x="21" y="0"/>
                    <a:pt x="17" y="1"/>
                  </a:cubicBezTo>
                  <a:cubicBezTo>
                    <a:pt x="13" y="4"/>
                    <a:pt x="8" y="6"/>
                    <a:pt x="3" y="7"/>
                  </a:cubicBezTo>
                  <a:cubicBezTo>
                    <a:pt x="0" y="9"/>
                    <a:pt x="1" y="14"/>
                    <a:pt x="5" y="13"/>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45"/>
            <p:cNvSpPr/>
            <p:nvPr/>
          </p:nvSpPr>
          <p:spPr bwMode="auto">
            <a:xfrm>
              <a:off x="4073525" y="4859338"/>
              <a:ext cx="41275" cy="38100"/>
            </a:xfrm>
            <a:custGeom>
              <a:avLst/>
              <a:gdLst>
                <a:gd name="T0" fmla="*/ 1 w 13"/>
                <a:gd name="T1" fmla="*/ 5 h 12"/>
                <a:gd name="T2" fmla="*/ 7 w 13"/>
                <a:gd name="T3" fmla="*/ 11 h 12"/>
                <a:gd name="T4" fmla="*/ 12 w 13"/>
                <a:gd name="T5" fmla="*/ 11 h 12"/>
                <a:gd name="T6" fmla="*/ 12 w 13"/>
                <a:gd name="T7" fmla="*/ 7 h 12"/>
                <a:gd name="T8" fmla="*/ 6 w 13"/>
                <a:gd name="T9" fmla="*/ 1 h 12"/>
                <a:gd name="T10" fmla="*/ 1 w 13"/>
                <a:gd name="T11" fmla="*/ 1 h 12"/>
                <a:gd name="T12" fmla="*/ 1 w 13"/>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1" y="5"/>
                  </a:moveTo>
                  <a:cubicBezTo>
                    <a:pt x="4" y="7"/>
                    <a:pt x="5" y="9"/>
                    <a:pt x="7" y="11"/>
                  </a:cubicBezTo>
                  <a:cubicBezTo>
                    <a:pt x="9" y="12"/>
                    <a:pt x="10" y="12"/>
                    <a:pt x="12" y="11"/>
                  </a:cubicBezTo>
                  <a:cubicBezTo>
                    <a:pt x="13" y="10"/>
                    <a:pt x="13" y="8"/>
                    <a:pt x="12" y="7"/>
                  </a:cubicBezTo>
                  <a:cubicBezTo>
                    <a:pt x="10" y="5"/>
                    <a:pt x="8" y="3"/>
                    <a:pt x="6" y="1"/>
                  </a:cubicBezTo>
                  <a:cubicBezTo>
                    <a:pt x="4" y="0"/>
                    <a:pt x="3" y="0"/>
                    <a:pt x="1" y="1"/>
                  </a:cubicBezTo>
                  <a:cubicBezTo>
                    <a:pt x="0" y="2"/>
                    <a:pt x="0" y="4"/>
                    <a:pt x="1" y="5"/>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46"/>
            <p:cNvSpPr/>
            <p:nvPr/>
          </p:nvSpPr>
          <p:spPr bwMode="auto">
            <a:xfrm>
              <a:off x="3959225" y="4735513"/>
              <a:ext cx="41275" cy="38100"/>
            </a:xfrm>
            <a:custGeom>
              <a:avLst/>
              <a:gdLst>
                <a:gd name="T0" fmla="*/ 5 w 13"/>
                <a:gd name="T1" fmla="*/ 11 h 12"/>
                <a:gd name="T2" fmla="*/ 11 w 13"/>
                <a:gd name="T3" fmla="*/ 6 h 12"/>
                <a:gd name="T4" fmla="*/ 12 w 13"/>
                <a:gd name="T5" fmla="*/ 2 h 12"/>
                <a:gd name="T6" fmla="*/ 8 w 13"/>
                <a:gd name="T7" fmla="*/ 1 h 12"/>
                <a:gd name="T8" fmla="*/ 2 w 13"/>
                <a:gd name="T9" fmla="*/ 6 h 12"/>
                <a:gd name="T10" fmla="*/ 0 w 13"/>
                <a:gd name="T11" fmla="*/ 10 h 12"/>
                <a:gd name="T12" fmla="*/ 5 w 13"/>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5" y="11"/>
                  </a:moveTo>
                  <a:cubicBezTo>
                    <a:pt x="7" y="9"/>
                    <a:pt x="9" y="8"/>
                    <a:pt x="11" y="6"/>
                  </a:cubicBezTo>
                  <a:cubicBezTo>
                    <a:pt x="12" y="5"/>
                    <a:pt x="13" y="4"/>
                    <a:pt x="12" y="2"/>
                  </a:cubicBezTo>
                  <a:cubicBezTo>
                    <a:pt x="11" y="1"/>
                    <a:pt x="9" y="0"/>
                    <a:pt x="8" y="1"/>
                  </a:cubicBezTo>
                  <a:cubicBezTo>
                    <a:pt x="6" y="3"/>
                    <a:pt x="4" y="4"/>
                    <a:pt x="2" y="6"/>
                  </a:cubicBezTo>
                  <a:cubicBezTo>
                    <a:pt x="0" y="7"/>
                    <a:pt x="0" y="8"/>
                    <a:pt x="0" y="10"/>
                  </a:cubicBezTo>
                  <a:cubicBezTo>
                    <a:pt x="1" y="11"/>
                    <a:pt x="3" y="12"/>
                    <a:pt x="5" y="11"/>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47"/>
            <p:cNvSpPr/>
            <p:nvPr/>
          </p:nvSpPr>
          <p:spPr bwMode="auto">
            <a:xfrm>
              <a:off x="4171950" y="4624388"/>
              <a:ext cx="44450" cy="41275"/>
            </a:xfrm>
            <a:custGeom>
              <a:avLst/>
              <a:gdLst>
                <a:gd name="T0" fmla="*/ 5 w 14"/>
                <a:gd name="T1" fmla="*/ 12 h 13"/>
                <a:gd name="T2" fmla="*/ 12 w 14"/>
                <a:gd name="T3" fmla="*/ 7 h 13"/>
                <a:gd name="T4" fmla="*/ 13 w 14"/>
                <a:gd name="T5" fmla="*/ 2 h 13"/>
                <a:gd name="T6" fmla="*/ 9 w 14"/>
                <a:gd name="T7" fmla="*/ 1 h 13"/>
                <a:gd name="T8" fmla="*/ 2 w 14"/>
                <a:gd name="T9" fmla="*/ 7 h 13"/>
                <a:gd name="T10" fmla="*/ 1 w 14"/>
                <a:gd name="T11" fmla="*/ 11 h 13"/>
                <a:gd name="T12" fmla="*/ 5 w 14"/>
                <a:gd name="T13" fmla="*/ 12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5" y="12"/>
                  </a:moveTo>
                  <a:cubicBezTo>
                    <a:pt x="7" y="10"/>
                    <a:pt x="10" y="8"/>
                    <a:pt x="12" y="7"/>
                  </a:cubicBezTo>
                  <a:cubicBezTo>
                    <a:pt x="14" y="6"/>
                    <a:pt x="14" y="4"/>
                    <a:pt x="13" y="2"/>
                  </a:cubicBezTo>
                  <a:cubicBezTo>
                    <a:pt x="13" y="1"/>
                    <a:pt x="11" y="0"/>
                    <a:pt x="9" y="1"/>
                  </a:cubicBezTo>
                  <a:cubicBezTo>
                    <a:pt x="7" y="3"/>
                    <a:pt x="4" y="5"/>
                    <a:pt x="2" y="7"/>
                  </a:cubicBezTo>
                  <a:cubicBezTo>
                    <a:pt x="0" y="8"/>
                    <a:pt x="0" y="9"/>
                    <a:pt x="1" y="11"/>
                  </a:cubicBezTo>
                  <a:cubicBezTo>
                    <a:pt x="1" y="12"/>
                    <a:pt x="3" y="13"/>
                    <a:pt x="5" y="12"/>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48"/>
            <p:cNvSpPr/>
            <p:nvPr/>
          </p:nvSpPr>
          <p:spPr bwMode="auto">
            <a:xfrm>
              <a:off x="4365625" y="4865688"/>
              <a:ext cx="38100" cy="44450"/>
            </a:xfrm>
            <a:custGeom>
              <a:avLst/>
              <a:gdLst>
                <a:gd name="T0" fmla="*/ 0 w 12"/>
                <a:gd name="T1" fmla="*/ 4 h 14"/>
                <a:gd name="T2" fmla="*/ 7 w 12"/>
                <a:gd name="T3" fmla="*/ 13 h 14"/>
                <a:gd name="T4" fmla="*/ 11 w 12"/>
                <a:gd name="T5" fmla="*/ 13 h 14"/>
                <a:gd name="T6" fmla="*/ 11 w 12"/>
                <a:gd name="T7" fmla="*/ 8 h 14"/>
                <a:gd name="T8" fmla="*/ 5 w 12"/>
                <a:gd name="T9" fmla="*/ 1 h 14"/>
                <a:gd name="T10" fmla="*/ 1 w 12"/>
                <a:gd name="T11" fmla="*/ 0 h 14"/>
                <a:gd name="T12" fmla="*/ 0 w 12"/>
                <a:gd name="T13" fmla="*/ 4 h 14"/>
              </a:gdLst>
              <a:ahLst/>
              <a:cxnLst>
                <a:cxn ang="0">
                  <a:pos x="T0" y="T1"/>
                </a:cxn>
                <a:cxn ang="0">
                  <a:pos x="T2" y="T3"/>
                </a:cxn>
                <a:cxn ang="0">
                  <a:pos x="T4" y="T5"/>
                </a:cxn>
                <a:cxn ang="0">
                  <a:pos x="T6" y="T7"/>
                </a:cxn>
                <a:cxn ang="0">
                  <a:pos x="T8" y="T9"/>
                </a:cxn>
                <a:cxn ang="0">
                  <a:pos x="T10" y="T11"/>
                </a:cxn>
                <a:cxn ang="0">
                  <a:pos x="T12" y="T13"/>
                </a:cxn>
              </a:cxnLst>
              <a:rect l="0" t="0" r="r" b="b"/>
              <a:pathLst>
                <a:path w="12" h="14">
                  <a:moveTo>
                    <a:pt x="0" y="4"/>
                  </a:moveTo>
                  <a:cubicBezTo>
                    <a:pt x="2" y="8"/>
                    <a:pt x="4" y="10"/>
                    <a:pt x="7" y="13"/>
                  </a:cubicBezTo>
                  <a:cubicBezTo>
                    <a:pt x="8" y="14"/>
                    <a:pt x="10" y="14"/>
                    <a:pt x="11" y="13"/>
                  </a:cubicBezTo>
                  <a:cubicBezTo>
                    <a:pt x="12" y="11"/>
                    <a:pt x="12" y="9"/>
                    <a:pt x="11" y="8"/>
                  </a:cubicBezTo>
                  <a:cubicBezTo>
                    <a:pt x="9" y="6"/>
                    <a:pt x="7" y="4"/>
                    <a:pt x="5" y="1"/>
                  </a:cubicBezTo>
                  <a:cubicBezTo>
                    <a:pt x="5" y="0"/>
                    <a:pt x="3" y="0"/>
                    <a:pt x="1" y="0"/>
                  </a:cubicBezTo>
                  <a:cubicBezTo>
                    <a:pt x="0" y="1"/>
                    <a:pt x="0" y="3"/>
                    <a:pt x="0" y="4"/>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49"/>
            <p:cNvSpPr/>
            <p:nvPr/>
          </p:nvSpPr>
          <p:spPr bwMode="auto">
            <a:xfrm>
              <a:off x="4368800" y="4735513"/>
              <a:ext cx="38100" cy="34925"/>
            </a:xfrm>
            <a:custGeom>
              <a:avLst/>
              <a:gdLst>
                <a:gd name="T0" fmla="*/ 5 w 12"/>
                <a:gd name="T1" fmla="*/ 10 h 11"/>
                <a:gd name="T2" fmla="*/ 10 w 12"/>
                <a:gd name="T3" fmla="*/ 6 h 11"/>
                <a:gd name="T4" fmla="*/ 11 w 12"/>
                <a:gd name="T5" fmla="*/ 2 h 11"/>
                <a:gd name="T6" fmla="*/ 7 w 12"/>
                <a:gd name="T7" fmla="*/ 1 h 11"/>
                <a:gd name="T8" fmla="*/ 2 w 12"/>
                <a:gd name="T9" fmla="*/ 4 h 11"/>
                <a:gd name="T10" fmla="*/ 1 w 12"/>
                <a:gd name="T11" fmla="*/ 8 h 11"/>
                <a:gd name="T12" fmla="*/ 5 w 12"/>
                <a:gd name="T13" fmla="*/ 10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5" y="10"/>
                  </a:moveTo>
                  <a:cubicBezTo>
                    <a:pt x="7" y="8"/>
                    <a:pt x="9" y="7"/>
                    <a:pt x="10" y="6"/>
                  </a:cubicBezTo>
                  <a:cubicBezTo>
                    <a:pt x="12" y="5"/>
                    <a:pt x="12" y="3"/>
                    <a:pt x="11" y="2"/>
                  </a:cubicBezTo>
                  <a:cubicBezTo>
                    <a:pt x="11" y="1"/>
                    <a:pt x="9" y="0"/>
                    <a:pt x="7" y="1"/>
                  </a:cubicBezTo>
                  <a:cubicBezTo>
                    <a:pt x="6" y="2"/>
                    <a:pt x="4" y="3"/>
                    <a:pt x="2" y="4"/>
                  </a:cubicBezTo>
                  <a:cubicBezTo>
                    <a:pt x="1" y="5"/>
                    <a:pt x="0" y="7"/>
                    <a:pt x="1" y="8"/>
                  </a:cubicBezTo>
                  <a:cubicBezTo>
                    <a:pt x="2" y="10"/>
                    <a:pt x="4" y="11"/>
                    <a:pt x="5" y="10"/>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50"/>
            <p:cNvSpPr/>
            <p:nvPr/>
          </p:nvSpPr>
          <p:spPr bwMode="auto">
            <a:xfrm>
              <a:off x="2776538" y="5364163"/>
              <a:ext cx="139700" cy="285750"/>
            </a:xfrm>
            <a:custGeom>
              <a:avLst/>
              <a:gdLst>
                <a:gd name="T0" fmla="*/ 29 w 44"/>
                <a:gd name="T1" fmla="*/ 7 h 90"/>
                <a:gd name="T2" fmla="*/ 2 w 44"/>
                <a:gd name="T3" fmla="*/ 80 h 90"/>
                <a:gd name="T4" fmla="*/ 14 w 44"/>
                <a:gd name="T5" fmla="*/ 83 h 90"/>
                <a:gd name="T6" fmla="*/ 40 w 44"/>
                <a:gd name="T7" fmla="*/ 13 h 90"/>
                <a:gd name="T8" fmla="*/ 29 w 44"/>
                <a:gd name="T9" fmla="*/ 7 h 90"/>
              </a:gdLst>
              <a:ahLst/>
              <a:cxnLst>
                <a:cxn ang="0">
                  <a:pos x="T0" y="T1"/>
                </a:cxn>
                <a:cxn ang="0">
                  <a:pos x="T2" y="T3"/>
                </a:cxn>
                <a:cxn ang="0">
                  <a:pos x="T4" y="T5"/>
                </a:cxn>
                <a:cxn ang="0">
                  <a:pos x="T6" y="T7"/>
                </a:cxn>
                <a:cxn ang="0">
                  <a:pos x="T8" y="T9"/>
                </a:cxn>
              </a:cxnLst>
              <a:rect l="0" t="0" r="r" b="b"/>
              <a:pathLst>
                <a:path w="44" h="90">
                  <a:moveTo>
                    <a:pt x="29" y="7"/>
                  </a:moveTo>
                  <a:cubicBezTo>
                    <a:pt x="15" y="29"/>
                    <a:pt x="8" y="54"/>
                    <a:pt x="2" y="80"/>
                  </a:cubicBezTo>
                  <a:cubicBezTo>
                    <a:pt x="0" y="87"/>
                    <a:pt x="12" y="90"/>
                    <a:pt x="14" y="83"/>
                  </a:cubicBezTo>
                  <a:cubicBezTo>
                    <a:pt x="20" y="59"/>
                    <a:pt x="26" y="34"/>
                    <a:pt x="40" y="13"/>
                  </a:cubicBezTo>
                  <a:cubicBezTo>
                    <a:pt x="44" y="6"/>
                    <a:pt x="33" y="0"/>
                    <a:pt x="2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51"/>
            <p:cNvSpPr/>
            <p:nvPr/>
          </p:nvSpPr>
          <p:spPr bwMode="auto">
            <a:xfrm>
              <a:off x="3046413" y="5367338"/>
              <a:ext cx="69850" cy="288925"/>
            </a:xfrm>
            <a:custGeom>
              <a:avLst/>
              <a:gdLst>
                <a:gd name="T0" fmla="*/ 9 w 22"/>
                <a:gd name="T1" fmla="*/ 7 h 91"/>
                <a:gd name="T2" fmla="*/ 1 w 22"/>
                <a:gd name="T3" fmla="*/ 80 h 91"/>
                <a:gd name="T4" fmla="*/ 13 w 22"/>
                <a:gd name="T5" fmla="*/ 83 h 91"/>
                <a:gd name="T6" fmla="*/ 21 w 22"/>
                <a:gd name="T7" fmla="*/ 10 h 91"/>
                <a:gd name="T8" fmla="*/ 9 w 22"/>
                <a:gd name="T9" fmla="*/ 7 h 91"/>
              </a:gdLst>
              <a:ahLst/>
              <a:cxnLst>
                <a:cxn ang="0">
                  <a:pos x="T0" y="T1"/>
                </a:cxn>
                <a:cxn ang="0">
                  <a:pos x="T2" y="T3"/>
                </a:cxn>
                <a:cxn ang="0">
                  <a:pos x="T4" y="T5"/>
                </a:cxn>
                <a:cxn ang="0">
                  <a:pos x="T6" y="T7"/>
                </a:cxn>
                <a:cxn ang="0">
                  <a:pos x="T8" y="T9"/>
                </a:cxn>
              </a:cxnLst>
              <a:rect l="0" t="0" r="r" b="b"/>
              <a:pathLst>
                <a:path w="22" h="91">
                  <a:moveTo>
                    <a:pt x="9" y="7"/>
                  </a:moveTo>
                  <a:cubicBezTo>
                    <a:pt x="4" y="31"/>
                    <a:pt x="6" y="56"/>
                    <a:pt x="1" y="80"/>
                  </a:cubicBezTo>
                  <a:cubicBezTo>
                    <a:pt x="0" y="88"/>
                    <a:pt x="11" y="91"/>
                    <a:pt x="13" y="83"/>
                  </a:cubicBezTo>
                  <a:cubicBezTo>
                    <a:pt x="18" y="59"/>
                    <a:pt x="16" y="34"/>
                    <a:pt x="21" y="10"/>
                  </a:cubicBezTo>
                  <a:cubicBezTo>
                    <a:pt x="22" y="3"/>
                    <a:pt x="11" y="0"/>
                    <a:pt x="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52"/>
            <p:cNvSpPr/>
            <p:nvPr/>
          </p:nvSpPr>
          <p:spPr bwMode="auto">
            <a:xfrm>
              <a:off x="3300413" y="5373688"/>
              <a:ext cx="47625" cy="269875"/>
            </a:xfrm>
            <a:custGeom>
              <a:avLst/>
              <a:gdLst>
                <a:gd name="T0" fmla="*/ 3 w 15"/>
                <a:gd name="T1" fmla="*/ 8 h 85"/>
                <a:gd name="T2" fmla="*/ 0 w 15"/>
                <a:gd name="T3" fmla="*/ 77 h 85"/>
                <a:gd name="T4" fmla="*/ 12 w 15"/>
                <a:gd name="T5" fmla="*/ 77 h 85"/>
                <a:gd name="T6" fmla="*/ 15 w 15"/>
                <a:gd name="T7" fmla="*/ 8 h 85"/>
                <a:gd name="T8" fmla="*/ 3 w 15"/>
                <a:gd name="T9" fmla="*/ 8 h 85"/>
              </a:gdLst>
              <a:ahLst/>
              <a:cxnLst>
                <a:cxn ang="0">
                  <a:pos x="T0" y="T1"/>
                </a:cxn>
                <a:cxn ang="0">
                  <a:pos x="T2" y="T3"/>
                </a:cxn>
                <a:cxn ang="0">
                  <a:pos x="T4" y="T5"/>
                </a:cxn>
                <a:cxn ang="0">
                  <a:pos x="T6" y="T7"/>
                </a:cxn>
                <a:cxn ang="0">
                  <a:pos x="T8" y="T9"/>
                </a:cxn>
              </a:cxnLst>
              <a:rect l="0" t="0" r="r" b="b"/>
              <a:pathLst>
                <a:path w="15" h="85">
                  <a:moveTo>
                    <a:pt x="3" y="8"/>
                  </a:moveTo>
                  <a:cubicBezTo>
                    <a:pt x="1" y="31"/>
                    <a:pt x="0" y="54"/>
                    <a:pt x="0" y="77"/>
                  </a:cubicBezTo>
                  <a:cubicBezTo>
                    <a:pt x="0" y="85"/>
                    <a:pt x="12" y="85"/>
                    <a:pt x="12" y="77"/>
                  </a:cubicBezTo>
                  <a:cubicBezTo>
                    <a:pt x="12" y="54"/>
                    <a:pt x="13" y="31"/>
                    <a:pt x="15" y="8"/>
                  </a:cubicBezTo>
                  <a:cubicBezTo>
                    <a:pt x="15" y="0"/>
                    <a:pt x="3" y="1"/>
                    <a:pt x="3"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53"/>
            <p:cNvSpPr/>
            <p:nvPr/>
          </p:nvSpPr>
          <p:spPr bwMode="auto">
            <a:xfrm>
              <a:off x="3559175" y="5360988"/>
              <a:ext cx="53975" cy="263525"/>
            </a:xfrm>
            <a:custGeom>
              <a:avLst/>
              <a:gdLst>
                <a:gd name="T0" fmla="*/ 0 w 17"/>
                <a:gd name="T1" fmla="*/ 7 h 83"/>
                <a:gd name="T2" fmla="*/ 5 w 17"/>
                <a:gd name="T3" fmla="*/ 75 h 83"/>
                <a:gd name="T4" fmla="*/ 17 w 17"/>
                <a:gd name="T5" fmla="*/ 75 h 83"/>
                <a:gd name="T6" fmla="*/ 12 w 17"/>
                <a:gd name="T7" fmla="*/ 7 h 83"/>
                <a:gd name="T8" fmla="*/ 0 w 17"/>
                <a:gd name="T9" fmla="*/ 7 h 83"/>
              </a:gdLst>
              <a:ahLst/>
              <a:cxnLst>
                <a:cxn ang="0">
                  <a:pos x="T0" y="T1"/>
                </a:cxn>
                <a:cxn ang="0">
                  <a:pos x="T2" y="T3"/>
                </a:cxn>
                <a:cxn ang="0">
                  <a:pos x="T4" y="T5"/>
                </a:cxn>
                <a:cxn ang="0">
                  <a:pos x="T6" y="T7"/>
                </a:cxn>
                <a:cxn ang="0">
                  <a:pos x="T8" y="T9"/>
                </a:cxn>
              </a:cxnLst>
              <a:rect l="0" t="0" r="r" b="b"/>
              <a:pathLst>
                <a:path w="17" h="83">
                  <a:moveTo>
                    <a:pt x="0" y="7"/>
                  </a:moveTo>
                  <a:cubicBezTo>
                    <a:pt x="0" y="30"/>
                    <a:pt x="5" y="53"/>
                    <a:pt x="5" y="75"/>
                  </a:cubicBezTo>
                  <a:cubicBezTo>
                    <a:pt x="5" y="83"/>
                    <a:pt x="17" y="83"/>
                    <a:pt x="17" y="75"/>
                  </a:cubicBezTo>
                  <a:cubicBezTo>
                    <a:pt x="17" y="53"/>
                    <a:pt x="12" y="30"/>
                    <a:pt x="12" y="7"/>
                  </a:cubicBezTo>
                  <a:cubicBezTo>
                    <a:pt x="12" y="0"/>
                    <a:pt x="0" y="0"/>
                    <a:pt x="0"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54"/>
            <p:cNvSpPr/>
            <p:nvPr/>
          </p:nvSpPr>
          <p:spPr bwMode="auto">
            <a:xfrm>
              <a:off x="5449888" y="5386388"/>
              <a:ext cx="55563" cy="298450"/>
            </a:xfrm>
            <a:custGeom>
              <a:avLst/>
              <a:gdLst>
                <a:gd name="T0" fmla="*/ 5 w 18"/>
                <a:gd name="T1" fmla="*/ 7 h 94"/>
                <a:gd name="T2" fmla="*/ 0 w 18"/>
                <a:gd name="T3" fmla="*/ 87 h 94"/>
                <a:gd name="T4" fmla="*/ 12 w 18"/>
                <a:gd name="T5" fmla="*/ 87 h 94"/>
                <a:gd name="T6" fmla="*/ 17 w 18"/>
                <a:gd name="T7" fmla="*/ 7 h 94"/>
                <a:gd name="T8" fmla="*/ 5 w 18"/>
                <a:gd name="T9" fmla="*/ 7 h 94"/>
              </a:gdLst>
              <a:ahLst/>
              <a:cxnLst>
                <a:cxn ang="0">
                  <a:pos x="T0" y="T1"/>
                </a:cxn>
                <a:cxn ang="0">
                  <a:pos x="T2" y="T3"/>
                </a:cxn>
                <a:cxn ang="0">
                  <a:pos x="T4" y="T5"/>
                </a:cxn>
                <a:cxn ang="0">
                  <a:pos x="T6" y="T7"/>
                </a:cxn>
                <a:cxn ang="0">
                  <a:pos x="T8" y="T9"/>
                </a:cxn>
              </a:cxnLst>
              <a:rect l="0" t="0" r="r" b="b"/>
              <a:pathLst>
                <a:path w="18" h="94">
                  <a:moveTo>
                    <a:pt x="5" y="7"/>
                  </a:moveTo>
                  <a:cubicBezTo>
                    <a:pt x="3" y="34"/>
                    <a:pt x="1" y="60"/>
                    <a:pt x="0" y="87"/>
                  </a:cubicBezTo>
                  <a:cubicBezTo>
                    <a:pt x="0" y="94"/>
                    <a:pt x="12" y="94"/>
                    <a:pt x="12" y="87"/>
                  </a:cubicBezTo>
                  <a:cubicBezTo>
                    <a:pt x="13" y="60"/>
                    <a:pt x="15" y="34"/>
                    <a:pt x="17" y="7"/>
                  </a:cubicBezTo>
                  <a:cubicBezTo>
                    <a:pt x="18" y="0"/>
                    <a:pt x="6" y="0"/>
                    <a:pt x="5"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55"/>
            <p:cNvSpPr/>
            <p:nvPr/>
          </p:nvSpPr>
          <p:spPr bwMode="auto">
            <a:xfrm>
              <a:off x="5670550" y="5392738"/>
              <a:ext cx="79375" cy="288925"/>
            </a:xfrm>
            <a:custGeom>
              <a:avLst/>
              <a:gdLst>
                <a:gd name="T0" fmla="*/ 9 w 25"/>
                <a:gd name="T1" fmla="*/ 8 h 91"/>
                <a:gd name="T2" fmla="*/ 3 w 25"/>
                <a:gd name="T3" fmla="*/ 78 h 91"/>
                <a:gd name="T4" fmla="*/ 14 w 25"/>
                <a:gd name="T5" fmla="*/ 84 h 91"/>
                <a:gd name="T6" fmla="*/ 21 w 25"/>
                <a:gd name="T7" fmla="*/ 11 h 91"/>
                <a:gd name="T8" fmla="*/ 9 w 25"/>
                <a:gd name="T9" fmla="*/ 8 h 91"/>
              </a:gdLst>
              <a:ahLst/>
              <a:cxnLst>
                <a:cxn ang="0">
                  <a:pos x="T0" y="T1"/>
                </a:cxn>
                <a:cxn ang="0">
                  <a:pos x="T2" y="T3"/>
                </a:cxn>
                <a:cxn ang="0">
                  <a:pos x="T4" y="T5"/>
                </a:cxn>
                <a:cxn ang="0">
                  <a:pos x="T6" y="T7"/>
                </a:cxn>
                <a:cxn ang="0">
                  <a:pos x="T8" y="T9"/>
                </a:cxn>
              </a:cxnLst>
              <a:rect l="0" t="0" r="r" b="b"/>
              <a:pathLst>
                <a:path w="25" h="91">
                  <a:moveTo>
                    <a:pt x="9" y="8"/>
                  </a:moveTo>
                  <a:cubicBezTo>
                    <a:pt x="3" y="30"/>
                    <a:pt x="14" y="57"/>
                    <a:pt x="3" y="78"/>
                  </a:cubicBezTo>
                  <a:cubicBezTo>
                    <a:pt x="0" y="85"/>
                    <a:pt x="10" y="91"/>
                    <a:pt x="14" y="84"/>
                  </a:cubicBezTo>
                  <a:cubicBezTo>
                    <a:pt x="25" y="61"/>
                    <a:pt x="14" y="35"/>
                    <a:pt x="21" y="11"/>
                  </a:cubicBezTo>
                  <a:cubicBezTo>
                    <a:pt x="23" y="3"/>
                    <a:pt x="11" y="0"/>
                    <a:pt x="9"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56"/>
            <p:cNvSpPr/>
            <p:nvPr/>
          </p:nvSpPr>
          <p:spPr bwMode="auto">
            <a:xfrm>
              <a:off x="5921375" y="5421313"/>
              <a:ext cx="79375" cy="260350"/>
            </a:xfrm>
            <a:custGeom>
              <a:avLst/>
              <a:gdLst>
                <a:gd name="T0" fmla="*/ 0 w 25"/>
                <a:gd name="T1" fmla="*/ 8 h 82"/>
                <a:gd name="T2" fmla="*/ 11 w 25"/>
                <a:gd name="T3" fmla="*/ 75 h 82"/>
                <a:gd name="T4" fmla="*/ 23 w 25"/>
                <a:gd name="T5" fmla="*/ 72 h 82"/>
                <a:gd name="T6" fmla="*/ 12 w 25"/>
                <a:gd name="T7" fmla="*/ 8 h 82"/>
                <a:gd name="T8" fmla="*/ 0 w 25"/>
                <a:gd name="T9" fmla="*/ 8 h 82"/>
              </a:gdLst>
              <a:ahLst/>
              <a:cxnLst>
                <a:cxn ang="0">
                  <a:pos x="T0" y="T1"/>
                </a:cxn>
                <a:cxn ang="0">
                  <a:pos x="T2" y="T3"/>
                </a:cxn>
                <a:cxn ang="0">
                  <a:pos x="T4" y="T5"/>
                </a:cxn>
                <a:cxn ang="0">
                  <a:pos x="T6" y="T7"/>
                </a:cxn>
                <a:cxn ang="0">
                  <a:pos x="T8" y="T9"/>
                </a:cxn>
              </a:cxnLst>
              <a:rect l="0" t="0" r="r" b="b"/>
              <a:pathLst>
                <a:path w="25" h="82">
                  <a:moveTo>
                    <a:pt x="0" y="8"/>
                  </a:moveTo>
                  <a:cubicBezTo>
                    <a:pt x="2" y="31"/>
                    <a:pt x="5" y="53"/>
                    <a:pt x="11" y="75"/>
                  </a:cubicBezTo>
                  <a:cubicBezTo>
                    <a:pt x="13" y="82"/>
                    <a:pt x="25" y="79"/>
                    <a:pt x="23" y="72"/>
                  </a:cubicBezTo>
                  <a:cubicBezTo>
                    <a:pt x="17" y="51"/>
                    <a:pt x="14" y="30"/>
                    <a:pt x="12" y="8"/>
                  </a:cubicBezTo>
                  <a:cubicBezTo>
                    <a:pt x="12" y="0"/>
                    <a:pt x="0" y="0"/>
                    <a:pt x="0"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57"/>
            <p:cNvSpPr/>
            <p:nvPr/>
          </p:nvSpPr>
          <p:spPr bwMode="auto">
            <a:xfrm>
              <a:off x="6191250" y="5405438"/>
              <a:ext cx="79375" cy="266700"/>
            </a:xfrm>
            <a:custGeom>
              <a:avLst/>
              <a:gdLst>
                <a:gd name="T0" fmla="*/ 1 w 25"/>
                <a:gd name="T1" fmla="*/ 11 h 84"/>
                <a:gd name="T2" fmla="*/ 12 w 25"/>
                <a:gd name="T3" fmla="*/ 77 h 84"/>
                <a:gd name="T4" fmla="*/ 24 w 25"/>
                <a:gd name="T5" fmla="*/ 73 h 84"/>
                <a:gd name="T6" fmla="*/ 13 w 25"/>
                <a:gd name="T7" fmla="*/ 8 h 84"/>
                <a:gd name="T8" fmla="*/ 1 w 25"/>
                <a:gd name="T9" fmla="*/ 11 h 84"/>
              </a:gdLst>
              <a:ahLst/>
              <a:cxnLst>
                <a:cxn ang="0">
                  <a:pos x="T0" y="T1"/>
                </a:cxn>
                <a:cxn ang="0">
                  <a:pos x="T2" y="T3"/>
                </a:cxn>
                <a:cxn ang="0">
                  <a:pos x="T4" y="T5"/>
                </a:cxn>
                <a:cxn ang="0">
                  <a:pos x="T6" y="T7"/>
                </a:cxn>
                <a:cxn ang="0">
                  <a:pos x="T8" y="T9"/>
                </a:cxn>
              </a:cxnLst>
              <a:rect l="0" t="0" r="r" b="b"/>
              <a:pathLst>
                <a:path w="25" h="84">
                  <a:moveTo>
                    <a:pt x="1" y="11"/>
                  </a:moveTo>
                  <a:cubicBezTo>
                    <a:pt x="6" y="33"/>
                    <a:pt x="7" y="55"/>
                    <a:pt x="12" y="77"/>
                  </a:cubicBezTo>
                  <a:cubicBezTo>
                    <a:pt x="14" y="84"/>
                    <a:pt x="25" y="81"/>
                    <a:pt x="24" y="73"/>
                  </a:cubicBezTo>
                  <a:cubicBezTo>
                    <a:pt x="19" y="52"/>
                    <a:pt x="17" y="29"/>
                    <a:pt x="13" y="8"/>
                  </a:cubicBezTo>
                  <a:cubicBezTo>
                    <a:pt x="11" y="0"/>
                    <a:pt x="0" y="3"/>
                    <a:pt x="1" y="11"/>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58"/>
            <p:cNvSpPr/>
            <p:nvPr/>
          </p:nvSpPr>
          <p:spPr bwMode="auto">
            <a:xfrm>
              <a:off x="6426200" y="5414963"/>
              <a:ext cx="69850" cy="273050"/>
            </a:xfrm>
            <a:custGeom>
              <a:avLst/>
              <a:gdLst>
                <a:gd name="T0" fmla="*/ 1 w 22"/>
                <a:gd name="T1" fmla="*/ 8 h 86"/>
                <a:gd name="T2" fmla="*/ 10 w 22"/>
                <a:gd name="T3" fmla="*/ 78 h 86"/>
                <a:gd name="T4" fmla="*/ 22 w 22"/>
                <a:gd name="T5" fmla="*/ 78 h 86"/>
                <a:gd name="T6" fmla="*/ 13 w 22"/>
                <a:gd name="T7" fmla="*/ 8 h 86"/>
                <a:gd name="T8" fmla="*/ 1 w 22"/>
                <a:gd name="T9" fmla="*/ 8 h 86"/>
              </a:gdLst>
              <a:ahLst/>
              <a:cxnLst>
                <a:cxn ang="0">
                  <a:pos x="T0" y="T1"/>
                </a:cxn>
                <a:cxn ang="0">
                  <a:pos x="T2" y="T3"/>
                </a:cxn>
                <a:cxn ang="0">
                  <a:pos x="T4" y="T5"/>
                </a:cxn>
                <a:cxn ang="0">
                  <a:pos x="T6" y="T7"/>
                </a:cxn>
                <a:cxn ang="0">
                  <a:pos x="T8" y="T9"/>
                </a:cxn>
              </a:cxnLst>
              <a:rect l="0" t="0" r="r" b="b"/>
              <a:pathLst>
                <a:path w="22" h="86">
                  <a:moveTo>
                    <a:pt x="1" y="8"/>
                  </a:moveTo>
                  <a:cubicBezTo>
                    <a:pt x="0" y="32"/>
                    <a:pt x="8" y="55"/>
                    <a:pt x="10" y="78"/>
                  </a:cubicBezTo>
                  <a:cubicBezTo>
                    <a:pt x="10" y="86"/>
                    <a:pt x="22" y="86"/>
                    <a:pt x="22" y="78"/>
                  </a:cubicBezTo>
                  <a:cubicBezTo>
                    <a:pt x="20" y="55"/>
                    <a:pt x="12" y="32"/>
                    <a:pt x="13" y="8"/>
                  </a:cubicBezTo>
                  <a:cubicBezTo>
                    <a:pt x="13" y="0"/>
                    <a:pt x="1" y="0"/>
                    <a:pt x="1"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59"/>
            <p:cNvSpPr/>
            <p:nvPr/>
          </p:nvSpPr>
          <p:spPr bwMode="auto">
            <a:xfrm>
              <a:off x="3562350" y="4160838"/>
              <a:ext cx="1971675" cy="831850"/>
            </a:xfrm>
            <a:custGeom>
              <a:avLst/>
              <a:gdLst>
                <a:gd name="T0" fmla="*/ 349 w 622"/>
                <a:gd name="T1" fmla="*/ 39 h 262"/>
                <a:gd name="T2" fmla="*/ 281 w 622"/>
                <a:gd name="T3" fmla="*/ 4 h 262"/>
                <a:gd name="T4" fmla="*/ 254 w 622"/>
                <a:gd name="T5" fmla="*/ 25 h 262"/>
                <a:gd name="T6" fmla="*/ 209 w 622"/>
                <a:gd name="T7" fmla="*/ 73 h 262"/>
                <a:gd name="T8" fmla="*/ 4 w 622"/>
                <a:gd name="T9" fmla="*/ 247 h 262"/>
                <a:gd name="T10" fmla="*/ 5 w 622"/>
                <a:gd name="T11" fmla="*/ 255 h 262"/>
                <a:gd name="T12" fmla="*/ 57 w 622"/>
                <a:gd name="T13" fmla="*/ 258 h 262"/>
                <a:gd name="T14" fmla="*/ 135 w 622"/>
                <a:gd name="T15" fmla="*/ 249 h 262"/>
                <a:gd name="T16" fmla="*/ 295 w 622"/>
                <a:gd name="T17" fmla="*/ 251 h 262"/>
                <a:gd name="T18" fmla="*/ 457 w 622"/>
                <a:gd name="T19" fmla="*/ 252 h 262"/>
                <a:gd name="T20" fmla="*/ 539 w 622"/>
                <a:gd name="T21" fmla="*/ 255 h 262"/>
                <a:gd name="T22" fmla="*/ 615 w 622"/>
                <a:gd name="T23" fmla="*/ 258 h 262"/>
                <a:gd name="T24" fmla="*/ 618 w 622"/>
                <a:gd name="T25" fmla="*/ 250 h 262"/>
                <a:gd name="T26" fmla="*/ 467 w 622"/>
                <a:gd name="T27" fmla="*/ 136 h 262"/>
                <a:gd name="T28" fmla="*/ 349 w 622"/>
                <a:gd name="T29" fmla="*/ 39 h 262"/>
                <a:gd name="T30" fmla="*/ 344 w 622"/>
                <a:gd name="T31" fmla="*/ 47 h 262"/>
                <a:gd name="T32" fmla="*/ 472 w 622"/>
                <a:gd name="T33" fmla="*/ 151 h 262"/>
                <a:gd name="T34" fmla="*/ 614 w 622"/>
                <a:gd name="T35" fmla="*/ 258 h 262"/>
                <a:gd name="T36" fmla="*/ 617 w 622"/>
                <a:gd name="T37" fmla="*/ 250 h 262"/>
                <a:gd name="T38" fmla="*/ 559 w 622"/>
                <a:gd name="T39" fmla="*/ 247 h 262"/>
                <a:gd name="T40" fmla="*/ 479 w 622"/>
                <a:gd name="T41" fmla="*/ 242 h 262"/>
                <a:gd name="T42" fmla="*/ 311 w 622"/>
                <a:gd name="T43" fmla="*/ 242 h 262"/>
                <a:gd name="T44" fmla="*/ 156 w 622"/>
                <a:gd name="T45" fmla="*/ 239 h 262"/>
                <a:gd name="T46" fmla="*/ 77 w 622"/>
                <a:gd name="T47" fmla="*/ 246 h 262"/>
                <a:gd name="T48" fmla="*/ 7 w 622"/>
                <a:gd name="T49" fmla="*/ 247 h 262"/>
                <a:gd name="T50" fmla="*/ 8 w 622"/>
                <a:gd name="T51" fmla="*/ 255 h 262"/>
                <a:gd name="T52" fmla="*/ 183 w 622"/>
                <a:gd name="T53" fmla="*/ 109 h 262"/>
                <a:gd name="T54" fmla="*/ 255 w 622"/>
                <a:gd name="T55" fmla="*/ 39 h 262"/>
                <a:gd name="T56" fmla="*/ 308 w 622"/>
                <a:gd name="T57" fmla="*/ 19 h 262"/>
                <a:gd name="T58" fmla="*/ 344 w 622"/>
                <a:gd name="T59" fmla="*/ 47 h 262"/>
                <a:gd name="T60" fmla="*/ 349 w 622"/>
                <a:gd name="T61" fmla="*/ 39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22" h="262">
                  <a:moveTo>
                    <a:pt x="349" y="39"/>
                  </a:moveTo>
                  <a:cubicBezTo>
                    <a:pt x="327" y="25"/>
                    <a:pt x="310" y="0"/>
                    <a:pt x="281" y="4"/>
                  </a:cubicBezTo>
                  <a:cubicBezTo>
                    <a:pt x="270" y="6"/>
                    <a:pt x="260" y="17"/>
                    <a:pt x="254" y="25"/>
                  </a:cubicBezTo>
                  <a:cubicBezTo>
                    <a:pt x="240" y="44"/>
                    <a:pt x="226" y="58"/>
                    <a:pt x="209" y="73"/>
                  </a:cubicBezTo>
                  <a:cubicBezTo>
                    <a:pt x="143" y="133"/>
                    <a:pt x="79" y="199"/>
                    <a:pt x="4" y="247"/>
                  </a:cubicBezTo>
                  <a:cubicBezTo>
                    <a:pt x="0" y="250"/>
                    <a:pt x="1" y="254"/>
                    <a:pt x="5" y="255"/>
                  </a:cubicBezTo>
                  <a:cubicBezTo>
                    <a:pt x="22" y="262"/>
                    <a:pt x="40" y="260"/>
                    <a:pt x="57" y="258"/>
                  </a:cubicBezTo>
                  <a:cubicBezTo>
                    <a:pt x="83" y="254"/>
                    <a:pt x="109" y="251"/>
                    <a:pt x="135" y="249"/>
                  </a:cubicBezTo>
                  <a:cubicBezTo>
                    <a:pt x="189" y="246"/>
                    <a:pt x="242" y="249"/>
                    <a:pt x="295" y="251"/>
                  </a:cubicBezTo>
                  <a:cubicBezTo>
                    <a:pt x="349" y="252"/>
                    <a:pt x="403" y="253"/>
                    <a:pt x="457" y="252"/>
                  </a:cubicBezTo>
                  <a:cubicBezTo>
                    <a:pt x="484" y="251"/>
                    <a:pt x="511" y="253"/>
                    <a:pt x="539" y="255"/>
                  </a:cubicBezTo>
                  <a:cubicBezTo>
                    <a:pt x="564" y="257"/>
                    <a:pt x="590" y="253"/>
                    <a:pt x="615" y="258"/>
                  </a:cubicBezTo>
                  <a:cubicBezTo>
                    <a:pt x="620" y="260"/>
                    <a:pt x="622" y="253"/>
                    <a:pt x="618" y="250"/>
                  </a:cubicBezTo>
                  <a:cubicBezTo>
                    <a:pt x="568" y="213"/>
                    <a:pt x="516" y="176"/>
                    <a:pt x="467" y="136"/>
                  </a:cubicBezTo>
                  <a:cubicBezTo>
                    <a:pt x="428" y="103"/>
                    <a:pt x="393" y="66"/>
                    <a:pt x="349" y="39"/>
                  </a:cubicBezTo>
                  <a:cubicBezTo>
                    <a:pt x="344" y="36"/>
                    <a:pt x="339" y="44"/>
                    <a:pt x="344" y="47"/>
                  </a:cubicBezTo>
                  <a:cubicBezTo>
                    <a:pt x="391" y="76"/>
                    <a:pt x="429" y="116"/>
                    <a:pt x="472" y="151"/>
                  </a:cubicBezTo>
                  <a:cubicBezTo>
                    <a:pt x="518" y="188"/>
                    <a:pt x="566" y="223"/>
                    <a:pt x="614" y="258"/>
                  </a:cubicBezTo>
                  <a:cubicBezTo>
                    <a:pt x="615" y="255"/>
                    <a:pt x="616" y="252"/>
                    <a:pt x="617" y="250"/>
                  </a:cubicBezTo>
                  <a:cubicBezTo>
                    <a:pt x="598" y="245"/>
                    <a:pt x="578" y="247"/>
                    <a:pt x="559" y="247"/>
                  </a:cubicBezTo>
                  <a:cubicBezTo>
                    <a:pt x="532" y="247"/>
                    <a:pt x="506" y="242"/>
                    <a:pt x="479" y="242"/>
                  </a:cubicBezTo>
                  <a:cubicBezTo>
                    <a:pt x="423" y="241"/>
                    <a:pt x="367" y="244"/>
                    <a:pt x="311" y="242"/>
                  </a:cubicBezTo>
                  <a:cubicBezTo>
                    <a:pt x="259" y="240"/>
                    <a:pt x="208" y="237"/>
                    <a:pt x="156" y="239"/>
                  </a:cubicBezTo>
                  <a:cubicBezTo>
                    <a:pt x="130" y="240"/>
                    <a:pt x="103" y="243"/>
                    <a:pt x="77" y="246"/>
                  </a:cubicBezTo>
                  <a:cubicBezTo>
                    <a:pt x="55" y="249"/>
                    <a:pt x="29" y="256"/>
                    <a:pt x="7" y="247"/>
                  </a:cubicBezTo>
                  <a:cubicBezTo>
                    <a:pt x="8" y="250"/>
                    <a:pt x="8" y="252"/>
                    <a:pt x="8" y="255"/>
                  </a:cubicBezTo>
                  <a:cubicBezTo>
                    <a:pt x="72" y="215"/>
                    <a:pt x="129" y="161"/>
                    <a:pt x="183" y="109"/>
                  </a:cubicBezTo>
                  <a:cubicBezTo>
                    <a:pt x="207" y="86"/>
                    <a:pt x="236" y="66"/>
                    <a:pt x="255" y="39"/>
                  </a:cubicBezTo>
                  <a:cubicBezTo>
                    <a:pt x="269" y="20"/>
                    <a:pt x="284" y="5"/>
                    <a:pt x="308" y="19"/>
                  </a:cubicBezTo>
                  <a:cubicBezTo>
                    <a:pt x="321" y="26"/>
                    <a:pt x="331" y="38"/>
                    <a:pt x="344" y="47"/>
                  </a:cubicBezTo>
                  <a:cubicBezTo>
                    <a:pt x="349" y="50"/>
                    <a:pt x="354" y="42"/>
                    <a:pt x="349" y="3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60"/>
            <p:cNvSpPr/>
            <p:nvPr/>
          </p:nvSpPr>
          <p:spPr bwMode="auto">
            <a:xfrm>
              <a:off x="3711575" y="4948238"/>
              <a:ext cx="73025" cy="1185862"/>
            </a:xfrm>
            <a:custGeom>
              <a:avLst/>
              <a:gdLst>
                <a:gd name="T0" fmla="*/ 2 w 23"/>
                <a:gd name="T1" fmla="*/ 6 h 374"/>
                <a:gd name="T2" fmla="*/ 14 w 23"/>
                <a:gd name="T3" fmla="*/ 369 h 374"/>
                <a:gd name="T4" fmla="*/ 23 w 23"/>
                <a:gd name="T5" fmla="*/ 369 h 374"/>
                <a:gd name="T6" fmla="*/ 11 w 23"/>
                <a:gd name="T7" fmla="*/ 6 h 374"/>
                <a:gd name="T8" fmla="*/ 2 w 23"/>
                <a:gd name="T9" fmla="*/ 6 h 374"/>
              </a:gdLst>
              <a:ahLst/>
              <a:cxnLst>
                <a:cxn ang="0">
                  <a:pos x="T0" y="T1"/>
                </a:cxn>
                <a:cxn ang="0">
                  <a:pos x="T2" y="T3"/>
                </a:cxn>
                <a:cxn ang="0">
                  <a:pos x="T4" y="T5"/>
                </a:cxn>
                <a:cxn ang="0">
                  <a:pos x="T6" y="T7"/>
                </a:cxn>
                <a:cxn ang="0">
                  <a:pos x="T8" y="T9"/>
                </a:cxn>
              </a:cxnLst>
              <a:rect l="0" t="0" r="r" b="b"/>
              <a:pathLst>
                <a:path w="23" h="374">
                  <a:moveTo>
                    <a:pt x="2" y="6"/>
                  </a:moveTo>
                  <a:cubicBezTo>
                    <a:pt x="0" y="127"/>
                    <a:pt x="11" y="248"/>
                    <a:pt x="14" y="369"/>
                  </a:cubicBezTo>
                  <a:cubicBezTo>
                    <a:pt x="14" y="374"/>
                    <a:pt x="23" y="374"/>
                    <a:pt x="23" y="369"/>
                  </a:cubicBezTo>
                  <a:cubicBezTo>
                    <a:pt x="20" y="248"/>
                    <a:pt x="9" y="127"/>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61"/>
            <p:cNvSpPr/>
            <p:nvPr/>
          </p:nvSpPr>
          <p:spPr bwMode="auto">
            <a:xfrm>
              <a:off x="5237163" y="4948238"/>
              <a:ext cx="168275" cy="1169987"/>
            </a:xfrm>
            <a:custGeom>
              <a:avLst/>
              <a:gdLst>
                <a:gd name="T0" fmla="*/ 37 w 53"/>
                <a:gd name="T1" fmla="*/ 9 h 369"/>
                <a:gd name="T2" fmla="*/ 27 w 53"/>
                <a:gd name="T3" fmla="*/ 74 h 369"/>
                <a:gd name="T4" fmla="*/ 17 w 53"/>
                <a:gd name="T5" fmla="*/ 168 h 369"/>
                <a:gd name="T6" fmla="*/ 0 w 53"/>
                <a:gd name="T7" fmla="*/ 363 h 369"/>
                <a:gd name="T8" fmla="*/ 9 w 53"/>
                <a:gd name="T9" fmla="*/ 363 h 369"/>
                <a:gd name="T10" fmla="*/ 26 w 53"/>
                <a:gd name="T11" fmla="*/ 160 h 369"/>
                <a:gd name="T12" fmla="*/ 40 w 53"/>
                <a:gd name="T13" fmla="*/ 57 h 369"/>
                <a:gd name="T14" fmla="*/ 45 w 53"/>
                <a:gd name="T15" fmla="*/ 5 h 369"/>
                <a:gd name="T16" fmla="*/ 37 w 53"/>
                <a:gd name="T17" fmla="*/ 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369">
                  <a:moveTo>
                    <a:pt x="37" y="9"/>
                  </a:moveTo>
                  <a:cubicBezTo>
                    <a:pt x="46" y="26"/>
                    <a:pt x="30" y="56"/>
                    <a:pt x="27" y="74"/>
                  </a:cubicBezTo>
                  <a:cubicBezTo>
                    <a:pt x="22" y="105"/>
                    <a:pt x="19" y="136"/>
                    <a:pt x="17" y="168"/>
                  </a:cubicBezTo>
                  <a:cubicBezTo>
                    <a:pt x="12" y="233"/>
                    <a:pt x="1" y="298"/>
                    <a:pt x="0" y="363"/>
                  </a:cubicBezTo>
                  <a:cubicBezTo>
                    <a:pt x="0" y="369"/>
                    <a:pt x="9" y="369"/>
                    <a:pt x="9" y="363"/>
                  </a:cubicBezTo>
                  <a:cubicBezTo>
                    <a:pt x="10" y="295"/>
                    <a:pt x="21" y="228"/>
                    <a:pt x="26" y="160"/>
                  </a:cubicBezTo>
                  <a:cubicBezTo>
                    <a:pt x="29" y="126"/>
                    <a:pt x="31" y="90"/>
                    <a:pt x="40" y="57"/>
                  </a:cubicBezTo>
                  <a:cubicBezTo>
                    <a:pt x="44" y="41"/>
                    <a:pt x="53" y="20"/>
                    <a:pt x="45" y="5"/>
                  </a:cubicBezTo>
                  <a:cubicBezTo>
                    <a:pt x="42" y="0"/>
                    <a:pt x="34" y="4"/>
                    <a:pt x="37" y="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62"/>
            <p:cNvSpPr/>
            <p:nvPr/>
          </p:nvSpPr>
          <p:spPr bwMode="auto">
            <a:xfrm>
              <a:off x="2719388" y="5345113"/>
              <a:ext cx="1033463" cy="57150"/>
            </a:xfrm>
            <a:custGeom>
              <a:avLst/>
              <a:gdLst>
                <a:gd name="T0" fmla="*/ 5 w 326"/>
                <a:gd name="T1" fmla="*/ 17 h 18"/>
                <a:gd name="T2" fmla="*/ 100 w 326"/>
                <a:gd name="T3" fmla="*/ 15 h 18"/>
                <a:gd name="T4" fmla="*/ 191 w 326"/>
                <a:gd name="T5" fmla="*/ 17 h 18"/>
                <a:gd name="T6" fmla="*/ 270 w 326"/>
                <a:gd name="T7" fmla="*/ 11 h 18"/>
                <a:gd name="T8" fmla="*/ 321 w 326"/>
                <a:gd name="T9" fmla="*/ 11 h 18"/>
                <a:gd name="T10" fmla="*/ 318 w 326"/>
                <a:gd name="T11" fmla="*/ 2 h 18"/>
                <a:gd name="T12" fmla="*/ 265 w 326"/>
                <a:gd name="T13" fmla="*/ 2 h 18"/>
                <a:gd name="T14" fmla="*/ 184 w 326"/>
                <a:gd name="T15" fmla="*/ 8 h 18"/>
                <a:gd name="T16" fmla="*/ 100 w 326"/>
                <a:gd name="T17" fmla="*/ 6 h 18"/>
                <a:gd name="T18" fmla="*/ 5 w 326"/>
                <a:gd name="T19" fmla="*/ 8 h 18"/>
                <a:gd name="T20" fmla="*/ 5 w 326"/>
                <a:gd name="T21"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6" h="18">
                  <a:moveTo>
                    <a:pt x="5" y="17"/>
                  </a:moveTo>
                  <a:cubicBezTo>
                    <a:pt x="37" y="18"/>
                    <a:pt x="68" y="16"/>
                    <a:pt x="100" y="15"/>
                  </a:cubicBezTo>
                  <a:cubicBezTo>
                    <a:pt x="130" y="14"/>
                    <a:pt x="161" y="18"/>
                    <a:pt x="191" y="17"/>
                  </a:cubicBezTo>
                  <a:cubicBezTo>
                    <a:pt x="217" y="16"/>
                    <a:pt x="244" y="11"/>
                    <a:pt x="270" y="11"/>
                  </a:cubicBezTo>
                  <a:cubicBezTo>
                    <a:pt x="286" y="11"/>
                    <a:pt x="305" y="17"/>
                    <a:pt x="321" y="11"/>
                  </a:cubicBezTo>
                  <a:cubicBezTo>
                    <a:pt x="326" y="9"/>
                    <a:pt x="324" y="0"/>
                    <a:pt x="318" y="2"/>
                  </a:cubicBezTo>
                  <a:cubicBezTo>
                    <a:pt x="303" y="8"/>
                    <a:pt x="282" y="2"/>
                    <a:pt x="265" y="2"/>
                  </a:cubicBezTo>
                  <a:cubicBezTo>
                    <a:pt x="238" y="2"/>
                    <a:pt x="211" y="7"/>
                    <a:pt x="184" y="8"/>
                  </a:cubicBezTo>
                  <a:cubicBezTo>
                    <a:pt x="156" y="9"/>
                    <a:pt x="128" y="6"/>
                    <a:pt x="100" y="6"/>
                  </a:cubicBezTo>
                  <a:cubicBezTo>
                    <a:pt x="68" y="7"/>
                    <a:pt x="37" y="9"/>
                    <a:pt x="5" y="8"/>
                  </a:cubicBezTo>
                  <a:cubicBezTo>
                    <a:pt x="0" y="8"/>
                    <a:pt x="0" y="17"/>
                    <a:pt x="5" y="17"/>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63"/>
            <p:cNvSpPr/>
            <p:nvPr/>
          </p:nvSpPr>
          <p:spPr bwMode="auto">
            <a:xfrm>
              <a:off x="2541588" y="5373688"/>
              <a:ext cx="1223963" cy="292100"/>
            </a:xfrm>
            <a:custGeom>
              <a:avLst/>
              <a:gdLst>
                <a:gd name="T0" fmla="*/ 52 w 386"/>
                <a:gd name="T1" fmla="*/ 5 h 92"/>
                <a:gd name="T2" fmla="*/ 29 w 386"/>
                <a:gd name="T3" fmla="*/ 44 h 92"/>
                <a:gd name="T4" fmla="*/ 2 w 386"/>
                <a:gd name="T5" fmla="*/ 77 h 92"/>
                <a:gd name="T6" fmla="*/ 6 w 386"/>
                <a:gd name="T7" fmla="*/ 83 h 92"/>
                <a:gd name="T8" fmla="*/ 205 w 386"/>
                <a:gd name="T9" fmla="*/ 86 h 92"/>
                <a:gd name="T10" fmla="*/ 302 w 386"/>
                <a:gd name="T11" fmla="*/ 83 h 92"/>
                <a:gd name="T12" fmla="*/ 355 w 386"/>
                <a:gd name="T13" fmla="*/ 84 h 92"/>
                <a:gd name="T14" fmla="*/ 381 w 386"/>
                <a:gd name="T15" fmla="*/ 81 h 92"/>
                <a:gd name="T16" fmla="*/ 376 w 386"/>
                <a:gd name="T17" fmla="*/ 73 h 92"/>
                <a:gd name="T18" fmla="*/ 331 w 386"/>
                <a:gd name="T19" fmla="*/ 73 h 92"/>
                <a:gd name="T20" fmla="*/ 287 w 386"/>
                <a:gd name="T21" fmla="*/ 75 h 92"/>
                <a:gd name="T22" fmla="*/ 191 w 386"/>
                <a:gd name="T23" fmla="*/ 77 h 92"/>
                <a:gd name="T24" fmla="*/ 6 w 386"/>
                <a:gd name="T25" fmla="*/ 74 h 92"/>
                <a:gd name="T26" fmla="*/ 10 w 386"/>
                <a:gd name="T27" fmla="*/ 81 h 92"/>
                <a:gd name="T28" fmla="*/ 45 w 386"/>
                <a:gd name="T29" fmla="*/ 40 h 92"/>
                <a:gd name="T30" fmla="*/ 61 w 386"/>
                <a:gd name="T31" fmla="*/ 5 h 92"/>
                <a:gd name="T32" fmla="*/ 52 w 386"/>
                <a:gd name="T33" fmla="*/ 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6" h="92">
                  <a:moveTo>
                    <a:pt x="52" y="5"/>
                  </a:moveTo>
                  <a:cubicBezTo>
                    <a:pt x="54" y="19"/>
                    <a:pt x="38" y="35"/>
                    <a:pt x="29" y="44"/>
                  </a:cubicBezTo>
                  <a:cubicBezTo>
                    <a:pt x="20" y="55"/>
                    <a:pt x="10" y="65"/>
                    <a:pt x="2" y="77"/>
                  </a:cubicBezTo>
                  <a:cubicBezTo>
                    <a:pt x="0" y="80"/>
                    <a:pt x="3" y="83"/>
                    <a:pt x="6" y="83"/>
                  </a:cubicBezTo>
                  <a:cubicBezTo>
                    <a:pt x="72" y="92"/>
                    <a:pt x="139" y="87"/>
                    <a:pt x="205" y="86"/>
                  </a:cubicBezTo>
                  <a:cubicBezTo>
                    <a:pt x="238" y="85"/>
                    <a:pt x="270" y="84"/>
                    <a:pt x="302" y="83"/>
                  </a:cubicBezTo>
                  <a:cubicBezTo>
                    <a:pt x="320" y="82"/>
                    <a:pt x="337" y="82"/>
                    <a:pt x="355" y="84"/>
                  </a:cubicBezTo>
                  <a:cubicBezTo>
                    <a:pt x="364" y="86"/>
                    <a:pt x="372" y="85"/>
                    <a:pt x="381" y="81"/>
                  </a:cubicBezTo>
                  <a:cubicBezTo>
                    <a:pt x="386" y="79"/>
                    <a:pt x="382" y="71"/>
                    <a:pt x="376" y="73"/>
                  </a:cubicBezTo>
                  <a:cubicBezTo>
                    <a:pt x="362" y="79"/>
                    <a:pt x="346" y="73"/>
                    <a:pt x="331" y="73"/>
                  </a:cubicBezTo>
                  <a:cubicBezTo>
                    <a:pt x="317" y="74"/>
                    <a:pt x="302" y="74"/>
                    <a:pt x="287" y="75"/>
                  </a:cubicBezTo>
                  <a:cubicBezTo>
                    <a:pt x="255" y="76"/>
                    <a:pt x="223" y="76"/>
                    <a:pt x="191" y="77"/>
                  </a:cubicBezTo>
                  <a:cubicBezTo>
                    <a:pt x="129" y="79"/>
                    <a:pt x="67" y="82"/>
                    <a:pt x="6" y="74"/>
                  </a:cubicBezTo>
                  <a:cubicBezTo>
                    <a:pt x="7" y="77"/>
                    <a:pt x="9" y="79"/>
                    <a:pt x="10" y="81"/>
                  </a:cubicBezTo>
                  <a:cubicBezTo>
                    <a:pt x="20" y="67"/>
                    <a:pt x="34" y="54"/>
                    <a:pt x="45" y="40"/>
                  </a:cubicBezTo>
                  <a:cubicBezTo>
                    <a:pt x="53" y="31"/>
                    <a:pt x="63" y="18"/>
                    <a:pt x="61" y="5"/>
                  </a:cubicBezTo>
                  <a:cubicBezTo>
                    <a:pt x="61" y="0"/>
                    <a:pt x="52" y="0"/>
                    <a:pt x="52"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64"/>
            <p:cNvSpPr/>
            <p:nvPr/>
          </p:nvSpPr>
          <p:spPr bwMode="auto">
            <a:xfrm>
              <a:off x="5300663" y="5364163"/>
              <a:ext cx="1182688" cy="79375"/>
            </a:xfrm>
            <a:custGeom>
              <a:avLst/>
              <a:gdLst>
                <a:gd name="T0" fmla="*/ 6 w 373"/>
                <a:gd name="T1" fmla="*/ 10 h 25"/>
                <a:gd name="T2" fmla="*/ 68 w 373"/>
                <a:gd name="T3" fmla="*/ 12 h 25"/>
                <a:gd name="T4" fmla="*/ 173 w 373"/>
                <a:gd name="T5" fmla="*/ 20 h 25"/>
                <a:gd name="T6" fmla="*/ 365 w 373"/>
                <a:gd name="T7" fmla="*/ 22 h 25"/>
                <a:gd name="T8" fmla="*/ 367 w 373"/>
                <a:gd name="T9" fmla="*/ 13 h 25"/>
                <a:gd name="T10" fmla="*/ 187 w 373"/>
                <a:gd name="T11" fmla="*/ 12 h 25"/>
                <a:gd name="T12" fmla="*/ 88 w 373"/>
                <a:gd name="T13" fmla="*/ 3 h 25"/>
                <a:gd name="T14" fmla="*/ 8 w 373"/>
                <a:gd name="T15" fmla="*/ 2 h 25"/>
                <a:gd name="T16" fmla="*/ 6 w 373"/>
                <a:gd name="T17"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3" h="25">
                  <a:moveTo>
                    <a:pt x="6" y="10"/>
                  </a:moveTo>
                  <a:cubicBezTo>
                    <a:pt x="26" y="16"/>
                    <a:pt x="48" y="12"/>
                    <a:pt x="68" y="12"/>
                  </a:cubicBezTo>
                  <a:cubicBezTo>
                    <a:pt x="103" y="11"/>
                    <a:pt x="138" y="17"/>
                    <a:pt x="173" y="20"/>
                  </a:cubicBezTo>
                  <a:cubicBezTo>
                    <a:pt x="237" y="25"/>
                    <a:pt x="301" y="9"/>
                    <a:pt x="365" y="22"/>
                  </a:cubicBezTo>
                  <a:cubicBezTo>
                    <a:pt x="371" y="23"/>
                    <a:pt x="373" y="14"/>
                    <a:pt x="367" y="13"/>
                  </a:cubicBezTo>
                  <a:cubicBezTo>
                    <a:pt x="308" y="1"/>
                    <a:pt x="247" y="13"/>
                    <a:pt x="187" y="12"/>
                  </a:cubicBezTo>
                  <a:cubicBezTo>
                    <a:pt x="154" y="11"/>
                    <a:pt x="121" y="5"/>
                    <a:pt x="88" y="3"/>
                  </a:cubicBezTo>
                  <a:cubicBezTo>
                    <a:pt x="62" y="2"/>
                    <a:pt x="34" y="9"/>
                    <a:pt x="8" y="2"/>
                  </a:cubicBezTo>
                  <a:cubicBezTo>
                    <a:pt x="3" y="0"/>
                    <a:pt x="0" y="9"/>
                    <a:pt x="6"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65"/>
            <p:cNvSpPr/>
            <p:nvPr/>
          </p:nvSpPr>
          <p:spPr bwMode="auto">
            <a:xfrm>
              <a:off x="6451600" y="5392738"/>
              <a:ext cx="258763" cy="304800"/>
            </a:xfrm>
            <a:custGeom>
              <a:avLst/>
              <a:gdLst>
                <a:gd name="T0" fmla="*/ 4 w 82"/>
                <a:gd name="T1" fmla="*/ 10 h 96"/>
                <a:gd name="T2" fmla="*/ 71 w 82"/>
                <a:gd name="T3" fmla="*/ 92 h 96"/>
                <a:gd name="T4" fmla="*/ 77 w 82"/>
                <a:gd name="T5" fmla="*/ 86 h 96"/>
                <a:gd name="T6" fmla="*/ 11 w 82"/>
                <a:gd name="T7" fmla="*/ 4 h 96"/>
                <a:gd name="T8" fmla="*/ 4 w 82"/>
                <a:gd name="T9" fmla="*/ 10 h 96"/>
              </a:gdLst>
              <a:ahLst/>
              <a:cxnLst>
                <a:cxn ang="0">
                  <a:pos x="T0" y="T1"/>
                </a:cxn>
                <a:cxn ang="0">
                  <a:pos x="T2" y="T3"/>
                </a:cxn>
                <a:cxn ang="0">
                  <a:pos x="T4" y="T5"/>
                </a:cxn>
                <a:cxn ang="0">
                  <a:pos x="T6" y="T7"/>
                </a:cxn>
                <a:cxn ang="0">
                  <a:pos x="T8" y="T9"/>
                </a:cxn>
              </a:cxnLst>
              <a:rect l="0" t="0" r="r" b="b"/>
              <a:pathLst>
                <a:path w="82" h="96">
                  <a:moveTo>
                    <a:pt x="4" y="10"/>
                  </a:moveTo>
                  <a:cubicBezTo>
                    <a:pt x="30" y="35"/>
                    <a:pt x="43" y="70"/>
                    <a:pt x="71" y="92"/>
                  </a:cubicBezTo>
                  <a:cubicBezTo>
                    <a:pt x="75" y="96"/>
                    <a:pt x="82" y="90"/>
                    <a:pt x="77" y="86"/>
                  </a:cubicBezTo>
                  <a:cubicBezTo>
                    <a:pt x="49" y="63"/>
                    <a:pt x="36" y="28"/>
                    <a:pt x="11" y="4"/>
                  </a:cubicBezTo>
                  <a:cubicBezTo>
                    <a:pt x="7" y="0"/>
                    <a:pt x="0" y="6"/>
                    <a:pt x="4"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66"/>
            <p:cNvSpPr/>
            <p:nvPr/>
          </p:nvSpPr>
          <p:spPr bwMode="auto">
            <a:xfrm>
              <a:off x="5262563" y="5637213"/>
              <a:ext cx="1444625" cy="76200"/>
            </a:xfrm>
            <a:custGeom>
              <a:avLst/>
              <a:gdLst>
                <a:gd name="T0" fmla="*/ 448 w 456"/>
                <a:gd name="T1" fmla="*/ 10 h 24"/>
                <a:gd name="T2" fmla="*/ 338 w 456"/>
                <a:gd name="T3" fmla="*/ 10 h 24"/>
                <a:gd name="T4" fmla="*/ 229 w 456"/>
                <a:gd name="T5" fmla="*/ 4 h 24"/>
                <a:gd name="T6" fmla="*/ 118 w 456"/>
                <a:gd name="T7" fmla="*/ 6 h 24"/>
                <a:gd name="T8" fmla="*/ 6 w 456"/>
                <a:gd name="T9" fmla="*/ 2 h 24"/>
                <a:gd name="T10" fmla="*/ 6 w 456"/>
                <a:gd name="T11" fmla="*/ 11 h 24"/>
                <a:gd name="T12" fmla="*/ 111 w 456"/>
                <a:gd name="T13" fmla="*/ 16 h 24"/>
                <a:gd name="T14" fmla="*/ 229 w 456"/>
                <a:gd name="T15" fmla="*/ 13 h 24"/>
                <a:gd name="T16" fmla="*/ 345 w 456"/>
                <a:gd name="T17" fmla="*/ 19 h 24"/>
                <a:gd name="T18" fmla="*/ 450 w 456"/>
                <a:gd name="T19" fmla="*/ 18 h 24"/>
                <a:gd name="T20" fmla="*/ 448 w 456"/>
                <a:gd name="T21" fmla="*/ 1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24">
                  <a:moveTo>
                    <a:pt x="448" y="10"/>
                  </a:moveTo>
                  <a:cubicBezTo>
                    <a:pt x="411" y="15"/>
                    <a:pt x="374" y="12"/>
                    <a:pt x="338" y="10"/>
                  </a:cubicBezTo>
                  <a:cubicBezTo>
                    <a:pt x="302" y="8"/>
                    <a:pt x="265" y="7"/>
                    <a:pt x="229" y="4"/>
                  </a:cubicBezTo>
                  <a:cubicBezTo>
                    <a:pt x="192" y="2"/>
                    <a:pt x="155" y="4"/>
                    <a:pt x="118" y="6"/>
                  </a:cubicBezTo>
                  <a:cubicBezTo>
                    <a:pt x="81" y="8"/>
                    <a:pt x="44" y="0"/>
                    <a:pt x="6" y="2"/>
                  </a:cubicBezTo>
                  <a:cubicBezTo>
                    <a:pt x="0" y="2"/>
                    <a:pt x="0" y="11"/>
                    <a:pt x="6" y="11"/>
                  </a:cubicBezTo>
                  <a:cubicBezTo>
                    <a:pt x="41" y="9"/>
                    <a:pt x="76" y="16"/>
                    <a:pt x="111" y="16"/>
                  </a:cubicBezTo>
                  <a:cubicBezTo>
                    <a:pt x="151" y="15"/>
                    <a:pt x="189" y="11"/>
                    <a:pt x="229" y="13"/>
                  </a:cubicBezTo>
                  <a:cubicBezTo>
                    <a:pt x="268" y="16"/>
                    <a:pt x="306" y="17"/>
                    <a:pt x="345" y="19"/>
                  </a:cubicBezTo>
                  <a:cubicBezTo>
                    <a:pt x="380" y="21"/>
                    <a:pt x="415" y="24"/>
                    <a:pt x="450" y="18"/>
                  </a:cubicBezTo>
                  <a:cubicBezTo>
                    <a:pt x="456" y="17"/>
                    <a:pt x="453" y="9"/>
                    <a:pt x="448"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67"/>
            <p:cNvSpPr/>
            <p:nvPr/>
          </p:nvSpPr>
          <p:spPr bwMode="auto">
            <a:xfrm>
              <a:off x="2738438" y="5618163"/>
              <a:ext cx="120650" cy="566737"/>
            </a:xfrm>
            <a:custGeom>
              <a:avLst/>
              <a:gdLst>
                <a:gd name="T0" fmla="*/ 0 w 38"/>
                <a:gd name="T1" fmla="*/ 6 h 179"/>
                <a:gd name="T2" fmla="*/ 14 w 38"/>
                <a:gd name="T3" fmla="*/ 89 h 179"/>
                <a:gd name="T4" fmla="*/ 27 w 38"/>
                <a:gd name="T5" fmla="*/ 174 h 179"/>
                <a:gd name="T6" fmla="*/ 36 w 38"/>
                <a:gd name="T7" fmla="*/ 171 h 179"/>
                <a:gd name="T8" fmla="*/ 24 w 38"/>
                <a:gd name="T9" fmla="*/ 93 h 179"/>
                <a:gd name="T10" fmla="*/ 9 w 38"/>
                <a:gd name="T11" fmla="*/ 6 h 179"/>
                <a:gd name="T12" fmla="*/ 0 w 38"/>
                <a:gd name="T13" fmla="*/ 6 h 179"/>
              </a:gdLst>
              <a:ahLst/>
              <a:cxnLst>
                <a:cxn ang="0">
                  <a:pos x="T0" y="T1"/>
                </a:cxn>
                <a:cxn ang="0">
                  <a:pos x="T2" y="T3"/>
                </a:cxn>
                <a:cxn ang="0">
                  <a:pos x="T4" y="T5"/>
                </a:cxn>
                <a:cxn ang="0">
                  <a:pos x="T6" y="T7"/>
                </a:cxn>
                <a:cxn ang="0">
                  <a:pos x="T8" y="T9"/>
                </a:cxn>
                <a:cxn ang="0">
                  <a:pos x="T10" y="T11"/>
                </a:cxn>
                <a:cxn ang="0">
                  <a:pos x="T12" y="T13"/>
                </a:cxn>
              </a:cxnLst>
              <a:rect l="0" t="0" r="r" b="b"/>
              <a:pathLst>
                <a:path w="38" h="179">
                  <a:moveTo>
                    <a:pt x="0" y="6"/>
                  </a:moveTo>
                  <a:cubicBezTo>
                    <a:pt x="3" y="34"/>
                    <a:pt x="8" y="61"/>
                    <a:pt x="14" y="89"/>
                  </a:cubicBezTo>
                  <a:cubicBezTo>
                    <a:pt x="21" y="117"/>
                    <a:pt x="17" y="146"/>
                    <a:pt x="27" y="174"/>
                  </a:cubicBezTo>
                  <a:cubicBezTo>
                    <a:pt x="29" y="179"/>
                    <a:pt x="38" y="177"/>
                    <a:pt x="36" y="171"/>
                  </a:cubicBezTo>
                  <a:cubicBezTo>
                    <a:pt x="27" y="146"/>
                    <a:pt x="28" y="119"/>
                    <a:pt x="24" y="93"/>
                  </a:cubicBezTo>
                  <a:cubicBezTo>
                    <a:pt x="20" y="64"/>
                    <a:pt x="12" y="36"/>
                    <a:pt x="9" y="6"/>
                  </a:cubicBezTo>
                  <a:cubicBezTo>
                    <a:pt x="9" y="1"/>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68"/>
            <p:cNvSpPr/>
            <p:nvPr/>
          </p:nvSpPr>
          <p:spPr bwMode="auto">
            <a:xfrm>
              <a:off x="6432550" y="5688013"/>
              <a:ext cx="76200" cy="423862"/>
            </a:xfrm>
            <a:custGeom>
              <a:avLst/>
              <a:gdLst>
                <a:gd name="T0" fmla="*/ 14 w 24"/>
                <a:gd name="T1" fmla="*/ 5 h 134"/>
                <a:gd name="T2" fmla="*/ 1 w 24"/>
                <a:gd name="T3" fmla="*/ 129 h 134"/>
                <a:gd name="T4" fmla="*/ 10 w 24"/>
                <a:gd name="T5" fmla="*/ 129 h 134"/>
                <a:gd name="T6" fmla="*/ 23 w 24"/>
                <a:gd name="T7" fmla="*/ 5 h 134"/>
                <a:gd name="T8" fmla="*/ 14 w 24"/>
                <a:gd name="T9" fmla="*/ 5 h 134"/>
              </a:gdLst>
              <a:ahLst/>
              <a:cxnLst>
                <a:cxn ang="0">
                  <a:pos x="T0" y="T1"/>
                </a:cxn>
                <a:cxn ang="0">
                  <a:pos x="T2" y="T3"/>
                </a:cxn>
                <a:cxn ang="0">
                  <a:pos x="T4" y="T5"/>
                </a:cxn>
                <a:cxn ang="0">
                  <a:pos x="T6" y="T7"/>
                </a:cxn>
                <a:cxn ang="0">
                  <a:pos x="T8" y="T9"/>
                </a:cxn>
              </a:cxnLst>
              <a:rect l="0" t="0" r="r" b="b"/>
              <a:pathLst>
                <a:path w="24" h="134">
                  <a:moveTo>
                    <a:pt x="14" y="5"/>
                  </a:moveTo>
                  <a:cubicBezTo>
                    <a:pt x="9" y="46"/>
                    <a:pt x="6" y="88"/>
                    <a:pt x="1" y="129"/>
                  </a:cubicBezTo>
                  <a:cubicBezTo>
                    <a:pt x="0" y="134"/>
                    <a:pt x="9" y="134"/>
                    <a:pt x="10" y="129"/>
                  </a:cubicBezTo>
                  <a:cubicBezTo>
                    <a:pt x="15" y="88"/>
                    <a:pt x="18" y="46"/>
                    <a:pt x="23" y="5"/>
                  </a:cubicBezTo>
                  <a:cubicBezTo>
                    <a:pt x="24" y="0"/>
                    <a:pt x="15" y="0"/>
                    <a:pt x="14"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69"/>
            <p:cNvSpPr/>
            <p:nvPr/>
          </p:nvSpPr>
          <p:spPr bwMode="auto">
            <a:xfrm>
              <a:off x="3886200" y="5087938"/>
              <a:ext cx="120650" cy="44450"/>
            </a:xfrm>
            <a:custGeom>
              <a:avLst/>
              <a:gdLst>
                <a:gd name="T0" fmla="*/ 6 w 38"/>
                <a:gd name="T1" fmla="*/ 11 h 14"/>
                <a:gd name="T2" fmla="*/ 32 w 38"/>
                <a:gd name="T3" fmla="*/ 13 h 14"/>
                <a:gd name="T4" fmla="*/ 32 w 38"/>
                <a:gd name="T5" fmla="*/ 4 h 14"/>
                <a:gd name="T6" fmla="*/ 5 w 38"/>
                <a:gd name="T7" fmla="*/ 5 h 14"/>
                <a:gd name="T8" fmla="*/ 5 w 38"/>
                <a:gd name="T9" fmla="*/ 14 h 14"/>
                <a:gd name="T10" fmla="*/ 32 w 38"/>
                <a:gd name="T11" fmla="*/ 13 h 14"/>
                <a:gd name="T12" fmla="*/ 32 w 38"/>
                <a:gd name="T13" fmla="*/ 4 h 14"/>
                <a:gd name="T14" fmla="*/ 8 w 38"/>
                <a:gd name="T15" fmla="*/ 2 h 14"/>
                <a:gd name="T16" fmla="*/ 6 w 38"/>
                <a:gd name="T17"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4">
                  <a:moveTo>
                    <a:pt x="6" y="11"/>
                  </a:moveTo>
                  <a:cubicBezTo>
                    <a:pt x="14" y="14"/>
                    <a:pt x="23" y="14"/>
                    <a:pt x="32" y="13"/>
                  </a:cubicBezTo>
                  <a:cubicBezTo>
                    <a:pt x="37" y="12"/>
                    <a:pt x="38" y="4"/>
                    <a:pt x="32" y="4"/>
                  </a:cubicBezTo>
                  <a:cubicBezTo>
                    <a:pt x="23" y="3"/>
                    <a:pt x="14" y="3"/>
                    <a:pt x="5" y="5"/>
                  </a:cubicBezTo>
                  <a:cubicBezTo>
                    <a:pt x="0" y="5"/>
                    <a:pt x="0" y="14"/>
                    <a:pt x="5" y="14"/>
                  </a:cubicBezTo>
                  <a:cubicBezTo>
                    <a:pt x="14" y="12"/>
                    <a:pt x="23" y="12"/>
                    <a:pt x="32" y="13"/>
                  </a:cubicBezTo>
                  <a:cubicBezTo>
                    <a:pt x="32" y="10"/>
                    <a:pt x="32" y="7"/>
                    <a:pt x="32" y="4"/>
                  </a:cubicBezTo>
                  <a:cubicBezTo>
                    <a:pt x="24" y="5"/>
                    <a:pt x="16" y="5"/>
                    <a:pt x="8" y="2"/>
                  </a:cubicBezTo>
                  <a:cubicBezTo>
                    <a:pt x="3" y="0"/>
                    <a:pt x="1" y="9"/>
                    <a:pt x="6"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70"/>
            <p:cNvSpPr/>
            <p:nvPr/>
          </p:nvSpPr>
          <p:spPr bwMode="auto">
            <a:xfrm>
              <a:off x="3990975" y="5434013"/>
              <a:ext cx="133350" cy="44450"/>
            </a:xfrm>
            <a:custGeom>
              <a:avLst/>
              <a:gdLst>
                <a:gd name="T0" fmla="*/ 17 w 42"/>
                <a:gd name="T1" fmla="*/ 5 h 14"/>
                <a:gd name="T2" fmla="*/ 13 w 42"/>
                <a:gd name="T3" fmla="*/ 3 h 14"/>
                <a:gd name="T4" fmla="*/ 11 w 42"/>
                <a:gd name="T5" fmla="*/ 12 h 14"/>
                <a:gd name="T6" fmla="*/ 27 w 42"/>
                <a:gd name="T7" fmla="*/ 14 h 14"/>
                <a:gd name="T8" fmla="*/ 28 w 42"/>
                <a:gd name="T9" fmla="*/ 5 h 14"/>
                <a:gd name="T10" fmla="*/ 6 w 42"/>
                <a:gd name="T11" fmla="*/ 3 h 14"/>
                <a:gd name="T12" fmla="*/ 6 w 42"/>
                <a:gd name="T13" fmla="*/ 12 h 14"/>
                <a:gd name="T14" fmla="*/ 36 w 42"/>
                <a:gd name="T15" fmla="*/ 10 h 14"/>
                <a:gd name="T16" fmla="*/ 36 w 42"/>
                <a:gd name="T17" fmla="*/ 1 h 14"/>
                <a:gd name="T18" fmla="*/ 6 w 42"/>
                <a:gd name="T19" fmla="*/ 3 h 14"/>
                <a:gd name="T20" fmla="*/ 6 w 42"/>
                <a:gd name="T21" fmla="*/ 12 h 14"/>
                <a:gd name="T22" fmla="*/ 26 w 42"/>
                <a:gd name="T23" fmla="*/ 14 h 14"/>
                <a:gd name="T24" fmla="*/ 27 w 42"/>
                <a:gd name="T25" fmla="*/ 5 h 14"/>
                <a:gd name="T26" fmla="*/ 13 w 42"/>
                <a:gd name="T27" fmla="*/ 3 h 14"/>
                <a:gd name="T28" fmla="*/ 11 w 42"/>
                <a:gd name="T29" fmla="*/ 12 h 14"/>
                <a:gd name="T30" fmla="*/ 17 w 42"/>
                <a:gd name="T31" fmla="*/ 14 h 14"/>
                <a:gd name="T32" fmla="*/ 17 w 42"/>
                <a:gd name="T3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14">
                  <a:moveTo>
                    <a:pt x="17" y="5"/>
                  </a:moveTo>
                  <a:cubicBezTo>
                    <a:pt x="16" y="4"/>
                    <a:pt x="14" y="4"/>
                    <a:pt x="13" y="3"/>
                  </a:cubicBezTo>
                  <a:cubicBezTo>
                    <a:pt x="12" y="6"/>
                    <a:pt x="11" y="9"/>
                    <a:pt x="11" y="12"/>
                  </a:cubicBezTo>
                  <a:cubicBezTo>
                    <a:pt x="16" y="13"/>
                    <a:pt x="21" y="14"/>
                    <a:pt x="27" y="14"/>
                  </a:cubicBezTo>
                  <a:cubicBezTo>
                    <a:pt x="32" y="14"/>
                    <a:pt x="32" y="7"/>
                    <a:pt x="28" y="5"/>
                  </a:cubicBezTo>
                  <a:cubicBezTo>
                    <a:pt x="21" y="2"/>
                    <a:pt x="14" y="2"/>
                    <a:pt x="6" y="3"/>
                  </a:cubicBezTo>
                  <a:cubicBezTo>
                    <a:pt x="1" y="4"/>
                    <a:pt x="0" y="12"/>
                    <a:pt x="6" y="12"/>
                  </a:cubicBezTo>
                  <a:cubicBezTo>
                    <a:pt x="16" y="12"/>
                    <a:pt x="26" y="11"/>
                    <a:pt x="36" y="10"/>
                  </a:cubicBezTo>
                  <a:cubicBezTo>
                    <a:pt x="42" y="9"/>
                    <a:pt x="42" y="0"/>
                    <a:pt x="36" y="1"/>
                  </a:cubicBezTo>
                  <a:cubicBezTo>
                    <a:pt x="26" y="2"/>
                    <a:pt x="16" y="3"/>
                    <a:pt x="6" y="3"/>
                  </a:cubicBezTo>
                  <a:cubicBezTo>
                    <a:pt x="6" y="6"/>
                    <a:pt x="6" y="9"/>
                    <a:pt x="6" y="12"/>
                  </a:cubicBezTo>
                  <a:cubicBezTo>
                    <a:pt x="13" y="11"/>
                    <a:pt x="19" y="11"/>
                    <a:pt x="26" y="14"/>
                  </a:cubicBezTo>
                  <a:cubicBezTo>
                    <a:pt x="26" y="11"/>
                    <a:pt x="26" y="8"/>
                    <a:pt x="27" y="5"/>
                  </a:cubicBezTo>
                  <a:cubicBezTo>
                    <a:pt x="22" y="5"/>
                    <a:pt x="18" y="4"/>
                    <a:pt x="13" y="3"/>
                  </a:cubicBezTo>
                  <a:cubicBezTo>
                    <a:pt x="7" y="2"/>
                    <a:pt x="5" y="10"/>
                    <a:pt x="11" y="12"/>
                  </a:cubicBezTo>
                  <a:cubicBezTo>
                    <a:pt x="13" y="13"/>
                    <a:pt x="15" y="13"/>
                    <a:pt x="17" y="14"/>
                  </a:cubicBezTo>
                  <a:cubicBezTo>
                    <a:pt x="23" y="14"/>
                    <a:pt x="23" y="5"/>
                    <a:pt x="17" y="5"/>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71"/>
            <p:cNvSpPr/>
            <p:nvPr/>
          </p:nvSpPr>
          <p:spPr bwMode="auto">
            <a:xfrm>
              <a:off x="4260850" y="5602288"/>
              <a:ext cx="133350" cy="41275"/>
            </a:xfrm>
            <a:custGeom>
              <a:avLst/>
              <a:gdLst>
                <a:gd name="T0" fmla="*/ 20 w 42"/>
                <a:gd name="T1" fmla="*/ 10 h 13"/>
                <a:gd name="T2" fmla="*/ 37 w 42"/>
                <a:gd name="T3" fmla="*/ 12 h 13"/>
                <a:gd name="T4" fmla="*/ 37 w 42"/>
                <a:gd name="T5" fmla="*/ 3 h 13"/>
                <a:gd name="T6" fmla="*/ 5 w 42"/>
                <a:gd name="T7" fmla="*/ 4 h 13"/>
                <a:gd name="T8" fmla="*/ 7 w 42"/>
                <a:gd name="T9" fmla="*/ 13 h 13"/>
                <a:gd name="T10" fmla="*/ 35 w 42"/>
                <a:gd name="T11" fmla="*/ 10 h 13"/>
                <a:gd name="T12" fmla="*/ 35 w 42"/>
                <a:gd name="T13" fmla="*/ 1 h 13"/>
                <a:gd name="T14" fmla="*/ 7 w 42"/>
                <a:gd name="T15" fmla="*/ 4 h 13"/>
                <a:gd name="T16" fmla="*/ 8 w 42"/>
                <a:gd name="T17" fmla="*/ 12 h 13"/>
                <a:gd name="T18" fmla="*/ 37 w 42"/>
                <a:gd name="T19" fmla="*/ 12 h 13"/>
                <a:gd name="T20" fmla="*/ 37 w 42"/>
                <a:gd name="T21" fmla="*/ 3 h 13"/>
                <a:gd name="T22" fmla="*/ 20 w 42"/>
                <a:gd name="T23" fmla="*/ 1 h 13"/>
                <a:gd name="T24" fmla="*/ 20 w 42"/>
                <a:gd name="T25"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3">
                  <a:moveTo>
                    <a:pt x="20" y="10"/>
                  </a:moveTo>
                  <a:cubicBezTo>
                    <a:pt x="25" y="10"/>
                    <a:pt x="31" y="11"/>
                    <a:pt x="37" y="12"/>
                  </a:cubicBezTo>
                  <a:cubicBezTo>
                    <a:pt x="37" y="9"/>
                    <a:pt x="37" y="6"/>
                    <a:pt x="37" y="3"/>
                  </a:cubicBezTo>
                  <a:cubicBezTo>
                    <a:pt x="26" y="2"/>
                    <a:pt x="16" y="1"/>
                    <a:pt x="5" y="4"/>
                  </a:cubicBezTo>
                  <a:cubicBezTo>
                    <a:pt x="0" y="5"/>
                    <a:pt x="1" y="13"/>
                    <a:pt x="7" y="13"/>
                  </a:cubicBezTo>
                  <a:cubicBezTo>
                    <a:pt x="16" y="13"/>
                    <a:pt x="25" y="11"/>
                    <a:pt x="35" y="10"/>
                  </a:cubicBezTo>
                  <a:cubicBezTo>
                    <a:pt x="40" y="10"/>
                    <a:pt x="40" y="0"/>
                    <a:pt x="35" y="1"/>
                  </a:cubicBezTo>
                  <a:cubicBezTo>
                    <a:pt x="25" y="2"/>
                    <a:pt x="16" y="4"/>
                    <a:pt x="7" y="4"/>
                  </a:cubicBezTo>
                  <a:cubicBezTo>
                    <a:pt x="7" y="7"/>
                    <a:pt x="7" y="9"/>
                    <a:pt x="8" y="12"/>
                  </a:cubicBezTo>
                  <a:cubicBezTo>
                    <a:pt x="17" y="10"/>
                    <a:pt x="27" y="11"/>
                    <a:pt x="37" y="12"/>
                  </a:cubicBezTo>
                  <a:cubicBezTo>
                    <a:pt x="42" y="12"/>
                    <a:pt x="42" y="3"/>
                    <a:pt x="37" y="3"/>
                  </a:cubicBezTo>
                  <a:cubicBezTo>
                    <a:pt x="31" y="2"/>
                    <a:pt x="25" y="1"/>
                    <a:pt x="20" y="1"/>
                  </a:cubicBezTo>
                  <a:cubicBezTo>
                    <a:pt x="14" y="1"/>
                    <a:pt x="14" y="10"/>
                    <a:pt x="20"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72"/>
            <p:cNvSpPr/>
            <p:nvPr/>
          </p:nvSpPr>
          <p:spPr bwMode="auto">
            <a:xfrm>
              <a:off x="4916488" y="5421313"/>
              <a:ext cx="130175" cy="50800"/>
            </a:xfrm>
            <a:custGeom>
              <a:avLst/>
              <a:gdLst>
                <a:gd name="T0" fmla="*/ 15 w 41"/>
                <a:gd name="T1" fmla="*/ 10 h 16"/>
                <a:gd name="T2" fmla="*/ 35 w 41"/>
                <a:gd name="T3" fmla="*/ 12 h 16"/>
                <a:gd name="T4" fmla="*/ 35 w 41"/>
                <a:gd name="T5" fmla="*/ 3 h 16"/>
                <a:gd name="T6" fmla="*/ 7 w 41"/>
                <a:gd name="T7" fmla="*/ 5 h 16"/>
                <a:gd name="T8" fmla="*/ 6 w 41"/>
                <a:gd name="T9" fmla="*/ 14 h 16"/>
                <a:gd name="T10" fmla="*/ 33 w 41"/>
                <a:gd name="T11" fmla="*/ 15 h 16"/>
                <a:gd name="T12" fmla="*/ 33 w 41"/>
                <a:gd name="T13" fmla="*/ 6 h 16"/>
                <a:gd name="T14" fmla="*/ 8 w 41"/>
                <a:gd name="T15" fmla="*/ 5 h 16"/>
                <a:gd name="T16" fmla="*/ 7 w 41"/>
                <a:gd name="T17" fmla="*/ 14 h 16"/>
                <a:gd name="T18" fmla="*/ 35 w 41"/>
                <a:gd name="T19" fmla="*/ 12 h 16"/>
                <a:gd name="T20" fmla="*/ 35 w 41"/>
                <a:gd name="T21" fmla="*/ 3 h 16"/>
                <a:gd name="T22" fmla="*/ 15 w 41"/>
                <a:gd name="T23" fmla="*/ 1 h 16"/>
                <a:gd name="T24" fmla="*/ 15 w 41"/>
                <a:gd name="T25"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16">
                  <a:moveTo>
                    <a:pt x="15" y="10"/>
                  </a:moveTo>
                  <a:cubicBezTo>
                    <a:pt x="21" y="11"/>
                    <a:pt x="28" y="12"/>
                    <a:pt x="35" y="12"/>
                  </a:cubicBezTo>
                  <a:cubicBezTo>
                    <a:pt x="35" y="9"/>
                    <a:pt x="35" y="6"/>
                    <a:pt x="35" y="3"/>
                  </a:cubicBezTo>
                  <a:cubicBezTo>
                    <a:pt x="26" y="4"/>
                    <a:pt x="16" y="4"/>
                    <a:pt x="7" y="5"/>
                  </a:cubicBezTo>
                  <a:cubicBezTo>
                    <a:pt x="2" y="6"/>
                    <a:pt x="0" y="13"/>
                    <a:pt x="6" y="14"/>
                  </a:cubicBezTo>
                  <a:cubicBezTo>
                    <a:pt x="15" y="16"/>
                    <a:pt x="24" y="16"/>
                    <a:pt x="33" y="15"/>
                  </a:cubicBezTo>
                  <a:cubicBezTo>
                    <a:pt x="39" y="14"/>
                    <a:pt x="39" y="5"/>
                    <a:pt x="33" y="6"/>
                  </a:cubicBezTo>
                  <a:cubicBezTo>
                    <a:pt x="25" y="7"/>
                    <a:pt x="16" y="7"/>
                    <a:pt x="8" y="5"/>
                  </a:cubicBezTo>
                  <a:cubicBezTo>
                    <a:pt x="8" y="8"/>
                    <a:pt x="7" y="11"/>
                    <a:pt x="7" y="14"/>
                  </a:cubicBezTo>
                  <a:cubicBezTo>
                    <a:pt x="16" y="13"/>
                    <a:pt x="26" y="13"/>
                    <a:pt x="35" y="12"/>
                  </a:cubicBezTo>
                  <a:cubicBezTo>
                    <a:pt x="41" y="11"/>
                    <a:pt x="41" y="3"/>
                    <a:pt x="35" y="3"/>
                  </a:cubicBezTo>
                  <a:cubicBezTo>
                    <a:pt x="28" y="3"/>
                    <a:pt x="21" y="2"/>
                    <a:pt x="15" y="1"/>
                  </a:cubicBezTo>
                  <a:cubicBezTo>
                    <a:pt x="9" y="0"/>
                    <a:pt x="9" y="9"/>
                    <a:pt x="15"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73"/>
            <p:cNvSpPr/>
            <p:nvPr/>
          </p:nvSpPr>
          <p:spPr bwMode="auto">
            <a:xfrm>
              <a:off x="5062538" y="5160963"/>
              <a:ext cx="120650" cy="41275"/>
            </a:xfrm>
            <a:custGeom>
              <a:avLst/>
              <a:gdLst>
                <a:gd name="T0" fmla="*/ 15 w 38"/>
                <a:gd name="T1" fmla="*/ 2 h 13"/>
                <a:gd name="T2" fmla="*/ 15 w 38"/>
                <a:gd name="T3" fmla="*/ 2 h 13"/>
                <a:gd name="T4" fmla="*/ 15 w 38"/>
                <a:gd name="T5" fmla="*/ 11 h 13"/>
                <a:gd name="T6" fmla="*/ 32 w 38"/>
                <a:gd name="T7" fmla="*/ 12 h 13"/>
                <a:gd name="T8" fmla="*/ 32 w 38"/>
                <a:gd name="T9" fmla="*/ 3 h 13"/>
                <a:gd name="T10" fmla="*/ 4 w 38"/>
                <a:gd name="T11" fmla="*/ 2 h 13"/>
                <a:gd name="T12" fmla="*/ 4 w 38"/>
                <a:gd name="T13" fmla="*/ 11 h 13"/>
                <a:gd name="T14" fmla="*/ 28 w 38"/>
                <a:gd name="T15" fmla="*/ 13 h 13"/>
                <a:gd name="T16" fmla="*/ 28 w 38"/>
                <a:gd name="T17" fmla="*/ 4 h 13"/>
                <a:gd name="T18" fmla="*/ 7 w 38"/>
                <a:gd name="T19" fmla="*/ 2 h 13"/>
                <a:gd name="T20" fmla="*/ 7 w 38"/>
                <a:gd name="T21" fmla="*/ 11 h 13"/>
                <a:gd name="T22" fmla="*/ 32 w 38"/>
                <a:gd name="T23" fmla="*/ 12 h 13"/>
                <a:gd name="T24" fmla="*/ 32 w 38"/>
                <a:gd name="T25" fmla="*/ 3 h 13"/>
                <a:gd name="T26" fmla="*/ 15 w 38"/>
                <a:gd name="T27" fmla="*/ 2 h 13"/>
                <a:gd name="T28" fmla="*/ 15 w 38"/>
                <a:gd name="T29" fmla="*/ 11 h 13"/>
                <a:gd name="T30" fmla="*/ 15 w 38"/>
                <a:gd name="T31" fmla="*/ 11 h 13"/>
                <a:gd name="T32" fmla="*/ 15 w 38"/>
                <a:gd name="T3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13">
                  <a:moveTo>
                    <a:pt x="15" y="2"/>
                  </a:moveTo>
                  <a:cubicBezTo>
                    <a:pt x="15" y="2"/>
                    <a:pt x="15" y="2"/>
                    <a:pt x="15" y="2"/>
                  </a:cubicBezTo>
                  <a:cubicBezTo>
                    <a:pt x="9" y="2"/>
                    <a:pt x="9" y="11"/>
                    <a:pt x="15" y="11"/>
                  </a:cubicBezTo>
                  <a:cubicBezTo>
                    <a:pt x="21" y="12"/>
                    <a:pt x="26" y="12"/>
                    <a:pt x="32" y="12"/>
                  </a:cubicBezTo>
                  <a:cubicBezTo>
                    <a:pt x="38" y="12"/>
                    <a:pt x="38" y="3"/>
                    <a:pt x="32" y="3"/>
                  </a:cubicBezTo>
                  <a:cubicBezTo>
                    <a:pt x="23" y="2"/>
                    <a:pt x="14" y="0"/>
                    <a:pt x="4" y="2"/>
                  </a:cubicBezTo>
                  <a:cubicBezTo>
                    <a:pt x="0" y="4"/>
                    <a:pt x="0" y="10"/>
                    <a:pt x="4" y="11"/>
                  </a:cubicBezTo>
                  <a:cubicBezTo>
                    <a:pt x="12" y="13"/>
                    <a:pt x="20" y="13"/>
                    <a:pt x="28" y="13"/>
                  </a:cubicBezTo>
                  <a:cubicBezTo>
                    <a:pt x="34" y="13"/>
                    <a:pt x="34" y="4"/>
                    <a:pt x="28" y="4"/>
                  </a:cubicBezTo>
                  <a:cubicBezTo>
                    <a:pt x="21" y="4"/>
                    <a:pt x="14" y="4"/>
                    <a:pt x="7" y="2"/>
                  </a:cubicBezTo>
                  <a:cubicBezTo>
                    <a:pt x="7" y="5"/>
                    <a:pt x="7" y="8"/>
                    <a:pt x="7" y="11"/>
                  </a:cubicBezTo>
                  <a:cubicBezTo>
                    <a:pt x="15" y="9"/>
                    <a:pt x="24" y="11"/>
                    <a:pt x="32" y="12"/>
                  </a:cubicBezTo>
                  <a:cubicBezTo>
                    <a:pt x="32" y="9"/>
                    <a:pt x="32" y="6"/>
                    <a:pt x="32" y="3"/>
                  </a:cubicBezTo>
                  <a:cubicBezTo>
                    <a:pt x="26" y="3"/>
                    <a:pt x="21" y="3"/>
                    <a:pt x="15" y="2"/>
                  </a:cubicBezTo>
                  <a:cubicBezTo>
                    <a:pt x="15" y="5"/>
                    <a:pt x="15" y="8"/>
                    <a:pt x="15" y="11"/>
                  </a:cubicBezTo>
                  <a:cubicBezTo>
                    <a:pt x="15" y="11"/>
                    <a:pt x="15" y="11"/>
                    <a:pt x="15" y="11"/>
                  </a:cubicBezTo>
                  <a:cubicBezTo>
                    <a:pt x="21" y="11"/>
                    <a:pt x="21" y="2"/>
                    <a:pt x="15"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74"/>
            <p:cNvSpPr/>
            <p:nvPr/>
          </p:nvSpPr>
          <p:spPr bwMode="auto">
            <a:xfrm>
              <a:off x="3946525" y="5867400"/>
              <a:ext cx="98425" cy="38100"/>
            </a:xfrm>
            <a:custGeom>
              <a:avLst/>
              <a:gdLst>
                <a:gd name="T0" fmla="*/ 13 w 31"/>
                <a:gd name="T1" fmla="*/ 2 h 12"/>
                <a:gd name="T2" fmla="*/ 8 w 31"/>
                <a:gd name="T3" fmla="*/ 1 h 12"/>
                <a:gd name="T4" fmla="*/ 6 w 31"/>
                <a:gd name="T5" fmla="*/ 10 h 12"/>
                <a:gd name="T6" fmla="*/ 25 w 31"/>
                <a:gd name="T7" fmla="*/ 10 h 12"/>
                <a:gd name="T8" fmla="*/ 25 w 31"/>
                <a:gd name="T9" fmla="*/ 1 h 12"/>
                <a:gd name="T10" fmla="*/ 6 w 31"/>
                <a:gd name="T11" fmla="*/ 1 h 12"/>
                <a:gd name="T12" fmla="*/ 4 w 31"/>
                <a:gd name="T13" fmla="*/ 9 h 12"/>
                <a:gd name="T14" fmla="*/ 12 w 31"/>
                <a:gd name="T15" fmla="*/ 10 h 12"/>
                <a:gd name="T16" fmla="*/ 12 w 31"/>
                <a:gd name="T17" fmla="*/ 1 h 12"/>
                <a:gd name="T18" fmla="*/ 9 w 31"/>
                <a:gd name="T19" fmla="*/ 1 h 12"/>
                <a:gd name="T20" fmla="*/ 6 w 31"/>
                <a:gd name="T21" fmla="*/ 10 h 12"/>
                <a:gd name="T22" fmla="*/ 25 w 31"/>
                <a:gd name="T23" fmla="*/ 10 h 12"/>
                <a:gd name="T24" fmla="*/ 25 w 31"/>
                <a:gd name="T25" fmla="*/ 1 h 12"/>
                <a:gd name="T26" fmla="*/ 6 w 31"/>
                <a:gd name="T27" fmla="*/ 1 h 12"/>
                <a:gd name="T28" fmla="*/ 5 w 31"/>
                <a:gd name="T29" fmla="*/ 10 h 12"/>
                <a:gd name="T30" fmla="*/ 11 w 31"/>
                <a:gd name="T31" fmla="*/ 11 h 12"/>
                <a:gd name="T32" fmla="*/ 13 w 31"/>
                <a:gd name="T33"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12">
                  <a:moveTo>
                    <a:pt x="13" y="2"/>
                  </a:moveTo>
                  <a:cubicBezTo>
                    <a:pt x="11" y="2"/>
                    <a:pt x="10" y="1"/>
                    <a:pt x="8" y="1"/>
                  </a:cubicBezTo>
                  <a:cubicBezTo>
                    <a:pt x="7" y="4"/>
                    <a:pt x="7" y="7"/>
                    <a:pt x="6" y="10"/>
                  </a:cubicBezTo>
                  <a:cubicBezTo>
                    <a:pt x="13" y="10"/>
                    <a:pt x="19" y="10"/>
                    <a:pt x="25" y="10"/>
                  </a:cubicBezTo>
                  <a:cubicBezTo>
                    <a:pt x="31" y="10"/>
                    <a:pt x="31" y="1"/>
                    <a:pt x="25" y="1"/>
                  </a:cubicBezTo>
                  <a:cubicBezTo>
                    <a:pt x="19" y="1"/>
                    <a:pt x="13" y="1"/>
                    <a:pt x="6" y="1"/>
                  </a:cubicBezTo>
                  <a:cubicBezTo>
                    <a:pt x="2" y="1"/>
                    <a:pt x="0" y="7"/>
                    <a:pt x="4" y="9"/>
                  </a:cubicBezTo>
                  <a:cubicBezTo>
                    <a:pt x="7" y="11"/>
                    <a:pt x="9" y="10"/>
                    <a:pt x="12" y="10"/>
                  </a:cubicBezTo>
                  <a:cubicBezTo>
                    <a:pt x="18" y="9"/>
                    <a:pt x="18" y="0"/>
                    <a:pt x="12" y="1"/>
                  </a:cubicBezTo>
                  <a:cubicBezTo>
                    <a:pt x="11" y="1"/>
                    <a:pt x="9" y="1"/>
                    <a:pt x="9" y="1"/>
                  </a:cubicBezTo>
                  <a:cubicBezTo>
                    <a:pt x="8" y="4"/>
                    <a:pt x="7" y="7"/>
                    <a:pt x="6" y="10"/>
                  </a:cubicBezTo>
                  <a:cubicBezTo>
                    <a:pt x="13" y="10"/>
                    <a:pt x="19" y="10"/>
                    <a:pt x="25" y="10"/>
                  </a:cubicBezTo>
                  <a:cubicBezTo>
                    <a:pt x="25" y="7"/>
                    <a:pt x="25" y="4"/>
                    <a:pt x="25" y="1"/>
                  </a:cubicBezTo>
                  <a:cubicBezTo>
                    <a:pt x="19" y="1"/>
                    <a:pt x="13" y="1"/>
                    <a:pt x="6" y="1"/>
                  </a:cubicBezTo>
                  <a:cubicBezTo>
                    <a:pt x="1" y="1"/>
                    <a:pt x="0" y="9"/>
                    <a:pt x="5" y="10"/>
                  </a:cubicBezTo>
                  <a:cubicBezTo>
                    <a:pt x="7" y="10"/>
                    <a:pt x="9" y="11"/>
                    <a:pt x="11" y="11"/>
                  </a:cubicBezTo>
                  <a:cubicBezTo>
                    <a:pt x="17" y="12"/>
                    <a:pt x="19" y="3"/>
                    <a:pt x="13"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75"/>
            <p:cNvSpPr/>
            <p:nvPr/>
          </p:nvSpPr>
          <p:spPr bwMode="auto">
            <a:xfrm>
              <a:off x="4887913" y="5826125"/>
              <a:ext cx="133350" cy="50800"/>
            </a:xfrm>
            <a:custGeom>
              <a:avLst/>
              <a:gdLst>
                <a:gd name="T0" fmla="*/ 10 w 42"/>
                <a:gd name="T1" fmla="*/ 11 h 16"/>
                <a:gd name="T2" fmla="*/ 27 w 42"/>
                <a:gd name="T3" fmla="*/ 16 h 16"/>
                <a:gd name="T4" fmla="*/ 29 w 42"/>
                <a:gd name="T5" fmla="*/ 7 h 16"/>
                <a:gd name="T6" fmla="*/ 6 w 42"/>
                <a:gd name="T7" fmla="*/ 4 h 16"/>
                <a:gd name="T8" fmla="*/ 5 w 42"/>
                <a:gd name="T9" fmla="*/ 12 h 16"/>
                <a:gd name="T10" fmla="*/ 36 w 42"/>
                <a:gd name="T11" fmla="*/ 13 h 16"/>
                <a:gd name="T12" fmla="*/ 36 w 42"/>
                <a:gd name="T13" fmla="*/ 4 h 16"/>
                <a:gd name="T14" fmla="*/ 7 w 42"/>
                <a:gd name="T15" fmla="*/ 4 h 16"/>
                <a:gd name="T16" fmla="*/ 6 w 42"/>
                <a:gd name="T17" fmla="*/ 13 h 16"/>
                <a:gd name="T18" fmla="*/ 25 w 42"/>
                <a:gd name="T19" fmla="*/ 15 h 16"/>
                <a:gd name="T20" fmla="*/ 27 w 42"/>
                <a:gd name="T21" fmla="*/ 7 h 16"/>
                <a:gd name="T22" fmla="*/ 14 w 42"/>
                <a:gd name="T23" fmla="*/ 3 h 16"/>
                <a:gd name="T24" fmla="*/ 10 w 42"/>
                <a:gd name="T25"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6">
                  <a:moveTo>
                    <a:pt x="10" y="11"/>
                  </a:moveTo>
                  <a:cubicBezTo>
                    <a:pt x="15" y="14"/>
                    <a:pt x="21" y="15"/>
                    <a:pt x="27" y="16"/>
                  </a:cubicBezTo>
                  <a:cubicBezTo>
                    <a:pt x="31" y="16"/>
                    <a:pt x="33" y="9"/>
                    <a:pt x="29" y="7"/>
                  </a:cubicBezTo>
                  <a:cubicBezTo>
                    <a:pt x="22" y="4"/>
                    <a:pt x="14" y="4"/>
                    <a:pt x="6" y="4"/>
                  </a:cubicBezTo>
                  <a:cubicBezTo>
                    <a:pt x="1" y="3"/>
                    <a:pt x="0" y="11"/>
                    <a:pt x="5" y="12"/>
                  </a:cubicBezTo>
                  <a:cubicBezTo>
                    <a:pt x="15" y="15"/>
                    <a:pt x="26" y="13"/>
                    <a:pt x="36" y="13"/>
                  </a:cubicBezTo>
                  <a:cubicBezTo>
                    <a:pt x="42" y="13"/>
                    <a:pt x="42" y="4"/>
                    <a:pt x="36" y="4"/>
                  </a:cubicBezTo>
                  <a:cubicBezTo>
                    <a:pt x="27" y="4"/>
                    <a:pt x="17" y="6"/>
                    <a:pt x="7" y="4"/>
                  </a:cubicBezTo>
                  <a:cubicBezTo>
                    <a:pt x="7" y="7"/>
                    <a:pt x="7" y="10"/>
                    <a:pt x="6" y="13"/>
                  </a:cubicBezTo>
                  <a:cubicBezTo>
                    <a:pt x="12" y="13"/>
                    <a:pt x="19" y="13"/>
                    <a:pt x="25" y="15"/>
                  </a:cubicBezTo>
                  <a:cubicBezTo>
                    <a:pt x="25" y="12"/>
                    <a:pt x="26" y="10"/>
                    <a:pt x="27" y="7"/>
                  </a:cubicBezTo>
                  <a:cubicBezTo>
                    <a:pt x="22" y="7"/>
                    <a:pt x="18" y="6"/>
                    <a:pt x="14" y="3"/>
                  </a:cubicBezTo>
                  <a:cubicBezTo>
                    <a:pt x="9" y="0"/>
                    <a:pt x="5" y="7"/>
                    <a:pt x="10"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76"/>
            <p:cNvSpPr/>
            <p:nvPr/>
          </p:nvSpPr>
          <p:spPr bwMode="auto">
            <a:xfrm>
              <a:off x="2887663" y="5902325"/>
              <a:ext cx="107950" cy="38100"/>
            </a:xfrm>
            <a:custGeom>
              <a:avLst/>
              <a:gdLst>
                <a:gd name="T0" fmla="*/ 9 w 34"/>
                <a:gd name="T1" fmla="*/ 10 h 12"/>
                <a:gd name="T2" fmla="*/ 29 w 34"/>
                <a:gd name="T3" fmla="*/ 11 h 12"/>
                <a:gd name="T4" fmla="*/ 29 w 34"/>
                <a:gd name="T5" fmla="*/ 2 h 12"/>
                <a:gd name="T6" fmla="*/ 6 w 34"/>
                <a:gd name="T7" fmla="*/ 2 h 12"/>
                <a:gd name="T8" fmla="*/ 6 w 34"/>
                <a:gd name="T9" fmla="*/ 11 h 12"/>
                <a:gd name="T10" fmla="*/ 29 w 34"/>
                <a:gd name="T11" fmla="*/ 11 h 12"/>
                <a:gd name="T12" fmla="*/ 29 w 34"/>
                <a:gd name="T13" fmla="*/ 2 h 12"/>
                <a:gd name="T14" fmla="*/ 11 w 34"/>
                <a:gd name="T15" fmla="*/ 1 h 12"/>
                <a:gd name="T16" fmla="*/ 9 w 34"/>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9" y="10"/>
                  </a:moveTo>
                  <a:cubicBezTo>
                    <a:pt x="15" y="11"/>
                    <a:pt x="22" y="11"/>
                    <a:pt x="29" y="11"/>
                  </a:cubicBezTo>
                  <a:cubicBezTo>
                    <a:pt x="29" y="8"/>
                    <a:pt x="29" y="5"/>
                    <a:pt x="29" y="2"/>
                  </a:cubicBezTo>
                  <a:cubicBezTo>
                    <a:pt x="21" y="2"/>
                    <a:pt x="14" y="2"/>
                    <a:pt x="6" y="2"/>
                  </a:cubicBezTo>
                  <a:cubicBezTo>
                    <a:pt x="0" y="2"/>
                    <a:pt x="0" y="11"/>
                    <a:pt x="6" y="11"/>
                  </a:cubicBezTo>
                  <a:cubicBezTo>
                    <a:pt x="14" y="11"/>
                    <a:pt x="21" y="11"/>
                    <a:pt x="29" y="11"/>
                  </a:cubicBezTo>
                  <a:cubicBezTo>
                    <a:pt x="34" y="12"/>
                    <a:pt x="34" y="3"/>
                    <a:pt x="29" y="2"/>
                  </a:cubicBezTo>
                  <a:cubicBezTo>
                    <a:pt x="23" y="2"/>
                    <a:pt x="16" y="2"/>
                    <a:pt x="11" y="1"/>
                  </a:cubicBezTo>
                  <a:cubicBezTo>
                    <a:pt x="5" y="0"/>
                    <a:pt x="3" y="9"/>
                    <a:pt x="9"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78"/>
            <p:cNvSpPr/>
            <p:nvPr/>
          </p:nvSpPr>
          <p:spPr bwMode="auto">
            <a:xfrm>
              <a:off x="3476625" y="5822950"/>
              <a:ext cx="92075" cy="41275"/>
            </a:xfrm>
            <a:custGeom>
              <a:avLst/>
              <a:gdLst>
                <a:gd name="T0" fmla="*/ 10 w 29"/>
                <a:gd name="T1" fmla="*/ 11 h 13"/>
                <a:gd name="T2" fmla="*/ 23 w 29"/>
                <a:gd name="T3" fmla="*/ 13 h 13"/>
                <a:gd name="T4" fmla="*/ 23 w 29"/>
                <a:gd name="T5" fmla="*/ 4 h 13"/>
                <a:gd name="T6" fmla="*/ 6 w 29"/>
                <a:gd name="T7" fmla="*/ 4 h 13"/>
                <a:gd name="T8" fmla="*/ 9 w 29"/>
                <a:gd name="T9" fmla="*/ 12 h 13"/>
                <a:gd name="T10" fmla="*/ 11 w 29"/>
                <a:gd name="T11" fmla="*/ 12 h 13"/>
                <a:gd name="T12" fmla="*/ 14 w 29"/>
                <a:gd name="T13" fmla="*/ 11 h 13"/>
                <a:gd name="T14" fmla="*/ 10 w 29"/>
                <a:gd name="T15" fmla="*/ 3 h 13"/>
                <a:gd name="T16" fmla="*/ 7 w 29"/>
                <a:gd name="T17" fmla="*/ 3 h 13"/>
                <a:gd name="T18" fmla="*/ 4 w 29"/>
                <a:gd name="T19" fmla="*/ 4 h 13"/>
                <a:gd name="T20" fmla="*/ 6 w 29"/>
                <a:gd name="T21" fmla="*/ 13 h 13"/>
                <a:gd name="T22" fmla="*/ 23 w 29"/>
                <a:gd name="T23" fmla="*/ 13 h 13"/>
                <a:gd name="T24" fmla="*/ 23 w 29"/>
                <a:gd name="T25" fmla="*/ 4 h 13"/>
                <a:gd name="T26" fmla="*/ 10 w 29"/>
                <a:gd name="T27" fmla="*/ 2 h 13"/>
                <a:gd name="T28" fmla="*/ 10 w 29"/>
                <a:gd name="T29"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13">
                  <a:moveTo>
                    <a:pt x="10" y="11"/>
                  </a:moveTo>
                  <a:cubicBezTo>
                    <a:pt x="15" y="12"/>
                    <a:pt x="19" y="13"/>
                    <a:pt x="23" y="13"/>
                  </a:cubicBezTo>
                  <a:cubicBezTo>
                    <a:pt x="23" y="10"/>
                    <a:pt x="23" y="7"/>
                    <a:pt x="23" y="4"/>
                  </a:cubicBezTo>
                  <a:cubicBezTo>
                    <a:pt x="18" y="4"/>
                    <a:pt x="12" y="4"/>
                    <a:pt x="6" y="4"/>
                  </a:cubicBezTo>
                  <a:cubicBezTo>
                    <a:pt x="7" y="6"/>
                    <a:pt x="8" y="9"/>
                    <a:pt x="9" y="12"/>
                  </a:cubicBezTo>
                  <a:cubicBezTo>
                    <a:pt x="9" y="12"/>
                    <a:pt x="11" y="12"/>
                    <a:pt x="11" y="12"/>
                  </a:cubicBezTo>
                  <a:cubicBezTo>
                    <a:pt x="12" y="12"/>
                    <a:pt x="13" y="11"/>
                    <a:pt x="14" y="11"/>
                  </a:cubicBezTo>
                  <a:cubicBezTo>
                    <a:pt x="19" y="8"/>
                    <a:pt x="15" y="0"/>
                    <a:pt x="10" y="3"/>
                  </a:cubicBezTo>
                  <a:cubicBezTo>
                    <a:pt x="9" y="3"/>
                    <a:pt x="8" y="3"/>
                    <a:pt x="7" y="3"/>
                  </a:cubicBezTo>
                  <a:cubicBezTo>
                    <a:pt x="6" y="3"/>
                    <a:pt x="5" y="4"/>
                    <a:pt x="4" y="4"/>
                  </a:cubicBezTo>
                  <a:cubicBezTo>
                    <a:pt x="0" y="6"/>
                    <a:pt x="2" y="13"/>
                    <a:pt x="6" y="13"/>
                  </a:cubicBezTo>
                  <a:cubicBezTo>
                    <a:pt x="12" y="13"/>
                    <a:pt x="18" y="13"/>
                    <a:pt x="23" y="13"/>
                  </a:cubicBezTo>
                  <a:cubicBezTo>
                    <a:pt x="29" y="13"/>
                    <a:pt x="29" y="4"/>
                    <a:pt x="23" y="4"/>
                  </a:cubicBezTo>
                  <a:cubicBezTo>
                    <a:pt x="19" y="4"/>
                    <a:pt x="15" y="3"/>
                    <a:pt x="10" y="2"/>
                  </a:cubicBezTo>
                  <a:cubicBezTo>
                    <a:pt x="4" y="2"/>
                    <a:pt x="4" y="11"/>
                    <a:pt x="10"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79"/>
            <p:cNvSpPr/>
            <p:nvPr/>
          </p:nvSpPr>
          <p:spPr bwMode="auto">
            <a:xfrm>
              <a:off x="3389313" y="5956300"/>
              <a:ext cx="100013" cy="53975"/>
            </a:xfrm>
            <a:custGeom>
              <a:avLst/>
              <a:gdLst>
                <a:gd name="T0" fmla="*/ 3 w 32"/>
                <a:gd name="T1" fmla="*/ 8 h 17"/>
                <a:gd name="T2" fmla="*/ 26 w 32"/>
                <a:gd name="T3" fmla="*/ 14 h 17"/>
                <a:gd name="T4" fmla="*/ 26 w 32"/>
                <a:gd name="T5" fmla="*/ 5 h 17"/>
                <a:gd name="T6" fmla="*/ 5 w 32"/>
                <a:gd name="T7" fmla="*/ 5 h 17"/>
                <a:gd name="T8" fmla="*/ 5 w 32"/>
                <a:gd name="T9" fmla="*/ 14 h 17"/>
                <a:gd name="T10" fmla="*/ 23 w 32"/>
                <a:gd name="T11" fmla="*/ 15 h 17"/>
                <a:gd name="T12" fmla="*/ 25 w 32"/>
                <a:gd name="T13" fmla="*/ 7 h 17"/>
                <a:gd name="T14" fmla="*/ 5 w 32"/>
                <a:gd name="T15" fmla="*/ 5 h 17"/>
                <a:gd name="T16" fmla="*/ 5 w 32"/>
                <a:gd name="T17" fmla="*/ 14 h 17"/>
                <a:gd name="T18" fmla="*/ 26 w 32"/>
                <a:gd name="T19" fmla="*/ 14 h 17"/>
                <a:gd name="T20" fmla="*/ 26 w 32"/>
                <a:gd name="T21" fmla="*/ 5 h 17"/>
                <a:gd name="T22" fmla="*/ 17 w 32"/>
                <a:gd name="T23" fmla="*/ 5 h 17"/>
                <a:gd name="T24" fmla="*/ 13 w 32"/>
                <a:gd name="T25" fmla="*/ 5 h 17"/>
                <a:gd name="T26" fmla="*/ 11 w 32"/>
                <a:gd name="T27" fmla="*/ 4 h 17"/>
                <a:gd name="T28" fmla="*/ 12 w 32"/>
                <a:gd name="T29" fmla="*/ 5 h 17"/>
                <a:gd name="T30" fmla="*/ 3 w 32"/>
                <a:gd name="T31"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17">
                  <a:moveTo>
                    <a:pt x="3" y="8"/>
                  </a:moveTo>
                  <a:cubicBezTo>
                    <a:pt x="4" y="16"/>
                    <a:pt x="20" y="15"/>
                    <a:pt x="26" y="14"/>
                  </a:cubicBezTo>
                  <a:cubicBezTo>
                    <a:pt x="32" y="13"/>
                    <a:pt x="32" y="5"/>
                    <a:pt x="26" y="5"/>
                  </a:cubicBezTo>
                  <a:cubicBezTo>
                    <a:pt x="19" y="5"/>
                    <a:pt x="12" y="5"/>
                    <a:pt x="5" y="5"/>
                  </a:cubicBezTo>
                  <a:cubicBezTo>
                    <a:pt x="0" y="5"/>
                    <a:pt x="0" y="14"/>
                    <a:pt x="5" y="14"/>
                  </a:cubicBezTo>
                  <a:cubicBezTo>
                    <a:pt x="11" y="14"/>
                    <a:pt x="17" y="14"/>
                    <a:pt x="23" y="15"/>
                  </a:cubicBezTo>
                  <a:cubicBezTo>
                    <a:pt x="29" y="17"/>
                    <a:pt x="31" y="8"/>
                    <a:pt x="25" y="7"/>
                  </a:cubicBezTo>
                  <a:cubicBezTo>
                    <a:pt x="19" y="5"/>
                    <a:pt x="12" y="5"/>
                    <a:pt x="5" y="5"/>
                  </a:cubicBezTo>
                  <a:cubicBezTo>
                    <a:pt x="5" y="8"/>
                    <a:pt x="5" y="11"/>
                    <a:pt x="5" y="14"/>
                  </a:cubicBezTo>
                  <a:cubicBezTo>
                    <a:pt x="12" y="14"/>
                    <a:pt x="19" y="14"/>
                    <a:pt x="26" y="14"/>
                  </a:cubicBezTo>
                  <a:cubicBezTo>
                    <a:pt x="26" y="11"/>
                    <a:pt x="26" y="8"/>
                    <a:pt x="26" y="5"/>
                  </a:cubicBezTo>
                  <a:cubicBezTo>
                    <a:pt x="23" y="5"/>
                    <a:pt x="20" y="6"/>
                    <a:pt x="17" y="5"/>
                  </a:cubicBezTo>
                  <a:cubicBezTo>
                    <a:pt x="16" y="5"/>
                    <a:pt x="14" y="5"/>
                    <a:pt x="13" y="5"/>
                  </a:cubicBezTo>
                  <a:cubicBezTo>
                    <a:pt x="13" y="5"/>
                    <a:pt x="12" y="5"/>
                    <a:pt x="11" y="4"/>
                  </a:cubicBezTo>
                  <a:cubicBezTo>
                    <a:pt x="11" y="4"/>
                    <a:pt x="11" y="4"/>
                    <a:pt x="12" y="5"/>
                  </a:cubicBezTo>
                  <a:cubicBezTo>
                    <a:pt x="11" y="0"/>
                    <a:pt x="2" y="2"/>
                    <a:pt x="3" y="8"/>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80"/>
            <p:cNvSpPr/>
            <p:nvPr/>
          </p:nvSpPr>
          <p:spPr bwMode="auto">
            <a:xfrm>
              <a:off x="5389563" y="5819775"/>
              <a:ext cx="107950" cy="31750"/>
            </a:xfrm>
            <a:custGeom>
              <a:avLst/>
              <a:gdLst>
                <a:gd name="T0" fmla="*/ 12 w 34"/>
                <a:gd name="T1" fmla="*/ 9 h 10"/>
                <a:gd name="T2" fmla="*/ 29 w 34"/>
                <a:gd name="T3" fmla="*/ 9 h 10"/>
                <a:gd name="T4" fmla="*/ 29 w 34"/>
                <a:gd name="T5" fmla="*/ 0 h 10"/>
                <a:gd name="T6" fmla="*/ 6 w 34"/>
                <a:gd name="T7" fmla="*/ 1 h 10"/>
                <a:gd name="T8" fmla="*/ 6 w 34"/>
                <a:gd name="T9" fmla="*/ 10 h 10"/>
                <a:gd name="T10" fmla="*/ 29 w 34"/>
                <a:gd name="T11" fmla="*/ 9 h 10"/>
                <a:gd name="T12" fmla="*/ 29 w 34"/>
                <a:gd name="T13" fmla="*/ 0 h 10"/>
                <a:gd name="T14" fmla="*/ 12 w 34"/>
                <a:gd name="T15" fmla="*/ 0 h 10"/>
                <a:gd name="T16" fmla="*/ 12 w 34"/>
                <a:gd name="T1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12" y="9"/>
                  </a:moveTo>
                  <a:cubicBezTo>
                    <a:pt x="17" y="9"/>
                    <a:pt x="23" y="9"/>
                    <a:pt x="29" y="9"/>
                  </a:cubicBezTo>
                  <a:cubicBezTo>
                    <a:pt x="29" y="6"/>
                    <a:pt x="29" y="3"/>
                    <a:pt x="29" y="0"/>
                  </a:cubicBezTo>
                  <a:cubicBezTo>
                    <a:pt x="21" y="0"/>
                    <a:pt x="14" y="1"/>
                    <a:pt x="6" y="1"/>
                  </a:cubicBezTo>
                  <a:cubicBezTo>
                    <a:pt x="0" y="1"/>
                    <a:pt x="0" y="10"/>
                    <a:pt x="6" y="10"/>
                  </a:cubicBezTo>
                  <a:cubicBezTo>
                    <a:pt x="14" y="10"/>
                    <a:pt x="21" y="9"/>
                    <a:pt x="29" y="9"/>
                  </a:cubicBezTo>
                  <a:cubicBezTo>
                    <a:pt x="34" y="9"/>
                    <a:pt x="34" y="0"/>
                    <a:pt x="29" y="0"/>
                  </a:cubicBezTo>
                  <a:cubicBezTo>
                    <a:pt x="23" y="0"/>
                    <a:pt x="17" y="0"/>
                    <a:pt x="12" y="0"/>
                  </a:cubicBezTo>
                  <a:cubicBezTo>
                    <a:pt x="6" y="0"/>
                    <a:pt x="6" y="9"/>
                    <a:pt x="12" y="9"/>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81"/>
            <p:cNvSpPr/>
            <p:nvPr/>
          </p:nvSpPr>
          <p:spPr bwMode="auto">
            <a:xfrm>
              <a:off x="5683250" y="5943600"/>
              <a:ext cx="92075" cy="41275"/>
            </a:xfrm>
            <a:custGeom>
              <a:avLst/>
              <a:gdLst>
                <a:gd name="T0" fmla="*/ 14 w 29"/>
                <a:gd name="T1" fmla="*/ 11 h 13"/>
                <a:gd name="T2" fmla="*/ 23 w 29"/>
                <a:gd name="T3" fmla="*/ 13 h 13"/>
                <a:gd name="T4" fmla="*/ 24 w 29"/>
                <a:gd name="T5" fmla="*/ 4 h 13"/>
                <a:gd name="T6" fmla="*/ 14 w 29"/>
                <a:gd name="T7" fmla="*/ 3 h 13"/>
                <a:gd name="T8" fmla="*/ 9 w 29"/>
                <a:gd name="T9" fmla="*/ 3 h 13"/>
                <a:gd name="T10" fmla="*/ 7 w 29"/>
                <a:gd name="T11" fmla="*/ 3 h 13"/>
                <a:gd name="T12" fmla="*/ 9 w 29"/>
                <a:gd name="T13" fmla="*/ 4 h 13"/>
                <a:gd name="T14" fmla="*/ 10 w 29"/>
                <a:gd name="T15" fmla="*/ 8 h 13"/>
                <a:gd name="T16" fmla="*/ 7 w 29"/>
                <a:gd name="T17" fmla="*/ 11 h 13"/>
                <a:gd name="T18" fmla="*/ 5 w 29"/>
                <a:gd name="T19" fmla="*/ 2 h 13"/>
                <a:gd name="T20" fmla="*/ 2 w 29"/>
                <a:gd name="T21" fmla="*/ 9 h 13"/>
                <a:gd name="T22" fmla="*/ 7 w 29"/>
                <a:gd name="T23" fmla="*/ 12 h 13"/>
                <a:gd name="T24" fmla="*/ 22 w 29"/>
                <a:gd name="T25" fmla="*/ 13 h 13"/>
                <a:gd name="T26" fmla="*/ 23 w 29"/>
                <a:gd name="T27" fmla="*/ 4 h 13"/>
                <a:gd name="T28" fmla="*/ 14 w 29"/>
                <a:gd name="T29" fmla="*/ 2 h 13"/>
                <a:gd name="T30" fmla="*/ 14 w 29"/>
                <a:gd name="T3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3">
                  <a:moveTo>
                    <a:pt x="14" y="11"/>
                  </a:moveTo>
                  <a:cubicBezTo>
                    <a:pt x="17" y="11"/>
                    <a:pt x="20" y="12"/>
                    <a:pt x="23" y="13"/>
                  </a:cubicBezTo>
                  <a:cubicBezTo>
                    <a:pt x="28" y="13"/>
                    <a:pt x="29" y="5"/>
                    <a:pt x="24" y="4"/>
                  </a:cubicBezTo>
                  <a:cubicBezTo>
                    <a:pt x="21" y="3"/>
                    <a:pt x="17" y="3"/>
                    <a:pt x="14" y="3"/>
                  </a:cubicBezTo>
                  <a:cubicBezTo>
                    <a:pt x="12" y="3"/>
                    <a:pt x="11" y="3"/>
                    <a:pt x="9" y="3"/>
                  </a:cubicBezTo>
                  <a:cubicBezTo>
                    <a:pt x="9" y="3"/>
                    <a:pt x="8" y="3"/>
                    <a:pt x="7" y="3"/>
                  </a:cubicBezTo>
                  <a:cubicBezTo>
                    <a:pt x="6" y="3"/>
                    <a:pt x="8" y="3"/>
                    <a:pt x="9" y="4"/>
                  </a:cubicBezTo>
                  <a:cubicBezTo>
                    <a:pt x="9" y="5"/>
                    <a:pt x="10" y="7"/>
                    <a:pt x="10" y="8"/>
                  </a:cubicBezTo>
                  <a:cubicBezTo>
                    <a:pt x="9" y="9"/>
                    <a:pt x="8" y="10"/>
                    <a:pt x="7" y="11"/>
                  </a:cubicBezTo>
                  <a:cubicBezTo>
                    <a:pt x="13" y="9"/>
                    <a:pt x="10" y="0"/>
                    <a:pt x="5" y="2"/>
                  </a:cubicBezTo>
                  <a:cubicBezTo>
                    <a:pt x="2" y="3"/>
                    <a:pt x="0" y="6"/>
                    <a:pt x="2" y="9"/>
                  </a:cubicBezTo>
                  <a:cubicBezTo>
                    <a:pt x="3" y="11"/>
                    <a:pt x="5" y="12"/>
                    <a:pt x="7" y="12"/>
                  </a:cubicBezTo>
                  <a:cubicBezTo>
                    <a:pt x="12" y="12"/>
                    <a:pt x="17" y="11"/>
                    <a:pt x="22" y="13"/>
                  </a:cubicBezTo>
                  <a:cubicBezTo>
                    <a:pt x="22" y="10"/>
                    <a:pt x="23" y="7"/>
                    <a:pt x="23" y="4"/>
                  </a:cubicBezTo>
                  <a:cubicBezTo>
                    <a:pt x="20" y="3"/>
                    <a:pt x="17" y="2"/>
                    <a:pt x="14" y="2"/>
                  </a:cubicBezTo>
                  <a:cubicBezTo>
                    <a:pt x="8" y="2"/>
                    <a:pt x="8" y="11"/>
                    <a:pt x="14"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82"/>
            <p:cNvSpPr/>
            <p:nvPr/>
          </p:nvSpPr>
          <p:spPr bwMode="auto">
            <a:xfrm>
              <a:off x="6111875" y="5876925"/>
              <a:ext cx="98425" cy="38100"/>
            </a:xfrm>
            <a:custGeom>
              <a:avLst/>
              <a:gdLst>
                <a:gd name="T0" fmla="*/ 12 w 31"/>
                <a:gd name="T1" fmla="*/ 12 h 12"/>
                <a:gd name="T2" fmla="*/ 25 w 31"/>
                <a:gd name="T3" fmla="*/ 12 h 12"/>
                <a:gd name="T4" fmla="*/ 25 w 31"/>
                <a:gd name="T5" fmla="*/ 3 h 12"/>
                <a:gd name="T6" fmla="*/ 7 w 31"/>
                <a:gd name="T7" fmla="*/ 1 h 12"/>
                <a:gd name="T8" fmla="*/ 8 w 31"/>
                <a:gd name="T9" fmla="*/ 10 h 12"/>
                <a:gd name="T10" fmla="*/ 26 w 31"/>
                <a:gd name="T11" fmla="*/ 9 h 12"/>
                <a:gd name="T12" fmla="*/ 26 w 31"/>
                <a:gd name="T13" fmla="*/ 0 h 12"/>
                <a:gd name="T14" fmla="*/ 6 w 31"/>
                <a:gd name="T15" fmla="*/ 2 h 12"/>
                <a:gd name="T16" fmla="*/ 7 w 31"/>
                <a:gd name="T17" fmla="*/ 10 h 12"/>
                <a:gd name="T18" fmla="*/ 25 w 31"/>
                <a:gd name="T19" fmla="*/ 12 h 12"/>
                <a:gd name="T20" fmla="*/ 25 w 31"/>
                <a:gd name="T21" fmla="*/ 3 h 12"/>
                <a:gd name="T22" fmla="*/ 12 w 31"/>
                <a:gd name="T23" fmla="*/ 3 h 12"/>
                <a:gd name="T24" fmla="*/ 12 w 31"/>
                <a:gd name="T25"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12">
                  <a:moveTo>
                    <a:pt x="12" y="12"/>
                  </a:moveTo>
                  <a:cubicBezTo>
                    <a:pt x="17" y="12"/>
                    <a:pt x="21" y="12"/>
                    <a:pt x="25" y="12"/>
                  </a:cubicBezTo>
                  <a:cubicBezTo>
                    <a:pt x="31" y="12"/>
                    <a:pt x="31" y="3"/>
                    <a:pt x="25" y="3"/>
                  </a:cubicBezTo>
                  <a:cubicBezTo>
                    <a:pt x="19" y="3"/>
                    <a:pt x="13" y="2"/>
                    <a:pt x="7" y="1"/>
                  </a:cubicBezTo>
                  <a:cubicBezTo>
                    <a:pt x="7" y="4"/>
                    <a:pt x="8" y="7"/>
                    <a:pt x="8" y="10"/>
                  </a:cubicBezTo>
                  <a:cubicBezTo>
                    <a:pt x="14" y="9"/>
                    <a:pt x="20" y="9"/>
                    <a:pt x="26" y="9"/>
                  </a:cubicBezTo>
                  <a:cubicBezTo>
                    <a:pt x="31" y="10"/>
                    <a:pt x="31" y="1"/>
                    <a:pt x="26" y="0"/>
                  </a:cubicBezTo>
                  <a:cubicBezTo>
                    <a:pt x="19" y="0"/>
                    <a:pt x="12" y="0"/>
                    <a:pt x="6" y="2"/>
                  </a:cubicBezTo>
                  <a:cubicBezTo>
                    <a:pt x="0" y="3"/>
                    <a:pt x="2" y="10"/>
                    <a:pt x="7" y="10"/>
                  </a:cubicBezTo>
                  <a:cubicBezTo>
                    <a:pt x="13" y="11"/>
                    <a:pt x="19" y="12"/>
                    <a:pt x="25" y="12"/>
                  </a:cubicBezTo>
                  <a:cubicBezTo>
                    <a:pt x="25" y="9"/>
                    <a:pt x="25" y="6"/>
                    <a:pt x="25" y="3"/>
                  </a:cubicBezTo>
                  <a:cubicBezTo>
                    <a:pt x="21" y="3"/>
                    <a:pt x="17" y="3"/>
                    <a:pt x="12" y="3"/>
                  </a:cubicBezTo>
                  <a:cubicBezTo>
                    <a:pt x="7" y="3"/>
                    <a:pt x="7" y="12"/>
                    <a:pt x="12" y="1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83"/>
            <p:cNvSpPr/>
            <p:nvPr/>
          </p:nvSpPr>
          <p:spPr bwMode="auto">
            <a:xfrm>
              <a:off x="4035425" y="5681663"/>
              <a:ext cx="101600" cy="28575"/>
            </a:xfrm>
            <a:custGeom>
              <a:avLst/>
              <a:gdLst>
                <a:gd name="T0" fmla="*/ 13 w 32"/>
                <a:gd name="T1" fmla="*/ 9 h 9"/>
                <a:gd name="T2" fmla="*/ 26 w 32"/>
                <a:gd name="T3" fmla="*/ 9 h 9"/>
                <a:gd name="T4" fmla="*/ 26 w 32"/>
                <a:gd name="T5" fmla="*/ 0 h 9"/>
                <a:gd name="T6" fmla="*/ 6 w 32"/>
                <a:gd name="T7" fmla="*/ 0 h 9"/>
                <a:gd name="T8" fmla="*/ 6 w 32"/>
                <a:gd name="T9" fmla="*/ 9 h 9"/>
                <a:gd name="T10" fmla="*/ 26 w 32"/>
                <a:gd name="T11" fmla="*/ 9 h 9"/>
                <a:gd name="T12" fmla="*/ 26 w 32"/>
                <a:gd name="T13" fmla="*/ 0 h 9"/>
                <a:gd name="T14" fmla="*/ 13 w 32"/>
                <a:gd name="T15" fmla="*/ 0 h 9"/>
                <a:gd name="T16" fmla="*/ 13 w 32"/>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13" y="9"/>
                  </a:moveTo>
                  <a:cubicBezTo>
                    <a:pt x="18" y="9"/>
                    <a:pt x="22" y="9"/>
                    <a:pt x="26" y="9"/>
                  </a:cubicBezTo>
                  <a:cubicBezTo>
                    <a:pt x="32" y="9"/>
                    <a:pt x="32" y="0"/>
                    <a:pt x="26" y="0"/>
                  </a:cubicBezTo>
                  <a:cubicBezTo>
                    <a:pt x="20" y="0"/>
                    <a:pt x="13" y="0"/>
                    <a:pt x="6" y="0"/>
                  </a:cubicBezTo>
                  <a:cubicBezTo>
                    <a:pt x="0" y="0"/>
                    <a:pt x="0" y="9"/>
                    <a:pt x="6" y="9"/>
                  </a:cubicBezTo>
                  <a:cubicBezTo>
                    <a:pt x="13" y="9"/>
                    <a:pt x="20" y="9"/>
                    <a:pt x="26" y="9"/>
                  </a:cubicBezTo>
                  <a:cubicBezTo>
                    <a:pt x="26" y="6"/>
                    <a:pt x="26" y="3"/>
                    <a:pt x="26" y="0"/>
                  </a:cubicBezTo>
                  <a:cubicBezTo>
                    <a:pt x="22" y="0"/>
                    <a:pt x="18" y="0"/>
                    <a:pt x="13" y="0"/>
                  </a:cubicBezTo>
                  <a:cubicBezTo>
                    <a:pt x="8" y="0"/>
                    <a:pt x="8" y="9"/>
                    <a:pt x="13" y="9"/>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84"/>
            <p:cNvSpPr/>
            <p:nvPr/>
          </p:nvSpPr>
          <p:spPr bwMode="auto">
            <a:xfrm>
              <a:off x="4805363" y="5557838"/>
              <a:ext cx="123825" cy="41275"/>
            </a:xfrm>
            <a:custGeom>
              <a:avLst/>
              <a:gdLst>
                <a:gd name="T0" fmla="*/ 19 w 39"/>
                <a:gd name="T1" fmla="*/ 10 h 13"/>
                <a:gd name="T2" fmla="*/ 35 w 39"/>
                <a:gd name="T3" fmla="*/ 12 h 13"/>
                <a:gd name="T4" fmla="*/ 35 w 39"/>
                <a:gd name="T5" fmla="*/ 3 h 13"/>
                <a:gd name="T6" fmla="*/ 6 w 39"/>
                <a:gd name="T7" fmla="*/ 1 h 13"/>
                <a:gd name="T8" fmla="*/ 6 w 39"/>
                <a:gd name="T9" fmla="*/ 10 h 13"/>
                <a:gd name="T10" fmla="*/ 33 w 39"/>
                <a:gd name="T11" fmla="*/ 12 h 13"/>
                <a:gd name="T12" fmla="*/ 33 w 39"/>
                <a:gd name="T13" fmla="*/ 3 h 13"/>
                <a:gd name="T14" fmla="*/ 19 w 39"/>
                <a:gd name="T15" fmla="*/ 1 h 13"/>
                <a:gd name="T16" fmla="*/ 19 w 39"/>
                <a:gd name="T1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
                  <a:moveTo>
                    <a:pt x="19" y="10"/>
                  </a:moveTo>
                  <a:cubicBezTo>
                    <a:pt x="24" y="11"/>
                    <a:pt x="29" y="13"/>
                    <a:pt x="35" y="12"/>
                  </a:cubicBezTo>
                  <a:cubicBezTo>
                    <a:pt x="39" y="11"/>
                    <a:pt x="39" y="4"/>
                    <a:pt x="35" y="3"/>
                  </a:cubicBezTo>
                  <a:cubicBezTo>
                    <a:pt x="25" y="1"/>
                    <a:pt x="15" y="1"/>
                    <a:pt x="6" y="1"/>
                  </a:cubicBezTo>
                  <a:cubicBezTo>
                    <a:pt x="0" y="1"/>
                    <a:pt x="0" y="10"/>
                    <a:pt x="6" y="10"/>
                  </a:cubicBezTo>
                  <a:cubicBezTo>
                    <a:pt x="15" y="10"/>
                    <a:pt x="24" y="10"/>
                    <a:pt x="33" y="12"/>
                  </a:cubicBezTo>
                  <a:cubicBezTo>
                    <a:pt x="33" y="9"/>
                    <a:pt x="33" y="6"/>
                    <a:pt x="33" y="3"/>
                  </a:cubicBezTo>
                  <a:cubicBezTo>
                    <a:pt x="28" y="4"/>
                    <a:pt x="23" y="2"/>
                    <a:pt x="19" y="1"/>
                  </a:cubicBezTo>
                  <a:cubicBezTo>
                    <a:pt x="13" y="0"/>
                    <a:pt x="13" y="9"/>
                    <a:pt x="19" y="1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85"/>
            <p:cNvSpPr/>
            <p:nvPr/>
          </p:nvSpPr>
          <p:spPr bwMode="auto">
            <a:xfrm>
              <a:off x="5842000" y="5783263"/>
              <a:ext cx="120650" cy="52387"/>
            </a:xfrm>
            <a:custGeom>
              <a:avLst/>
              <a:gdLst>
                <a:gd name="T0" fmla="*/ 21 w 38"/>
                <a:gd name="T1" fmla="*/ 7 h 17"/>
                <a:gd name="T2" fmla="*/ 21 w 38"/>
                <a:gd name="T3" fmla="*/ 12 h 17"/>
                <a:gd name="T4" fmla="*/ 25 w 38"/>
                <a:gd name="T5" fmla="*/ 12 h 17"/>
                <a:gd name="T6" fmla="*/ 32 w 38"/>
                <a:gd name="T7" fmla="*/ 13 h 17"/>
                <a:gd name="T8" fmla="*/ 32 w 38"/>
                <a:gd name="T9" fmla="*/ 4 h 17"/>
                <a:gd name="T10" fmla="*/ 6 w 38"/>
                <a:gd name="T11" fmla="*/ 3 h 17"/>
                <a:gd name="T12" fmla="*/ 6 w 38"/>
                <a:gd name="T13" fmla="*/ 12 h 17"/>
                <a:gd name="T14" fmla="*/ 32 w 38"/>
                <a:gd name="T15" fmla="*/ 13 h 17"/>
                <a:gd name="T16" fmla="*/ 32 w 38"/>
                <a:gd name="T17" fmla="*/ 4 h 17"/>
                <a:gd name="T18" fmla="*/ 13 w 38"/>
                <a:gd name="T19" fmla="*/ 12 h 17"/>
                <a:gd name="T20" fmla="*/ 21 w 38"/>
                <a:gd name="T21"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7">
                  <a:moveTo>
                    <a:pt x="21" y="7"/>
                  </a:moveTo>
                  <a:cubicBezTo>
                    <a:pt x="18" y="10"/>
                    <a:pt x="18" y="12"/>
                    <a:pt x="21" y="12"/>
                  </a:cubicBezTo>
                  <a:cubicBezTo>
                    <a:pt x="22" y="12"/>
                    <a:pt x="23" y="12"/>
                    <a:pt x="25" y="12"/>
                  </a:cubicBezTo>
                  <a:cubicBezTo>
                    <a:pt x="27" y="12"/>
                    <a:pt x="30" y="13"/>
                    <a:pt x="32" y="13"/>
                  </a:cubicBezTo>
                  <a:cubicBezTo>
                    <a:pt x="32" y="10"/>
                    <a:pt x="32" y="7"/>
                    <a:pt x="32" y="4"/>
                  </a:cubicBezTo>
                  <a:cubicBezTo>
                    <a:pt x="23" y="4"/>
                    <a:pt x="15" y="3"/>
                    <a:pt x="6" y="3"/>
                  </a:cubicBezTo>
                  <a:cubicBezTo>
                    <a:pt x="0" y="3"/>
                    <a:pt x="0" y="12"/>
                    <a:pt x="6" y="12"/>
                  </a:cubicBezTo>
                  <a:cubicBezTo>
                    <a:pt x="15" y="12"/>
                    <a:pt x="23" y="13"/>
                    <a:pt x="32" y="13"/>
                  </a:cubicBezTo>
                  <a:cubicBezTo>
                    <a:pt x="38" y="13"/>
                    <a:pt x="38" y="4"/>
                    <a:pt x="32" y="4"/>
                  </a:cubicBezTo>
                  <a:cubicBezTo>
                    <a:pt x="27" y="4"/>
                    <a:pt x="7" y="0"/>
                    <a:pt x="13" y="12"/>
                  </a:cubicBezTo>
                  <a:cubicBezTo>
                    <a:pt x="16" y="17"/>
                    <a:pt x="24" y="12"/>
                    <a:pt x="21" y="7"/>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87"/>
            <p:cNvSpPr/>
            <p:nvPr/>
          </p:nvSpPr>
          <p:spPr bwMode="auto">
            <a:xfrm>
              <a:off x="4979988" y="5046663"/>
              <a:ext cx="133350" cy="41275"/>
            </a:xfrm>
            <a:custGeom>
              <a:avLst/>
              <a:gdLst>
                <a:gd name="T0" fmla="*/ 25 w 42"/>
                <a:gd name="T1" fmla="*/ 0 h 13"/>
                <a:gd name="T2" fmla="*/ 23 w 42"/>
                <a:gd name="T3" fmla="*/ 0 h 13"/>
                <a:gd name="T4" fmla="*/ 22 w 42"/>
                <a:gd name="T5" fmla="*/ 9 h 13"/>
                <a:gd name="T6" fmla="*/ 36 w 42"/>
                <a:gd name="T7" fmla="*/ 11 h 13"/>
                <a:gd name="T8" fmla="*/ 36 w 42"/>
                <a:gd name="T9" fmla="*/ 2 h 13"/>
                <a:gd name="T10" fmla="*/ 6 w 42"/>
                <a:gd name="T11" fmla="*/ 4 h 13"/>
                <a:gd name="T12" fmla="*/ 6 w 42"/>
                <a:gd name="T13" fmla="*/ 13 h 13"/>
                <a:gd name="T14" fmla="*/ 36 w 42"/>
                <a:gd name="T15" fmla="*/ 11 h 13"/>
                <a:gd name="T16" fmla="*/ 36 w 42"/>
                <a:gd name="T17" fmla="*/ 2 h 13"/>
                <a:gd name="T18" fmla="*/ 31 w 42"/>
                <a:gd name="T19" fmla="*/ 1 h 13"/>
                <a:gd name="T20" fmla="*/ 26 w 42"/>
                <a:gd name="T21" fmla="*/ 1 h 13"/>
                <a:gd name="T22" fmla="*/ 25 w 42"/>
                <a:gd name="T23" fmla="*/ 9 h 13"/>
                <a:gd name="T24" fmla="*/ 25 w 42"/>
                <a:gd name="T25" fmla="*/ 9 h 13"/>
                <a:gd name="T26" fmla="*/ 25 w 42"/>
                <a:gd name="T2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13">
                  <a:moveTo>
                    <a:pt x="25" y="0"/>
                  </a:moveTo>
                  <a:cubicBezTo>
                    <a:pt x="24" y="0"/>
                    <a:pt x="24" y="0"/>
                    <a:pt x="23" y="0"/>
                  </a:cubicBezTo>
                  <a:cubicBezTo>
                    <a:pt x="19" y="1"/>
                    <a:pt x="19" y="7"/>
                    <a:pt x="22" y="9"/>
                  </a:cubicBezTo>
                  <a:cubicBezTo>
                    <a:pt x="25" y="11"/>
                    <a:pt x="32" y="11"/>
                    <a:pt x="36" y="11"/>
                  </a:cubicBezTo>
                  <a:cubicBezTo>
                    <a:pt x="36" y="8"/>
                    <a:pt x="36" y="5"/>
                    <a:pt x="36" y="2"/>
                  </a:cubicBezTo>
                  <a:cubicBezTo>
                    <a:pt x="26" y="3"/>
                    <a:pt x="16" y="4"/>
                    <a:pt x="6" y="4"/>
                  </a:cubicBezTo>
                  <a:cubicBezTo>
                    <a:pt x="0" y="4"/>
                    <a:pt x="0" y="13"/>
                    <a:pt x="6" y="13"/>
                  </a:cubicBezTo>
                  <a:cubicBezTo>
                    <a:pt x="16" y="13"/>
                    <a:pt x="26" y="12"/>
                    <a:pt x="36" y="11"/>
                  </a:cubicBezTo>
                  <a:cubicBezTo>
                    <a:pt x="42" y="10"/>
                    <a:pt x="42" y="2"/>
                    <a:pt x="36" y="2"/>
                  </a:cubicBezTo>
                  <a:cubicBezTo>
                    <a:pt x="34" y="2"/>
                    <a:pt x="32" y="1"/>
                    <a:pt x="31" y="1"/>
                  </a:cubicBezTo>
                  <a:cubicBezTo>
                    <a:pt x="30" y="1"/>
                    <a:pt x="26" y="0"/>
                    <a:pt x="26" y="1"/>
                  </a:cubicBezTo>
                  <a:cubicBezTo>
                    <a:pt x="26" y="4"/>
                    <a:pt x="26" y="6"/>
                    <a:pt x="25" y="9"/>
                  </a:cubicBezTo>
                  <a:cubicBezTo>
                    <a:pt x="25" y="9"/>
                    <a:pt x="25" y="9"/>
                    <a:pt x="25" y="9"/>
                  </a:cubicBezTo>
                  <a:cubicBezTo>
                    <a:pt x="31" y="9"/>
                    <a:pt x="31" y="0"/>
                    <a:pt x="25" y="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88"/>
            <p:cNvSpPr/>
            <p:nvPr/>
          </p:nvSpPr>
          <p:spPr bwMode="auto">
            <a:xfrm>
              <a:off x="2989263" y="5773738"/>
              <a:ext cx="98425" cy="93662"/>
            </a:xfrm>
            <a:custGeom>
              <a:avLst/>
              <a:gdLst>
                <a:gd name="T0" fmla="*/ 12 w 31"/>
                <a:gd name="T1" fmla="*/ 21 h 30"/>
                <a:gd name="T2" fmla="*/ 21 w 31"/>
                <a:gd name="T3" fmla="*/ 9 h 30"/>
                <a:gd name="T4" fmla="*/ 17 w 31"/>
                <a:gd name="T5" fmla="*/ 7 h 30"/>
                <a:gd name="T6" fmla="*/ 22 w 31"/>
                <a:gd name="T7" fmla="*/ 23 h 30"/>
                <a:gd name="T8" fmla="*/ 25 w 31"/>
                <a:gd name="T9" fmla="*/ 19 h 30"/>
                <a:gd name="T10" fmla="*/ 9 w 31"/>
                <a:gd name="T11" fmla="*/ 20 h 30"/>
                <a:gd name="T12" fmla="*/ 7 w 31"/>
                <a:gd name="T13" fmla="*/ 29 h 30"/>
                <a:gd name="T14" fmla="*/ 27 w 31"/>
                <a:gd name="T15" fmla="*/ 28 h 30"/>
                <a:gd name="T16" fmla="*/ 31 w 31"/>
                <a:gd name="T17" fmla="*/ 23 h 30"/>
                <a:gd name="T18" fmla="*/ 25 w 31"/>
                <a:gd name="T19" fmla="*/ 2 h 30"/>
                <a:gd name="T20" fmla="*/ 21 w 31"/>
                <a:gd name="T21" fmla="*/ 0 h 30"/>
                <a:gd name="T22" fmla="*/ 4 w 31"/>
                <a:gd name="T23" fmla="*/ 9 h 30"/>
                <a:gd name="T24" fmla="*/ 4 w 31"/>
                <a:gd name="T25" fmla="*/ 25 h 30"/>
                <a:gd name="T26" fmla="*/ 12 w 31"/>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0">
                  <a:moveTo>
                    <a:pt x="12" y="21"/>
                  </a:moveTo>
                  <a:cubicBezTo>
                    <a:pt x="8" y="14"/>
                    <a:pt x="15" y="10"/>
                    <a:pt x="21" y="9"/>
                  </a:cubicBezTo>
                  <a:cubicBezTo>
                    <a:pt x="20" y="8"/>
                    <a:pt x="18" y="7"/>
                    <a:pt x="17" y="7"/>
                  </a:cubicBezTo>
                  <a:cubicBezTo>
                    <a:pt x="20" y="12"/>
                    <a:pt x="22" y="17"/>
                    <a:pt x="22" y="23"/>
                  </a:cubicBezTo>
                  <a:cubicBezTo>
                    <a:pt x="23" y="22"/>
                    <a:pt x="24" y="21"/>
                    <a:pt x="25" y="19"/>
                  </a:cubicBezTo>
                  <a:cubicBezTo>
                    <a:pt x="20" y="20"/>
                    <a:pt x="14" y="21"/>
                    <a:pt x="9" y="20"/>
                  </a:cubicBezTo>
                  <a:cubicBezTo>
                    <a:pt x="3" y="19"/>
                    <a:pt x="1" y="28"/>
                    <a:pt x="7" y="29"/>
                  </a:cubicBezTo>
                  <a:cubicBezTo>
                    <a:pt x="14" y="30"/>
                    <a:pt x="20" y="29"/>
                    <a:pt x="27" y="28"/>
                  </a:cubicBezTo>
                  <a:cubicBezTo>
                    <a:pt x="29" y="27"/>
                    <a:pt x="31" y="25"/>
                    <a:pt x="31" y="23"/>
                  </a:cubicBezTo>
                  <a:cubicBezTo>
                    <a:pt x="31" y="16"/>
                    <a:pt x="29" y="9"/>
                    <a:pt x="25" y="2"/>
                  </a:cubicBezTo>
                  <a:cubicBezTo>
                    <a:pt x="24" y="1"/>
                    <a:pt x="22" y="0"/>
                    <a:pt x="21" y="0"/>
                  </a:cubicBezTo>
                  <a:cubicBezTo>
                    <a:pt x="14" y="1"/>
                    <a:pt x="8" y="3"/>
                    <a:pt x="4" y="9"/>
                  </a:cubicBezTo>
                  <a:cubicBezTo>
                    <a:pt x="0" y="14"/>
                    <a:pt x="1" y="20"/>
                    <a:pt x="4" y="25"/>
                  </a:cubicBezTo>
                  <a:cubicBezTo>
                    <a:pt x="7" y="30"/>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89"/>
            <p:cNvSpPr/>
            <p:nvPr/>
          </p:nvSpPr>
          <p:spPr bwMode="auto">
            <a:xfrm>
              <a:off x="3249613"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9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9" y="20"/>
                  </a:cubicBezTo>
                  <a:cubicBezTo>
                    <a:pt x="3" y="19"/>
                    <a:pt x="0" y="28"/>
                    <a:pt x="6" y="29"/>
                  </a:cubicBezTo>
                  <a:cubicBezTo>
                    <a:pt x="13" y="30"/>
                    <a:pt x="20" y="29"/>
                    <a:pt x="27" y="28"/>
                  </a:cubicBezTo>
                  <a:cubicBezTo>
                    <a:pt x="29" y="27"/>
                    <a:pt x="30" y="25"/>
                    <a:pt x="30" y="24"/>
                  </a:cubicBezTo>
                  <a:cubicBezTo>
                    <a:pt x="30" y="16"/>
                    <a:pt x="28" y="9"/>
                    <a:pt x="24" y="2"/>
                  </a:cubicBezTo>
                  <a:cubicBezTo>
                    <a:pt x="23" y="1"/>
                    <a:pt x="22" y="0"/>
                    <a:pt x="20" y="0"/>
                  </a:cubicBezTo>
                  <a:cubicBezTo>
                    <a:pt x="13" y="1"/>
                    <a:pt x="7" y="3"/>
                    <a:pt x="3" y="9"/>
                  </a:cubicBezTo>
                  <a:cubicBezTo>
                    <a:pt x="0" y="14"/>
                    <a:pt x="1"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90"/>
            <p:cNvSpPr/>
            <p:nvPr/>
          </p:nvSpPr>
          <p:spPr bwMode="auto">
            <a:xfrm>
              <a:off x="3489325"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8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8" y="20"/>
                  </a:cubicBezTo>
                  <a:cubicBezTo>
                    <a:pt x="3" y="19"/>
                    <a:pt x="0" y="28"/>
                    <a:pt x="6" y="29"/>
                  </a:cubicBezTo>
                  <a:cubicBezTo>
                    <a:pt x="13" y="30"/>
                    <a:pt x="20" y="29"/>
                    <a:pt x="27" y="28"/>
                  </a:cubicBezTo>
                  <a:cubicBezTo>
                    <a:pt x="28" y="27"/>
                    <a:pt x="30" y="25"/>
                    <a:pt x="30" y="24"/>
                  </a:cubicBezTo>
                  <a:cubicBezTo>
                    <a:pt x="30" y="16"/>
                    <a:pt x="28" y="9"/>
                    <a:pt x="24" y="2"/>
                  </a:cubicBezTo>
                  <a:cubicBezTo>
                    <a:pt x="23" y="1"/>
                    <a:pt x="22" y="0"/>
                    <a:pt x="20" y="0"/>
                  </a:cubicBezTo>
                  <a:cubicBezTo>
                    <a:pt x="13" y="1"/>
                    <a:pt x="7" y="3"/>
                    <a:pt x="3" y="9"/>
                  </a:cubicBezTo>
                  <a:cubicBezTo>
                    <a:pt x="0" y="14"/>
                    <a:pt x="0"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91"/>
            <p:cNvSpPr/>
            <p:nvPr/>
          </p:nvSpPr>
          <p:spPr bwMode="auto">
            <a:xfrm>
              <a:off x="4013200" y="52498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8"/>
                    <a:pt x="18" y="8"/>
                    <a:pt x="17" y="7"/>
                  </a:cubicBezTo>
                  <a:cubicBezTo>
                    <a:pt x="20" y="12"/>
                    <a:pt x="21" y="18"/>
                    <a:pt x="21" y="24"/>
                  </a:cubicBezTo>
                  <a:cubicBezTo>
                    <a:pt x="22" y="22"/>
                    <a:pt x="24" y="21"/>
                    <a:pt x="25" y="19"/>
                  </a:cubicBezTo>
                  <a:cubicBezTo>
                    <a:pt x="20" y="20"/>
                    <a:pt x="14" y="22"/>
                    <a:pt x="9" y="20"/>
                  </a:cubicBezTo>
                  <a:cubicBezTo>
                    <a:pt x="3" y="19"/>
                    <a:pt x="1" y="28"/>
                    <a:pt x="7"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92"/>
            <p:cNvSpPr/>
            <p:nvPr/>
          </p:nvSpPr>
          <p:spPr bwMode="auto">
            <a:xfrm>
              <a:off x="4019550" y="55546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1 h 31"/>
                <a:gd name="T12" fmla="*/ 6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9"/>
                    <a:pt x="18" y="8"/>
                    <a:pt x="17" y="7"/>
                  </a:cubicBezTo>
                  <a:cubicBezTo>
                    <a:pt x="20" y="12"/>
                    <a:pt x="21" y="18"/>
                    <a:pt x="21" y="24"/>
                  </a:cubicBezTo>
                  <a:cubicBezTo>
                    <a:pt x="22" y="22"/>
                    <a:pt x="23" y="21"/>
                    <a:pt x="25" y="19"/>
                  </a:cubicBezTo>
                  <a:cubicBezTo>
                    <a:pt x="19" y="21"/>
                    <a:pt x="14" y="22"/>
                    <a:pt x="9" y="21"/>
                  </a:cubicBezTo>
                  <a:cubicBezTo>
                    <a:pt x="3" y="19"/>
                    <a:pt x="1" y="28"/>
                    <a:pt x="6"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93"/>
            <p:cNvSpPr/>
            <p:nvPr/>
          </p:nvSpPr>
          <p:spPr bwMode="auto">
            <a:xfrm>
              <a:off x="4951413" y="5287963"/>
              <a:ext cx="98425" cy="98425"/>
            </a:xfrm>
            <a:custGeom>
              <a:avLst/>
              <a:gdLst>
                <a:gd name="T0" fmla="*/ 12 w 31"/>
                <a:gd name="T1" fmla="*/ 21 h 31"/>
                <a:gd name="T2" fmla="*/ 21 w 31"/>
                <a:gd name="T3" fmla="*/ 9 h 31"/>
                <a:gd name="T4" fmla="*/ 17 w 31"/>
                <a:gd name="T5" fmla="*/ 7 h 31"/>
                <a:gd name="T6" fmla="*/ 22 w 31"/>
                <a:gd name="T7" fmla="*/ 24 h 31"/>
                <a:gd name="T8" fmla="*/ 25 w 31"/>
                <a:gd name="T9" fmla="*/ 19 h 31"/>
                <a:gd name="T10" fmla="*/ 9 w 31"/>
                <a:gd name="T11" fmla="*/ 20 h 31"/>
                <a:gd name="T12" fmla="*/ 7 w 31"/>
                <a:gd name="T13" fmla="*/ 29 h 31"/>
                <a:gd name="T14" fmla="*/ 27 w 31"/>
                <a:gd name="T15" fmla="*/ 28 h 31"/>
                <a:gd name="T16" fmla="*/ 31 w 31"/>
                <a:gd name="T17" fmla="*/ 24 h 31"/>
                <a:gd name="T18" fmla="*/ 25 w 31"/>
                <a:gd name="T19" fmla="*/ 2 h 31"/>
                <a:gd name="T20" fmla="*/ 21 w 31"/>
                <a:gd name="T21" fmla="*/ 0 h 31"/>
                <a:gd name="T22" fmla="*/ 4 w 31"/>
                <a:gd name="T23" fmla="*/ 9 h 31"/>
                <a:gd name="T24" fmla="*/ 4 w 31"/>
                <a:gd name="T25" fmla="*/ 26 h 31"/>
                <a:gd name="T26" fmla="*/ 12 w 31"/>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12" y="21"/>
                  </a:moveTo>
                  <a:cubicBezTo>
                    <a:pt x="8" y="14"/>
                    <a:pt x="15" y="10"/>
                    <a:pt x="21" y="9"/>
                  </a:cubicBezTo>
                  <a:cubicBezTo>
                    <a:pt x="20" y="8"/>
                    <a:pt x="18" y="8"/>
                    <a:pt x="17" y="7"/>
                  </a:cubicBezTo>
                  <a:cubicBezTo>
                    <a:pt x="20" y="12"/>
                    <a:pt x="22" y="18"/>
                    <a:pt x="22"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1" y="26"/>
                    <a:pt x="31" y="24"/>
                  </a:cubicBezTo>
                  <a:cubicBezTo>
                    <a:pt x="31"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94"/>
            <p:cNvSpPr/>
            <p:nvPr/>
          </p:nvSpPr>
          <p:spPr bwMode="auto">
            <a:xfrm>
              <a:off x="4948238" y="5570538"/>
              <a:ext cx="95250" cy="98425"/>
            </a:xfrm>
            <a:custGeom>
              <a:avLst/>
              <a:gdLst>
                <a:gd name="T0" fmla="*/ 11 w 30"/>
                <a:gd name="T1" fmla="*/ 21 h 31"/>
                <a:gd name="T2" fmla="*/ 20 w 30"/>
                <a:gd name="T3" fmla="*/ 9 h 31"/>
                <a:gd name="T4" fmla="*/ 16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3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5"/>
                    <a:pt x="14" y="10"/>
                    <a:pt x="20" y="9"/>
                  </a:cubicBezTo>
                  <a:cubicBezTo>
                    <a:pt x="19" y="9"/>
                    <a:pt x="18" y="8"/>
                    <a:pt x="16" y="7"/>
                  </a:cubicBezTo>
                  <a:cubicBezTo>
                    <a:pt x="20" y="12"/>
                    <a:pt x="21" y="18"/>
                    <a:pt x="21" y="24"/>
                  </a:cubicBezTo>
                  <a:cubicBezTo>
                    <a:pt x="22" y="23"/>
                    <a:pt x="23" y="21"/>
                    <a:pt x="24" y="20"/>
                  </a:cubicBezTo>
                  <a:cubicBezTo>
                    <a:pt x="19" y="21"/>
                    <a:pt x="14" y="22"/>
                    <a:pt x="9" y="21"/>
                  </a:cubicBezTo>
                  <a:cubicBezTo>
                    <a:pt x="3" y="19"/>
                    <a:pt x="0" y="28"/>
                    <a:pt x="6" y="29"/>
                  </a:cubicBezTo>
                  <a:cubicBezTo>
                    <a:pt x="13" y="31"/>
                    <a:pt x="20" y="30"/>
                    <a:pt x="27" y="28"/>
                  </a:cubicBezTo>
                  <a:cubicBezTo>
                    <a:pt x="29" y="28"/>
                    <a:pt x="30" y="26"/>
                    <a:pt x="30" y="24"/>
                  </a:cubicBezTo>
                  <a:cubicBezTo>
                    <a:pt x="30" y="16"/>
                    <a:pt x="28" y="9"/>
                    <a:pt x="24" y="3"/>
                  </a:cubicBezTo>
                  <a:cubicBezTo>
                    <a:pt x="23" y="1"/>
                    <a:pt x="22" y="0"/>
                    <a:pt x="20" y="0"/>
                  </a:cubicBezTo>
                  <a:cubicBezTo>
                    <a:pt x="13" y="1"/>
                    <a:pt x="7" y="4"/>
                    <a:pt x="3" y="9"/>
                  </a:cubicBezTo>
                  <a:cubicBezTo>
                    <a:pt x="0" y="14"/>
                    <a:pt x="1" y="21"/>
                    <a:pt x="3" y="26"/>
                  </a:cubicBezTo>
                  <a:cubicBezTo>
                    <a:pt x="6"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95"/>
            <p:cNvSpPr/>
            <p:nvPr/>
          </p:nvSpPr>
          <p:spPr bwMode="auto">
            <a:xfrm>
              <a:off x="5472113" y="5786438"/>
              <a:ext cx="93663" cy="96837"/>
            </a:xfrm>
            <a:custGeom>
              <a:avLst/>
              <a:gdLst>
                <a:gd name="T0" fmla="*/ 11 w 30"/>
                <a:gd name="T1" fmla="*/ 21 h 31"/>
                <a:gd name="T2" fmla="*/ 20 w 30"/>
                <a:gd name="T3" fmla="*/ 9 h 31"/>
                <a:gd name="T4" fmla="*/ 17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4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4"/>
                    <a:pt x="14" y="10"/>
                    <a:pt x="20" y="9"/>
                  </a:cubicBezTo>
                  <a:cubicBezTo>
                    <a:pt x="19" y="9"/>
                    <a:pt x="18" y="8"/>
                    <a:pt x="17" y="7"/>
                  </a:cubicBezTo>
                  <a:cubicBezTo>
                    <a:pt x="20" y="12"/>
                    <a:pt x="21" y="18"/>
                    <a:pt x="21" y="24"/>
                  </a:cubicBezTo>
                  <a:cubicBezTo>
                    <a:pt x="22" y="22"/>
                    <a:pt x="23" y="21"/>
                    <a:pt x="24" y="20"/>
                  </a:cubicBezTo>
                  <a:cubicBezTo>
                    <a:pt x="19" y="21"/>
                    <a:pt x="14" y="22"/>
                    <a:pt x="9" y="21"/>
                  </a:cubicBezTo>
                  <a:cubicBezTo>
                    <a:pt x="3" y="19"/>
                    <a:pt x="1" y="28"/>
                    <a:pt x="6" y="29"/>
                  </a:cubicBezTo>
                  <a:cubicBezTo>
                    <a:pt x="13" y="31"/>
                    <a:pt x="20" y="30"/>
                    <a:pt x="27" y="28"/>
                  </a:cubicBezTo>
                  <a:cubicBezTo>
                    <a:pt x="29" y="28"/>
                    <a:pt x="30" y="26"/>
                    <a:pt x="30" y="24"/>
                  </a:cubicBezTo>
                  <a:cubicBezTo>
                    <a:pt x="30" y="16"/>
                    <a:pt x="28" y="9"/>
                    <a:pt x="24" y="3"/>
                  </a:cubicBezTo>
                  <a:cubicBezTo>
                    <a:pt x="24" y="1"/>
                    <a:pt x="22" y="0"/>
                    <a:pt x="20" y="0"/>
                  </a:cubicBezTo>
                  <a:cubicBezTo>
                    <a:pt x="14" y="1"/>
                    <a:pt x="7" y="4"/>
                    <a:pt x="3" y="9"/>
                  </a:cubicBezTo>
                  <a:cubicBezTo>
                    <a:pt x="0" y="14"/>
                    <a:pt x="1" y="21"/>
                    <a:pt x="4" y="26"/>
                  </a:cubicBezTo>
                  <a:cubicBezTo>
                    <a:pt x="7"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96"/>
            <p:cNvSpPr/>
            <p:nvPr/>
          </p:nvSpPr>
          <p:spPr bwMode="auto">
            <a:xfrm>
              <a:off x="5768975" y="5802313"/>
              <a:ext cx="95250" cy="93662"/>
            </a:xfrm>
            <a:custGeom>
              <a:avLst/>
              <a:gdLst>
                <a:gd name="T0" fmla="*/ 11 w 30"/>
                <a:gd name="T1" fmla="*/ 21 h 30"/>
                <a:gd name="T2" fmla="*/ 20 w 30"/>
                <a:gd name="T3" fmla="*/ 9 h 30"/>
                <a:gd name="T4" fmla="*/ 16 w 30"/>
                <a:gd name="T5" fmla="*/ 7 h 30"/>
                <a:gd name="T6" fmla="*/ 21 w 30"/>
                <a:gd name="T7" fmla="*/ 23 h 30"/>
                <a:gd name="T8" fmla="*/ 24 w 30"/>
                <a:gd name="T9" fmla="*/ 19 h 30"/>
                <a:gd name="T10" fmla="*/ 9 w 30"/>
                <a:gd name="T11" fmla="*/ 20 h 30"/>
                <a:gd name="T12" fmla="*/ 6 w 30"/>
                <a:gd name="T13" fmla="*/ 29 h 30"/>
                <a:gd name="T14" fmla="*/ 27 w 30"/>
                <a:gd name="T15" fmla="*/ 28 h 30"/>
                <a:gd name="T16" fmla="*/ 30 w 30"/>
                <a:gd name="T17" fmla="*/ 23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9"/>
                    <a:pt x="20" y="9"/>
                  </a:cubicBezTo>
                  <a:cubicBezTo>
                    <a:pt x="19" y="8"/>
                    <a:pt x="18" y="7"/>
                    <a:pt x="16" y="7"/>
                  </a:cubicBezTo>
                  <a:cubicBezTo>
                    <a:pt x="20" y="12"/>
                    <a:pt x="21" y="17"/>
                    <a:pt x="21" y="23"/>
                  </a:cubicBezTo>
                  <a:cubicBezTo>
                    <a:pt x="22" y="22"/>
                    <a:pt x="23" y="20"/>
                    <a:pt x="24" y="19"/>
                  </a:cubicBezTo>
                  <a:cubicBezTo>
                    <a:pt x="19" y="20"/>
                    <a:pt x="14" y="21"/>
                    <a:pt x="9" y="20"/>
                  </a:cubicBezTo>
                  <a:cubicBezTo>
                    <a:pt x="3" y="19"/>
                    <a:pt x="0" y="27"/>
                    <a:pt x="6" y="29"/>
                  </a:cubicBezTo>
                  <a:cubicBezTo>
                    <a:pt x="13" y="30"/>
                    <a:pt x="20" y="29"/>
                    <a:pt x="27" y="28"/>
                  </a:cubicBezTo>
                  <a:cubicBezTo>
                    <a:pt x="29" y="27"/>
                    <a:pt x="30" y="25"/>
                    <a:pt x="30" y="23"/>
                  </a:cubicBezTo>
                  <a:cubicBezTo>
                    <a:pt x="30" y="16"/>
                    <a:pt x="28" y="8"/>
                    <a:pt x="24" y="2"/>
                  </a:cubicBezTo>
                  <a:cubicBezTo>
                    <a:pt x="23" y="1"/>
                    <a:pt x="22" y="0"/>
                    <a:pt x="20" y="0"/>
                  </a:cubicBezTo>
                  <a:cubicBezTo>
                    <a:pt x="13" y="1"/>
                    <a:pt x="7" y="3"/>
                    <a:pt x="3" y="9"/>
                  </a:cubicBezTo>
                  <a:cubicBezTo>
                    <a:pt x="0" y="14"/>
                    <a:pt x="1" y="20"/>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97"/>
            <p:cNvSpPr/>
            <p:nvPr/>
          </p:nvSpPr>
          <p:spPr bwMode="auto">
            <a:xfrm>
              <a:off x="6076950" y="5802313"/>
              <a:ext cx="95250" cy="96837"/>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5" y="10"/>
                    <a:pt x="21" y="9"/>
                  </a:cubicBezTo>
                  <a:cubicBezTo>
                    <a:pt x="20" y="8"/>
                    <a:pt x="18" y="8"/>
                    <a:pt x="17" y="7"/>
                  </a:cubicBezTo>
                  <a:cubicBezTo>
                    <a:pt x="20" y="12"/>
                    <a:pt x="21" y="18"/>
                    <a:pt x="21"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98"/>
            <p:cNvSpPr/>
            <p:nvPr/>
          </p:nvSpPr>
          <p:spPr bwMode="auto">
            <a:xfrm>
              <a:off x="4203700" y="4992688"/>
              <a:ext cx="773113" cy="574675"/>
            </a:xfrm>
            <a:custGeom>
              <a:avLst/>
              <a:gdLst>
                <a:gd name="T0" fmla="*/ 81 w 244"/>
                <a:gd name="T1" fmla="*/ 159 h 181"/>
                <a:gd name="T2" fmla="*/ 143 w 244"/>
                <a:gd name="T3" fmla="*/ 15 h 181"/>
                <a:gd name="T4" fmla="*/ 27 w 244"/>
                <a:gd name="T5" fmla="*/ 42 h 181"/>
                <a:gd name="T6" fmla="*/ 81 w 244"/>
                <a:gd name="T7" fmla="*/ 159 h 181"/>
              </a:gdLst>
              <a:ahLst/>
              <a:cxnLst>
                <a:cxn ang="0">
                  <a:pos x="T0" y="T1"/>
                </a:cxn>
                <a:cxn ang="0">
                  <a:pos x="T2" y="T3"/>
                </a:cxn>
                <a:cxn ang="0">
                  <a:pos x="T4" y="T5"/>
                </a:cxn>
                <a:cxn ang="0">
                  <a:pos x="T6" y="T7"/>
                </a:cxn>
              </a:cxnLst>
              <a:rect l="0" t="0" r="r" b="b"/>
              <a:pathLst>
                <a:path w="244" h="181">
                  <a:moveTo>
                    <a:pt x="81" y="159"/>
                  </a:moveTo>
                  <a:cubicBezTo>
                    <a:pt x="172" y="181"/>
                    <a:pt x="244" y="56"/>
                    <a:pt x="143" y="15"/>
                  </a:cubicBezTo>
                  <a:cubicBezTo>
                    <a:pt x="106" y="0"/>
                    <a:pt x="50" y="5"/>
                    <a:pt x="27" y="42"/>
                  </a:cubicBezTo>
                  <a:cubicBezTo>
                    <a:pt x="0" y="86"/>
                    <a:pt x="35" y="147"/>
                    <a:pt x="81" y="1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99"/>
            <p:cNvSpPr/>
            <p:nvPr/>
          </p:nvSpPr>
          <p:spPr bwMode="auto">
            <a:xfrm>
              <a:off x="4184650" y="4967288"/>
              <a:ext cx="677863" cy="571500"/>
            </a:xfrm>
            <a:custGeom>
              <a:avLst/>
              <a:gdLst>
                <a:gd name="T0" fmla="*/ 86 w 214"/>
                <a:gd name="T1" fmla="*/ 171 h 180"/>
                <a:gd name="T2" fmla="*/ 193 w 214"/>
                <a:gd name="T3" fmla="*/ 122 h 180"/>
                <a:gd name="T4" fmla="*/ 160 w 214"/>
                <a:gd name="T5" fmla="*/ 23 h 180"/>
                <a:gd name="T6" fmla="*/ 26 w 214"/>
                <a:gd name="T7" fmla="*/ 52 h 180"/>
                <a:gd name="T8" fmla="*/ 86 w 214"/>
                <a:gd name="T9" fmla="*/ 171 h 180"/>
                <a:gd name="T10" fmla="*/ 88 w 214"/>
                <a:gd name="T11" fmla="*/ 162 h 180"/>
                <a:gd name="T12" fmla="*/ 42 w 214"/>
                <a:gd name="T13" fmla="*/ 45 h 180"/>
                <a:gd name="T14" fmla="*/ 164 w 214"/>
                <a:gd name="T15" fmla="*/ 36 h 180"/>
                <a:gd name="T16" fmla="*/ 181 w 214"/>
                <a:gd name="T17" fmla="*/ 124 h 180"/>
                <a:gd name="T18" fmla="*/ 88 w 214"/>
                <a:gd name="T19" fmla="*/ 162 h 180"/>
                <a:gd name="T20" fmla="*/ 86 w 214"/>
                <a:gd name="T21"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 h="180">
                  <a:moveTo>
                    <a:pt x="86" y="171"/>
                  </a:moveTo>
                  <a:cubicBezTo>
                    <a:pt x="129" y="180"/>
                    <a:pt x="171" y="161"/>
                    <a:pt x="193" y="122"/>
                  </a:cubicBezTo>
                  <a:cubicBezTo>
                    <a:pt x="214" y="84"/>
                    <a:pt x="197" y="43"/>
                    <a:pt x="160" y="23"/>
                  </a:cubicBezTo>
                  <a:cubicBezTo>
                    <a:pt x="117" y="0"/>
                    <a:pt x="52" y="7"/>
                    <a:pt x="26" y="52"/>
                  </a:cubicBezTo>
                  <a:cubicBezTo>
                    <a:pt x="0" y="98"/>
                    <a:pt x="40" y="157"/>
                    <a:pt x="86" y="171"/>
                  </a:cubicBezTo>
                  <a:cubicBezTo>
                    <a:pt x="91" y="173"/>
                    <a:pt x="94" y="164"/>
                    <a:pt x="88" y="162"/>
                  </a:cubicBezTo>
                  <a:cubicBezTo>
                    <a:pt x="41" y="148"/>
                    <a:pt x="8" y="87"/>
                    <a:pt x="42" y="45"/>
                  </a:cubicBezTo>
                  <a:cubicBezTo>
                    <a:pt x="70" y="10"/>
                    <a:pt x="130" y="15"/>
                    <a:pt x="164" y="36"/>
                  </a:cubicBezTo>
                  <a:cubicBezTo>
                    <a:pt x="196" y="56"/>
                    <a:pt x="200" y="94"/>
                    <a:pt x="181" y="124"/>
                  </a:cubicBezTo>
                  <a:cubicBezTo>
                    <a:pt x="162" y="156"/>
                    <a:pt x="124" y="170"/>
                    <a:pt x="88" y="162"/>
                  </a:cubicBezTo>
                  <a:cubicBezTo>
                    <a:pt x="83" y="161"/>
                    <a:pt x="80" y="170"/>
                    <a:pt x="86" y="17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00"/>
            <p:cNvSpPr/>
            <p:nvPr/>
          </p:nvSpPr>
          <p:spPr bwMode="auto">
            <a:xfrm>
              <a:off x="4419600" y="5113338"/>
              <a:ext cx="103188" cy="88900"/>
            </a:xfrm>
            <a:custGeom>
              <a:avLst/>
              <a:gdLst>
                <a:gd name="T0" fmla="*/ 3 w 33"/>
                <a:gd name="T1" fmla="*/ 15 h 28"/>
                <a:gd name="T2" fmla="*/ 2 w 33"/>
                <a:gd name="T3" fmla="*/ 21 h 28"/>
                <a:gd name="T4" fmla="*/ 11 w 33"/>
                <a:gd name="T5" fmla="*/ 20 h 28"/>
                <a:gd name="T6" fmla="*/ 14 w 33"/>
                <a:gd name="T7" fmla="*/ 5 h 28"/>
                <a:gd name="T8" fmla="*/ 10 w 33"/>
                <a:gd name="T9" fmla="*/ 9 h 28"/>
                <a:gd name="T10" fmla="*/ 23 w 33"/>
                <a:gd name="T11" fmla="*/ 10 h 28"/>
                <a:gd name="T12" fmla="*/ 27 w 33"/>
                <a:gd name="T13" fmla="*/ 2 h 28"/>
                <a:gd name="T14" fmla="*/ 10 w 33"/>
                <a:gd name="T15" fmla="*/ 0 h 28"/>
                <a:gd name="T16" fmla="*/ 5 w 33"/>
                <a:gd name="T17" fmla="*/ 3 h 28"/>
                <a:gd name="T18" fmla="*/ 2 w 33"/>
                <a:gd name="T19" fmla="*/ 23 h 28"/>
                <a:gd name="T20" fmla="*/ 11 w 33"/>
                <a:gd name="T21" fmla="*/ 21 h 28"/>
                <a:gd name="T22" fmla="*/ 12 w 33"/>
                <a:gd name="T23" fmla="*/ 15 h 28"/>
                <a:gd name="T24" fmla="*/ 3 w 33"/>
                <a:gd name="T2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28">
                  <a:moveTo>
                    <a:pt x="3" y="15"/>
                  </a:moveTo>
                  <a:cubicBezTo>
                    <a:pt x="3" y="17"/>
                    <a:pt x="2" y="19"/>
                    <a:pt x="2" y="21"/>
                  </a:cubicBezTo>
                  <a:cubicBezTo>
                    <a:pt x="5" y="21"/>
                    <a:pt x="8" y="21"/>
                    <a:pt x="11" y="20"/>
                  </a:cubicBezTo>
                  <a:cubicBezTo>
                    <a:pt x="9" y="15"/>
                    <a:pt x="12" y="10"/>
                    <a:pt x="14" y="5"/>
                  </a:cubicBezTo>
                  <a:cubicBezTo>
                    <a:pt x="13" y="7"/>
                    <a:pt x="11" y="8"/>
                    <a:pt x="10" y="9"/>
                  </a:cubicBezTo>
                  <a:cubicBezTo>
                    <a:pt x="14" y="9"/>
                    <a:pt x="19" y="8"/>
                    <a:pt x="23" y="10"/>
                  </a:cubicBezTo>
                  <a:cubicBezTo>
                    <a:pt x="28" y="12"/>
                    <a:pt x="33" y="4"/>
                    <a:pt x="27" y="2"/>
                  </a:cubicBezTo>
                  <a:cubicBezTo>
                    <a:pt x="22" y="0"/>
                    <a:pt x="16" y="0"/>
                    <a:pt x="10" y="0"/>
                  </a:cubicBezTo>
                  <a:cubicBezTo>
                    <a:pt x="8" y="0"/>
                    <a:pt x="6" y="1"/>
                    <a:pt x="5" y="3"/>
                  </a:cubicBezTo>
                  <a:cubicBezTo>
                    <a:pt x="3" y="10"/>
                    <a:pt x="0" y="15"/>
                    <a:pt x="2" y="23"/>
                  </a:cubicBezTo>
                  <a:cubicBezTo>
                    <a:pt x="3" y="28"/>
                    <a:pt x="10" y="26"/>
                    <a:pt x="11" y="21"/>
                  </a:cubicBezTo>
                  <a:cubicBezTo>
                    <a:pt x="11" y="19"/>
                    <a:pt x="12" y="17"/>
                    <a:pt x="12" y="15"/>
                  </a:cubicBezTo>
                  <a:cubicBezTo>
                    <a:pt x="13" y="9"/>
                    <a:pt x="4" y="9"/>
                    <a:pt x="3" y="1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01"/>
            <p:cNvSpPr/>
            <p:nvPr/>
          </p:nvSpPr>
          <p:spPr bwMode="auto">
            <a:xfrm>
              <a:off x="4432300" y="5119688"/>
              <a:ext cx="141288" cy="155575"/>
            </a:xfrm>
            <a:custGeom>
              <a:avLst/>
              <a:gdLst>
                <a:gd name="T0" fmla="*/ 4 w 45"/>
                <a:gd name="T1" fmla="*/ 11 h 49"/>
                <a:gd name="T2" fmla="*/ 33 w 45"/>
                <a:gd name="T3" fmla="*/ 46 h 49"/>
                <a:gd name="T4" fmla="*/ 40 w 45"/>
                <a:gd name="T5" fmla="*/ 47 h 49"/>
                <a:gd name="T6" fmla="*/ 44 w 45"/>
                <a:gd name="T7" fmla="*/ 35 h 49"/>
                <a:gd name="T8" fmla="*/ 37 w 45"/>
                <a:gd name="T9" fmla="*/ 32 h 49"/>
                <a:gd name="T10" fmla="*/ 33 w 45"/>
                <a:gd name="T11" fmla="*/ 35 h 49"/>
                <a:gd name="T12" fmla="*/ 40 w 45"/>
                <a:gd name="T13" fmla="*/ 41 h 49"/>
                <a:gd name="T14" fmla="*/ 43 w 45"/>
                <a:gd name="T15" fmla="*/ 38 h 49"/>
                <a:gd name="T16" fmla="*/ 35 w 45"/>
                <a:gd name="T17" fmla="*/ 35 h 49"/>
                <a:gd name="T18" fmla="*/ 33 w 45"/>
                <a:gd name="T19" fmla="*/ 40 h 49"/>
                <a:gd name="T20" fmla="*/ 40 w 45"/>
                <a:gd name="T21" fmla="*/ 41 h 49"/>
                <a:gd name="T22" fmla="*/ 11 w 45"/>
                <a:gd name="T23" fmla="*/ 4 h 49"/>
                <a:gd name="T24" fmla="*/ 4 w 45"/>
                <a:gd name="T25"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9">
                  <a:moveTo>
                    <a:pt x="4" y="11"/>
                  </a:moveTo>
                  <a:cubicBezTo>
                    <a:pt x="14" y="22"/>
                    <a:pt x="26" y="32"/>
                    <a:pt x="33" y="46"/>
                  </a:cubicBezTo>
                  <a:cubicBezTo>
                    <a:pt x="34" y="48"/>
                    <a:pt x="38" y="49"/>
                    <a:pt x="40" y="47"/>
                  </a:cubicBezTo>
                  <a:cubicBezTo>
                    <a:pt x="43" y="43"/>
                    <a:pt x="44" y="39"/>
                    <a:pt x="44" y="35"/>
                  </a:cubicBezTo>
                  <a:cubicBezTo>
                    <a:pt x="45" y="31"/>
                    <a:pt x="39" y="29"/>
                    <a:pt x="37" y="32"/>
                  </a:cubicBezTo>
                  <a:cubicBezTo>
                    <a:pt x="36" y="33"/>
                    <a:pt x="34" y="34"/>
                    <a:pt x="33" y="35"/>
                  </a:cubicBezTo>
                  <a:cubicBezTo>
                    <a:pt x="29" y="39"/>
                    <a:pt x="36" y="45"/>
                    <a:pt x="40" y="41"/>
                  </a:cubicBezTo>
                  <a:cubicBezTo>
                    <a:pt x="41" y="40"/>
                    <a:pt x="42" y="39"/>
                    <a:pt x="43" y="38"/>
                  </a:cubicBezTo>
                  <a:cubicBezTo>
                    <a:pt x="40" y="37"/>
                    <a:pt x="38" y="36"/>
                    <a:pt x="35" y="35"/>
                  </a:cubicBezTo>
                  <a:cubicBezTo>
                    <a:pt x="35" y="37"/>
                    <a:pt x="34" y="38"/>
                    <a:pt x="33" y="40"/>
                  </a:cubicBezTo>
                  <a:cubicBezTo>
                    <a:pt x="36" y="40"/>
                    <a:pt x="38" y="41"/>
                    <a:pt x="40" y="41"/>
                  </a:cubicBezTo>
                  <a:cubicBezTo>
                    <a:pt x="34" y="27"/>
                    <a:pt x="21" y="16"/>
                    <a:pt x="11" y="4"/>
                  </a:cubicBezTo>
                  <a:cubicBezTo>
                    <a:pt x="7" y="0"/>
                    <a:pt x="0" y="6"/>
                    <a:pt x="4"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02"/>
            <p:cNvSpPr/>
            <p:nvPr/>
          </p:nvSpPr>
          <p:spPr bwMode="auto">
            <a:xfrm>
              <a:off x="4422775" y="5227638"/>
              <a:ext cx="157163" cy="146050"/>
            </a:xfrm>
            <a:custGeom>
              <a:avLst/>
              <a:gdLst>
                <a:gd name="T0" fmla="*/ 41 w 50"/>
                <a:gd name="T1" fmla="*/ 4 h 46"/>
                <a:gd name="T2" fmla="*/ 4 w 50"/>
                <a:gd name="T3" fmla="*/ 35 h 46"/>
                <a:gd name="T4" fmla="*/ 10 w 50"/>
                <a:gd name="T5" fmla="*/ 42 h 46"/>
                <a:gd name="T6" fmla="*/ 45 w 50"/>
                <a:gd name="T7" fmla="*/ 11 h 46"/>
                <a:gd name="T8" fmla="*/ 41 w 50"/>
                <a:gd name="T9" fmla="*/ 4 h 46"/>
              </a:gdLst>
              <a:ahLst/>
              <a:cxnLst>
                <a:cxn ang="0">
                  <a:pos x="T0" y="T1"/>
                </a:cxn>
                <a:cxn ang="0">
                  <a:pos x="T2" y="T3"/>
                </a:cxn>
                <a:cxn ang="0">
                  <a:pos x="T4" y="T5"/>
                </a:cxn>
                <a:cxn ang="0">
                  <a:pos x="T6" y="T7"/>
                </a:cxn>
                <a:cxn ang="0">
                  <a:pos x="T8" y="T9"/>
                </a:cxn>
              </a:cxnLst>
              <a:rect l="0" t="0" r="r" b="b"/>
              <a:pathLst>
                <a:path w="50" h="46">
                  <a:moveTo>
                    <a:pt x="41" y="4"/>
                  </a:moveTo>
                  <a:cubicBezTo>
                    <a:pt x="27" y="13"/>
                    <a:pt x="15" y="24"/>
                    <a:pt x="4" y="35"/>
                  </a:cubicBezTo>
                  <a:cubicBezTo>
                    <a:pt x="0" y="39"/>
                    <a:pt x="6" y="46"/>
                    <a:pt x="10" y="42"/>
                  </a:cubicBezTo>
                  <a:cubicBezTo>
                    <a:pt x="21" y="31"/>
                    <a:pt x="33" y="21"/>
                    <a:pt x="45" y="11"/>
                  </a:cubicBezTo>
                  <a:cubicBezTo>
                    <a:pt x="50" y="8"/>
                    <a:pt x="45" y="0"/>
                    <a:pt x="41" y="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03"/>
            <p:cNvSpPr/>
            <p:nvPr/>
          </p:nvSpPr>
          <p:spPr bwMode="auto">
            <a:xfrm>
              <a:off x="4406900" y="5265738"/>
              <a:ext cx="106363" cy="117475"/>
            </a:xfrm>
            <a:custGeom>
              <a:avLst/>
              <a:gdLst>
                <a:gd name="T0" fmla="*/ 2 w 34"/>
                <a:gd name="T1" fmla="*/ 6 h 37"/>
                <a:gd name="T2" fmla="*/ 1 w 34"/>
                <a:gd name="T3" fmla="*/ 25 h 37"/>
                <a:gd name="T4" fmla="*/ 5 w 34"/>
                <a:gd name="T5" fmla="*/ 31 h 37"/>
                <a:gd name="T6" fmla="*/ 26 w 34"/>
                <a:gd name="T7" fmla="*/ 36 h 37"/>
                <a:gd name="T8" fmla="*/ 29 w 34"/>
                <a:gd name="T9" fmla="*/ 27 h 37"/>
                <a:gd name="T10" fmla="*/ 5 w 34"/>
                <a:gd name="T11" fmla="*/ 22 h 37"/>
                <a:gd name="T12" fmla="*/ 9 w 34"/>
                <a:gd name="T13" fmla="*/ 28 h 37"/>
                <a:gd name="T14" fmla="*/ 11 w 34"/>
                <a:gd name="T15" fmla="*/ 6 h 37"/>
                <a:gd name="T16" fmla="*/ 2 w 34"/>
                <a:gd name="T17"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7">
                  <a:moveTo>
                    <a:pt x="2" y="6"/>
                  </a:moveTo>
                  <a:cubicBezTo>
                    <a:pt x="2" y="12"/>
                    <a:pt x="2" y="19"/>
                    <a:pt x="1" y="25"/>
                  </a:cubicBezTo>
                  <a:cubicBezTo>
                    <a:pt x="0" y="28"/>
                    <a:pt x="2" y="31"/>
                    <a:pt x="5" y="31"/>
                  </a:cubicBezTo>
                  <a:cubicBezTo>
                    <a:pt x="12" y="31"/>
                    <a:pt x="19" y="34"/>
                    <a:pt x="26" y="36"/>
                  </a:cubicBezTo>
                  <a:cubicBezTo>
                    <a:pt x="32" y="37"/>
                    <a:pt x="34" y="29"/>
                    <a:pt x="29" y="27"/>
                  </a:cubicBezTo>
                  <a:cubicBezTo>
                    <a:pt x="21" y="25"/>
                    <a:pt x="13" y="22"/>
                    <a:pt x="5" y="22"/>
                  </a:cubicBezTo>
                  <a:cubicBezTo>
                    <a:pt x="7" y="24"/>
                    <a:pt x="8" y="26"/>
                    <a:pt x="9" y="28"/>
                  </a:cubicBezTo>
                  <a:cubicBezTo>
                    <a:pt x="11" y="20"/>
                    <a:pt x="11" y="13"/>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04"/>
            <p:cNvSpPr/>
            <p:nvPr/>
          </p:nvSpPr>
          <p:spPr bwMode="auto">
            <a:xfrm>
              <a:off x="4260850" y="5233988"/>
              <a:ext cx="92075" cy="38100"/>
            </a:xfrm>
            <a:custGeom>
              <a:avLst/>
              <a:gdLst>
                <a:gd name="T0" fmla="*/ 5 w 29"/>
                <a:gd name="T1" fmla="*/ 10 h 12"/>
                <a:gd name="T2" fmla="*/ 23 w 29"/>
                <a:gd name="T3" fmla="*/ 10 h 12"/>
                <a:gd name="T4" fmla="*/ 21 w 29"/>
                <a:gd name="T5" fmla="*/ 1 h 12"/>
                <a:gd name="T6" fmla="*/ 8 w 29"/>
                <a:gd name="T7" fmla="*/ 1 h 12"/>
                <a:gd name="T8" fmla="*/ 5 w 29"/>
                <a:gd name="T9" fmla="*/ 10 h 12"/>
              </a:gdLst>
              <a:ahLst/>
              <a:cxnLst>
                <a:cxn ang="0">
                  <a:pos x="T0" y="T1"/>
                </a:cxn>
                <a:cxn ang="0">
                  <a:pos x="T2" y="T3"/>
                </a:cxn>
                <a:cxn ang="0">
                  <a:pos x="T4" y="T5"/>
                </a:cxn>
                <a:cxn ang="0">
                  <a:pos x="T6" y="T7"/>
                </a:cxn>
                <a:cxn ang="0">
                  <a:pos x="T8" y="T9"/>
                </a:cxn>
              </a:cxnLst>
              <a:rect l="0" t="0" r="r" b="b"/>
              <a:pathLst>
                <a:path w="29" h="12">
                  <a:moveTo>
                    <a:pt x="5" y="10"/>
                  </a:moveTo>
                  <a:cubicBezTo>
                    <a:pt x="11" y="12"/>
                    <a:pt x="17" y="12"/>
                    <a:pt x="23" y="10"/>
                  </a:cubicBezTo>
                  <a:cubicBezTo>
                    <a:pt x="29" y="8"/>
                    <a:pt x="26" y="0"/>
                    <a:pt x="21" y="1"/>
                  </a:cubicBezTo>
                  <a:cubicBezTo>
                    <a:pt x="16" y="3"/>
                    <a:pt x="12" y="3"/>
                    <a:pt x="8" y="1"/>
                  </a:cubicBezTo>
                  <a:cubicBezTo>
                    <a:pt x="2" y="0"/>
                    <a:pt x="0" y="8"/>
                    <a:pt x="5"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05"/>
            <p:cNvSpPr/>
            <p:nvPr/>
          </p:nvSpPr>
          <p:spPr bwMode="auto">
            <a:xfrm>
              <a:off x="4510088" y="5021263"/>
              <a:ext cx="28575" cy="63500"/>
            </a:xfrm>
            <a:custGeom>
              <a:avLst/>
              <a:gdLst>
                <a:gd name="T0" fmla="*/ 0 w 9"/>
                <a:gd name="T1" fmla="*/ 6 h 20"/>
                <a:gd name="T2" fmla="*/ 0 w 9"/>
                <a:gd name="T3" fmla="*/ 14 h 20"/>
                <a:gd name="T4" fmla="*/ 9 w 9"/>
                <a:gd name="T5" fmla="*/ 14 h 20"/>
                <a:gd name="T6" fmla="*/ 9 w 9"/>
                <a:gd name="T7" fmla="*/ 6 h 20"/>
                <a:gd name="T8" fmla="*/ 0 w 9"/>
                <a:gd name="T9" fmla="*/ 6 h 20"/>
              </a:gdLst>
              <a:ahLst/>
              <a:cxnLst>
                <a:cxn ang="0">
                  <a:pos x="T0" y="T1"/>
                </a:cxn>
                <a:cxn ang="0">
                  <a:pos x="T2" y="T3"/>
                </a:cxn>
                <a:cxn ang="0">
                  <a:pos x="T4" y="T5"/>
                </a:cxn>
                <a:cxn ang="0">
                  <a:pos x="T6" y="T7"/>
                </a:cxn>
                <a:cxn ang="0">
                  <a:pos x="T8" y="T9"/>
                </a:cxn>
              </a:cxnLst>
              <a:rect l="0" t="0" r="r" b="b"/>
              <a:pathLst>
                <a:path w="9" h="20">
                  <a:moveTo>
                    <a:pt x="0" y="6"/>
                  </a:moveTo>
                  <a:cubicBezTo>
                    <a:pt x="0" y="9"/>
                    <a:pt x="0" y="12"/>
                    <a:pt x="0" y="14"/>
                  </a:cubicBezTo>
                  <a:cubicBezTo>
                    <a:pt x="0" y="20"/>
                    <a:pt x="9" y="20"/>
                    <a:pt x="9" y="14"/>
                  </a:cubicBezTo>
                  <a:cubicBezTo>
                    <a:pt x="9" y="12"/>
                    <a:pt x="9" y="9"/>
                    <a:pt x="9" y="6"/>
                  </a:cubicBezTo>
                  <a:cubicBezTo>
                    <a:pt x="9" y="0"/>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06"/>
            <p:cNvSpPr/>
            <p:nvPr/>
          </p:nvSpPr>
          <p:spPr bwMode="auto">
            <a:xfrm>
              <a:off x="4732338" y="5214938"/>
              <a:ext cx="98425" cy="38100"/>
            </a:xfrm>
            <a:custGeom>
              <a:avLst/>
              <a:gdLst>
                <a:gd name="T0" fmla="*/ 25 w 31"/>
                <a:gd name="T1" fmla="*/ 0 h 12"/>
                <a:gd name="T2" fmla="*/ 5 w 31"/>
                <a:gd name="T3" fmla="*/ 2 h 12"/>
                <a:gd name="T4" fmla="*/ 8 w 31"/>
                <a:gd name="T5" fmla="*/ 11 h 12"/>
                <a:gd name="T6" fmla="*/ 25 w 31"/>
                <a:gd name="T7" fmla="*/ 9 h 12"/>
                <a:gd name="T8" fmla="*/ 25 w 31"/>
                <a:gd name="T9" fmla="*/ 0 h 12"/>
              </a:gdLst>
              <a:ahLst/>
              <a:cxnLst>
                <a:cxn ang="0">
                  <a:pos x="T0" y="T1"/>
                </a:cxn>
                <a:cxn ang="0">
                  <a:pos x="T2" y="T3"/>
                </a:cxn>
                <a:cxn ang="0">
                  <a:pos x="T4" y="T5"/>
                </a:cxn>
                <a:cxn ang="0">
                  <a:pos x="T6" y="T7"/>
                </a:cxn>
                <a:cxn ang="0">
                  <a:pos x="T8" y="T9"/>
                </a:cxn>
              </a:cxnLst>
              <a:rect l="0" t="0" r="r" b="b"/>
              <a:pathLst>
                <a:path w="31" h="12">
                  <a:moveTo>
                    <a:pt x="25" y="0"/>
                  </a:moveTo>
                  <a:cubicBezTo>
                    <a:pt x="18" y="0"/>
                    <a:pt x="12" y="1"/>
                    <a:pt x="5" y="2"/>
                  </a:cubicBezTo>
                  <a:cubicBezTo>
                    <a:pt x="0" y="3"/>
                    <a:pt x="2" y="12"/>
                    <a:pt x="8" y="11"/>
                  </a:cubicBezTo>
                  <a:cubicBezTo>
                    <a:pt x="13" y="9"/>
                    <a:pt x="19" y="9"/>
                    <a:pt x="25" y="9"/>
                  </a:cubicBezTo>
                  <a:cubicBezTo>
                    <a:pt x="31" y="9"/>
                    <a:pt x="31" y="0"/>
                    <a:pt x="25" y="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07"/>
            <p:cNvSpPr/>
            <p:nvPr/>
          </p:nvSpPr>
          <p:spPr bwMode="auto">
            <a:xfrm>
              <a:off x="4516438" y="5405438"/>
              <a:ext cx="38100" cy="92075"/>
            </a:xfrm>
            <a:custGeom>
              <a:avLst/>
              <a:gdLst>
                <a:gd name="T0" fmla="*/ 2 w 12"/>
                <a:gd name="T1" fmla="*/ 8 h 29"/>
                <a:gd name="T2" fmla="*/ 3 w 12"/>
                <a:gd name="T3" fmla="*/ 23 h 29"/>
                <a:gd name="T4" fmla="*/ 12 w 12"/>
                <a:gd name="T5" fmla="*/ 23 h 29"/>
                <a:gd name="T6" fmla="*/ 10 w 12"/>
                <a:gd name="T7" fmla="*/ 5 h 29"/>
                <a:gd name="T8" fmla="*/ 2 w 12"/>
                <a:gd name="T9" fmla="*/ 8 h 29"/>
              </a:gdLst>
              <a:ahLst/>
              <a:cxnLst>
                <a:cxn ang="0">
                  <a:pos x="T0" y="T1"/>
                </a:cxn>
                <a:cxn ang="0">
                  <a:pos x="T2" y="T3"/>
                </a:cxn>
                <a:cxn ang="0">
                  <a:pos x="T4" y="T5"/>
                </a:cxn>
                <a:cxn ang="0">
                  <a:pos x="T6" y="T7"/>
                </a:cxn>
                <a:cxn ang="0">
                  <a:pos x="T8" y="T9"/>
                </a:cxn>
              </a:cxnLst>
              <a:rect l="0" t="0" r="r" b="b"/>
              <a:pathLst>
                <a:path w="12" h="29">
                  <a:moveTo>
                    <a:pt x="2" y="8"/>
                  </a:moveTo>
                  <a:cubicBezTo>
                    <a:pt x="3" y="13"/>
                    <a:pt x="3" y="18"/>
                    <a:pt x="3" y="23"/>
                  </a:cubicBezTo>
                  <a:cubicBezTo>
                    <a:pt x="3" y="29"/>
                    <a:pt x="12" y="29"/>
                    <a:pt x="12" y="23"/>
                  </a:cubicBezTo>
                  <a:cubicBezTo>
                    <a:pt x="12" y="17"/>
                    <a:pt x="12" y="11"/>
                    <a:pt x="10" y="5"/>
                  </a:cubicBezTo>
                  <a:cubicBezTo>
                    <a:pt x="9" y="0"/>
                    <a:pt x="0" y="2"/>
                    <a:pt x="2" y="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08"/>
            <p:cNvSpPr/>
            <p:nvPr/>
          </p:nvSpPr>
          <p:spPr bwMode="auto">
            <a:xfrm>
              <a:off x="4267200" y="5726113"/>
              <a:ext cx="560388" cy="112712"/>
            </a:xfrm>
            <a:custGeom>
              <a:avLst/>
              <a:gdLst>
                <a:gd name="T0" fmla="*/ 20 w 177"/>
                <a:gd name="T1" fmla="*/ 23 h 36"/>
                <a:gd name="T2" fmla="*/ 7 w 177"/>
                <a:gd name="T3" fmla="*/ 26 h 36"/>
                <a:gd name="T4" fmla="*/ 13 w 177"/>
                <a:gd name="T5" fmla="*/ 30 h 36"/>
                <a:gd name="T6" fmla="*/ 11 w 177"/>
                <a:gd name="T7" fmla="*/ 18 h 36"/>
                <a:gd name="T8" fmla="*/ 35 w 177"/>
                <a:gd name="T9" fmla="*/ 13 h 36"/>
                <a:gd name="T10" fmla="*/ 78 w 177"/>
                <a:gd name="T11" fmla="*/ 16 h 36"/>
                <a:gd name="T12" fmla="*/ 172 w 177"/>
                <a:gd name="T13" fmla="*/ 13 h 36"/>
                <a:gd name="T14" fmla="*/ 168 w 177"/>
                <a:gd name="T15" fmla="*/ 9 h 36"/>
                <a:gd name="T16" fmla="*/ 168 w 177"/>
                <a:gd name="T17" fmla="*/ 28 h 36"/>
                <a:gd name="T18" fmla="*/ 172 w 177"/>
                <a:gd name="T19" fmla="*/ 23 h 36"/>
                <a:gd name="T20" fmla="*/ 154 w 177"/>
                <a:gd name="T21" fmla="*/ 26 h 36"/>
                <a:gd name="T22" fmla="*/ 156 w 177"/>
                <a:gd name="T23" fmla="*/ 35 h 36"/>
                <a:gd name="T24" fmla="*/ 172 w 177"/>
                <a:gd name="T25" fmla="*/ 32 h 36"/>
                <a:gd name="T26" fmla="*/ 177 w 177"/>
                <a:gd name="T27" fmla="*/ 28 h 36"/>
                <a:gd name="T28" fmla="*/ 177 w 177"/>
                <a:gd name="T29" fmla="*/ 9 h 36"/>
                <a:gd name="T30" fmla="*/ 172 w 177"/>
                <a:gd name="T31" fmla="*/ 4 h 36"/>
                <a:gd name="T32" fmla="*/ 48 w 177"/>
                <a:gd name="T33" fmla="*/ 6 h 36"/>
                <a:gd name="T34" fmla="*/ 6 w 177"/>
                <a:gd name="T35" fmla="*/ 8 h 36"/>
                <a:gd name="T36" fmla="*/ 4 w 177"/>
                <a:gd name="T37" fmla="*/ 30 h 36"/>
                <a:gd name="T38" fmla="*/ 10 w 177"/>
                <a:gd name="T39" fmla="*/ 35 h 36"/>
                <a:gd name="T40" fmla="*/ 23 w 177"/>
                <a:gd name="T41" fmla="*/ 32 h 36"/>
                <a:gd name="T42" fmla="*/ 20 w 177"/>
                <a:gd name="T43"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 h="36">
                  <a:moveTo>
                    <a:pt x="20" y="23"/>
                  </a:moveTo>
                  <a:cubicBezTo>
                    <a:pt x="16" y="25"/>
                    <a:pt x="12" y="25"/>
                    <a:pt x="7" y="26"/>
                  </a:cubicBezTo>
                  <a:cubicBezTo>
                    <a:pt x="9" y="27"/>
                    <a:pt x="11" y="29"/>
                    <a:pt x="13" y="30"/>
                  </a:cubicBezTo>
                  <a:cubicBezTo>
                    <a:pt x="13" y="26"/>
                    <a:pt x="12" y="22"/>
                    <a:pt x="11" y="18"/>
                  </a:cubicBezTo>
                  <a:cubicBezTo>
                    <a:pt x="10" y="10"/>
                    <a:pt x="32" y="13"/>
                    <a:pt x="35" y="13"/>
                  </a:cubicBezTo>
                  <a:cubicBezTo>
                    <a:pt x="49" y="14"/>
                    <a:pt x="64" y="16"/>
                    <a:pt x="78" y="16"/>
                  </a:cubicBezTo>
                  <a:cubicBezTo>
                    <a:pt x="110" y="18"/>
                    <a:pt x="141" y="14"/>
                    <a:pt x="172" y="13"/>
                  </a:cubicBezTo>
                  <a:cubicBezTo>
                    <a:pt x="171" y="12"/>
                    <a:pt x="169" y="10"/>
                    <a:pt x="168" y="9"/>
                  </a:cubicBezTo>
                  <a:cubicBezTo>
                    <a:pt x="168" y="15"/>
                    <a:pt x="167" y="21"/>
                    <a:pt x="168" y="28"/>
                  </a:cubicBezTo>
                  <a:cubicBezTo>
                    <a:pt x="169" y="26"/>
                    <a:pt x="171" y="25"/>
                    <a:pt x="172" y="23"/>
                  </a:cubicBezTo>
                  <a:cubicBezTo>
                    <a:pt x="166" y="24"/>
                    <a:pt x="160" y="25"/>
                    <a:pt x="154" y="26"/>
                  </a:cubicBezTo>
                  <a:cubicBezTo>
                    <a:pt x="148" y="27"/>
                    <a:pt x="151" y="36"/>
                    <a:pt x="156" y="35"/>
                  </a:cubicBezTo>
                  <a:cubicBezTo>
                    <a:pt x="162" y="34"/>
                    <a:pt x="167" y="33"/>
                    <a:pt x="172" y="32"/>
                  </a:cubicBezTo>
                  <a:cubicBezTo>
                    <a:pt x="175" y="32"/>
                    <a:pt x="177" y="30"/>
                    <a:pt x="177" y="28"/>
                  </a:cubicBezTo>
                  <a:cubicBezTo>
                    <a:pt x="176" y="21"/>
                    <a:pt x="177" y="15"/>
                    <a:pt x="177" y="9"/>
                  </a:cubicBezTo>
                  <a:cubicBezTo>
                    <a:pt x="177" y="7"/>
                    <a:pt x="175" y="4"/>
                    <a:pt x="172" y="4"/>
                  </a:cubicBezTo>
                  <a:cubicBezTo>
                    <a:pt x="131" y="6"/>
                    <a:pt x="90" y="10"/>
                    <a:pt x="48" y="6"/>
                  </a:cubicBezTo>
                  <a:cubicBezTo>
                    <a:pt x="35" y="4"/>
                    <a:pt x="17" y="0"/>
                    <a:pt x="6" y="8"/>
                  </a:cubicBezTo>
                  <a:cubicBezTo>
                    <a:pt x="0" y="13"/>
                    <a:pt x="3" y="24"/>
                    <a:pt x="4" y="30"/>
                  </a:cubicBezTo>
                  <a:cubicBezTo>
                    <a:pt x="4" y="33"/>
                    <a:pt x="7" y="35"/>
                    <a:pt x="10" y="35"/>
                  </a:cubicBezTo>
                  <a:cubicBezTo>
                    <a:pt x="14" y="34"/>
                    <a:pt x="18" y="34"/>
                    <a:pt x="23" y="32"/>
                  </a:cubicBezTo>
                  <a:cubicBezTo>
                    <a:pt x="28" y="30"/>
                    <a:pt x="26" y="21"/>
                    <a:pt x="20" y="23"/>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09"/>
            <p:cNvSpPr/>
            <p:nvPr/>
          </p:nvSpPr>
          <p:spPr bwMode="auto">
            <a:xfrm>
              <a:off x="4513263" y="5816600"/>
              <a:ext cx="47625" cy="323850"/>
            </a:xfrm>
            <a:custGeom>
              <a:avLst/>
              <a:gdLst>
                <a:gd name="T0" fmla="*/ 2 w 15"/>
                <a:gd name="T1" fmla="*/ 6 h 102"/>
                <a:gd name="T2" fmla="*/ 5 w 15"/>
                <a:gd name="T3" fmla="*/ 96 h 102"/>
                <a:gd name="T4" fmla="*/ 14 w 15"/>
                <a:gd name="T5" fmla="*/ 94 h 102"/>
                <a:gd name="T6" fmla="*/ 11 w 15"/>
                <a:gd name="T7" fmla="*/ 6 h 102"/>
                <a:gd name="T8" fmla="*/ 2 w 15"/>
                <a:gd name="T9" fmla="*/ 6 h 102"/>
              </a:gdLst>
              <a:ahLst/>
              <a:cxnLst>
                <a:cxn ang="0">
                  <a:pos x="T0" y="T1"/>
                </a:cxn>
                <a:cxn ang="0">
                  <a:pos x="T2" y="T3"/>
                </a:cxn>
                <a:cxn ang="0">
                  <a:pos x="T4" y="T5"/>
                </a:cxn>
                <a:cxn ang="0">
                  <a:pos x="T6" y="T7"/>
                </a:cxn>
                <a:cxn ang="0">
                  <a:pos x="T8" y="T9"/>
                </a:cxn>
              </a:cxnLst>
              <a:rect l="0" t="0" r="r" b="b"/>
              <a:pathLst>
                <a:path w="15" h="102">
                  <a:moveTo>
                    <a:pt x="2" y="6"/>
                  </a:moveTo>
                  <a:cubicBezTo>
                    <a:pt x="2" y="35"/>
                    <a:pt x="0" y="67"/>
                    <a:pt x="5" y="96"/>
                  </a:cubicBezTo>
                  <a:cubicBezTo>
                    <a:pt x="6" y="102"/>
                    <a:pt x="15" y="99"/>
                    <a:pt x="14" y="94"/>
                  </a:cubicBezTo>
                  <a:cubicBezTo>
                    <a:pt x="9" y="66"/>
                    <a:pt x="11" y="34"/>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12"/>
            <p:cNvSpPr/>
            <p:nvPr/>
          </p:nvSpPr>
          <p:spPr bwMode="auto">
            <a:xfrm>
              <a:off x="5116513" y="5548313"/>
              <a:ext cx="88900" cy="31750"/>
            </a:xfrm>
            <a:custGeom>
              <a:avLst/>
              <a:gdLst>
                <a:gd name="T0" fmla="*/ 22 w 28"/>
                <a:gd name="T1" fmla="*/ 1 h 10"/>
                <a:gd name="T2" fmla="*/ 6 w 28"/>
                <a:gd name="T3" fmla="*/ 1 h 10"/>
                <a:gd name="T4" fmla="*/ 6 w 28"/>
                <a:gd name="T5" fmla="*/ 10 h 10"/>
                <a:gd name="T6" fmla="*/ 24 w 28"/>
                <a:gd name="T7" fmla="*/ 9 h 10"/>
                <a:gd name="T8" fmla="*/ 27 w 28"/>
                <a:gd name="T9" fmla="*/ 4 h 10"/>
                <a:gd name="T10" fmla="*/ 22 w 28"/>
                <a:gd name="T11" fmla="*/ 1 h 10"/>
              </a:gdLst>
              <a:ahLst/>
              <a:cxnLst>
                <a:cxn ang="0">
                  <a:pos x="T0" y="T1"/>
                </a:cxn>
                <a:cxn ang="0">
                  <a:pos x="T2" y="T3"/>
                </a:cxn>
                <a:cxn ang="0">
                  <a:pos x="T4" y="T5"/>
                </a:cxn>
                <a:cxn ang="0">
                  <a:pos x="T6" y="T7"/>
                </a:cxn>
                <a:cxn ang="0">
                  <a:pos x="T8" y="T9"/>
                </a:cxn>
                <a:cxn ang="0">
                  <a:pos x="T10" y="T11"/>
                </a:cxn>
              </a:cxnLst>
              <a:rect l="0" t="0" r="r" b="b"/>
              <a:pathLst>
                <a:path w="28" h="10">
                  <a:moveTo>
                    <a:pt x="22" y="1"/>
                  </a:moveTo>
                  <a:cubicBezTo>
                    <a:pt x="16" y="1"/>
                    <a:pt x="11" y="1"/>
                    <a:pt x="6" y="1"/>
                  </a:cubicBezTo>
                  <a:cubicBezTo>
                    <a:pt x="0" y="1"/>
                    <a:pt x="0" y="10"/>
                    <a:pt x="6" y="10"/>
                  </a:cubicBezTo>
                  <a:cubicBezTo>
                    <a:pt x="12" y="10"/>
                    <a:pt x="18" y="10"/>
                    <a:pt x="24" y="9"/>
                  </a:cubicBezTo>
                  <a:cubicBezTo>
                    <a:pt x="26" y="9"/>
                    <a:pt x="28" y="6"/>
                    <a:pt x="27" y="4"/>
                  </a:cubicBezTo>
                  <a:cubicBezTo>
                    <a:pt x="26" y="1"/>
                    <a:pt x="24" y="0"/>
                    <a:pt x="22" y="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13"/>
            <p:cNvSpPr/>
            <p:nvPr/>
          </p:nvSpPr>
          <p:spPr bwMode="auto">
            <a:xfrm>
              <a:off x="3790950" y="5364163"/>
              <a:ext cx="101600" cy="44450"/>
            </a:xfrm>
            <a:custGeom>
              <a:avLst/>
              <a:gdLst>
                <a:gd name="T0" fmla="*/ 27 w 32"/>
                <a:gd name="T1" fmla="*/ 11 h 14"/>
                <a:gd name="T2" fmla="*/ 29 w 32"/>
                <a:gd name="T3" fmla="*/ 10 h 14"/>
                <a:gd name="T4" fmla="*/ 31 w 32"/>
                <a:gd name="T5" fmla="*/ 8 h 14"/>
                <a:gd name="T6" fmla="*/ 28 w 32"/>
                <a:gd name="T7" fmla="*/ 2 h 14"/>
                <a:gd name="T8" fmla="*/ 6 w 32"/>
                <a:gd name="T9" fmla="*/ 2 h 14"/>
                <a:gd name="T10" fmla="*/ 6 w 32"/>
                <a:gd name="T11" fmla="*/ 11 h 14"/>
                <a:gd name="T12" fmla="*/ 26 w 32"/>
                <a:gd name="T13" fmla="*/ 10 h 14"/>
                <a:gd name="T14" fmla="*/ 23 w 32"/>
                <a:gd name="T15" fmla="*/ 4 h 14"/>
                <a:gd name="T16" fmla="*/ 23 w 32"/>
                <a:gd name="T17" fmla="*/ 4 h 14"/>
                <a:gd name="T18" fmla="*/ 27 w 32"/>
                <a:gd name="T19" fmla="*/ 2 h 14"/>
                <a:gd name="T20" fmla="*/ 23 w 32"/>
                <a:gd name="T21" fmla="*/ 3 h 14"/>
                <a:gd name="T22" fmla="*/ 27 w 32"/>
                <a:gd name="T23"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14">
                  <a:moveTo>
                    <a:pt x="27" y="11"/>
                  </a:moveTo>
                  <a:cubicBezTo>
                    <a:pt x="25" y="12"/>
                    <a:pt x="29" y="11"/>
                    <a:pt x="29" y="10"/>
                  </a:cubicBezTo>
                  <a:cubicBezTo>
                    <a:pt x="30" y="10"/>
                    <a:pt x="30" y="9"/>
                    <a:pt x="31" y="8"/>
                  </a:cubicBezTo>
                  <a:cubicBezTo>
                    <a:pt x="32" y="6"/>
                    <a:pt x="31" y="3"/>
                    <a:pt x="28" y="2"/>
                  </a:cubicBezTo>
                  <a:cubicBezTo>
                    <a:pt x="21" y="0"/>
                    <a:pt x="13" y="1"/>
                    <a:pt x="6" y="2"/>
                  </a:cubicBezTo>
                  <a:cubicBezTo>
                    <a:pt x="0" y="2"/>
                    <a:pt x="0" y="11"/>
                    <a:pt x="6" y="11"/>
                  </a:cubicBezTo>
                  <a:cubicBezTo>
                    <a:pt x="13" y="10"/>
                    <a:pt x="19" y="9"/>
                    <a:pt x="26" y="10"/>
                  </a:cubicBezTo>
                  <a:cubicBezTo>
                    <a:pt x="25" y="8"/>
                    <a:pt x="24" y="6"/>
                    <a:pt x="23" y="4"/>
                  </a:cubicBezTo>
                  <a:cubicBezTo>
                    <a:pt x="23" y="4"/>
                    <a:pt x="23" y="4"/>
                    <a:pt x="23" y="4"/>
                  </a:cubicBezTo>
                  <a:cubicBezTo>
                    <a:pt x="24" y="4"/>
                    <a:pt x="25" y="3"/>
                    <a:pt x="27" y="2"/>
                  </a:cubicBezTo>
                  <a:cubicBezTo>
                    <a:pt x="25" y="2"/>
                    <a:pt x="24" y="3"/>
                    <a:pt x="23" y="3"/>
                  </a:cubicBezTo>
                  <a:cubicBezTo>
                    <a:pt x="17" y="6"/>
                    <a:pt x="22" y="14"/>
                    <a:pt x="27"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14"/>
            <p:cNvSpPr/>
            <p:nvPr/>
          </p:nvSpPr>
          <p:spPr bwMode="auto">
            <a:xfrm>
              <a:off x="3800475" y="5735638"/>
              <a:ext cx="92075" cy="41275"/>
            </a:xfrm>
            <a:custGeom>
              <a:avLst/>
              <a:gdLst>
                <a:gd name="T0" fmla="*/ 23 w 29"/>
                <a:gd name="T1" fmla="*/ 2 h 13"/>
                <a:gd name="T2" fmla="*/ 6 w 29"/>
                <a:gd name="T3" fmla="*/ 1 h 13"/>
                <a:gd name="T4" fmla="*/ 6 w 29"/>
                <a:gd name="T5" fmla="*/ 10 h 13"/>
                <a:gd name="T6" fmla="*/ 21 w 29"/>
                <a:gd name="T7" fmla="*/ 11 h 13"/>
                <a:gd name="T8" fmla="*/ 23 w 29"/>
                <a:gd name="T9" fmla="*/ 2 h 13"/>
              </a:gdLst>
              <a:ahLst/>
              <a:cxnLst>
                <a:cxn ang="0">
                  <a:pos x="T0" y="T1"/>
                </a:cxn>
                <a:cxn ang="0">
                  <a:pos x="T2" y="T3"/>
                </a:cxn>
                <a:cxn ang="0">
                  <a:pos x="T4" y="T5"/>
                </a:cxn>
                <a:cxn ang="0">
                  <a:pos x="T6" y="T7"/>
                </a:cxn>
                <a:cxn ang="0">
                  <a:pos x="T8" y="T9"/>
                </a:cxn>
              </a:cxnLst>
              <a:rect l="0" t="0" r="r" b="b"/>
              <a:pathLst>
                <a:path w="29" h="13">
                  <a:moveTo>
                    <a:pt x="23" y="2"/>
                  </a:moveTo>
                  <a:cubicBezTo>
                    <a:pt x="18" y="0"/>
                    <a:pt x="12" y="1"/>
                    <a:pt x="6" y="1"/>
                  </a:cubicBezTo>
                  <a:cubicBezTo>
                    <a:pt x="0" y="1"/>
                    <a:pt x="0" y="10"/>
                    <a:pt x="6" y="10"/>
                  </a:cubicBezTo>
                  <a:cubicBezTo>
                    <a:pt x="11" y="10"/>
                    <a:pt x="16" y="9"/>
                    <a:pt x="21" y="11"/>
                  </a:cubicBezTo>
                  <a:cubicBezTo>
                    <a:pt x="26" y="13"/>
                    <a:pt x="29" y="4"/>
                    <a:pt x="23" y="2"/>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15"/>
            <p:cNvSpPr/>
            <p:nvPr/>
          </p:nvSpPr>
          <p:spPr bwMode="auto">
            <a:xfrm>
              <a:off x="4425950" y="3762375"/>
              <a:ext cx="58738" cy="442912"/>
            </a:xfrm>
            <a:custGeom>
              <a:avLst/>
              <a:gdLst>
                <a:gd name="T0" fmla="*/ 18 w 19"/>
                <a:gd name="T1" fmla="*/ 132 h 140"/>
                <a:gd name="T2" fmla="*/ 16 w 19"/>
                <a:gd name="T3" fmla="*/ 102 h 140"/>
                <a:gd name="T4" fmla="*/ 14 w 19"/>
                <a:gd name="T5" fmla="*/ 69 h 140"/>
                <a:gd name="T6" fmla="*/ 9 w 19"/>
                <a:gd name="T7" fmla="*/ 37 h 140"/>
                <a:gd name="T8" fmla="*/ 9 w 19"/>
                <a:gd name="T9" fmla="*/ 6 h 140"/>
                <a:gd name="T10" fmla="*/ 1 w 19"/>
                <a:gd name="T11" fmla="*/ 8 h 140"/>
                <a:gd name="T12" fmla="*/ 1 w 19"/>
                <a:gd name="T13" fmla="*/ 44 h 140"/>
                <a:gd name="T14" fmla="*/ 5 w 19"/>
                <a:gd name="T15" fmla="*/ 76 h 140"/>
                <a:gd name="T16" fmla="*/ 8 w 19"/>
                <a:gd name="T17" fmla="*/ 108 h 140"/>
                <a:gd name="T18" fmla="*/ 9 w 19"/>
                <a:gd name="T19" fmla="*/ 134 h 140"/>
                <a:gd name="T20" fmla="*/ 18 w 19"/>
                <a:gd name="T21" fmla="*/ 13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40">
                  <a:moveTo>
                    <a:pt x="18" y="132"/>
                  </a:moveTo>
                  <a:cubicBezTo>
                    <a:pt x="16" y="123"/>
                    <a:pt x="17" y="111"/>
                    <a:pt x="16" y="102"/>
                  </a:cubicBezTo>
                  <a:cubicBezTo>
                    <a:pt x="15" y="91"/>
                    <a:pt x="14" y="80"/>
                    <a:pt x="14" y="69"/>
                  </a:cubicBezTo>
                  <a:cubicBezTo>
                    <a:pt x="13" y="58"/>
                    <a:pt x="11" y="48"/>
                    <a:pt x="9" y="37"/>
                  </a:cubicBezTo>
                  <a:cubicBezTo>
                    <a:pt x="8" y="27"/>
                    <a:pt x="11" y="17"/>
                    <a:pt x="9" y="6"/>
                  </a:cubicBezTo>
                  <a:cubicBezTo>
                    <a:pt x="8" y="0"/>
                    <a:pt x="0" y="3"/>
                    <a:pt x="1" y="8"/>
                  </a:cubicBezTo>
                  <a:cubicBezTo>
                    <a:pt x="3" y="20"/>
                    <a:pt x="0" y="32"/>
                    <a:pt x="1" y="44"/>
                  </a:cubicBezTo>
                  <a:cubicBezTo>
                    <a:pt x="2" y="54"/>
                    <a:pt x="5" y="65"/>
                    <a:pt x="5" y="76"/>
                  </a:cubicBezTo>
                  <a:cubicBezTo>
                    <a:pt x="6" y="87"/>
                    <a:pt x="7" y="97"/>
                    <a:pt x="8" y="108"/>
                  </a:cubicBezTo>
                  <a:cubicBezTo>
                    <a:pt x="9" y="117"/>
                    <a:pt x="7" y="126"/>
                    <a:pt x="9" y="134"/>
                  </a:cubicBezTo>
                  <a:cubicBezTo>
                    <a:pt x="10" y="140"/>
                    <a:pt x="19" y="138"/>
                    <a:pt x="18" y="13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16"/>
            <p:cNvSpPr/>
            <p:nvPr/>
          </p:nvSpPr>
          <p:spPr bwMode="auto">
            <a:xfrm>
              <a:off x="4422775" y="3759200"/>
              <a:ext cx="700088" cy="322262"/>
            </a:xfrm>
            <a:custGeom>
              <a:avLst/>
              <a:gdLst>
                <a:gd name="T0" fmla="*/ 5 w 221"/>
                <a:gd name="T1" fmla="*/ 11 h 102"/>
                <a:gd name="T2" fmla="*/ 89 w 221"/>
                <a:gd name="T3" fmla="*/ 20 h 102"/>
                <a:gd name="T4" fmla="*/ 150 w 221"/>
                <a:gd name="T5" fmla="*/ 34 h 102"/>
                <a:gd name="T6" fmla="*/ 214 w 221"/>
                <a:gd name="T7" fmla="*/ 46 h 102"/>
                <a:gd name="T8" fmla="*/ 212 w 221"/>
                <a:gd name="T9" fmla="*/ 38 h 102"/>
                <a:gd name="T10" fmla="*/ 157 w 221"/>
                <a:gd name="T11" fmla="*/ 55 h 102"/>
                <a:gd name="T12" fmla="*/ 111 w 221"/>
                <a:gd name="T13" fmla="*/ 71 h 102"/>
                <a:gd name="T14" fmla="*/ 59 w 221"/>
                <a:gd name="T15" fmla="*/ 87 h 102"/>
                <a:gd name="T16" fmla="*/ 12 w 221"/>
                <a:gd name="T17" fmla="*/ 91 h 102"/>
                <a:gd name="T18" fmla="*/ 14 w 221"/>
                <a:gd name="T19" fmla="*/ 100 h 102"/>
                <a:gd name="T20" fmla="*/ 61 w 221"/>
                <a:gd name="T21" fmla="*/ 96 h 102"/>
                <a:gd name="T22" fmla="*/ 119 w 221"/>
                <a:gd name="T23" fmla="*/ 77 h 102"/>
                <a:gd name="T24" fmla="*/ 217 w 221"/>
                <a:gd name="T25" fmla="*/ 46 h 102"/>
                <a:gd name="T26" fmla="*/ 214 w 221"/>
                <a:gd name="T27" fmla="*/ 37 h 102"/>
                <a:gd name="T28" fmla="*/ 100 w 221"/>
                <a:gd name="T29" fmla="*/ 11 h 102"/>
                <a:gd name="T30" fmla="*/ 9 w 221"/>
                <a:gd name="T31" fmla="*/ 3 h 102"/>
                <a:gd name="T32" fmla="*/ 5 w 221"/>
                <a:gd name="T33" fmla="*/ 1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1" h="102">
                  <a:moveTo>
                    <a:pt x="5" y="11"/>
                  </a:moveTo>
                  <a:cubicBezTo>
                    <a:pt x="28" y="29"/>
                    <a:pt x="62" y="20"/>
                    <a:pt x="89" y="20"/>
                  </a:cubicBezTo>
                  <a:cubicBezTo>
                    <a:pt x="109" y="20"/>
                    <a:pt x="131" y="28"/>
                    <a:pt x="150" y="34"/>
                  </a:cubicBezTo>
                  <a:cubicBezTo>
                    <a:pt x="171" y="40"/>
                    <a:pt x="193" y="44"/>
                    <a:pt x="214" y="46"/>
                  </a:cubicBezTo>
                  <a:cubicBezTo>
                    <a:pt x="214" y="43"/>
                    <a:pt x="213" y="41"/>
                    <a:pt x="212" y="38"/>
                  </a:cubicBezTo>
                  <a:cubicBezTo>
                    <a:pt x="195" y="49"/>
                    <a:pt x="177" y="52"/>
                    <a:pt x="157" y="55"/>
                  </a:cubicBezTo>
                  <a:cubicBezTo>
                    <a:pt x="141" y="58"/>
                    <a:pt x="126" y="64"/>
                    <a:pt x="111" y="71"/>
                  </a:cubicBezTo>
                  <a:cubicBezTo>
                    <a:pt x="94" y="77"/>
                    <a:pt x="76" y="82"/>
                    <a:pt x="59" y="87"/>
                  </a:cubicBezTo>
                  <a:cubicBezTo>
                    <a:pt x="43" y="91"/>
                    <a:pt x="27" y="86"/>
                    <a:pt x="12" y="91"/>
                  </a:cubicBezTo>
                  <a:cubicBezTo>
                    <a:pt x="7" y="93"/>
                    <a:pt x="9" y="102"/>
                    <a:pt x="14" y="100"/>
                  </a:cubicBezTo>
                  <a:cubicBezTo>
                    <a:pt x="29" y="95"/>
                    <a:pt x="46" y="100"/>
                    <a:pt x="61" y="96"/>
                  </a:cubicBezTo>
                  <a:cubicBezTo>
                    <a:pt x="81" y="91"/>
                    <a:pt x="100" y="85"/>
                    <a:pt x="119" y="77"/>
                  </a:cubicBezTo>
                  <a:cubicBezTo>
                    <a:pt x="151" y="64"/>
                    <a:pt x="187" y="65"/>
                    <a:pt x="217" y="46"/>
                  </a:cubicBezTo>
                  <a:cubicBezTo>
                    <a:pt x="221" y="43"/>
                    <a:pt x="219" y="38"/>
                    <a:pt x="214" y="37"/>
                  </a:cubicBezTo>
                  <a:cubicBezTo>
                    <a:pt x="175" y="34"/>
                    <a:pt x="139" y="18"/>
                    <a:pt x="100" y="11"/>
                  </a:cubicBezTo>
                  <a:cubicBezTo>
                    <a:pt x="71" y="6"/>
                    <a:pt x="35" y="23"/>
                    <a:pt x="9" y="3"/>
                  </a:cubicBezTo>
                  <a:cubicBezTo>
                    <a:pt x="5" y="0"/>
                    <a:pt x="0" y="7"/>
                    <a:pt x="5"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17"/>
            <p:cNvSpPr/>
            <p:nvPr/>
          </p:nvSpPr>
          <p:spPr bwMode="auto">
            <a:xfrm>
              <a:off x="3157538" y="4973638"/>
              <a:ext cx="60325" cy="412750"/>
            </a:xfrm>
            <a:custGeom>
              <a:avLst/>
              <a:gdLst>
                <a:gd name="T0" fmla="*/ 13 w 19"/>
                <a:gd name="T1" fmla="*/ 125 h 130"/>
                <a:gd name="T2" fmla="*/ 10 w 19"/>
                <a:gd name="T3" fmla="*/ 69 h 130"/>
                <a:gd name="T4" fmla="*/ 10 w 19"/>
                <a:gd name="T5" fmla="*/ 6 h 130"/>
                <a:gd name="T6" fmla="*/ 2 w 19"/>
                <a:gd name="T7" fmla="*/ 8 h 130"/>
                <a:gd name="T8" fmla="*/ 1 w 19"/>
                <a:gd name="T9" fmla="*/ 63 h 130"/>
                <a:gd name="T10" fmla="*/ 5 w 19"/>
                <a:gd name="T11" fmla="*/ 123 h 130"/>
                <a:gd name="T12" fmla="*/ 13 w 19"/>
                <a:gd name="T13" fmla="*/ 125 h 130"/>
              </a:gdLst>
              <a:ahLst/>
              <a:cxnLst>
                <a:cxn ang="0">
                  <a:pos x="T0" y="T1"/>
                </a:cxn>
                <a:cxn ang="0">
                  <a:pos x="T2" y="T3"/>
                </a:cxn>
                <a:cxn ang="0">
                  <a:pos x="T4" y="T5"/>
                </a:cxn>
                <a:cxn ang="0">
                  <a:pos x="T6" y="T7"/>
                </a:cxn>
                <a:cxn ang="0">
                  <a:pos x="T8" y="T9"/>
                </a:cxn>
                <a:cxn ang="0">
                  <a:pos x="T10" y="T11"/>
                </a:cxn>
                <a:cxn ang="0">
                  <a:pos x="T12" y="T13"/>
                </a:cxn>
              </a:cxnLst>
              <a:rect l="0" t="0" r="r" b="b"/>
              <a:pathLst>
                <a:path w="19" h="130">
                  <a:moveTo>
                    <a:pt x="13" y="125"/>
                  </a:moveTo>
                  <a:cubicBezTo>
                    <a:pt x="19" y="106"/>
                    <a:pt x="11" y="88"/>
                    <a:pt x="10" y="69"/>
                  </a:cubicBezTo>
                  <a:cubicBezTo>
                    <a:pt x="10" y="48"/>
                    <a:pt x="15" y="27"/>
                    <a:pt x="10" y="6"/>
                  </a:cubicBezTo>
                  <a:cubicBezTo>
                    <a:pt x="9" y="0"/>
                    <a:pt x="0" y="3"/>
                    <a:pt x="2" y="8"/>
                  </a:cubicBezTo>
                  <a:cubicBezTo>
                    <a:pt x="6" y="26"/>
                    <a:pt x="3" y="45"/>
                    <a:pt x="1" y="63"/>
                  </a:cubicBezTo>
                  <a:cubicBezTo>
                    <a:pt x="0" y="83"/>
                    <a:pt x="10" y="103"/>
                    <a:pt x="5" y="123"/>
                  </a:cubicBezTo>
                  <a:cubicBezTo>
                    <a:pt x="3" y="128"/>
                    <a:pt x="12" y="130"/>
                    <a:pt x="13" y="12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18"/>
            <p:cNvSpPr/>
            <p:nvPr/>
          </p:nvSpPr>
          <p:spPr bwMode="auto">
            <a:xfrm>
              <a:off x="2840038" y="4976813"/>
              <a:ext cx="365125" cy="206375"/>
            </a:xfrm>
            <a:custGeom>
              <a:avLst/>
              <a:gdLst>
                <a:gd name="T0" fmla="*/ 100 w 115"/>
                <a:gd name="T1" fmla="*/ 2 h 65"/>
                <a:gd name="T2" fmla="*/ 4 w 115"/>
                <a:gd name="T3" fmla="*/ 39 h 65"/>
                <a:gd name="T4" fmla="*/ 5 w 115"/>
                <a:gd name="T5" fmla="*/ 47 h 65"/>
                <a:gd name="T6" fmla="*/ 109 w 115"/>
                <a:gd name="T7" fmla="*/ 64 h 65"/>
                <a:gd name="T8" fmla="*/ 109 w 115"/>
                <a:gd name="T9" fmla="*/ 55 h 65"/>
                <a:gd name="T10" fmla="*/ 8 w 115"/>
                <a:gd name="T11" fmla="*/ 39 h 65"/>
                <a:gd name="T12" fmla="*/ 9 w 115"/>
                <a:gd name="T13" fmla="*/ 47 h 65"/>
                <a:gd name="T14" fmla="*/ 103 w 115"/>
                <a:gd name="T15" fmla="*/ 11 h 65"/>
                <a:gd name="T16" fmla="*/ 100 w 115"/>
                <a:gd name="T17" fmla="*/ 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65">
                  <a:moveTo>
                    <a:pt x="100" y="2"/>
                  </a:moveTo>
                  <a:cubicBezTo>
                    <a:pt x="68" y="14"/>
                    <a:pt x="36" y="25"/>
                    <a:pt x="4" y="39"/>
                  </a:cubicBezTo>
                  <a:cubicBezTo>
                    <a:pt x="0" y="41"/>
                    <a:pt x="2" y="46"/>
                    <a:pt x="5" y="47"/>
                  </a:cubicBezTo>
                  <a:cubicBezTo>
                    <a:pt x="39" y="56"/>
                    <a:pt x="74" y="62"/>
                    <a:pt x="109" y="64"/>
                  </a:cubicBezTo>
                  <a:cubicBezTo>
                    <a:pt x="115" y="65"/>
                    <a:pt x="115" y="56"/>
                    <a:pt x="109" y="55"/>
                  </a:cubicBezTo>
                  <a:cubicBezTo>
                    <a:pt x="75" y="53"/>
                    <a:pt x="41" y="47"/>
                    <a:pt x="8" y="39"/>
                  </a:cubicBezTo>
                  <a:cubicBezTo>
                    <a:pt x="8" y="41"/>
                    <a:pt x="8" y="44"/>
                    <a:pt x="9" y="47"/>
                  </a:cubicBezTo>
                  <a:cubicBezTo>
                    <a:pt x="39" y="33"/>
                    <a:pt x="71" y="23"/>
                    <a:pt x="103" y="11"/>
                  </a:cubicBezTo>
                  <a:cubicBezTo>
                    <a:pt x="108" y="8"/>
                    <a:pt x="106" y="0"/>
                    <a:pt x="100" y="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19"/>
            <p:cNvSpPr/>
            <p:nvPr/>
          </p:nvSpPr>
          <p:spPr bwMode="auto">
            <a:xfrm>
              <a:off x="5775325" y="5065713"/>
              <a:ext cx="57150" cy="361950"/>
            </a:xfrm>
            <a:custGeom>
              <a:avLst/>
              <a:gdLst>
                <a:gd name="T0" fmla="*/ 16 w 18"/>
                <a:gd name="T1" fmla="*/ 108 h 114"/>
                <a:gd name="T2" fmla="*/ 11 w 18"/>
                <a:gd name="T3" fmla="*/ 66 h 114"/>
                <a:gd name="T4" fmla="*/ 9 w 18"/>
                <a:gd name="T5" fmla="*/ 6 h 114"/>
                <a:gd name="T6" fmla="*/ 1 w 18"/>
                <a:gd name="T7" fmla="*/ 9 h 114"/>
                <a:gd name="T8" fmla="*/ 2 w 18"/>
                <a:gd name="T9" fmla="*/ 59 h 114"/>
                <a:gd name="T10" fmla="*/ 7 w 18"/>
                <a:gd name="T11" fmla="*/ 106 h 114"/>
                <a:gd name="T12" fmla="*/ 16 w 18"/>
                <a:gd name="T13" fmla="*/ 108 h 114"/>
              </a:gdLst>
              <a:ahLst/>
              <a:cxnLst>
                <a:cxn ang="0">
                  <a:pos x="T0" y="T1"/>
                </a:cxn>
                <a:cxn ang="0">
                  <a:pos x="T2" y="T3"/>
                </a:cxn>
                <a:cxn ang="0">
                  <a:pos x="T4" y="T5"/>
                </a:cxn>
                <a:cxn ang="0">
                  <a:pos x="T6" y="T7"/>
                </a:cxn>
                <a:cxn ang="0">
                  <a:pos x="T8" y="T9"/>
                </a:cxn>
                <a:cxn ang="0">
                  <a:pos x="T10" y="T11"/>
                </a:cxn>
                <a:cxn ang="0">
                  <a:pos x="T12" y="T13"/>
                </a:cxn>
              </a:cxnLst>
              <a:rect l="0" t="0" r="r" b="b"/>
              <a:pathLst>
                <a:path w="18" h="114">
                  <a:moveTo>
                    <a:pt x="16" y="108"/>
                  </a:moveTo>
                  <a:cubicBezTo>
                    <a:pt x="18" y="94"/>
                    <a:pt x="11" y="80"/>
                    <a:pt x="11" y="66"/>
                  </a:cubicBezTo>
                  <a:cubicBezTo>
                    <a:pt x="10" y="46"/>
                    <a:pt x="14" y="26"/>
                    <a:pt x="9" y="6"/>
                  </a:cubicBezTo>
                  <a:cubicBezTo>
                    <a:pt x="8" y="0"/>
                    <a:pt x="0" y="3"/>
                    <a:pt x="1" y="9"/>
                  </a:cubicBezTo>
                  <a:cubicBezTo>
                    <a:pt x="5" y="25"/>
                    <a:pt x="3" y="42"/>
                    <a:pt x="2" y="59"/>
                  </a:cubicBezTo>
                  <a:cubicBezTo>
                    <a:pt x="1" y="74"/>
                    <a:pt x="9" y="91"/>
                    <a:pt x="7" y="106"/>
                  </a:cubicBezTo>
                  <a:cubicBezTo>
                    <a:pt x="6" y="111"/>
                    <a:pt x="15" y="114"/>
                    <a:pt x="16" y="10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20"/>
            <p:cNvSpPr/>
            <p:nvPr/>
          </p:nvSpPr>
          <p:spPr bwMode="auto">
            <a:xfrm>
              <a:off x="5778500" y="5059363"/>
              <a:ext cx="346075" cy="203200"/>
            </a:xfrm>
            <a:custGeom>
              <a:avLst/>
              <a:gdLst>
                <a:gd name="T0" fmla="*/ 7 w 109"/>
                <a:gd name="T1" fmla="*/ 12 h 64"/>
                <a:gd name="T2" fmla="*/ 103 w 109"/>
                <a:gd name="T3" fmla="*/ 31 h 64"/>
                <a:gd name="T4" fmla="*/ 103 w 109"/>
                <a:gd name="T5" fmla="*/ 22 h 64"/>
                <a:gd name="T6" fmla="*/ 6 w 109"/>
                <a:gd name="T7" fmla="*/ 54 h 64"/>
                <a:gd name="T8" fmla="*/ 8 w 109"/>
                <a:gd name="T9" fmla="*/ 63 h 64"/>
                <a:gd name="T10" fmla="*/ 105 w 109"/>
                <a:gd name="T11" fmla="*/ 31 h 64"/>
                <a:gd name="T12" fmla="*/ 105 w 109"/>
                <a:gd name="T13" fmla="*/ 22 h 64"/>
                <a:gd name="T14" fmla="*/ 7 w 109"/>
                <a:gd name="T15" fmla="*/ 3 h 64"/>
                <a:gd name="T16" fmla="*/ 7 w 109"/>
                <a:gd name="T17"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 h="64">
                  <a:moveTo>
                    <a:pt x="7" y="12"/>
                  </a:moveTo>
                  <a:cubicBezTo>
                    <a:pt x="40" y="10"/>
                    <a:pt x="71" y="23"/>
                    <a:pt x="103" y="31"/>
                  </a:cubicBezTo>
                  <a:cubicBezTo>
                    <a:pt x="103" y="28"/>
                    <a:pt x="103" y="25"/>
                    <a:pt x="103" y="22"/>
                  </a:cubicBezTo>
                  <a:cubicBezTo>
                    <a:pt x="69" y="27"/>
                    <a:pt x="39" y="45"/>
                    <a:pt x="6" y="54"/>
                  </a:cubicBezTo>
                  <a:cubicBezTo>
                    <a:pt x="0" y="56"/>
                    <a:pt x="3" y="64"/>
                    <a:pt x="8" y="63"/>
                  </a:cubicBezTo>
                  <a:cubicBezTo>
                    <a:pt x="41" y="54"/>
                    <a:pt x="71" y="36"/>
                    <a:pt x="105" y="31"/>
                  </a:cubicBezTo>
                  <a:cubicBezTo>
                    <a:pt x="109" y="30"/>
                    <a:pt x="109" y="23"/>
                    <a:pt x="105" y="22"/>
                  </a:cubicBezTo>
                  <a:cubicBezTo>
                    <a:pt x="73" y="14"/>
                    <a:pt x="41" y="0"/>
                    <a:pt x="7" y="3"/>
                  </a:cubicBezTo>
                  <a:cubicBezTo>
                    <a:pt x="1" y="4"/>
                    <a:pt x="1" y="13"/>
                    <a:pt x="7" y="1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5" name="文本框 344"/>
          <p:cNvSpPr txBox="1"/>
          <p:nvPr/>
        </p:nvSpPr>
        <p:spPr>
          <a:xfrm>
            <a:off x="4696051" y="2207403"/>
            <a:ext cx="2711456"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7280</a:t>
            </a:r>
            <a:r>
              <a:rPr lang="zh-CN" altLang="en-US" sz="2800" dirty="0">
                <a:latin typeface="+mj-ea"/>
                <a:ea typeface="+mj-ea"/>
              </a:rPr>
              <a:t>人</a:t>
            </a:r>
            <a:endParaRPr lang="zh-CN" altLang="en-US" sz="4800" dirty="0">
              <a:latin typeface="+mj-ea"/>
              <a:ea typeface="+mj-ea"/>
            </a:endParaRPr>
          </a:p>
        </p:txBody>
      </p:sp>
      <p:grpSp>
        <p:nvGrpSpPr>
          <p:cNvPr id="346" name="组合 345"/>
          <p:cNvGrpSpPr/>
          <p:nvPr/>
        </p:nvGrpSpPr>
        <p:grpSpPr>
          <a:xfrm>
            <a:off x="4199691" y="5443658"/>
            <a:ext cx="3792618" cy="403538"/>
            <a:chOff x="1287565" y="3839790"/>
            <a:chExt cx="3792618" cy="403538"/>
          </a:xfrm>
          <a:solidFill>
            <a:schemeClr val="accent2"/>
          </a:solidFill>
        </p:grpSpPr>
        <p:sp>
          <p:nvSpPr>
            <p:cNvPr id="347"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48"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49"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0"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1"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2"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3"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4"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5"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356" name="组合 355"/>
          <p:cNvGrpSpPr/>
          <p:nvPr/>
        </p:nvGrpSpPr>
        <p:grpSpPr>
          <a:xfrm>
            <a:off x="4199691" y="5908860"/>
            <a:ext cx="3792618" cy="403538"/>
            <a:chOff x="1287565" y="3839790"/>
            <a:chExt cx="3792618" cy="403538"/>
          </a:xfrm>
          <a:solidFill>
            <a:schemeClr val="accent3"/>
          </a:solidFill>
        </p:grpSpPr>
        <p:sp>
          <p:nvSpPr>
            <p:cNvPr id="357"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8"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9"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0"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1"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2"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3"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4"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5"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366" name="矩形 365"/>
          <p:cNvSpPr/>
          <p:nvPr/>
        </p:nvSpPr>
        <p:spPr>
          <a:xfrm>
            <a:off x="1136129" y="2370558"/>
            <a:ext cx="2650533" cy="3954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68" name="矩形 367"/>
          <p:cNvSpPr/>
          <p:nvPr/>
        </p:nvSpPr>
        <p:spPr>
          <a:xfrm>
            <a:off x="8775891" y="2370558"/>
            <a:ext cx="2650533" cy="3954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53" name="MH_Other_2"/>
          <p:cNvSpPr/>
          <p:nvPr>
            <p:custDataLst>
              <p:tags r:id="rId1"/>
            </p:custDataLst>
          </p:nvPr>
        </p:nvSpPr>
        <p:spPr bwMode="auto">
          <a:xfrm>
            <a:off x="11525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54" name="任意多边形 53"/>
          <p:cNvSpPr/>
          <p:nvPr>
            <p:custDataLst>
              <p:tags r:id="rId2"/>
            </p:custDataLst>
          </p:nvPr>
        </p:nvSpPr>
        <p:spPr bwMode="auto">
          <a:xfrm>
            <a:off x="11525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55" name="任意多边形 54"/>
          <p:cNvSpPr/>
          <p:nvPr>
            <p:custDataLst>
              <p:tags r:id="rId3"/>
            </p:custDataLst>
          </p:nvPr>
        </p:nvSpPr>
        <p:spPr bwMode="auto">
          <a:xfrm>
            <a:off x="13229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a:t>
            </a:r>
            <a:r>
              <a:rPr lang="zh-CN" altLang="en-US" sz="1800" dirty="0" smtClean="0">
                <a:solidFill>
                  <a:schemeClr val="accent1"/>
                </a:solidFill>
                <a:latin typeface="+mn-lt"/>
                <a:ea typeface="+mn-ea"/>
              </a:rPr>
              <a:t>输入</a:t>
            </a:r>
            <a:r>
              <a:rPr lang="zh-CN" altLang="en-US" sz="1800" dirty="0">
                <a:solidFill>
                  <a:schemeClr val="accent1"/>
                </a:solidFill>
                <a:latin typeface="+mn-lt"/>
                <a:ea typeface="+mn-ea"/>
              </a:rPr>
              <a:t>标题</a:t>
            </a:r>
            <a:endParaRPr lang="zh-CN" altLang="en-US" sz="1800" dirty="0">
              <a:solidFill>
                <a:schemeClr val="accent1"/>
              </a:solidFill>
              <a:latin typeface="+mn-lt"/>
              <a:ea typeface="+mn-ea"/>
            </a:endParaRPr>
          </a:p>
        </p:txBody>
      </p:sp>
      <p:sp>
        <p:nvSpPr>
          <p:cNvPr id="56" name="MH_Other_6"/>
          <p:cNvSpPr/>
          <p:nvPr>
            <p:custDataLst>
              <p:tags r:id="rId4"/>
            </p:custDataLst>
          </p:nvPr>
        </p:nvSpPr>
        <p:spPr bwMode="auto">
          <a:xfrm>
            <a:off x="13229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57" name="任意多边形 56"/>
          <p:cNvSpPr/>
          <p:nvPr/>
        </p:nvSpPr>
        <p:spPr>
          <a:xfrm flipV="1">
            <a:off x="14732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1048549" y="4410303"/>
            <a:ext cx="2132003" cy="830997"/>
          </a:xfrm>
          <a:prstGeom prst="rect">
            <a:avLst/>
          </a:prstGeom>
          <a:noFill/>
        </p:spPr>
        <p:txBody>
          <a:bodyPr wrap="square" rtlCol="0">
            <a:spAutoFit/>
          </a:bodyPr>
          <a:lstStyle/>
          <a:p>
            <a:pPr algn="ctr"/>
            <a:r>
              <a:rPr lang="en-US" altLang="zh-CN" sz="4800" b="1" dirty="0">
                <a:latin typeface="+mj-ea"/>
                <a:ea typeface="+mj-ea"/>
              </a:rPr>
              <a:t>72%</a:t>
            </a:r>
            <a:endParaRPr lang="zh-CN" altLang="en-US" sz="4800" b="1" dirty="0">
              <a:latin typeface="+mj-ea"/>
              <a:ea typeface="+mj-ea"/>
            </a:endParaRPr>
          </a:p>
        </p:txBody>
      </p:sp>
      <p:sp>
        <p:nvSpPr>
          <p:cNvPr id="59" name="MH_Other_2"/>
          <p:cNvSpPr/>
          <p:nvPr>
            <p:custDataLst>
              <p:tags r:id="rId5"/>
            </p:custDataLst>
          </p:nvPr>
        </p:nvSpPr>
        <p:spPr bwMode="auto">
          <a:xfrm>
            <a:off x="38068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60" name="任意多边形 59"/>
          <p:cNvSpPr/>
          <p:nvPr>
            <p:custDataLst>
              <p:tags r:id="rId6"/>
            </p:custDataLst>
          </p:nvPr>
        </p:nvSpPr>
        <p:spPr bwMode="auto">
          <a:xfrm>
            <a:off x="38068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61" name="任意多边形 60"/>
          <p:cNvSpPr/>
          <p:nvPr>
            <p:custDataLst>
              <p:tags r:id="rId7"/>
            </p:custDataLst>
          </p:nvPr>
        </p:nvSpPr>
        <p:spPr bwMode="auto">
          <a:xfrm>
            <a:off x="39772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endParaRPr lang="zh-CN" altLang="en-US" sz="1800" dirty="0">
              <a:solidFill>
                <a:schemeClr val="accent1"/>
              </a:solidFill>
            </a:endParaRPr>
          </a:p>
        </p:txBody>
      </p:sp>
      <p:sp>
        <p:nvSpPr>
          <p:cNvPr id="62" name="MH_Other_6"/>
          <p:cNvSpPr/>
          <p:nvPr>
            <p:custDataLst>
              <p:tags r:id="rId8"/>
            </p:custDataLst>
          </p:nvPr>
        </p:nvSpPr>
        <p:spPr bwMode="auto">
          <a:xfrm>
            <a:off x="39772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63" name="任意多边形 62"/>
          <p:cNvSpPr/>
          <p:nvPr/>
        </p:nvSpPr>
        <p:spPr>
          <a:xfrm flipV="1">
            <a:off x="41275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63"/>
          <p:cNvSpPr txBox="1"/>
          <p:nvPr/>
        </p:nvSpPr>
        <p:spPr>
          <a:xfrm>
            <a:off x="3702849" y="4410303"/>
            <a:ext cx="2132003" cy="830997"/>
          </a:xfrm>
          <a:prstGeom prst="rect">
            <a:avLst/>
          </a:prstGeom>
          <a:noFill/>
        </p:spPr>
        <p:txBody>
          <a:bodyPr wrap="square" rtlCol="0">
            <a:spAutoFit/>
          </a:bodyPr>
          <a:lstStyle/>
          <a:p>
            <a:pPr algn="ctr"/>
            <a:r>
              <a:rPr lang="en-US" altLang="zh-CN" sz="4800" b="1" dirty="0">
                <a:latin typeface="+mj-ea"/>
                <a:ea typeface="+mj-ea"/>
              </a:rPr>
              <a:t>63%</a:t>
            </a:r>
            <a:endParaRPr lang="zh-CN" altLang="en-US" sz="4800" b="1" dirty="0">
              <a:latin typeface="+mj-ea"/>
              <a:ea typeface="+mj-ea"/>
            </a:endParaRPr>
          </a:p>
        </p:txBody>
      </p:sp>
      <p:sp>
        <p:nvSpPr>
          <p:cNvPr id="65" name="MH_Other_2"/>
          <p:cNvSpPr/>
          <p:nvPr>
            <p:custDataLst>
              <p:tags r:id="rId9"/>
            </p:custDataLst>
          </p:nvPr>
        </p:nvSpPr>
        <p:spPr bwMode="auto">
          <a:xfrm>
            <a:off x="64611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66" name="任意多边形 65"/>
          <p:cNvSpPr/>
          <p:nvPr>
            <p:custDataLst>
              <p:tags r:id="rId10"/>
            </p:custDataLst>
          </p:nvPr>
        </p:nvSpPr>
        <p:spPr bwMode="auto">
          <a:xfrm>
            <a:off x="64611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67" name="任意多边形 66"/>
          <p:cNvSpPr/>
          <p:nvPr>
            <p:custDataLst>
              <p:tags r:id="rId11"/>
            </p:custDataLst>
          </p:nvPr>
        </p:nvSpPr>
        <p:spPr bwMode="auto">
          <a:xfrm>
            <a:off x="66315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endParaRPr lang="zh-CN" altLang="en-US" sz="1800" dirty="0">
              <a:solidFill>
                <a:schemeClr val="accent1"/>
              </a:solidFill>
            </a:endParaRPr>
          </a:p>
        </p:txBody>
      </p:sp>
      <p:sp>
        <p:nvSpPr>
          <p:cNvPr id="68" name="MH_Other_6"/>
          <p:cNvSpPr/>
          <p:nvPr>
            <p:custDataLst>
              <p:tags r:id="rId12"/>
            </p:custDataLst>
          </p:nvPr>
        </p:nvSpPr>
        <p:spPr bwMode="auto">
          <a:xfrm>
            <a:off x="66315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69" name="任意多边形 68"/>
          <p:cNvSpPr/>
          <p:nvPr/>
        </p:nvSpPr>
        <p:spPr>
          <a:xfrm flipV="1">
            <a:off x="67818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p:cNvSpPr txBox="1"/>
          <p:nvPr/>
        </p:nvSpPr>
        <p:spPr>
          <a:xfrm>
            <a:off x="6357149" y="4410303"/>
            <a:ext cx="2132003" cy="830997"/>
          </a:xfrm>
          <a:prstGeom prst="rect">
            <a:avLst/>
          </a:prstGeom>
          <a:noFill/>
        </p:spPr>
        <p:txBody>
          <a:bodyPr wrap="square" rtlCol="0">
            <a:spAutoFit/>
          </a:bodyPr>
          <a:lstStyle/>
          <a:p>
            <a:pPr algn="ctr"/>
            <a:r>
              <a:rPr lang="en-US" altLang="zh-CN" sz="4800" b="1" dirty="0">
                <a:latin typeface="+mj-ea"/>
                <a:ea typeface="+mj-ea"/>
              </a:rPr>
              <a:t>84%</a:t>
            </a:r>
            <a:endParaRPr lang="zh-CN" altLang="en-US" sz="4800" b="1" dirty="0">
              <a:latin typeface="+mj-ea"/>
              <a:ea typeface="+mj-ea"/>
            </a:endParaRPr>
          </a:p>
        </p:txBody>
      </p:sp>
      <p:sp>
        <p:nvSpPr>
          <p:cNvPr id="71" name="MH_Other_2"/>
          <p:cNvSpPr/>
          <p:nvPr>
            <p:custDataLst>
              <p:tags r:id="rId13"/>
            </p:custDataLst>
          </p:nvPr>
        </p:nvSpPr>
        <p:spPr bwMode="auto">
          <a:xfrm>
            <a:off x="91154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72" name="任意多边形 71"/>
          <p:cNvSpPr/>
          <p:nvPr>
            <p:custDataLst>
              <p:tags r:id="rId14"/>
            </p:custDataLst>
          </p:nvPr>
        </p:nvSpPr>
        <p:spPr bwMode="auto">
          <a:xfrm>
            <a:off x="91154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73" name="任意多边形 72"/>
          <p:cNvSpPr/>
          <p:nvPr>
            <p:custDataLst>
              <p:tags r:id="rId15"/>
            </p:custDataLst>
          </p:nvPr>
        </p:nvSpPr>
        <p:spPr bwMode="auto">
          <a:xfrm>
            <a:off x="92858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endParaRPr lang="zh-CN" altLang="en-US" sz="1800" dirty="0">
              <a:solidFill>
                <a:schemeClr val="accent1"/>
              </a:solidFill>
            </a:endParaRPr>
          </a:p>
        </p:txBody>
      </p:sp>
      <p:sp>
        <p:nvSpPr>
          <p:cNvPr id="74" name="MH_Other_6"/>
          <p:cNvSpPr/>
          <p:nvPr>
            <p:custDataLst>
              <p:tags r:id="rId16"/>
            </p:custDataLst>
          </p:nvPr>
        </p:nvSpPr>
        <p:spPr bwMode="auto">
          <a:xfrm>
            <a:off x="92858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75" name="任意多边形 74"/>
          <p:cNvSpPr/>
          <p:nvPr/>
        </p:nvSpPr>
        <p:spPr>
          <a:xfrm flipV="1">
            <a:off x="94361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9011449" y="4410303"/>
            <a:ext cx="2132003" cy="830997"/>
          </a:xfrm>
          <a:prstGeom prst="rect">
            <a:avLst/>
          </a:prstGeom>
          <a:noFill/>
        </p:spPr>
        <p:txBody>
          <a:bodyPr wrap="square" rtlCol="0">
            <a:spAutoFit/>
          </a:bodyPr>
          <a:lstStyle/>
          <a:p>
            <a:pPr algn="ctr"/>
            <a:r>
              <a:rPr lang="en-US" altLang="zh-CN" sz="4800" b="1" dirty="0">
                <a:latin typeface="+mj-ea"/>
                <a:ea typeface="+mj-ea"/>
              </a:rPr>
              <a:t>95%</a:t>
            </a:r>
            <a:endParaRPr lang="zh-CN" altLang="en-US" sz="4800" b="1" dirty="0">
              <a:latin typeface="+mj-ea"/>
              <a:ea typeface="+mj-ea"/>
            </a:endParaRPr>
          </a:p>
        </p:txBody>
      </p:sp>
      <p:sp>
        <p:nvSpPr>
          <p:cNvPr id="77" name="矩形 76"/>
          <p:cNvSpPr/>
          <p:nvPr/>
        </p:nvSpPr>
        <p:spPr>
          <a:xfrm>
            <a:off x="1136129" y="544357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9" name="KSO_Shape"/>
          <p:cNvSpPr/>
          <p:nvPr/>
        </p:nvSpPr>
        <p:spPr bwMode="auto">
          <a:xfrm>
            <a:off x="183629" y="5936775"/>
            <a:ext cx="595086" cy="386806"/>
          </a:xfrm>
          <a:custGeom>
            <a:avLst/>
            <a:gdLst>
              <a:gd name="T0" fmla="*/ 2147483646 w 2758"/>
              <a:gd name="T1" fmla="*/ 2147483646 h 1666"/>
              <a:gd name="T2" fmla="*/ 2147483646 w 2758"/>
              <a:gd name="T3" fmla="*/ 2147483646 h 1666"/>
              <a:gd name="T4" fmla="*/ 2147483646 w 2758"/>
              <a:gd name="T5" fmla="*/ 2147483646 h 1666"/>
              <a:gd name="T6" fmla="*/ 2147483646 w 2758"/>
              <a:gd name="T7" fmla="*/ 2147483646 h 1666"/>
              <a:gd name="T8" fmla="*/ 2147483646 w 2758"/>
              <a:gd name="T9" fmla="*/ 2147483646 h 1666"/>
              <a:gd name="T10" fmla="*/ 2147483646 w 2758"/>
              <a:gd name="T11" fmla="*/ 2147483646 h 1666"/>
              <a:gd name="T12" fmla="*/ 2147483646 w 2758"/>
              <a:gd name="T13" fmla="*/ 2147483646 h 1666"/>
              <a:gd name="T14" fmla="*/ 2147483646 w 2758"/>
              <a:gd name="T15" fmla="*/ 2147483646 h 1666"/>
              <a:gd name="T16" fmla="*/ 2147483646 w 2758"/>
              <a:gd name="T17" fmla="*/ 2147483646 h 1666"/>
              <a:gd name="T18" fmla="*/ 2147483646 w 2758"/>
              <a:gd name="T19" fmla="*/ 2147483646 h 1666"/>
              <a:gd name="T20" fmla="*/ 2147483646 w 2758"/>
              <a:gd name="T21" fmla="*/ 2147483646 h 1666"/>
              <a:gd name="T22" fmla="*/ 2147483646 w 2758"/>
              <a:gd name="T23" fmla="*/ 2147483646 h 1666"/>
              <a:gd name="T24" fmla="*/ 2147483646 w 2758"/>
              <a:gd name="T25" fmla="*/ 2147483646 h 1666"/>
              <a:gd name="T26" fmla="*/ 2147483646 w 2758"/>
              <a:gd name="T27" fmla="*/ 2147483646 h 1666"/>
              <a:gd name="T28" fmla="*/ 2147483646 w 2758"/>
              <a:gd name="T29" fmla="*/ 2147483646 h 1666"/>
              <a:gd name="T30" fmla="*/ 2147483646 w 2758"/>
              <a:gd name="T31" fmla="*/ 2147483646 h 1666"/>
              <a:gd name="T32" fmla="*/ 2147483646 w 2758"/>
              <a:gd name="T33" fmla="*/ 2147483646 h 1666"/>
              <a:gd name="T34" fmla="*/ 2147483646 w 2758"/>
              <a:gd name="T35" fmla="*/ 2147483646 h 1666"/>
              <a:gd name="T36" fmla="*/ 2147483646 w 2758"/>
              <a:gd name="T37" fmla="*/ 2147483646 h 1666"/>
              <a:gd name="T38" fmla="*/ 2147483646 w 2758"/>
              <a:gd name="T39" fmla="*/ 2147483646 h 1666"/>
              <a:gd name="T40" fmla="*/ 2147483646 w 2758"/>
              <a:gd name="T41" fmla="*/ 2147483646 h 1666"/>
              <a:gd name="T42" fmla="*/ 2147483646 w 2758"/>
              <a:gd name="T43" fmla="*/ 2147483646 h 1666"/>
              <a:gd name="T44" fmla="*/ 2147483646 w 2758"/>
              <a:gd name="T45" fmla="*/ 2147483646 h 1666"/>
              <a:gd name="T46" fmla="*/ 2147483646 w 2758"/>
              <a:gd name="T47" fmla="*/ 2147483646 h 1666"/>
              <a:gd name="T48" fmla="*/ 2147483646 w 2758"/>
              <a:gd name="T49" fmla="*/ 2147483646 h 1666"/>
              <a:gd name="T50" fmla="*/ 2147483646 w 2758"/>
              <a:gd name="T51" fmla="*/ 2147483646 h 1666"/>
              <a:gd name="T52" fmla="*/ 2147483646 w 2758"/>
              <a:gd name="T53" fmla="*/ 2147483646 h 1666"/>
              <a:gd name="T54" fmla="*/ 2147483646 w 2758"/>
              <a:gd name="T55" fmla="*/ 2147483646 h 1666"/>
              <a:gd name="T56" fmla="*/ 2147483646 w 2758"/>
              <a:gd name="T57" fmla="*/ 2147483646 h 1666"/>
              <a:gd name="T58" fmla="*/ 2147483646 w 2758"/>
              <a:gd name="T59" fmla="*/ 2147483646 h 1666"/>
              <a:gd name="T60" fmla="*/ 2147483646 w 2758"/>
              <a:gd name="T61" fmla="*/ 2147483646 h 1666"/>
              <a:gd name="T62" fmla="*/ 2147483646 w 2758"/>
              <a:gd name="T63" fmla="*/ 2147483646 h 1666"/>
              <a:gd name="T64" fmla="*/ 2147483646 w 2758"/>
              <a:gd name="T65" fmla="*/ 2147483646 h 1666"/>
              <a:gd name="T66" fmla="*/ 2147483646 w 2758"/>
              <a:gd name="T67" fmla="*/ 2147483646 h 1666"/>
              <a:gd name="T68" fmla="*/ 2147483646 w 2758"/>
              <a:gd name="T69" fmla="*/ 2147483646 h 1666"/>
              <a:gd name="T70" fmla="*/ 2147483646 w 2758"/>
              <a:gd name="T71" fmla="*/ 2147483646 h 1666"/>
              <a:gd name="T72" fmla="*/ 2147483646 w 2758"/>
              <a:gd name="T73" fmla="*/ 2147483646 h 1666"/>
              <a:gd name="T74" fmla="*/ 2147483646 w 2758"/>
              <a:gd name="T75" fmla="*/ 2147483646 h 1666"/>
              <a:gd name="T76" fmla="*/ 2147483646 w 2758"/>
              <a:gd name="T77" fmla="*/ 2147483646 h 1666"/>
              <a:gd name="T78" fmla="*/ 2147483646 w 2758"/>
              <a:gd name="T79" fmla="*/ 2147483646 h 1666"/>
              <a:gd name="T80" fmla="*/ 2147483646 w 2758"/>
              <a:gd name="T81" fmla="*/ 2147483646 h 1666"/>
              <a:gd name="T82" fmla="*/ 2147483646 w 2758"/>
              <a:gd name="T83" fmla="*/ 2147483646 h 1666"/>
              <a:gd name="T84" fmla="*/ 2147483646 w 2758"/>
              <a:gd name="T85" fmla="*/ 2147483646 h 1666"/>
              <a:gd name="T86" fmla="*/ 2147483646 w 2758"/>
              <a:gd name="T87" fmla="*/ 2147483646 h 1666"/>
              <a:gd name="T88" fmla="*/ 2147483646 w 2758"/>
              <a:gd name="T89" fmla="*/ 2147483646 h 1666"/>
              <a:gd name="T90" fmla="*/ 2147483646 w 2758"/>
              <a:gd name="T91" fmla="*/ 2147483646 h 1666"/>
              <a:gd name="T92" fmla="*/ 2147483646 w 2758"/>
              <a:gd name="T93" fmla="*/ 2147483646 h 1666"/>
              <a:gd name="T94" fmla="*/ 2147483646 w 2758"/>
              <a:gd name="T95" fmla="*/ 2147483646 h 1666"/>
              <a:gd name="T96" fmla="*/ 2147483646 w 2758"/>
              <a:gd name="T97" fmla="*/ 2147483646 h 1666"/>
              <a:gd name="T98" fmla="*/ 2147483646 w 2758"/>
              <a:gd name="T99" fmla="*/ 2147483646 h 1666"/>
              <a:gd name="T100" fmla="*/ 2147483646 w 2758"/>
              <a:gd name="T101" fmla="*/ 2147483646 h 1666"/>
              <a:gd name="T102" fmla="*/ 2147483646 w 2758"/>
              <a:gd name="T103" fmla="*/ 2147483646 h 1666"/>
              <a:gd name="T104" fmla="*/ 2147483646 w 2758"/>
              <a:gd name="T105" fmla="*/ 2147483646 h 1666"/>
              <a:gd name="T106" fmla="*/ 2147483646 w 2758"/>
              <a:gd name="T107" fmla="*/ 2147483646 h 1666"/>
              <a:gd name="T108" fmla="*/ 2147483646 w 2758"/>
              <a:gd name="T109" fmla="*/ 2147483646 h 1666"/>
              <a:gd name="T110" fmla="*/ 2147483646 w 2758"/>
              <a:gd name="T111" fmla="*/ 2147483646 h 1666"/>
              <a:gd name="T112" fmla="*/ 2147483646 w 2758"/>
              <a:gd name="T113" fmla="*/ 2147483646 h 1666"/>
              <a:gd name="T114" fmla="*/ 2147483646 w 2758"/>
              <a:gd name="T115" fmla="*/ 2147483646 h 1666"/>
              <a:gd name="T116" fmla="*/ 2147483646 w 2758"/>
              <a:gd name="T117" fmla="*/ 2147483646 h 1666"/>
              <a:gd name="T118" fmla="*/ 2147483646 w 2758"/>
              <a:gd name="T119" fmla="*/ 2147483646 h 1666"/>
              <a:gd name="T120" fmla="*/ 2147483646 w 2758"/>
              <a:gd name="T121" fmla="*/ 2147483646 h 1666"/>
              <a:gd name="T122" fmla="*/ 2147483646 w 2758"/>
              <a:gd name="T123" fmla="*/ 2147483646 h 1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758" h="1666">
                <a:moveTo>
                  <a:pt x="931" y="1269"/>
                </a:moveTo>
                <a:lnTo>
                  <a:pt x="895" y="1297"/>
                </a:lnTo>
                <a:lnTo>
                  <a:pt x="864" y="1328"/>
                </a:lnTo>
                <a:lnTo>
                  <a:pt x="839" y="1359"/>
                </a:lnTo>
                <a:lnTo>
                  <a:pt x="816" y="1392"/>
                </a:lnTo>
                <a:lnTo>
                  <a:pt x="1102" y="1555"/>
                </a:lnTo>
                <a:lnTo>
                  <a:pt x="1172" y="1557"/>
                </a:lnTo>
                <a:lnTo>
                  <a:pt x="1210" y="1555"/>
                </a:lnTo>
                <a:lnTo>
                  <a:pt x="1243" y="1547"/>
                </a:lnTo>
                <a:lnTo>
                  <a:pt x="1269" y="1535"/>
                </a:lnTo>
                <a:lnTo>
                  <a:pt x="1293" y="1518"/>
                </a:lnTo>
                <a:lnTo>
                  <a:pt x="1310" y="1495"/>
                </a:lnTo>
                <a:lnTo>
                  <a:pt x="1323" y="1466"/>
                </a:lnTo>
                <a:lnTo>
                  <a:pt x="1331" y="1434"/>
                </a:lnTo>
                <a:lnTo>
                  <a:pt x="1333" y="1397"/>
                </a:lnTo>
                <a:lnTo>
                  <a:pt x="1164" y="1397"/>
                </a:lnTo>
                <a:lnTo>
                  <a:pt x="931" y="1269"/>
                </a:lnTo>
                <a:close/>
                <a:moveTo>
                  <a:pt x="1060" y="975"/>
                </a:moveTo>
                <a:lnTo>
                  <a:pt x="1026" y="983"/>
                </a:lnTo>
                <a:lnTo>
                  <a:pt x="993" y="992"/>
                </a:lnTo>
                <a:lnTo>
                  <a:pt x="964" y="1006"/>
                </a:lnTo>
                <a:lnTo>
                  <a:pt x="937" y="1021"/>
                </a:lnTo>
                <a:lnTo>
                  <a:pt x="912" y="1040"/>
                </a:lnTo>
                <a:lnTo>
                  <a:pt x="891" y="1061"/>
                </a:lnTo>
                <a:lnTo>
                  <a:pt x="872" y="1084"/>
                </a:lnTo>
                <a:lnTo>
                  <a:pt x="855" y="1111"/>
                </a:lnTo>
                <a:lnTo>
                  <a:pt x="1195" y="1292"/>
                </a:lnTo>
                <a:lnTo>
                  <a:pt x="1352" y="1296"/>
                </a:lnTo>
                <a:lnTo>
                  <a:pt x="1392" y="1294"/>
                </a:lnTo>
                <a:lnTo>
                  <a:pt x="1427" y="1288"/>
                </a:lnTo>
                <a:lnTo>
                  <a:pt x="1456" y="1276"/>
                </a:lnTo>
                <a:lnTo>
                  <a:pt x="1481" y="1263"/>
                </a:lnTo>
                <a:lnTo>
                  <a:pt x="1500" y="1244"/>
                </a:lnTo>
                <a:lnTo>
                  <a:pt x="1513" y="1221"/>
                </a:lnTo>
                <a:lnTo>
                  <a:pt x="1521" y="1192"/>
                </a:lnTo>
                <a:lnTo>
                  <a:pt x="1523" y="1161"/>
                </a:lnTo>
                <a:lnTo>
                  <a:pt x="1521" y="1142"/>
                </a:lnTo>
                <a:lnTo>
                  <a:pt x="1517" y="1121"/>
                </a:lnTo>
                <a:lnTo>
                  <a:pt x="1510" y="1096"/>
                </a:lnTo>
                <a:lnTo>
                  <a:pt x="1498" y="1071"/>
                </a:lnTo>
                <a:lnTo>
                  <a:pt x="1241" y="1075"/>
                </a:lnTo>
                <a:lnTo>
                  <a:pt x="1060" y="975"/>
                </a:lnTo>
                <a:close/>
                <a:moveTo>
                  <a:pt x="1137" y="668"/>
                </a:moveTo>
                <a:lnTo>
                  <a:pt x="1104" y="670"/>
                </a:lnTo>
                <a:lnTo>
                  <a:pt x="1074" y="676"/>
                </a:lnTo>
                <a:lnTo>
                  <a:pt x="1047" y="687"/>
                </a:lnTo>
                <a:lnTo>
                  <a:pt x="1020" y="702"/>
                </a:lnTo>
                <a:lnTo>
                  <a:pt x="997" y="722"/>
                </a:lnTo>
                <a:lnTo>
                  <a:pt x="976" y="745"/>
                </a:lnTo>
                <a:lnTo>
                  <a:pt x="954" y="772"/>
                </a:lnTo>
                <a:lnTo>
                  <a:pt x="937" y="804"/>
                </a:lnTo>
                <a:lnTo>
                  <a:pt x="1269" y="969"/>
                </a:lnTo>
                <a:lnTo>
                  <a:pt x="1454" y="971"/>
                </a:lnTo>
                <a:lnTo>
                  <a:pt x="1502" y="969"/>
                </a:lnTo>
                <a:lnTo>
                  <a:pt x="1542" y="962"/>
                </a:lnTo>
                <a:lnTo>
                  <a:pt x="1579" y="952"/>
                </a:lnTo>
                <a:lnTo>
                  <a:pt x="1608" y="937"/>
                </a:lnTo>
                <a:lnTo>
                  <a:pt x="1631" y="916"/>
                </a:lnTo>
                <a:lnTo>
                  <a:pt x="1646" y="893"/>
                </a:lnTo>
                <a:lnTo>
                  <a:pt x="1656" y="864"/>
                </a:lnTo>
                <a:lnTo>
                  <a:pt x="1659" y="833"/>
                </a:lnTo>
                <a:lnTo>
                  <a:pt x="1657" y="810"/>
                </a:lnTo>
                <a:lnTo>
                  <a:pt x="1650" y="789"/>
                </a:lnTo>
                <a:lnTo>
                  <a:pt x="1640" y="772"/>
                </a:lnTo>
                <a:lnTo>
                  <a:pt x="1625" y="758"/>
                </a:lnTo>
                <a:lnTo>
                  <a:pt x="1604" y="749"/>
                </a:lnTo>
                <a:lnTo>
                  <a:pt x="1579" y="741"/>
                </a:lnTo>
                <a:lnTo>
                  <a:pt x="1550" y="735"/>
                </a:lnTo>
                <a:lnTo>
                  <a:pt x="1517" y="733"/>
                </a:lnTo>
                <a:lnTo>
                  <a:pt x="1293" y="733"/>
                </a:lnTo>
                <a:lnTo>
                  <a:pt x="1273" y="718"/>
                </a:lnTo>
                <a:lnTo>
                  <a:pt x="1254" y="704"/>
                </a:lnTo>
                <a:lnTo>
                  <a:pt x="1233" y="693"/>
                </a:lnTo>
                <a:lnTo>
                  <a:pt x="1214" y="683"/>
                </a:lnTo>
                <a:lnTo>
                  <a:pt x="1195" y="678"/>
                </a:lnTo>
                <a:lnTo>
                  <a:pt x="1175" y="672"/>
                </a:lnTo>
                <a:lnTo>
                  <a:pt x="1156" y="668"/>
                </a:lnTo>
                <a:lnTo>
                  <a:pt x="1137" y="668"/>
                </a:lnTo>
                <a:close/>
                <a:moveTo>
                  <a:pt x="1694" y="240"/>
                </a:moveTo>
                <a:lnTo>
                  <a:pt x="1898" y="466"/>
                </a:lnTo>
                <a:lnTo>
                  <a:pt x="1874" y="497"/>
                </a:lnTo>
                <a:lnTo>
                  <a:pt x="1855" y="520"/>
                </a:lnTo>
                <a:lnTo>
                  <a:pt x="2251" y="518"/>
                </a:lnTo>
                <a:lnTo>
                  <a:pt x="2303" y="516"/>
                </a:lnTo>
                <a:lnTo>
                  <a:pt x="2351" y="516"/>
                </a:lnTo>
                <a:lnTo>
                  <a:pt x="2395" y="512"/>
                </a:lnTo>
                <a:lnTo>
                  <a:pt x="2435" y="511"/>
                </a:lnTo>
                <a:lnTo>
                  <a:pt x="2474" y="505"/>
                </a:lnTo>
                <a:lnTo>
                  <a:pt x="2508" y="501"/>
                </a:lnTo>
                <a:lnTo>
                  <a:pt x="2539" y="493"/>
                </a:lnTo>
                <a:lnTo>
                  <a:pt x="2568" y="488"/>
                </a:lnTo>
                <a:lnTo>
                  <a:pt x="2593" y="478"/>
                </a:lnTo>
                <a:lnTo>
                  <a:pt x="2614" y="470"/>
                </a:lnTo>
                <a:lnTo>
                  <a:pt x="2631" y="459"/>
                </a:lnTo>
                <a:lnTo>
                  <a:pt x="2647" y="449"/>
                </a:lnTo>
                <a:lnTo>
                  <a:pt x="2658" y="436"/>
                </a:lnTo>
                <a:lnTo>
                  <a:pt x="2666" y="424"/>
                </a:lnTo>
                <a:lnTo>
                  <a:pt x="2672" y="411"/>
                </a:lnTo>
                <a:lnTo>
                  <a:pt x="2673" y="395"/>
                </a:lnTo>
                <a:lnTo>
                  <a:pt x="2672" y="380"/>
                </a:lnTo>
                <a:lnTo>
                  <a:pt x="2668" y="363"/>
                </a:lnTo>
                <a:lnTo>
                  <a:pt x="2662" y="349"/>
                </a:lnTo>
                <a:lnTo>
                  <a:pt x="2652" y="336"/>
                </a:lnTo>
                <a:lnTo>
                  <a:pt x="2639" y="324"/>
                </a:lnTo>
                <a:lnTo>
                  <a:pt x="2625" y="313"/>
                </a:lnTo>
                <a:lnTo>
                  <a:pt x="2608" y="301"/>
                </a:lnTo>
                <a:lnTo>
                  <a:pt x="2587" y="294"/>
                </a:lnTo>
                <a:lnTo>
                  <a:pt x="2566" y="284"/>
                </a:lnTo>
                <a:lnTo>
                  <a:pt x="2541" y="278"/>
                </a:lnTo>
                <a:lnTo>
                  <a:pt x="2512" y="273"/>
                </a:lnTo>
                <a:lnTo>
                  <a:pt x="2481" y="267"/>
                </a:lnTo>
                <a:lnTo>
                  <a:pt x="2449" y="263"/>
                </a:lnTo>
                <a:lnTo>
                  <a:pt x="2412" y="261"/>
                </a:lnTo>
                <a:lnTo>
                  <a:pt x="2374" y="259"/>
                </a:lnTo>
                <a:lnTo>
                  <a:pt x="2334" y="259"/>
                </a:lnTo>
                <a:lnTo>
                  <a:pt x="1694" y="240"/>
                </a:lnTo>
                <a:close/>
                <a:moveTo>
                  <a:pt x="1060" y="109"/>
                </a:moveTo>
                <a:lnTo>
                  <a:pt x="1039" y="117"/>
                </a:lnTo>
                <a:lnTo>
                  <a:pt x="1018" y="125"/>
                </a:lnTo>
                <a:lnTo>
                  <a:pt x="993" y="134"/>
                </a:lnTo>
                <a:lnTo>
                  <a:pt x="966" y="146"/>
                </a:lnTo>
                <a:lnTo>
                  <a:pt x="937" y="159"/>
                </a:lnTo>
                <a:lnTo>
                  <a:pt x="906" y="173"/>
                </a:lnTo>
                <a:lnTo>
                  <a:pt x="872" y="188"/>
                </a:lnTo>
                <a:lnTo>
                  <a:pt x="835" y="203"/>
                </a:lnTo>
                <a:lnTo>
                  <a:pt x="799" y="221"/>
                </a:lnTo>
                <a:lnTo>
                  <a:pt x="757" y="240"/>
                </a:lnTo>
                <a:lnTo>
                  <a:pt x="714" y="261"/>
                </a:lnTo>
                <a:lnTo>
                  <a:pt x="670" y="282"/>
                </a:lnTo>
                <a:lnTo>
                  <a:pt x="622" y="305"/>
                </a:lnTo>
                <a:lnTo>
                  <a:pt x="572" y="328"/>
                </a:lnTo>
                <a:lnTo>
                  <a:pt x="520" y="353"/>
                </a:lnTo>
                <a:lnTo>
                  <a:pt x="467" y="380"/>
                </a:lnTo>
                <a:lnTo>
                  <a:pt x="150" y="380"/>
                </a:lnTo>
                <a:lnTo>
                  <a:pt x="123" y="480"/>
                </a:lnTo>
                <a:lnTo>
                  <a:pt x="104" y="580"/>
                </a:lnTo>
                <a:lnTo>
                  <a:pt x="92" y="679"/>
                </a:lnTo>
                <a:lnTo>
                  <a:pt x="88" y="779"/>
                </a:lnTo>
                <a:lnTo>
                  <a:pt x="92" y="875"/>
                </a:lnTo>
                <a:lnTo>
                  <a:pt x="102" y="971"/>
                </a:lnTo>
                <a:lnTo>
                  <a:pt x="119" y="1069"/>
                </a:lnTo>
                <a:lnTo>
                  <a:pt x="142" y="1169"/>
                </a:lnTo>
                <a:lnTo>
                  <a:pt x="378" y="1169"/>
                </a:lnTo>
                <a:lnTo>
                  <a:pt x="417" y="1228"/>
                </a:lnTo>
                <a:lnTo>
                  <a:pt x="459" y="1286"/>
                </a:lnTo>
                <a:lnTo>
                  <a:pt x="501" y="1340"/>
                </a:lnTo>
                <a:lnTo>
                  <a:pt x="545" y="1390"/>
                </a:lnTo>
                <a:lnTo>
                  <a:pt x="591" y="1438"/>
                </a:lnTo>
                <a:lnTo>
                  <a:pt x="640" y="1482"/>
                </a:lnTo>
                <a:lnTo>
                  <a:pt x="688" y="1524"/>
                </a:lnTo>
                <a:lnTo>
                  <a:pt x="737" y="1562"/>
                </a:lnTo>
                <a:lnTo>
                  <a:pt x="757" y="1566"/>
                </a:lnTo>
                <a:lnTo>
                  <a:pt x="774" y="1568"/>
                </a:lnTo>
                <a:lnTo>
                  <a:pt x="787" y="1570"/>
                </a:lnTo>
                <a:lnTo>
                  <a:pt x="797" y="1570"/>
                </a:lnTo>
                <a:lnTo>
                  <a:pt x="805" y="1570"/>
                </a:lnTo>
                <a:lnTo>
                  <a:pt x="814" y="1570"/>
                </a:lnTo>
                <a:lnTo>
                  <a:pt x="826" y="1568"/>
                </a:lnTo>
                <a:lnTo>
                  <a:pt x="839" y="1566"/>
                </a:lnTo>
                <a:lnTo>
                  <a:pt x="855" y="1564"/>
                </a:lnTo>
                <a:lnTo>
                  <a:pt x="872" y="1562"/>
                </a:lnTo>
                <a:lnTo>
                  <a:pt x="891" y="1559"/>
                </a:lnTo>
                <a:lnTo>
                  <a:pt x="912" y="1555"/>
                </a:lnTo>
                <a:lnTo>
                  <a:pt x="695" y="1441"/>
                </a:lnTo>
                <a:lnTo>
                  <a:pt x="720" y="1380"/>
                </a:lnTo>
                <a:lnTo>
                  <a:pt x="753" y="1322"/>
                </a:lnTo>
                <a:lnTo>
                  <a:pt x="791" y="1267"/>
                </a:lnTo>
                <a:lnTo>
                  <a:pt x="835" y="1215"/>
                </a:lnTo>
                <a:lnTo>
                  <a:pt x="728" y="1155"/>
                </a:lnTo>
                <a:lnTo>
                  <a:pt x="753" y="1107"/>
                </a:lnTo>
                <a:lnTo>
                  <a:pt x="778" y="1065"/>
                </a:lnTo>
                <a:lnTo>
                  <a:pt x="803" y="1027"/>
                </a:lnTo>
                <a:lnTo>
                  <a:pt x="830" y="994"/>
                </a:lnTo>
                <a:lnTo>
                  <a:pt x="855" y="967"/>
                </a:lnTo>
                <a:lnTo>
                  <a:pt x="883" y="942"/>
                </a:lnTo>
                <a:lnTo>
                  <a:pt x="910" y="925"/>
                </a:lnTo>
                <a:lnTo>
                  <a:pt x="939" y="912"/>
                </a:lnTo>
                <a:lnTo>
                  <a:pt x="816" y="846"/>
                </a:lnTo>
                <a:lnTo>
                  <a:pt x="832" y="812"/>
                </a:lnTo>
                <a:lnTo>
                  <a:pt x="849" y="781"/>
                </a:lnTo>
                <a:lnTo>
                  <a:pt x="864" y="750"/>
                </a:lnTo>
                <a:lnTo>
                  <a:pt x="882" y="724"/>
                </a:lnTo>
                <a:lnTo>
                  <a:pt x="899" y="697"/>
                </a:lnTo>
                <a:lnTo>
                  <a:pt x="918" y="674"/>
                </a:lnTo>
                <a:lnTo>
                  <a:pt x="937" y="653"/>
                </a:lnTo>
                <a:lnTo>
                  <a:pt x="956" y="633"/>
                </a:lnTo>
                <a:lnTo>
                  <a:pt x="976" y="616"/>
                </a:lnTo>
                <a:lnTo>
                  <a:pt x="997" y="603"/>
                </a:lnTo>
                <a:lnTo>
                  <a:pt x="1020" y="591"/>
                </a:lnTo>
                <a:lnTo>
                  <a:pt x="1041" y="580"/>
                </a:lnTo>
                <a:lnTo>
                  <a:pt x="1064" y="572"/>
                </a:lnTo>
                <a:lnTo>
                  <a:pt x="1087" y="566"/>
                </a:lnTo>
                <a:lnTo>
                  <a:pt x="1112" y="564"/>
                </a:lnTo>
                <a:lnTo>
                  <a:pt x="1137" y="562"/>
                </a:lnTo>
                <a:lnTo>
                  <a:pt x="1181" y="566"/>
                </a:lnTo>
                <a:lnTo>
                  <a:pt x="1225" y="578"/>
                </a:lnTo>
                <a:lnTo>
                  <a:pt x="1248" y="585"/>
                </a:lnTo>
                <a:lnTo>
                  <a:pt x="1271" y="597"/>
                </a:lnTo>
                <a:lnTo>
                  <a:pt x="1294" y="610"/>
                </a:lnTo>
                <a:lnTo>
                  <a:pt x="1317" y="624"/>
                </a:lnTo>
                <a:lnTo>
                  <a:pt x="1477" y="622"/>
                </a:lnTo>
                <a:lnTo>
                  <a:pt x="1431" y="599"/>
                </a:lnTo>
                <a:lnTo>
                  <a:pt x="1385" y="568"/>
                </a:lnTo>
                <a:lnTo>
                  <a:pt x="1335" y="530"/>
                </a:lnTo>
                <a:lnTo>
                  <a:pt x="1285" y="484"/>
                </a:lnTo>
                <a:lnTo>
                  <a:pt x="1248" y="505"/>
                </a:lnTo>
                <a:lnTo>
                  <a:pt x="1214" y="524"/>
                </a:lnTo>
                <a:lnTo>
                  <a:pt x="1177" y="539"/>
                </a:lnTo>
                <a:lnTo>
                  <a:pt x="1139" y="553"/>
                </a:lnTo>
                <a:lnTo>
                  <a:pt x="1102" y="562"/>
                </a:lnTo>
                <a:lnTo>
                  <a:pt x="1064" y="570"/>
                </a:lnTo>
                <a:lnTo>
                  <a:pt x="1026" y="574"/>
                </a:lnTo>
                <a:lnTo>
                  <a:pt x="987" y="576"/>
                </a:lnTo>
                <a:lnTo>
                  <a:pt x="947" y="572"/>
                </a:lnTo>
                <a:lnTo>
                  <a:pt x="943" y="466"/>
                </a:lnTo>
                <a:lnTo>
                  <a:pt x="972" y="468"/>
                </a:lnTo>
                <a:lnTo>
                  <a:pt x="1014" y="466"/>
                </a:lnTo>
                <a:lnTo>
                  <a:pt x="1056" y="461"/>
                </a:lnTo>
                <a:lnTo>
                  <a:pt x="1099" y="453"/>
                </a:lnTo>
                <a:lnTo>
                  <a:pt x="1141" y="441"/>
                </a:lnTo>
                <a:lnTo>
                  <a:pt x="1181" y="424"/>
                </a:lnTo>
                <a:lnTo>
                  <a:pt x="1221" y="405"/>
                </a:lnTo>
                <a:lnTo>
                  <a:pt x="1262" y="384"/>
                </a:lnTo>
                <a:lnTo>
                  <a:pt x="1302" y="357"/>
                </a:lnTo>
                <a:lnTo>
                  <a:pt x="1339" y="401"/>
                </a:lnTo>
                <a:lnTo>
                  <a:pt x="1375" y="440"/>
                </a:lnTo>
                <a:lnTo>
                  <a:pt x="1414" y="474"/>
                </a:lnTo>
                <a:lnTo>
                  <a:pt x="1450" y="499"/>
                </a:lnTo>
                <a:lnTo>
                  <a:pt x="1487" y="520"/>
                </a:lnTo>
                <a:lnTo>
                  <a:pt x="1525" y="536"/>
                </a:lnTo>
                <a:lnTo>
                  <a:pt x="1561" y="545"/>
                </a:lnTo>
                <a:lnTo>
                  <a:pt x="1600" y="547"/>
                </a:lnTo>
                <a:lnTo>
                  <a:pt x="1623" y="547"/>
                </a:lnTo>
                <a:lnTo>
                  <a:pt x="1646" y="543"/>
                </a:lnTo>
                <a:lnTo>
                  <a:pt x="1669" y="536"/>
                </a:lnTo>
                <a:lnTo>
                  <a:pt x="1692" y="526"/>
                </a:lnTo>
                <a:lnTo>
                  <a:pt x="1713" y="514"/>
                </a:lnTo>
                <a:lnTo>
                  <a:pt x="1734" y="501"/>
                </a:lnTo>
                <a:lnTo>
                  <a:pt x="1753" y="484"/>
                </a:lnTo>
                <a:lnTo>
                  <a:pt x="1773" y="464"/>
                </a:lnTo>
                <a:lnTo>
                  <a:pt x="1502" y="155"/>
                </a:lnTo>
                <a:lnTo>
                  <a:pt x="1060" y="109"/>
                </a:lnTo>
                <a:close/>
                <a:moveTo>
                  <a:pt x="1054" y="0"/>
                </a:moveTo>
                <a:lnTo>
                  <a:pt x="1536" y="54"/>
                </a:lnTo>
                <a:lnTo>
                  <a:pt x="1608" y="134"/>
                </a:lnTo>
                <a:lnTo>
                  <a:pt x="2318" y="154"/>
                </a:lnTo>
                <a:lnTo>
                  <a:pt x="2378" y="155"/>
                </a:lnTo>
                <a:lnTo>
                  <a:pt x="2431" y="157"/>
                </a:lnTo>
                <a:lnTo>
                  <a:pt x="2481" y="161"/>
                </a:lnTo>
                <a:lnTo>
                  <a:pt x="2528" y="167"/>
                </a:lnTo>
                <a:lnTo>
                  <a:pt x="2568" y="175"/>
                </a:lnTo>
                <a:lnTo>
                  <a:pt x="2602" y="184"/>
                </a:lnTo>
                <a:lnTo>
                  <a:pt x="2635" y="196"/>
                </a:lnTo>
                <a:lnTo>
                  <a:pt x="2662" y="207"/>
                </a:lnTo>
                <a:lnTo>
                  <a:pt x="2683" y="223"/>
                </a:lnTo>
                <a:lnTo>
                  <a:pt x="2704" y="240"/>
                </a:lnTo>
                <a:lnTo>
                  <a:pt x="2720" y="259"/>
                </a:lnTo>
                <a:lnTo>
                  <a:pt x="2735" y="280"/>
                </a:lnTo>
                <a:lnTo>
                  <a:pt x="2745" y="305"/>
                </a:lnTo>
                <a:lnTo>
                  <a:pt x="2752" y="332"/>
                </a:lnTo>
                <a:lnTo>
                  <a:pt x="2756" y="361"/>
                </a:lnTo>
                <a:lnTo>
                  <a:pt x="2758" y="393"/>
                </a:lnTo>
                <a:lnTo>
                  <a:pt x="2756" y="420"/>
                </a:lnTo>
                <a:lnTo>
                  <a:pt x="2752" y="447"/>
                </a:lnTo>
                <a:lnTo>
                  <a:pt x="2745" y="470"/>
                </a:lnTo>
                <a:lnTo>
                  <a:pt x="2733" y="493"/>
                </a:lnTo>
                <a:lnTo>
                  <a:pt x="2720" y="514"/>
                </a:lnTo>
                <a:lnTo>
                  <a:pt x="2700" y="532"/>
                </a:lnTo>
                <a:lnTo>
                  <a:pt x="2681" y="549"/>
                </a:lnTo>
                <a:lnTo>
                  <a:pt x="2656" y="564"/>
                </a:lnTo>
                <a:lnTo>
                  <a:pt x="2629" y="578"/>
                </a:lnTo>
                <a:lnTo>
                  <a:pt x="2599" y="589"/>
                </a:lnTo>
                <a:lnTo>
                  <a:pt x="2566" y="601"/>
                </a:lnTo>
                <a:lnTo>
                  <a:pt x="2529" y="608"/>
                </a:lnTo>
                <a:lnTo>
                  <a:pt x="2489" y="614"/>
                </a:lnTo>
                <a:lnTo>
                  <a:pt x="2447" y="618"/>
                </a:lnTo>
                <a:lnTo>
                  <a:pt x="2401" y="622"/>
                </a:lnTo>
                <a:lnTo>
                  <a:pt x="2353" y="622"/>
                </a:lnTo>
                <a:lnTo>
                  <a:pt x="1725" y="631"/>
                </a:lnTo>
                <a:lnTo>
                  <a:pt x="1661" y="649"/>
                </a:lnTo>
                <a:lnTo>
                  <a:pt x="1682" y="666"/>
                </a:lnTo>
                <a:lnTo>
                  <a:pt x="1700" y="685"/>
                </a:lnTo>
                <a:lnTo>
                  <a:pt x="1715" y="704"/>
                </a:lnTo>
                <a:lnTo>
                  <a:pt x="1727" y="727"/>
                </a:lnTo>
                <a:lnTo>
                  <a:pt x="1736" y="750"/>
                </a:lnTo>
                <a:lnTo>
                  <a:pt x="1744" y="777"/>
                </a:lnTo>
                <a:lnTo>
                  <a:pt x="1748" y="804"/>
                </a:lnTo>
                <a:lnTo>
                  <a:pt x="1748" y="835"/>
                </a:lnTo>
                <a:lnTo>
                  <a:pt x="1746" y="875"/>
                </a:lnTo>
                <a:lnTo>
                  <a:pt x="1738" y="912"/>
                </a:lnTo>
                <a:lnTo>
                  <a:pt x="1727" y="944"/>
                </a:lnTo>
                <a:lnTo>
                  <a:pt x="1709" y="973"/>
                </a:lnTo>
                <a:lnTo>
                  <a:pt x="1688" y="1000"/>
                </a:lnTo>
                <a:lnTo>
                  <a:pt x="1661" y="1021"/>
                </a:lnTo>
                <a:lnTo>
                  <a:pt x="1631" y="1040"/>
                </a:lnTo>
                <a:lnTo>
                  <a:pt x="1596" y="1056"/>
                </a:lnTo>
                <a:lnTo>
                  <a:pt x="1604" y="1084"/>
                </a:lnTo>
                <a:lnTo>
                  <a:pt x="1609" y="1111"/>
                </a:lnTo>
                <a:lnTo>
                  <a:pt x="1613" y="1136"/>
                </a:lnTo>
                <a:lnTo>
                  <a:pt x="1615" y="1159"/>
                </a:lnTo>
                <a:lnTo>
                  <a:pt x="1611" y="1207"/>
                </a:lnTo>
                <a:lnTo>
                  <a:pt x="1602" y="1251"/>
                </a:lnTo>
                <a:lnTo>
                  <a:pt x="1586" y="1290"/>
                </a:lnTo>
                <a:lnTo>
                  <a:pt x="1565" y="1321"/>
                </a:lnTo>
                <a:lnTo>
                  <a:pt x="1538" y="1347"/>
                </a:lnTo>
                <a:lnTo>
                  <a:pt x="1504" y="1370"/>
                </a:lnTo>
                <a:lnTo>
                  <a:pt x="1463" y="1386"/>
                </a:lnTo>
                <a:lnTo>
                  <a:pt x="1417" y="1397"/>
                </a:lnTo>
                <a:lnTo>
                  <a:pt x="1419" y="1416"/>
                </a:lnTo>
                <a:lnTo>
                  <a:pt x="1419" y="1432"/>
                </a:lnTo>
                <a:lnTo>
                  <a:pt x="1417" y="1459"/>
                </a:lnTo>
                <a:lnTo>
                  <a:pt x="1415" y="1486"/>
                </a:lnTo>
                <a:lnTo>
                  <a:pt x="1410" y="1511"/>
                </a:lnTo>
                <a:lnTo>
                  <a:pt x="1402" y="1532"/>
                </a:lnTo>
                <a:lnTo>
                  <a:pt x="1394" y="1553"/>
                </a:lnTo>
                <a:lnTo>
                  <a:pt x="1383" y="1572"/>
                </a:lnTo>
                <a:lnTo>
                  <a:pt x="1369" y="1589"/>
                </a:lnTo>
                <a:lnTo>
                  <a:pt x="1354" y="1605"/>
                </a:lnTo>
                <a:lnTo>
                  <a:pt x="1337" y="1618"/>
                </a:lnTo>
                <a:lnTo>
                  <a:pt x="1317" y="1630"/>
                </a:lnTo>
                <a:lnTo>
                  <a:pt x="1296" y="1639"/>
                </a:lnTo>
                <a:lnTo>
                  <a:pt x="1273" y="1649"/>
                </a:lnTo>
                <a:lnTo>
                  <a:pt x="1246" y="1654"/>
                </a:lnTo>
                <a:lnTo>
                  <a:pt x="1220" y="1658"/>
                </a:lnTo>
                <a:lnTo>
                  <a:pt x="1191" y="1662"/>
                </a:lnTo>
                <a:lnTo>
                  <a:pt x="1158" y="1662"/>
                </a:lnTo>
                <a:lnTo>
                  <a:pt x="1099" y="1658"/>
                </a:lnTo>
                <a:lnTo>
                  <a:pt x="1033" y="1624"/>
                </a:lnTo>
                <a:lnTo>
                  <a:pt x="979" y="1643"/>
                </a:lnTo>
                <a:lnTo>
                  <a:pt x="928" y="1656"/>
                </a:lnTo>
                <a:lnTo>
                  <a:pt x="876" y="1664"/>
                </a:lnTo>
                <a:lnTo>
                  <a:pt x="828" y="1666"/>
                </a:lnTo>
                <a:lnTo>
                  <a:pt x="809" y="1666"/>
                </a:lnTo>
                <a:lnTo>
                  <a:pt x="785" y="1664"/>
                </a:lnTo>
                <a:lnTo>
                  <a:pt x="757" y="1660"/>
                </a:lnTo>
                <a:lnTo>
                  <a:pt x="722" y="1656"/>
                </a:lnTo>
                <a:lnTo>
                  <a:pt x="676" y="1626"/>
                </a:lnTo>
                <a:lnTo>
                  <a:pt x="628" y="1591"/>
                </a:lnTo>
                <a:lnTo>
                  <a:pt x="578" y="1553"/>
                </a:lnTo>
                <a:lnTo>
                  <a:pt x="530" y="1509"/>
                </a:lnTo>
                <a:lnTo>
                  <a:pt x="482" y="1459"/>
                </a:lnTo>
                <a:lnTo>
                  <a:pt x="432" y="1403"/>
                </a:lnTo>
                <a:lnTo>
                  <a:pt x="382" y="1344"/>
                </a:lnTo>
                <a:lnTo>
                  <a:pt x="332" y="1280"/>
                </a:lnTo>
                <a:lnTo>
                  <a:pt x="83" y="1280"/>
                </a:lnTo>
                <a:lnTo>
                  <a:pt x="63" y="1219"/>
                </a:lnTo>
                <a:lnTo>
                  <a:pt x="46" y="1157"/>
                </a:lnTo>
                <a:lnTo>
                  <a:pt x="33" y="1096"/>
                </a:lnTo>
                <a:lnTo>
                  <a:pt x="19" y="1036"/>
                </a:lnTo>
                <a:lnTo>
                  <a:pt x="11" y="975"/>
                </a:lnTo>
                <a:lnTo>
                  <a:pt x="4" y="914"/>
                </a:lnTo>
                <a:lnTo>
                  <a:pt x="0" y="854"/>
                </a:lnTo>
                <a:lnTo>
                  <a:pt x="0" y="793"/>
                </a:lnTo>
                <a:lnTo>
                  <a:pt x="0" y="724"/>
                </a:lnTo>
                <a:lnTo>
                  <a:pt x="6" y="656"/>
                </a:lnTo>
                <a:lnTo>
                  <a:pt x="11" y="591"/>
                </a:lnTo>
                <a:lnTo>
                  <a:pt x="23" y="526"/>
                </a:lnTo>
                <a:lnTo>
                  <a:pt x="34" y="463"/>
                </a:lnTo>
                <a:lnTo>
                  <a:pt x="52" y="399"/>
                </a:lnTo>
                <a:lnTo>
                  <a:pt x="69" y="336"/>
                </a:lnTo>
                <a:lnTo>
                  <a:pt x="92" y="276"/>
                </a:lnTo>
                <a:lnTo>
                  <a:pt x="465" y="276"/>
                </a:lnTo>
                <a:lnTo>
                  <a:pt x="530" y="236"/>
                </a:lnTo>
                <a:lnTo>
                  <a:pt x="599" y="200"/>
                </a:lnTo>
                <a:lnTo>
                  <a:pt x="668" y="163"/>
                </a:lnTo>
                <a:lnTo>
                  <a:pt x="741" y="129"/>
                </a:lnTo>
                <a:lnTo>
                  <a:pt x="816" y="94"/>
                </a:lnTo>
                <a:lnTo>
                  <a:pt x="893" y="61"/>
                </a:lnTo>
                <a:lnTo>
                  <a:pt x="972" y="31"/>
                </a:lnTo>
                <a:lnTo>
                  <a:pt x="105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advTm="1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9" name="组合 18"/>
          <p:cNvGrpSpPr/>
          <p:nvPr/>
        </p:nvGrpSpPr>
        <p:grpSpPr>
          <a:xfrm>
            <a:off x="1735955" y="4120027"/>
            <a:ext cx="1653790" cy="1647728"/>
            <a:chOff x="5885924" y="3219694"/>
            <a:chExt cx="420151" cy="418611"/>
          </a:xfrm>
          <a:solidFill>
            <a:schemeClr val="accent1"/>
          </a:solidFill>
        </p:grpSpPr>
        <p:sp>
          <p:nvSpPr>
            <p:cNvPr id="20" name="Freeform 62"/>
            <p:cNvSpPr>
              <a:spLocks noEditPoints="1"/>
            </p:cNvSpPr>
            <p:nvPr/>
          </p:nvSpPr>
          <p:spPr bwMode="auto">
            <a:xfrm>
              <a:off x="5885924" y="3219694"/>
              <a:ext cx="420151" cy="418611"/>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1" name="Freeform 63"/>
            <p:cNvSpPr>
              <a:spLocks noEditPoints="1"/>
            </p:cNvSpPr>
            <p:nvPr/>
          </p:nvSpPr>
          <p:spPr bwMode="auto">
            <a:xfrm>
              <a:off x="6033669" y="3367439"/>
              <a:ext cx="124661" cy="123121"/>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2" name="组合 21"/>
          <p:cNvGrpSpPr/>
          <p:nvPr/>
        </p:nvGrpSpPr>
        <p:grpSpPr>
          <a:xfrm>
            <a:off x="2562850" y="2563195"/>
            <a:ext cx="1854405" cy="1847608"/>
            <a:chOff x="5885924" y="3219694"/>
            <a:chExt cx="420151" cy="418611"/>
          </a:xfrm>
          <a:solidFill>
            <a:schemeClr val="accent1"/>
          </a:solidFill>
        </p:grpSpPr>
        <p:sp>
          <p:nvSpPr>
            <p:cNvPr id="23" name="Freeform 62"/>
            <p:cNvSpPr>
              <a:spLocks noEditPoints="1"/>
            </p:cNvSpPr>
            <p:nvPr/>
          </p:nvSpPr>
          <p:spPr bwMode="auto">
            <a:xfrm>
              <a:off x="5885924" y="3219694"/>
              <a:ext cx="420151" cy="418611"/>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4" name="Freeform 63"/>
            <p:cNvSpPr>
              <a:spLocks noEditPoints="1"/>
            </p:cNvSpPr>
            <p:nvPr/>
          </p:nvSpPr>
          <p:spPr bwMode="auto">
            <a:xfrm>
              <a:off x="6033669" y="3367439"/>
              <a:ext cx="124661" cy="123121"/>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27" name="文本框 26"/>
          <p:cNvSpPr txBox="1"/>
          <p:nvPr/>
        </p:nvSpPr>
        <p:spPr>
          <a:xfrm>
            <a:off x="367366" y="2800921"/>
            <a:ext cx="2294435" cy="400110"/>
          </a:xfrm>
          <a:prstGeom prst="rect">
            <a:avLst/>
          </a:prstGeom>
          <a:noFill/>
        </p:spPr>
        <p:txBody>
          <a:bodyPr wrap="square" rtlCol="0">
            <a:spAutoFit/>
          </a:bodyPr>
          <a:lstStyle/>
          <a:p>
            <a:pPr algn="ctr"/>
            <a:r>
              <a:rPr lang="zh-CN" altLang="en-US" sz="2000" dirty="0">
                <a:latin typeface="+mj-ea"/>
                <a:ea typeface="+mj-ea"/>
              </a:rPr>
              <a:t>请</a:t>
            </a:r>
            <a:r>
              <a:rPr lang="zh-CN" altLang="en-US" sz="2000" dirty="0" smtClean="0">
                <a:latin typeface="+mj-ea"/>
                <a:ea typeface="+mj-ea"/>
              </a:rPr>
              <a:t>输入标题</a:t>
            </a:r>
            <a:endParaRPr lang="zh-CN" altLang="en-US" sz="2000" dirty="0">
              <a:latin typeface="+mj-ea"/>
              <a:ea typeface="+mj-ea"/>
            </a:endParaRPr>
          </a:p>
        </p:txBody>
      </p:sp>
      <p:sp>
        <p:nvSpPr>
          <p:cNvPr id="35" name="文本框 34"/>
          <p:cNvSpPr txBox="1"/>
          <p:nvPr/>
        </p:nvSpPr>
        <p:spPr>
          <a:xfrm>
            <a:off x="2812566" y="6010117"/>
            <a:ext cx="2294435" cy="400110"/>
          </a:xfrm>
          <a:prstGeom prst="rect">
            <a:avLst/>
          </a:prstGeom>
          <a:noFill/>
        </p:spPr>
        <p:txBody>
          <a:bodyPr wrap="square" rtlCol="0">
            <a:spAutoFit/>
          </a:bodyPr>
          <a:lstStyle/>
          <a:p>
            <a:pPr algn="ctr"/>
            <a:r>
              <a:rPr lang="zh-CN" altLang="en-US" sz="2000" dirty="0">
                <a:latin typeface="+mj-ea"/>
                <a:ea typeface="+mj-ea"/>
              </a:rPr>
              <a:t>请</a:t>
            </a:r>
            <a:r>
              <a:rPr lang="zh-CN" altLang="en-US" sz="2000" dirty="0" smtClean="0">
                <a:latin typeface="+mj-ea"/>
                <a:ea typeface="+mj-ea"/>
              </a:rPr>
              <a:t>输入标题</a:t>
            </a:r>
            <a:endParaRPr lang="zh-CN" altLang="en-US" sz="2000" dirty="0">
              <a:latin typeface="+mj-ea"/>
              <a:ea typeface="+mj-ea"/>
            </a:endParaRPr>
          </a:p>
        </p:txBody>
      </p:sp>
      <p:sp>
        <p:nvSpPr>
          <p:cNvPr id="36" name="圆角矩形 38"/>
          <p:cNvSpPr/>
          <p:nvPr/>
        </p:nvSpPr>
        <p:spPr>
          <a:xfrm>
            <a:off x="5860148" y="1685368"/>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a:t>
            </a:r>
            <a:r>
              <a:rPr lang="zh-CN" altLang="en-US" sz="1800" dirty="0" smtClean="0">
                <a:solidFill>
                  <a:schemeClr val="tx1"/>
                </a:solidFill>
                <a:latin typeface="+mj-ea"/>
              </a:rPr>
              <a:t>输入</a:t>
            </a:r>
            <a:endParaRPr lang="zh-CN" altLang="zh-CN" sz="1800" dirty="0">
              <a:solidFill>
                <a:schemeClr val="tx1"/>
              </a:solidFill>
              <a:latin typeface="+mj-ea"/>
              <a:ea typeface="+mj-ea"/>
            </a:endParaRPr>
          </a:p>
        </p:txBody>
      </p:sp>
      <p:cxnSp>
        <p:nvCxnSpPr>
          <p:cNvPr id="37" name="直接连接符 36"/>
          <p:cNvCxnSpPr/>
          <p:nvPr/>
        </p:nvCxnSpPr>
        <p:spPr>
          <a:xfrm>
            <a:off x="5860148" y="3153337"/>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8" name="圆角矩形 38"/>
          <p:cNvSpPr/>
          <p:nvPr/>
        </p:nvSpPr>
        <p:spPr>
          <a:xfrm>
            <a:off x="5860148" y="3398019"/>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请输入文本请输入文本请输入</a:t>
            </a:r>
            <a:endParaRPr lang="zh-CN" altLang="zh-CN" sz="1800" dirty="0">
              <a:solidFill>
                <a:schemeClr val="tx1"/>
              </a:solidFill>
              <a:latin typeface="+mj-ea"/>
            </a:endParaRPr>
          </a:p>
        </p:txBody>
      </p:sp>
      <p:cxnSp>
        <p:nvCxnSpPr>
          <p:cNvPr id="39" name="直接连接符 38"/>
          <p:cNvCxnSpPr/>
          <p:nvPr/>
        </p:nvCxnSpPr>
        <p:spPr>
          <a:xfrm>
            <a:off x="5860148" y="4865988"/>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圆角矩形 38"/>
          <p:cNvSpPr/>
          <p:nvPr/>
        </p:nvSpPr>
        <p:spPr>
          <a:xfrm>
            <a:off x="5860148" y="5110670"/>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请输入文本请输入文本请输入</a:t>
            </a:r>
            <a:endParaRPr lang="zh-CN" altLang="zh-CN" sz="1800" dirty="0">
              <a:solidFill>
                <a:schemeClr val="tx1"/>
              </a:solidFill>
              <a:latin typeface="+mj-ea"/>
            </a:endParaRPr>
          </a:p>
        </p:txBody>
      </p:sp>
    </p:spTree>
  </p:cSld>
  <p:clrMapOvr>
    <a:masterClrMapping/>
  </p:clrMapOvr>
  <p:transition spd="slow" advTm="1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41" name="MH_Other_1"/>
          <p:cNvSpPr>
            <a:spLocks noChangeAspect="1"/>
          </p:cNvSpPr>
          <p:nvPr>
            <p:custDataLst>
              <p:tags r:id="rId1"/>
            </p:custDataLst>
          </p:nvPr>
        </p:nvSpPr>
        <p:spPr>
          <a:xfrm>
            <a:off x="931069" y="2233385"/>
            <a:ext cx="3967162" cy="3778250"/>
          </a:xfrm>
          <a:custGeom>
            <a:avLst/>
            <a:gdLst>
              <a:gd name="connsiteX0" fmla="*/ 3084612 w 5288045"/>
              <a:gd name="connsiteY0" fmla="*/ 2171133 h 5037048"/>
              <a:gd name="connsiteX1" fmla="*/ 3068519 w 5288045"/>
              <a:gd name="connsiteY1" fmla="*/ 2178885 h 5037048"/>
              <a:gd name="connsiteX2" fmla="*/ 2627115 w 5288045"/>
              <a:gd name="connsiteY2" fmla="*/ 2268000 h 5037048"/>
              <a:gd name="connsiteX3" fmla="*/ 2289898 w 5288045"/>
              <a:gd name="connsiteY3" fmla="*/ 2217018 h 5037048"/>
              <a:gd name="connsiteX4" fmla="*/ 2209451 w 5288045"/>
              <a:gd name="connsiteY4" fmla="*/ 2187574 h 5037048"/>
              <a:gd name="connsiteX5" fmla="*/ 2217018 w 5288045"/>
              <a:gd name="connsiteY5" fmla="*/ 2208247 h 5037048"/>
              <a:gd name="connsiteX6" fmla="*/ 2268000 w 5288045"/>
              <a:gd name="connsiteY6" fmla="*/ 2545464 h 5037048"/>
              <a:gd name="connsiteX7" fmla="*/ 2244961 w 5288045"/>
              <a:gd name="connsiteY7" fmla="*/ 2774005 h 5037048"/>
              <a:gd name="connsiteX8" fmla="*/ 2223083 w 5288045"/>
              <a:gd name="connsiteY8" fmla="*/ 2844485 h 5037048"/>
              <a:gd name="connsiteX9" fmla="*/ 2289898 w 5288045"/>
              <a:gd name="connsiteY9" fmla="*/ 2820031 h 5037048"/>
              <a:gd name="connsiteX10" fmla="*/ 2627115 w 5288045"/>
              <a:gd name="connsiteY10" fmla="*/ 2769048 h 5037048"/>
              <a:gd name="connsiteX11" fmla="*/ 3068519 w 5288045"/>
              <a:gd name="connsiteY11" fmla="*/ 2858163 h 5037048"/>
              <a:gd name="connsiteX12" fmla="*/ 3069330 w 5288045"/>
              <a:gd name="connsiteY12" fmla="*/ 2858554 h 5037048"/>
              <a:gd name="connsiteX13" fmla="*/ 3043084 w 5288045"/>
              <a:gd name="connsiteY13" fmla="*/ 2774005 h 5037048"/>
              <a:gd name="connsiteX14" fmla="*/ 3020045 w 5288045"/>
              <a:gd name="connsiteY14" fmla="*/ 2545464 h 5037048"/>
              <a:gd name="connsiteX15" fmla="*/ 3071028 w 5288045"/>
              <a:gd name="connsiteY15" fmla="*/ 2208247 h 5037048"/>
              <a:gd name="connsiteX16" fmla="*/ 2627115 w 5288045"/>
              <a:gd name="connsiteY16" fmla="*/ 0 h 5037048"/>
              <a:gd name="connsiteX17" fmla="*/ 3761115 w 5288045"/>
              <a:gd name="connsiteY17" fmla="*/ 1134000 h 5037048"/>
              <a:gd name="connsiteX18" fmla="*/ 3710133 w 5288045"/>
              <a:gd name="connsiteY18" fmla="*/ 1471217 h 5037048"/>
              <a:gd name="connsiteX19" fmla="*/ 3696549 w 5288045"/>
              <a:gd name="connsiteY19" fmla="*/ 1508332 h 5037048"/>
              <a:gd name="connsiteX20" fmla="*/ 3712641 w 5288045"/>
              <a:gd name="connsiteY20" fmla="*/ 1500580 h 5037048"/>
              <a:gd name="connsiteX21" fmla="*/ 4154045 w 5288045"/>
              <a:gd name="connsiteY21" fmla="*/ 1411464 h 5037048"/>
              <a:gd name="connsiteX22" fmla="*/ 5288045 w 5288045"/>
              <a:gd name="connsiteY22" fmla="*/ 2545464 h 5037048"/>
              <a:gd name="connsiteX23" fmla="*/ 4154045 w 5288045"/>
              <a:gd name="connsiteY23" fmla="*/ 3679464 h 5037048"/>
              <a:gd name="connsiteX24" fmla="*/ 3712641 w 5288045"/>
              <a:gd name="connsiteY24" fmla="*/ 3590349 h 5037048"/>
              <a:gd name="connsiteX25" fmla="*/ 3711831 w 5288045"/>
              <a:gd name="connsiteY25" fmla="*/ 3589959 h 5037048"/>
              <a:gd name="connsiteX26" fmla="*/ 3738076 w 5288045"/>
              <a:gd name="connsiteY26" fmla="*/ 3674508 h 5037048"/>
              <a:gd name="connsiteX27" fmla="*/ 3761115 w 5288045"/>
              <a:gd name="connsiteY27" fmla="*/ 3903048 h 5037048"/>
              <a:gd name="connsiteX28" fmla="*/ 2627115 w 5288045"/>
              <a:gd name="connsiteY28" fmla="*/ 5037048 h 5037048"/>
              <a:gd name="connsiteX29" fmla="*/ 1493115 w 5288045"/>
              <a:gd name="connsiteY29" fmla="*/ 3903048 h 5037048"/>
              <a:gd name="connsiteX30" fmla="*/ 1516154 w 5288045"/>
              <a:gd name="connsiteY30" fmla="*/ 3674508 h 5037048"/>
              <a:gd name="connsiteX31" fmla="*/ 1538033 w 5288045"/>
              <a:gd name="connsiteY31" fmla="*/ 3604027 h 5037048"/>
              <a:gd name="connsiteX32" fmla="*/ 1471217 w 5288045"/>
              <a:gd name="connsiteY32" fmla="*/ 3628482 h 5037048"/>
              <a:gd name="connsiteX33" fmla="*/ 1134000 w 5288045"/>
              <a:gd name="connsiteY33" fmla="*/ 3679464 h 5037048"/>
              <a:gd name="connsiteX34" fmla="*/ 0 w 5288045"/>
              <a:gd name="connsiteY34" fmla="*/ 2545464 h 5037048"/>
              <a:gd name="connsiteX35" fmla="*/ 1134000 w 5288045"/>
              <a:gd name="connsiteY35" fmla="*/ 1411464 h 5037048"/>
              <a:gd name="connsiteX36" fmla="*/ 1471217 w 5288045"/>
              <a:gd name="connsiteY36" fmla="*/ 1462447 h 5037048"/>
              <a:gd name="connsiteX37" fmla="*/ 1551664 w 5288045"/>
              <a:gd name="connsiteY37" fmla="*/ 1491891 h 5037048"/>
              <a:gd name="connsiteX38" fmla="*/ 1544098 w 5288045"/>
              <a:gd name="connsiteY38" fmla="*/ 1471217 h 5037048"/>
              <a:gd name="connsiteX39" fmla="*/ 1493115 w 5288045"/>
              <a:gd name="connsiteY39" fmla="*/ 1134000 h 5037048"/>
              <a:gd name="connsiteX40" fmla="*/ 2627115 w 5288045"/>
              <a:gd name="connsiteY40" fmla="*/ 0 h 503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288045" h="5037048">
                <a:moveTo>
                  <a:pt x="3084612" y="2171133"/>
                </a:moveTo>
                <a:lnTo>
                  <a:pt x="3068519" y="2178885"/>
                </a:lnTo>
                <a:cubicBezTo>
                  <a:pt x="2932849" y="2236268"/>
                  <a:pt x="2783688" y="2268000"/>
                  <a:pt x="2627115" y="2268000"/>
                </a:cubicBezTo>
                <a:cubicBezTo>
                  <a:pt x="2509686" y="2268000"/>
                  <a:pt x="2396425" y="2250151"/>
                  <a:pt x="2289898" y="2217018"/>
                </a:cubicBezTo>
                <a:lnTo>
                  <a:pt x="2209451" y="2187574"/>
                </a:lnTo>
                <a:lnTo>
                  <a:pt x="2217018" y="2208247"/>
                </a:lnTo>
                <a:cubicBezTo>
                  <a:pt x="2250151" y="2314774"/>
                  <a:pt x="2268000" y="2428035"/>
                  <a:pt x="2268000" y="2545464"/>
                </a:cubicBezTo>
                <a:cubicBezTo>
                  <a:pt x="2268000" y="2623751"/>
                  <a:pt x="2260067" y="2700184"/>
                  <a:pt x="2244961" y="2774005"/>
                </a:cubicBezTo>
                <a:lnTo>
                  <a:pt x="2223083" y="2844485"/>
                </a:lnTo>
                <a:lnTo>
                  <a:pt x="2289898" y="2820031"/>
                </a:lnTo>
                <a:cubicBezTo>
                  <a:pt x="2396425" y="2786897"/>
                  <a:pt x="2509686" y="2769048"/>
                  <a:pt x="2627115" y="2769048"/>
                </a:cubicBezTo>
                <a:cubicBezTo>
                  <a:pt x="2783688" y="2769048"/>
                  <a:pt x="2932849" y="2800780"/>
                  <a:pt x="3068519" y="2858163"/>
                </a:cubicBezTo>
                <a:lnTo>
                  <a:pt x="3069330" y="2858554"/>
                </a:lnTo>
                <a:lnTo>
                  <a:pt x="3043084" y="2774005"/>
                </a:lnTo>
                <a:cubicBezTo>
                  <a:pt x="3027978" y="2700184"/>
                  <a:pt x="3020045" y="2623751"/>
                  <a:pt x="3020045" y="2545464"/>
                </a:cubicBezTo>
                <a:cubicBezTo>
                  <a:pt x="3020045" y="2428035"/>
                  <a:pt x="3037894" y="2314774"/>
                  <a:pt x="3071028" y="2208247"/>
                </a:cubicBezTo>
                <a:close/>
                <a:moveTo>
                  <a:pt x="2627115" y="0"/>
                </a:moveTo>
                <a:cubicBezTo>
                  <a:pt x="3253406" y="0"/>
                  <a:pt x="3761115" y="507709"/>
                  <a:pt x="3761115" y="1134000"/>
                </a:cubicBezTo>
                <a:cubicBezTo>
                  <a:pt x="3761115" y="1251430"/>
                  <a:pt x="3743266" y="1364690"/>
                  <a:pt x="3710133" y="1471217"/>
                </a:cubicBezTo>
                <a:lnTo>
                  <a:pt x="3696549" y="1508332"/>
                </a:lnTo>
                <a:lnTo>
                  <a:pt x="3712641" y="1500580"/>
                </a:lnTo>
                <a:cubicBezTo>
                  <a:pt x="3848311" y="1443196"/>
                  <a:pt x="3997473" y="1411464"/>
                  <a:pt x="4154045" y="1411464"/>
                </a:cubicBezTo>
                <a:cubicBezTo>
                  <a:pt x="4780336" y="1411464"/>
                  <a:pt x="5288045" y="1919173"/>
                  <a:pt x="5288045" y="2545464"/>
                </a:cubicBezTo>
                <a:cubicBezTo>
                  <a:pt x="5288045" y="3171755"/>
                  <a:pt x="4780336" y="3679464"/>
                  <a:pt x="4154045" y="3679464"/>
                </a:cubicBezTo>
                <a:cubicBezTo>
                  <a:pt x="3997473" y="3679464"/>
                  <a:pt x="3848311" y="3647732"/>
                  <a:pt x="3712641" y="3590349"/>
                </a:cubicBezTo>
                <a:lnTo>
                  <a:pt x="3711831" y="3589959"/>
                </a:lnTo>
                <a:lnTo>
                  <a:pt x="3738076" y="3674508"/>
                </a:lnTo>
                <a:cubicBezTo>
                  <a:pt x="3753182" y="3748328"/>
                  <a:pt x="3761115" y="3824762"/>
                  <a:pt x="3761115" y="3903048"/>
                </a:cubicBezTo>
                <a:cubicBezTo>
                  <a:pt x="3761115" y="4529339"/>
                  <a:pt x="3253406" y="5037048"/>
                  <a:pt x="2627115" y="5037048"/>
                </a:cubicBezTo>
                <a:cubicBezTo>
                  <a:pt x="2000824" y="5037048"/>
                  <a:pt x="1493115" y="4529339"/>
                  <a:pt x="1493115" y="3903048"/>
                </a:cubicBezTo>
                <a:cubicBezTo>
                  <a:pt x="1493115" y="3824762"/>
                  <a:pt x="1501048" y="3748328"/>
                  <a:pt x="1516154" y="3674508"/>
                </a:cubicBezTo>
                <a:lnTo>
                  <a:pt x="1538033" y="3604027"/>
                </a:lnTo>
                <a:lnTo>
                  <a:pt x="1471217" y="3628482"/>
                </a:lnTo>
                <a:cubicBezTo>
                  <a:pt x="1364691" y="3661615"/>
                  <a:pt x="1251430" y="3679464"/>
                  <a:pt x="1134000" y="3679464"/>
                </a:cubicBezTo>
                <a:cubicBezTo>
                  <a:pt x="507709" y="3679464"/>
                  <a:pt x="0" y="3171755"/>
                  <a:pt x="0" y="2545464"/>
                </a:cubicBezTo>
                <a:cubicBezTo>
                  <a:pt x="0" y="1919173"/>
                  <a:pt x="507709" y="1411464"/>
                  <a:pt x="1134000" y="1411464"/>
                </a:cubicBezTo>
                <a:cubicBezTo>
                  <a:pt x="1251430" y="1411464"/>
                  <a:pt x="1364691" y="1429313"/>
                  <a:pt x="1471217" y="1462447"/>
                </a:cubicBezTo>
                <a:lnTo>
                  <a:pt x="1551664" y="1491891"/>
                </a:lnTo>
                <a:lnTo>
                  <a:pt x="1544098" y="1471217"/>
                </a:lnTo>
                <a:cubicBezTo>
                  <a:pt x="1510964" y="1364690"/>
                  <a:pt x="1493115" y="1251430"/>
                  <a:pt x="1493115" y="1134000"/>
                </a:cubicBezTo>
                <a:cubicBezTo>
                  <a:pt x="1493115" y="507709"/>
                  <a:pt x="2000824" y="0"/>
                  <a:pt x="2627115" y="0"/>
                </a:cubicBezTo>
                <a:close/>
              </a:path>
            </a:pathLst>
          </a:custGeom>
          <a:noFill/>
          <a:ln w="19050" cap="flat" cmpd="sng" algn="ctr">
            <a:solidFill>
              <a:schemeClr val="tx1"/>
            </a:solidFill>
            <a:prstDash val="dash"/>
          </a:ln>
          <a:effectLst/>
        </p:spPr>
        <p:txBody>
          <a:bodyPr anchor="ctr"/>
          <a:lstStyle/>
          <a:p>
            <a:pPr algn="ctr">
              <a:defRPr/>
            </a:pPr>
            <a:endParaRPr lang="zh-CN" altLang="en-US" kern="0">
              <a:solidFill>
                <a:prstClr val="white"/>
              </a:solidFill>
            </a:endParaRPr>
          </a:p>
        </p:txBody>
      </p:sp>
      <p:sp>
        <p:nvSpPr>
          <p:cNvPr id="42" name="MH_Other_3"/>
          <p:cNvSpPr/>
          <p:nvPr>
            <p:custDataLst>
              <p:tags r:id="rId2"/>
            </p:custDataLst>
          </p:nvPr>
        </p:nvSpPr>
        <p:spPr>
          <a:xfrm>
            <a:off x="2375694" y="2482624"/>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3" name="MH_Other_7"/>
          <p:cNvSpPr/>
          <p:nvPr>
            <p:custDataLst>
              <p:tags r:id="rId3"/>
            </p:custDataLst>
          </p:nvPr>
        </p:nvSpPr>
        <p:spPr>
          <a:xfrm>
            <a:off x="3521870" y="3616098"/>
            <a:ext cx="1050925" cy="1052512"/>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4" name="MH_Other_11"/>
          <p:cNvSpPr/>
          <p:nvPr>
            <p:custDataLst>
              <p:tags r:id="rId4"/>
            </p:custDataLst>
          </p:nvPr>
        </p:nvSpPr>
        <p:spPr>
          <a:xfrm>
            <a:off x="1256507" y="3616098"/>
            <a:ext cx="1050925" cy="1052512"/>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5" name="MH_Other_16"/>
          <p:cNvSpPr/>
          <p:nvPr>
            <p:custDataLst>
              <p:tags r:id="rId5"/>
            </p:custDataLst>
          </p:nvPr>
        </p:nvSpPr>
        <p:spPr>
          <a:xfrm>
            <a:off x="2375694" y="4640036"/>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6" name="KSO_Shape"/>
          <p:cNvSpPr/>
          <p:nvPr/>
        </p:nvSpPr>
        <p:spPr bwMode="auto">
          <a:xfrm>
            <a:off x="2569190" y="2741921"/>
            <a:ext cx="665521" cy="67747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47" name="KSO_Shape"/>
          <p:cNvSpPr/>
          <p:nvPr/>
        </p:nvSpPr>
        <p:spPr bwMode="auto">
          <a:xfrm>
            <a:off x="3800861" y="3904564"/>
            <a:ext cx="491387" cy="482378"/>
          </a:xfrm>
          <a:custGeom>
            <a:avLst/>
            <a:gdLst>
              <a:gd name="T0" fmla="*/ 477551 w 1511300"/>
              <a:gd name="T1" fmla="*/ 1378409 h 1482725"/>
              <a:gd name="T2" fmla="*/ 477551 w 1511300"/>
              <a:gd name="T3" fmla="*/ 1498148 h 1482725"/>
              <a:gd name="T4" fmla="*/ 1513513 w 1511300"/>
              <a:gd name="T5" fmla="*/ 1498148 h 1482725"/>
              <a:gd name="T6" fmla="*/ 1513513 w 1511300"/>
              <a:gd name="T7" fmla="*/ 1378409 h 1482725"/>
              <a:gd name="T8" fmla="*/ 477551 w 1511300"/>
              <a:gd name="T9" fmla="*/ 1102887 h 1482725"/>
              <a:gd name="T10" fmla="*/ 477551 w 1511300"/>
              <a:gd name="T11" fmla="*/ 1223028 h 1482725"/>
              <a:gd name="T12" fmla="*/ 1513513 w 1511300"/>
              <a:gd name="T13" fmla="*/ 1223028 h 1482725"/>
              <a:gd name="T14" fmla="*/ 1513513 w 1511300"/>
              <a:gd name="T15" fmla="*/ 1102887 h 1482725"/>
              <a:gd name="T16" fmla="*/ 393890 w 1511300"/>
              <a:gd name="T17" fmla="*/ 734858 h 1482725"/>
              <a:gd name="T18" fmla="*/ 1905000 w 1511300"/>
              <a:gd name="T19" fmla="*/ 734858 h 1482725"/>
              <a:gd name="T20" fmla="*/ 1905000 w 1511300"/>
              <a:gd name="T21" fmla="*/ 1868981 h 1482725"/>
              <a:gd name="T22" fmla="*/ 40030 w 1511300"/>
              <a:gd name="T23" fmla="*/ 1868981 h 1482725"/>
              <a:gd name="T24" fmla="*/ 40030 w 1511300"/>
              <a:gd name="T25" fmla="*/ 1088471 h 1482725"/>
              <a:gd name="T26" fmla="*/ 40021 w 1511300"/>
              <a:gd name="T27" fmla="*/ 496260 h 1482725"/>
              <a:gd name="T28" fmla="*/ 280147 w 1511300"/>
              <a:gd name="T29" fmla="*/ 735387 h 1482725"/>
              <a:gd name="T30" fmla="*/ 40021 w 1511300"/>
              <a:gd name="T31" fmla="*/ 974512 h 1482725"/>
              <a:gd name="T32" fmla="*/ 687305 w 1511300"/>
              <a:gd name="T33" fmla="*/ 278324 h 1482725"/>
              <a:gd name="T34" fmla="*/ 444326 w 1511300"/>
              <a:gd name="T35" fmla="*/ 323177 h 1482725"/>
              <a:gd name="T36" fmla="*/ 581628 w 1511300"/>
              <a:gd name="T37" fmla="*/ 559853 h 1482725"/>
              <a:gd name="T38" fmla="*/ 824206 w 1511300"/>
              <a:gd name="T39" fmla="*/ 515401 h 1482725"/>
              <a:gd name="T40" fmla="*/ 1183269 w 1511300"/>
              <a:gd name="T41" fmla="*/ 187419 h 1482725"/>
              <a:gd name="T42" fmla="*/ 940291 w 1511300"/>
              <a:gd name="T43" fmla="*/ 231871 h 1482725"/>
              <a:gd name="T44" fmla="*/ 1077592 w 1511300"/>
              <a:gd name="T45" fmla="*/ 468547 h 1482725"/>
              <a:gd name="T46" fmla="*/ 1320571 w 1511300"/>
              <a:gd name="T47" fmla="*/ 423695 h 1482725"/>
              <a:gd name="T48" fmla="*/ 1679235 w 1511300"/>
              <a:gd name="T49" fmla="*/ 96513 h 1482725"/>
              <a:gd name="T50" fmla="*/ 1436656 w 1511300"/>
              <a:gd name="T51" fmla="*/ 140965 h 1482725"/>
              <a:gd name="T52" fmla="*/ 1573557 w 1511300"/>
              <a:gd name="T53" fmla="*/ 377240 h 1482725"/>
              <a:gd name="T54" fmla="*/ 1794118 w 1511300"/>
              <a:gd name="T55" fmla="*/ 336793 h 1482725"/>
              <a:gd name="T56" fmla="*/ 1782910 w 1511300"/>
              <a:gd name="T57" fmla="*/ 274721 h 1482725"/>
              <a:gd name="T58" fmla="*/ 1805327 w 1511300"/>
              <a:gd name="T59" fmla="*/ 0 h 1482725"/>
              <a:gd name="T60" fmla="*/ 1877781 w 1511300"/>
              <a:gd name="T61" fmla="*/ 394860 h 1482725"/>
              <a:gd name="T62" fmla="*/ 344653 w 1511300"/>
              <a:gd name="T63" fmla="*/ 676389 h 1482725"/>
              <a:gd name="T64" fmla="*/ 0 w 1511300"/>
              <a:gd name="T65" fmla="*/ 331186 h 148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11300" h="1482725">
                <a:moveTo>
                  <a:pt x="378857" y="1093538"/>
                </a:moveTo>
                <a:lnTo>
                  <a:pt x="378857" y="1188531"/>
                </a:lnTo>
                <a:lnTo>
                  <a:pt x="1200720" y="1188531"/>
                </a:lnTo>
                <a:lnTo>
                  <a:pt x="1200720" y="1093538"/>
                </a:lnTo>
                <a:lnTo>
                  <a:pt x="378857" y="1093538"/>
                </a:lnTo>
                <a:close/>
                <a:moveTo>
                  <a:pt x="378857" y="874957"/>
                </a:moveTo>
                <a:lnTo>
                  <a:pt x="378857" y="970269"/>
                </a:lnTo>
                <a:lnTo>
                  <a:pt x="1200720" y="970269"/>
                </a:lnTo>
                <a:lnTo>
                  <a:pt x="1200720" y="874957"/>
                </a:lnTo>
                <a:lnTo>
                  <a:pt x="378857" y="874957"/>
                </a:lnTo>
                <a:close/>
                <a:moveTo>
                  <a:pt x="312486" y="582987"/>
                </a:moveTo>
                <a:lnTo>
                  <a:pt x="1511300" y="582987"/>
                </a:lnTo>
                <a:lnTo>
                  <a:pt x="1511300" y="1482725"/>
                </a:lnTo>
                <a:lnTo>
                  <a:pt x="31757" y="1482725"/>
                </a:lnTo>
                <a:lnTo>
                  <a:pt x="31757" y="863520"/>
                </a:lnTo>
                <a:lnTo>
                  <a:pt x="312486" y="582987"/>
                </a:lnTo>
                <a:close/>
                <a:moveTo>
                  <a:pt x="31750" y="393700"/>
                </a:moveTo>
                <a:lnTo>
                  <a:pt x="222250" y="583407"/>
                </a:lnTo>
                <a:lnTo>
                  <a:pt x="31750" y="773113"/>
                </a:lnTo>
                <a:lnTo>
                  <a:pt x="31750" y="393700"/>
                </a:lnTo>
                <a:close/>
                <a:moveTo>
                  <a:pt x="545262" y="220804"/>
                </a:moveTo>
                <a:lnTo>
                  <a:pt x="352499" y="256387"/>
                </a:lnTo>
                <a:lnTo>
                  <a:pt x="461425" y="444150"/>
                </a:lnTo>
                <a:lnTo>
                  <a:pt x="653870" y="408885"/>
                </a:lnTo>
                <a:lnTo>
                  <a:pt x="545262" y="220804"/>
                </a:lnTo>
                <a:close/>
                <a:moveTo>
                  <a:pt x="938727" y="148686"/>
                </a:moveTo>
                <a:lnTo>
                  <a:pt x="745964" y="183951"/>
                </a:lnTo>
                <a:lnTo>
                  <a:pt x="854890" y="371714"/>
                </a:lnTo>
                <a:lnTo>
                  <a:pt x="1047653" y="336131"/>
                </a:lnTo>
                <a:lnTo>
                  <a:pt x="938727" y="148686"/>
                </a:lnTo>
                <a:close/>
                <a:moveTo>
                  <a:pt x="1332193" y="76567"/>
                </a:moveTo>
                <a:lnTo>
                  <a:pt x="1139747" y="111832"/>
                </a:lnTo>
                <a:lnTo>
                  <a:pt x="1248355" y="299277"/>
                </a:lnTo>
                <a:lnTo>
                  <a:pt x="1423334" y="267189"/>
                </a:lnTo>
                <a:lnTo>
                  <a:pt x="1414442" y="217945"/>
                </a:lnTo>
                <a:lnTo>
                  <a:pt x="1332193" y="76567"/>
                </a:lnTo>
                <a:close/>
                <a:moveTo>
                  <a:pt x="1432226" y="0"/>
                </a:moveTo>
                <a:lnTo>
                  <a:pt x="1489706" y="313256"/>
                </a:lnTo>
                <a:lnTo>
                  <a:pt x="273425" y="536602"/>
                </a:lnTo>
                <a:lnTo>
                  <a:pt x="0" y="262741"/>
                </a:lnTo>
                <a:lnTo>
                  <a:pt x="1432226"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8" name="KSO_Shape"/>
          <p:cNvSpPr/>
          <p:nvPr/>
        </p:nvSpPr>
        <p:spPr bwMode="auto">
          <a:xfrm>
            <a:off x="1390208" y="3949738"/>
            <a:ext cx="783521" cy="385232"/>
          </a:xfrm>
          <a:custGeom>
            <a:avLst/>
            <a:gdLst>
              <a:gd name="T0" fmla="*/ 2147483646 w 368"/>
              <a:gd name="T1" fmla="*/ 2147483646 h 181"/>
              <a:gd name="T2" fmla="*/ 2147483646 w 368"/>
              <a:gd name="T3" fmla="*/ 2147483646 h 181"/>
              <a:gd name="T4" fmla="*/ 2147483646 w 368"/>
              <a:gd name="T5" fmla="*/ 2147483646 h 181"/>
              <a:gd name="T6" fmla="*/ 2147483646 w 368"/>
              <a:gd name="T7" fmla="*/ 2147483646 h 181"/>
              <a:gd name="T8" fmla="*/ 2147483646 w 368"/>
              <a:gd name="T9" fmla="*/ 2147483646 h 181"/>
              <a:gd name="T10" fmla="*/ 2147483646 w 368"/>
              <a:gd name="T11" fmla="*/ 2147483646 h 181"/>
              <a:gd name="T12" fmla="*/ 2147483646 w 368"/>
              <a:gd name="T13" fmla="*/ 2147483646 h 181"/>
              <a:gd name="T14" fmla="*/ 2147483646 w 368"/>
              <a:gd name="T15" fmla="*/ 2147483646 h 181"/>
              <a:gd name="T16" fmla="*/ 2147483646 w 368"/>
              <a:gd name="T17" fmla="*/ 2147483646 h 181"/>
              <a:gd name="T18" fmla="*/ 0 w 368"/>
              <a:gd name="T19" fmla="*/ 2147483646 h 181"/>
              <a:gd name="T20" fmla="*/ 2147483646 w 368"/>
              <a:gd name="T21" fmla="*/ 2147483646 h 181"/>
              <a:gd name="T22" fmla="*/ 2147483646 w 368"/>
              <a:gd name="T23" fmla="*/ 2147483646 h 181"/>
              <a:gd name="T24" fmla="*/ 2147483646 w 368"/>
              <a:gd name="T25" fmla="*/ 2147483646 h 181"/>
              <a:gd name="T26" fmla="*/ 2147483646 w 368"/>
              <a:gd name="T27" fmla="*/ 2147483646 h 181"/>
              <a:gd name="T28" fmla="*/ 2147483646 w 368"/>
              <a:gd name="T29" fmla="*/ 2147483646 h 181"/>
              <a:gd name="T30" fmla="*/ 2147483646 w 368"/>
              <a:gd name="T31" fmla="*/ 2147483646 h 181"/>
              <a:gd name="T32" fmla="*/ 2147483646 w 368"/>
              <a:gd name="T33" fmla="*/ 2147483646 h 181"/>
              <a:gd name="T34" fmla="*/ 2147483646 w 368"/>
              <a:gd name="T35" fmla="*/ 2147483646 h 181"/>
              <a:gd name="T36" fmla="*/ 2147483646 w 368"/>
              <a:gd name="T37" fmla="*/ 2147483646 h 181"/>
              <a:gd name="T38" fmla="*/ 2147483646 w 368"/>
              <a:gd name="T39" fmla="*/ 2147483646 h 181"/>
              <a:gd name="T40" fmla="*/ 2147483646 w 368"/>
              <a:gd name="T41" fmla="*/ 2147483646 h 181"/>
              <a:gd name="T42" fmla="*/ 2147483646 w 368"/>
              <a:gd name="T43" fmla="*/ 2147483646 h 181"/>
              <a:gd name="T44" fmla="*/ 2147483646 w 368"/>
              <a:gd name="T45" fmla="*/ 2147483646 h 181"/>
              <a:gd name="T46" fmla="*/ 2147483646 w 368"/>
              <a:gd name="T47" fmla="*/ 0 h 181"/>
              <a:gd name="T48" fmla="*/ 2147483646 w 368"/>
              <a:gd name="T49" fmla="*/ 2147483646 h 181"/>
              <a:gd name="T50" fmla="*/ 2147483646 w 368"/>
              <a:gd name="T51" fmla="*/ 2147483646 h 181"/>
              <a:gd name="T52" fmla="*/ 2147483646 w 368"/>
              <a:gd name="T53" fmla="*/ 2147483646 h 181"/>
              <a:gd name="T54" fmla="*/ 2147483646 w 368"/>
              <a:gd name="T55" fmla="*/ 2147483646 h 181"/>
              <a:gd name="T56" fmla="*/ 2147483646 w 368"/>
              <a:gd name="T57" fmla="*/ 2147483646 h 181"/>
              <a:gd name="T58" fmla="*/ 2147483646 w 368"/>
              <a:gd name="T59" fmla="*/ 2147483646 h 181"/>
              <a:gd name="T60" fmla="*/ 2147483646 w 368"/>
              <a:gd name="T61" fmla="*/ 2147483646 h 181"/>
              <a:gd name="T62" fmla="*/ 2147483646 w 368"/>
              <a:gd name="T63" fmla="*/ 2147483646 h 181"/>
              <a:gd name="T64" fmla="*/ 2147483646 w 368"/>
              <a:gd name="T65" fmla="*/ 2147483646 h 181"/>
              <a:gd name="T66" fmla="*/ 2147483646 w 368"/>
              <a:gd name="T67" fmla="*/ 2147483646 h 181"/>
              <a:gd name="T68" fmla="*/ 2147483646 w 368"/>
              <a:gd name="T69" fmla="*/ 2147483646 h 181"/>
              <a:gd name="T70" fmla="*/ 2147483646 w 368"/>
              <a:gd name="T71" fmla="*/ 2147483646 h 181"/>
              <a:gd name="T72" fmla="*/ 2147483646 w 368"/>
              <a:gd name="T73" fmla="*/ 2147483646 h 181"/>
              <a:gd name="T74" fmla="*/ 2147483646 w 368"/>
              <a:gd name="T75" fmla="*/ 2147483646 h 181"/>
              <a:gd name="T76" fmla="*/ 2147483646 w 368"/>
              <a:gd name="T77" fmla="*/ 2147483646 h 181"/>
              <a:gd name="T78" fmla="*/ 2147483646 w 368"/>
              <a:gd name="T79" fmla="*/ 2147483646 h 181"/>
              <a:gd name="T80" fmla="*/ 2147483646 w 368"/>
              <a:gd name="T81" fmla="*/ 2147483646 h 181"/>
              <a:gd name="T82" fmla="*/ 2147483646 w 368"/>
              <a:gd name="T83" fmla="*/ 2147483646 h 181"/>
              <a:gd name="T84" fmla="*/ 2147483646 w 368"/>
              <a:gd name="T85" fmla="*/ 2147483646 h 181"/>
              <a:gd name="T86" fmla="*/ 2147483646 w 368"/>
              <a:gd name="T87" fmla="*/ 2147483646 h 181"/>
              <a:gd name="T88" fmla="*/ 2147483646 w 368"/>
              <a:gd name="T89" fmla="*/ 2147483646 h 181"/>
              <a:gd name="T90" fmla="*/ 2147483646 w 368"/>
              <a:gd name="T91" fmla="*/ 2147483646 h 181"/>
              <a:gd name="T92" fmla="*/ 2147483646 w 368"/>
              <a:gd name="T93" fmla="*/ 2147483646 h 181"/>
              <a:gd name="T94" fmla="*/ 2147483646 w 368"/>
              <a:gd name="T95" fmla="*/ 2147483646 h 18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68" h="181">
                <a:moveTo>
                  <a:pt x="246" y="114"/>
                </a:moveTo>
                <a:cubicBezTo>
                  <a:pt x="240" y="122"/>
                  <a:pt x="236" y="133"/>
                  <a:pt x="236" y="144"/>
                </a:cubicBezTo>
                <a:cubicBezTo>
                  <a:pt x="236" y="147"/>
                  <a:pt x="237" y="149"/>
                  <a:pt x="237" y="152"/>
                </a:cubicBezTo>
                <a:cubicBezTo>
                  <a:pt x="122" y="152"/>
                  <a:pt x="122" y="152"/>
                  <a:pt x="122" y="152"/>
                </a:cubicBezTo>
                <a:cubicBezTo>
                  <a:pt x="123" y="149"/>
                  <a:pt x="123" y="147"/>
                  <a:pt x="123" y="144"/>
                </a:cubicBezTo>
                <a:cubicBezTo>
                  <a:pt x="123" y="133"/>
                  <a:pt x="119" y="122"/>
                  <a:pt x="113" y="114"/>
                </a:cubicBezTo>
                <a:lnTo>
                  <a:pt x="246" y="114"/>
                </a:lnTo>
                <a:close/>
                <a:moveTo>
                  <a:pt x="364" y="122"/>
                </a:moveTo>
                <a:cubicBezTo>
                  <a:pt x="363" y="117"/>
                  <a:pt x="361" y="116"/>
                  <a:pt x="357" y="114"/>
                </a:cubicBezTo>
                <a:cubicBezTo>
                  <a:pt x="326" y="114"/>
                  <a:pt x="326" y="114"/>
                  <a:pt x="326" y="114"/>
                </a:cubicBezTo>
                <a:cubicBezTo>
                  <a:pt x="333" y="122"/>
                  <a:pt x="337" y="133"/>
                  <a:pt x="337" y="144"/>
                </a:cubicBezTo>
                <a:cubicBezTo>
                  <a:pt x="337" y="147"/>
                  <a:pt x="336" y="149"/>
                  <a:pt x="336" y="152"/>
                </a:cubicBezTo>
                <a:cubicBezTo>
                  <a:pt x="350" y="152"/>
                  <a:pt x="350" y="152"/>
                  <a:pt x="350" y="152"/>
                </a:cubicBezTo>
                <a:cubicBezTo>
                  <a:pt x="364" y="152"/>
                  <a:pt x="368" y="145"/>
                  <a:pt x="366" y="131"/>
                </a:cubicBezTo>
                <a:lnTo>
                  <a:pt x="364" y="122"/>
                </a:lnTo>
                <a:close/>
                <a:moveTo>
                  <a:pt x="23" y="144"/>
                </a:moveTo>
                <a:cubicBezTo>
                  <a:pt x="23" y="133"/>
                  <a:pt x="26" y="122"/>
                  <a:pt x="33" y="114"/>
                </a:cubicBezTo>
                <a:cubicBezTo>
                  <a:pt x="4" y="114"/>
                  <a:pt x="4" y="114"/>
                  <a:pt x="4" y="114"/>
                </a:cubicBezTo>
                <a:cubicBezTo>
                  <a:pt x="2" y="117"/>
                  <a:pt x="0" y="120"/>
                  <a:pt x="0" y="126"/>
                </a:cubicBezTo>
                <a:cubicBezTo>
                  <a:pt x="0" y="134"/>
                  <a:pt x="0" y="134"/>
                  <a:pt x="0" y="134"/>
                </a:cubicBezTo>
                <a:cubicBezTo>
                  <a:pt x="0" y="145"/>
                  <a:pt x="9" y="147"/>
                  <a:pt x="23" y="151"/>
                </a:cubicBezTo>
                <a:cubicBezTo>
                  <a:pt x="23" y="149"/>
                  <a:pt x="23" y="147"/>
                  <a:pt x="23" y="144"/>
                </a:cubicBezTo>
                <a:close/>
                <a:moveTo>
                  <a:pt x="73" y="108"/>
                </a:moveTo>
                <a:cubicBezTo>
                  <a:pt x="53" y="108"/>
                  <a:pt x="36" y="124"/>
                  <a:pt x="36" y="144"/>
                </a:cubicBezTo>
                <a:cubicBezTo>
                  <a:pt x="36" y="164"/>
                  <a:pt x="53" y="181"/>
                  <a:pt x="73" y="181"/>
                </a:cubicBezTo>
                <a:cubicBezTo>
                  <a:pt x="93" y="181"/>
                  <a:pt x="109" y="164"/>
                  <a:pt x="109" y="144"/>
                </a:cubicBezTo>
                <a:cubicBezTo>
                  <a:pt x="109" y="124"/>
                  <a:pt x="93" y="108"/>
                  <a:pt x="73" y="108"/>
                </a:cubicBezTo>
                <a:close/>
                <a:moveTo>
                  <a:pt x="73" y="165"/>
                </a:moveTo>
                <a:cubicBezTo>
                  <a:pt x="61" y="165"/>
                  <a:pt x="52" y="156"/>
                  <a:pt x="52" y="144"/>
                </a:cubicBezTo>
                <a:cubicBezTo>
                  <a:pt x="52" y="133"/>
                  <a:pt x="61" y="124"/>
                  <a:pt x="73" y="124"/>
                </a:cubicBezTo>
                <a:cubicBezTo>
                  <a:pt x="84" y="124"/>
                  <a:pt x="94" y="133"/>
                  <a:pt x="94" y="144"/>
                </a:cubicBezTo>
                <a:cubicBezTo>
                  <a:pt x="94" y="156"/>
                  <a:pt x="84" y="165"/>
                  <a:pt x="73" y="165"/>
                </a:cubicBezTo>
                <a:close/>
                <a:moveTo>
                  <a:pt x="286" y="108"/>
                </a:moveTo>
                <a:cubicBezTo>
                  <a:pt x="266" y="108"/>
                  <a:pt x="250" y="124"/>
                  <a:pt x="250" y="144"/>
                </a:cubicBezTo>
                <a:cubicBezTo>
                  <a:pt x="250" y="164"/>
                  <a:pt x="266" y="181"/>
                  <a:pt x="286" y="181"/>
                </a:cubicBezTo>
                <a:cubicBezTo>
                  <a:pt x="307" y="181"/>
                  <a:pt x="323" y="164"/>
                  <a:pt x="323" y="144"/>
                </a:cubicBezTo>
                <a:cubicBezTo>
                  <a:pt x="323" y="124"/>
                  <a:pt x="307" y="108"/>
                  <a:pt x="286" y="108"/>
                </a:cubicBezTo>
                <a:close/>
                <a:moveTo>
                  <a:pt x="286" y="165"/>
                </a:moveTo>
                <a:cubicBezTo>
                  <a:pt x="275" y="165"/>
                  <a:pt x="266" y="156"/>
                  <a:pt x="266" y="144"/>
                </a:cubicBezTo>
                <a:cubicBezTo>
                  <a:pt x="266" y="133"/>
                  <a:pt x="275" y="124"/>
                  <a:pt x="286" y="124"/>
                </a:cubicBezTo>
                <a:cubicBezTo>
                  <a:pt x="298" y="124"/>
                  <a:pt x="307" y="133"/>
                  <a:pt x="307" y="144"/>
                </a:cubicBezTo>
                <a:cubicBezTo>
                  <a:pt x="307" y="156"/>
                  <a:pt x="298" y="165"/>
                  <a:pt x="286" y="165"/>
                </a:cubicBezTo>
                <a:close/>
                <a:moveTo>
                  <a:pt x="348" y="79"/>
                </a:moveTo>
                <a:cubicBezTo>
                  <a:pt x="345" y="65"/>
                  <a:pt x="338" y="61"/>
                  <a:pt x="319" y="59"/>
                </a:cubicBezTo>
                <a:cubicBezTo>
                  <a:pt x="293" y="55"/>
                  <a:pt x="249" y="49"/>
                  <a:pt x="249" y="49"/>
                </a:cubicBezTo>
                <a:cubicBezTo>
                  <a:pt x="228" y="33"/>
                  <a:pt x="210" y="17"/>
                  <a:pt x="179" y="14"/>
                </a:cubicBezTo>
                <a:cubicBezTo>
                  <a:pt x="177" y="10"/>
                  <a:pt x="177" y="10"/>
                  <a:pt x="177" y="10"/>
                </a:cubicBezTo>
                <a:cubicBezTo>
                  <a:pt x="176" y="9"/>
                  <a:pt x="173" y="0"/>
                  <a:pt x="162" y="0"/>
                </a:cubicBezTo>
                <a:cubicBezTo>
                  <a:pt x="90" y="0"/>
                  <a:pt x="90" y="0"/>
                  <a:pt x="90" y="0"/>
                </a:cubicBezTo>
                <a:cubicBezTo>
                  <a:pt x="79" y="0"/>
                  <a:pt x="76" y="6"/>
                  <a:pt x="75" y="9"/>
                </a:cubicBezTo>
                <a:cubicBezTo>
                  <a:pt x="74" y="11"/>
                  <a:pt x="73" y="14"/>
                  <a:pt x="73" y="14"/>
                </a:cubicBezTo>
                <a:cubicBezTo>
                  <a:pt x="39" y="17"/>
                  <a:pt x="5" y="50"/>
                  <a:pt x="5" y="65"/>
                </a:cubicBezTo>
                <a:cubicBezTo>
                  <a:pt x="5" y="103"/>
                  <a:pt x="5" y="103"/>
                  <a:pt x="5" y="103"/>
                </a:cubicBezTo>
                <a:cubicBezTo>
                  <a:pt x="45" y="103"/>
                  <a:pt x="45" y="103"/>
                  <a:pt x="45" y="103"/>
                </a:cubicBezTo>
                <a:cubicBezTo>
                  <a:pt x="52" y="98"/>
                  <a:pt x="59" y="95"/>
                  <a:pt x="68" y="94"/>
                </a:cubicBezTo>
                <a:cubicBezTo>
                  <a:pt x="68" y="53"/>
                  <a:pt x="68" y="53"/>
                  <a:pt x="68" y="53"/>
                </a:cubicBezTo>
                <a:cubicBezTo>
                  <a:pt x="27" y="53"/>
                  <a:pt x="27" y="53"/>
                  <a:pt x="27" y="53"/>
                </a:cubicBezTo>
                <a:cubicBezTo>
                  <a:pt x="34" y="43"/>
                  <a:pt x="56" y="24"/>
                  <a:pt x="77" y="24"/>
                </a:cubicBezTo>
                <a:cubicBezTo>
                  <a:pt x="97" y="24"/>
                  <a:pt x="97" y="24"/>
                  <a:pt x="97" y="24"/>
                </a:cubicBezTo>
                <a:cubicBezTo>
                  <a:pt x="79" y="53"/>
                  <a:pt x="79" y="53"/>
                  <a:pt x="79" y="53"/>
                </a:cubicBezTo>
                <a:cubicBezTo>
                  <a:pt x="79" y="94"/>
                  <a:pt x="79" y="94"/>
                  <a:pt x="79" y="94"/>
                </a:cubicBezTo>
                <a:cubicBezTo>
                  <a:pt x="87" y="96"/>
                  <a:pt x="95" y="98"/>
                  <a:pt x="101" y="103"/>
                </a:cubicBezTo>
                <a:cubicBezTo>
                  <a:pt x="144" y="103"/>
                  <a:pt x="144" y="103"/>
                  <a:pt x="144" y="103"/>
                </a:cubicBezTo>
                <a:cubicBezTo>
                  <a:pt x="144" y="53"/>
                  <a:pt x="144" y="53"/>
                  <a:pt x="144" y="53"/>
                </a:cubicBezTo>
                <a:cubicBezTo>
                  <a:pt x="95" y="53"/>
                  <a:pt x="95" y="53"/>
                  <a:pt x="95" y="53"/>
                </a:cubicBezTo>
                <a:cubicBezTo>
                  <a:pt x="113" y="24"/>
                  <a:pt x="113" y="24"/>
                  <a:pt x="113" y="24"/>
                </a:cubicBezTo>
                <a:cubicBezTo>
                  <a:pt x="164" y="24"/>
                  <a:pt x="164" y="24"/>
                  <a:pt x="164" y="24"/>
                </a:cubicBezTo>
                <a:cubicBezTo>
                  <a:pt x="196" y="24"/>
                  <a:pt x="210" y="35"/>
                  <a:pt x="232" y="53"/>
                </a:cubicBezTo>
                <a:cubicBezTo>
                  <a:pt x="155" y="53"/>
                  <a:pt x="155" y="53"/>
                  <a:pt x="155" y="53"/>
                </a:cubicBezTo>
                <a:cubicBezTo>
                  <a:pt x="155" y="103"/>
                  <a:pt x="155" y="103"/>
                  <a:pt x="155" y="103"/>
                </a:cubicBezTo>
                <a:cubicBezTo>
                  <a:pt x="258" y="103"/>
                  <a:pt x="258" y="103"/>
                  <a:pt x="258" y="103"/>
                </a:cubicBezTo>
                <a:cubicBezTo>
                  <a:pt x="266" y="97"/>
                  <a:pt x="276" y="94"/>
                  <a:pt x="286" y="94"/>
                </a:cubicBezTo>
                <a:cubicBezTo>
                  <a:pt x="297" y="94"/>
                  <a:pt x="307" y="97"/>
                  <a:pt x="315" y="103"/>
                </a:cubicBezTo>
                <a:cubicBezTo>
                  <a:pt x="352" y="103"/>
                  <a:pt x="352" y="103"/>
                  <a:pt x="352" y="103"/>
                </a:cubicBezTo>
                <a:lnTo>
                  <a:pt x="348" y="79"/>
                </a:lnTo>
                <a:close/>
                <a:moveTo>
                  <a:pt x="30" y="83"/>
                </a:moveTo>
                <a:cubicBezTo>
                  <a:pt x="29" y="85"/>
                  <a:pt x="21" y="94"/>
                  <a:pt x="21" y="94"/>
                </a:cubicBezTo>
                <a:cubicBezTo>
                  <a:pt x="13" y="94"/>
                  <a:pt x="13" y="94"/>
                  <a:pt x="13" y="94"/>
                </a:cubicBezTo>
                <a:cubicBezTo>
                  <a:pt x="13" y="74"/>
                  <a:pt x="13" y="74"/>
                  <a:pt x="13" y="74"/>
                </a:cubicBezTo>
                <a:cubicBezTo>
                  <a:pt x="27" y="74"/>
                  <a:pt x="27" y="74"/>
                  <a:pt x="27" y="74"/>
                </a:cubicBezTo>
                <a:cubicBezTo>
                  <a:pt x="31" y="74"/>
                  <a:pt x="34" y="78"/>
                  <a:pt x="30" y="83"/>
                </a:cubicBezTo>
                <a:close/>
                <a:moveTo>
                  <a:pt x="82" y="13"/>
                </a:moveTo>
                <a:cubicBezTo>
                  <a:pt x="82" y="12"/>
                  <a:pt x="82" y="12"/>
                  <a:pt x="82" y="12"/>
                </a:cubicBezTo>
                <a:cubicBezTo>
                  <a:pt x="83" y="10"/>
                  <a:pt x="84" y="8"/>
                  <a:pt x="90" y="8"/>
                </a:cubicBezTo>
                <a:cubicBezTo>
                  <a:pt x="162" y="8"/>
                  <a:pt x="162" y="8"/>
                  <a:pt x="162" y="8"/>
                </a:cubicBezTo>
                <a:cubicBezTo>
                  <a:pt x="167" y="8"/>
                  <a:pt x="169" y="11"/>
                  <a:pt x="169" y="13"/>
                </a:cubicBezTo>
                <a:cubicBezTo>
                  <a:pt x="170" y="13"/>
                  <a:pt x="170" y="13"/>
                  <a:pt x="170" y="13"/>
                </a:cubicBezTo>
                <a:cubicBezTo>
                  <a:pt x="170" y="13"/>
                  <a:pt x="170" y="13"/>
                  <a:pt x="170" y="13"/>
                </a:cubicBezTo>
                <a:cubicBezTo>
                  <a:pt x="151" y="13"/>
                  <a:pt x="110" y="13"/>
                  <a:pt x="82" y="13"/>
                </a:cubicBezTo>
                <a:close/>
                <a:moveTo>
                  <a:pt x="333" y="94"/>
                </a:moveTo>
                <a:cubicBezTo>
                  <a:pt x="326" y="94"/>
                  <a:pt x="323" y="93"/>
                  <a:pt x="319" y="87"/>
                </a:cubicBezTo>
                <a:cubicBezTo>
                  <a:pt x="316" y="80"/>
                  <a:pt x="316" y="80"/>
                  <a:pt x="316" y="80"/>
                </a:cubicBezTo>
                <a:cubicBezTo>
                  <a:pt x="314" y="76"/>
                  <a:pt x="317" y="74"/>
                  <a:pt x="319" y="74"/>
                </a:cubicBezTo>
                <a:cubicBezTo>
                  <a:pt x="320" y="74"/>
                  <a:pt x="332" y="74"/>
                  <a:pt x="338" y="74"/>
                </a:cubicBezTo>
                <a:cubicBezTo>
                  <a:pt x="339" y="76"/>
                  <a:pt x="340" y="78"/>
                  <a:pt x="341" y="81"/>
                </a:cubicBezTo>
                <a:cubicBezTo>
                  <a:pt x="343" y="94"/>
                  <a:pt x="343" y="94"/>
                  <a:pt x="343" y="94"/>
                </a:cubicBezTo>
                <a:lnTo>
                  <a:pt x="333" y="94"/>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9" name="KSO_Shape"/>
          <p:cNvSpPr/>
          <p:nvPr/>
        </p:nvSpPr>
        <p:spPr bwMode="auto">
          <a:xfrm>
            <a:off x="2668956" y="4950926"/>
            <a:ext cx="491387" cy="429145"/>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50" name="矩形 49"/>
          <p:cNvSpPr/>
          <p:nvPr/>
        </p:nvSpPr>
        <p:spPr>
          <a:xfrm>
            <a:off x="6114057" y="1694045"/>
            <a:ext cx="5069113"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a:t>
            </a:r>
            <a:r>
              <a:rPr lang="zh-CN" altLang="en-US" sz="2000" dirty="0">
                <a:solidFill>
                  <a:schemeClr val="tx1"/>
                </a:solidFill>
                <a:latin typeface="幼圆" panose="02010509060101010101" pitchFamily="49" charset="-122"/>
                <a:ea typeface="幼圆" panose="02010509060101010101" pitchFamily="49" charset="-122"/>
              </a:rPr>
              <a:t>文本请输入</a:t>
            </a:r>
            <a:r>
              <a:rPr lang="zh-CN" altLang="en-US" sz="2000" dirty="0" smtClean="0">
                <a:solidFill>
                  <a:schemeClr val="tx1"/>
                </a:solidFill>
                <a:latin typeface="幼圆" panose="02010509060101010101" pitchFamily="49" charset="-122"/>
                <a:ea typeface="幼圆" panose="02010509060101010101" pitchFamily="49" charset="-122"/>
              </a:rPr>
              <a:t>文本</a:t>
            </a:r>
            <a:r>
              <a:rPr lang="zh-CN" altLang="en-US" sz="2000" dirty="0">
                <a:solidFill>
                  <a:schemeClr val="tx1"/>
                </a:solidFill>
                <a:latin typeface="幼圆" panose="02010509060101010101" pitchFamily="49" charset="-122"/>
                <a:ea typeface="幼圆" panose="02010509060101010101" pitchFamily="49" charset="-122"/>
              </a:rPr>
              <a:t>请</a:t>
            </a:r>
            <a:r>
              <a:rPr lang="zh-CN" altLang="en-US" sz="2000" dirty="0" smtClean="0">
                <a:solidFill>
                  <a:schemeClr val="tx1"/>
                </a:solidFill>
                <a:latin typeface="幼圆" panose="02010509060101010101" pitchFamily="49" charset="-122"/>
                <a:ea typeface="幼圆" panose="02010509060101010101" pitchFamily="49" charset="-122"/>
              </a:rPr>
              <a:t>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a:t>
            </a:r>
            <a:r>
              <a:rPr lang="zh-CN" altLang="en-US" sz="2000" dirty="0" smtClean="0">
                <a:solidFill>
                  <a:schemeClr val="tx1"/>
                </a:solidFill>
                <a:latin typeface="幼圆" panose="02010509060101010101" pitchFamily="49" charset="-122"/>
                <a:ea typeface="幼圆" panose="02010509060101010101" pitchFamily="49" charset="-122"/>
              </a:rPr>
              <a:t>输入</a:t>
            </a:r>
            <a:endParaRPr lang="en-US" altLang="zh-CN" sz="20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矩形 10"/>
          <p:cNvSpPr/>
          <p:nvPr/>
        </p:nvSpPr>
        <p:spPr>
          <a:xfrm>
            <a:off x="1524000" y="4020694"/>
            <a:ext cx="9144000" cy="36000"/>
          </a:xfrm>
          <a:prstGeom prst="rect">
            <a:avLst/>
          </a:prstGeom>
          <a:solidFill>
            <a:schemeClr val="tx1">
              <a:alpha val="70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993230" y="372285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809711" y="428241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5" name="矩形 14"/>
          <p:cNvSpPr/>
          <p:nvPr/>
        </p:nvSpPr>
        <p:spPr>
          <a:xfrm>
            <a:off x="7626192" y="372285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809711" y="4020694"/>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809711" y="6094978"/>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479550" y="2102723"/>
            <a:ext cx="9232900" cy="1692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ndParaRPr>
          </a:p>
          <a:p>
            <a:pPr algn="ctr">
              <a:lnSpc>
                <a:spcPct val="150000"/>
              </a:lnSpc>
            </a:pPr>
            <a:endParaRPr lang="zh-CN" altLang="zh-CN" sz="1800" dirty="0">
              <a:solidFill>
                <a:schemeClr val="tx1"/>
              </a:solidFill>
              <a:latin typeface="+mj-ea"/>
              <a:ea typeface="+mj-ea"/>
            </a:endParaRPr>
          </a:p>
        </p:txBody>
      </p:sp>
      <p:sp>
        <p:nvSpPr>
          <p:cNvPr id="20" name="KSO_Shape"/>
          <p:cNvSpPr/>
          <p:nvPr/>
        </p:nvSpPr>
        <p:spPr bwMode="auto">
          <a:xfrm>
            <a:off x="2576129" y="4008663"/>
            <a:ext cx="1406781" cy="1015227"/>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rgbClr val="FE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5" name="KSO_Shape"/>
          <p:cNvSpPr/>
          <p:nvPr/>
        </p:nvSpPr>
        <p:spPr bwMode="auto">
          <a:xfrm>
            <a:off x="8469164" y="4008663"/>
            <a:ext cx="886632" cy="1015227"/>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advTm="1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圆角矩形 19"/>
          <p:cNvSpPr/>
          <p:nvPr/>
        </p:nvSpPr>
        <p:spPr>
          <a:xfrm>
            <a:off x="468438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1" name="圆角矩形 20"/>
          <p:cNvSpPr/>
          <p:nvPr/>
        </p:nvSpPr>
        <p:spPr>
          <a:xfrm>
            <a:off x="77453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2" name="圆角矩形 21"/>
          <p:cNvSpPr/>
          <p:nvPr/>
        </p:nvSpPr>
        <p:spPr>
          <a:xfrm>
            <a:off x="468438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3" name="圆角矩形 22"/>
          <p:cNvSpPr/>
          <p:nvPr/>
        </p:nvSpPr>
        <p:spPr>
          <a:xfrm>
            <a:off x="77453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a:t>
            </a:r>
            <a:r>
              <a:rPr lang="zh-CN" altLang="en-US" sz="1800" dirty="0" smtClean="0">
                <a:solidFill>
                  <a:schemeClr val="accent1"/>
                </a:solidFill>
                <a:latin typeface="幼圆" panose="02010509060101010101" pitchFamily="49" charset="-122"/>
                <a:ea typeface="幼圆" panose="02010509060101010101" pitchFamily="49" charset="-122"/>
              </a:rPr>
              <a:t>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8" name="Oval 15"/>
          <p:cNvSpPr>
            <a:spLocks noChangeArrowheads="1"/>
          </p:cNvSpPr>
          <p:nvPr/>
        </p:nvSpPr>
        <p:spPr bwMode="auto">
          <a:xfrm>
            <a:off x="564986" y="2234740"/>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6" name="KSO_Shape"/>
          <p:cNvSpPr/>
          <p:nvPr/>
        </p:nvSpPr>
        <p:spPr bwMode="auto">
          <a:xfrm>
            <a:off x="751510" y="2441825"/>
            <a:ext cx="210335" cy="17913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FFFF"/>
          </a:solidFill>
          <a:ln>
            <a:noFill/>
          </a:ln>
        </p:spPr>
        <p:txBody>
          <a:bodyPr/>
          <a:lstStyle/>
          <a:p>
            <a:endParaRPr lang="zh-CN" altLang="en-US" dirty="0"/>
          </a:p>
        </p:txBody>
      </p:sp>
      <p:sp>
        <p:nvSpPr>
          <p:cNvPr id="37" name="Oval 23"/>
          <p:cNvSpPr>
            <a:spLocks noChangeArrowheads="1"/>
          </p:cNvSpPr>
          <p:nvPr/>
        </p:nvSpPr>
        <p:spPr bwMode="auto">
          <a:xfrm>
            <a:off x="4509768" y="2234740"/>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0" name="Oval 15"/>
          <p:cNvSpPr>
            <a:spLocks noChangeArrowheads="1"/>
          </p:cNvSpPr>
          <p:nvPr/>
        </p:nvSpPr>
        <p:spPr bwMode="auto">
          <a:xfrm>
            <a:off x="564986" y="4334682"/>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1" name="KSO_Shape"/>
          <p:cNvSpPr/>
          <p:nvPr/>
        </p:nvSpPr>
        <p:spPr bwMode="auto">
          <a:xfrm>
            <a:off x="693169" y="4495077"/>
            <a:ext cx="327015" cy="272512"/>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FFFFFF"/>
          </a:solidFill>
          <a:ln>
            <a:noFill/>
          </a:ln>
        </p:spPr>
        <p:txBody>
          <a:bodyPr/>
          <a:lstStyle/>
          <a:p>
            <a:endParaRPr lang="zh-CN" altLang="en-US"/>
          </a:p>
        </p:txBody>
      </p:sp>
      <p:sp>
        <p:nvSpPr>
          <p:cNvPr id="42" name="Oval 23"/>
          <p:cNvSpPr>
            <a:spLocks noChangeArrowheads="1"/>
          </p:cNvSpPr>
          <p:nvPr/>
        </p:nvSpPr>
        <p:spPr bwMode="auto">
          <a:xfrm>
            <a:off x="4509768" y="4334682"/>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3" name="KSO_Shape"/>
          <p:cNvSpPr/>
          <p:nvPr/>
        </p:nvSpPr>
        <p:spPr bwMode="auto">
          <a:xfrm>
            <a:off x="4684386" y="4533509"/>
            <a:ext cx="238115" cy="1956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44" name="矩形 43"/>
          <p:cNvSpPr/>
          <p:nvPr/>
        </p:nvSpPr>
        <p:spPr>
          <a:xfrm>
            <a:off x="6741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5" name="矩形 44"/>
          <p:cNvSpPr/>
          <p:nvPr/>
        </p:nvSpPr>
        <p:spPr>
          <a:xfrm>
            <a:off x="46030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6" name="矩形 45"/>
          <p:cNvSpPr/>
          <p:nvPr/>
        </p:nvSpPr>
        <p:spPr>
          <a:xfrm>
            <a:off x="6741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7" name="矩形 46"/>
          <p:cNvSpPr/>
          <p:nvPr/>
        </p:nvSpPr>
        <p:spPr>
          <a:xfrm>
            <a:off x="46030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8" name="KSO_Shape"/>
          <p:cNvSpPr/>
          <p:nvPr/>
        </p:nvSpPr>
        <p:spPr>
          <a:xfrm>
            <a:off x="4684386" y="2450235"/>
            <a:ext cx="238115" cy="16231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9" name="KSO_Shape"/>
          <p:cNvSpPr/>
          <p:nvPr/>
        </p:nvSpPr>
        <p:spPr bwMode="auto">
          <a:xfrm>
            <a:off x="9326879" y="1748110"/>
            <a:ext cx="2047337" cy="3241165"/>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0" name="Rectangle 41"/>
          <p:cNvSpPr>
            <a:spLocks noChangeArrowheads="1"/>
          </p:cNvSpPr>
          <p:nvPr/>
        </p:nvSpPr>
        <p:spPr bwMode="auto">
          <a:xfrm>
            <a:off x="8970046" y="5481456"/>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Tree>
  </p:cSld>
  <p:clrMapOvr>
    <a:masterClrMapping/>
  </p:clrMapOvr>
  <p:transition spd="slow" advTm="1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6" name="任意多边形 15"/>
          <p:cNvSpPr/>
          <p:nvPr/>
        </p:nvSpPr>
        <p:spPr bwMode="auto">
          <a:xfrm>
            <a:off x="4236022" y="2768600"/>
            <a:ext cx="3719957" cy="4089400"/>
          </a:xfrm>
          <a:custGeom>
            <a:avLst/>
            <a:gdLst>
              <a:gd name="connsiteX0" fmla="*/ 1116359 w 3719957"/>
              <a:gd name="connsiteY0" fmla="*/ 0 h 4089400"/>
              <a:gd name="connsiteX1" fmla="*/ 1700393 w 3719957"/>
              <a:gd name="connsiteY1" fmla="*/ 318804 h 4089400"/>
              <a:gd name="connsiteX2" fmla="*/ 1930286 w 3719957"/>
              <a:gd name="connsiteY2" fmla="*/ 887889 h 4089400"/>
              <a:gd name="connsiteX3" fmla="*/ 2462612 w 3719957"/>
              <a:gd name="connsiteY3" fmla="*/ 494293 h 4089400"/>
              <a:gd name="connsiteX4" fmla="*/ 2012869 w 3719957"/>
              <a:gd name="connsiteY4" fmla="*/ 976887 h 4089400"/>
              <a:gd name="connsiteX5" fmla="*/ 2026633 w 3719957"/>
              <a:gd name="connsiteY5" fmla="*/ 1784552 h 4089400"/>
              <a:gd name="connsiteX6" fmla="*/ 2978198 w 3719957"/>
              <a:gd name="connsiteY6" fmla="*/ 1091790 h 4089400"/>
              <a:gd name="connsiteX7" fmla="*/ 3115464 w 3719957"/>
              <a:gd name="connsiteY7" fmla="*/ 531480 h 4089400"/>
              <a:gd name="connsiteX8" fmla="*/ 3026185 w 3719957"/>
              <a:gd name="connsiteY8" fmla="*/ 1143601 h 4089400"/>
              <a:gd name="connsiteX9" fmla="*/ 3719957 w 3719957"/>
              <a:gd name="connsiteY9" fmla="*/ 1094715 h 4089400"/>
              <a:gd name="connsiteX10" fmla="*/ 2895615 w 3719957"/>
              <a:gd name="connsiteY10" fmla="*/ 1290259 h 4089400"/>
              <a:gd name="connsiteX11" fmla="*/ 2442152 w 3719957"/>
              <a:gd name="connsiteY11" fmla="*/ 1735666 h 4089400"/>
              <a:gd name="connsiteX12" fmla="*/ 3671970 w 3719957"/>
              <a:gd name="connsiteY12" fmla="*/ 1795834 h 4089400"/>
              <a:gd name="connsiteX13" fmla="*/ 2957366 w 3719957"/>
              <a:gd name="connsiteY13" fmla="*/ 1735666 h 4089400"/>
              <a:gd name="connsiteX14" fmla="*/ 2227510 w 3719957"/>
              <a:gd name="connsiteY14" fmla="*/ 2742636 h 4089400"/>
              <a:gd name="connsiteX15" fmla="*/ 2745342 w 3719957"/>
              <a:gd name="connsiteY15" fmla="*/ 4050360 h 4089400"/>
              <a:gd name="connsiteX16" fmla="*/ 2752200 w 3719957"/>
              <a:gd name="connsiteY16" fmla="*/ 4089400 h 4089400"/>
              <a:gd name="connsiteX17" fmla="*/ 1374986 w 3719957"/>
              <a:gd name="connsiteY17" fmla="*/ 4089400 h 4089400"/>
              <a:gd name="connsiteX18" fmla="*/ 1385561 w 3719957"/>
              <a:gd name="connsiteY18" fmla="*/ 4080663 h 4089400"/>
              <a:gd name="connsiteX19" fmla="*/ 1720852 w 3719957"/>
              <a:gd name="connsiteY19" fmla="*/ 3157959 h 4089400"/>
              <a:gd name="connsiteX20" fmla="*/ 1188526 w 3719957"/>
              <a:gd name="connsiteY20" fmla="*/ 2517426 h 4089400"/>
              <a:gd name="connsiteX21" fmla="*/ 576965 w 3719957"/>
              <a:gd name="connsiteY21" fmla="*/ 2623555 h 4089400"/>
              <a:gd name="connsiteX22" fmla="*/ 1611114 w 3719957"/>
              <a:gd name="connsiteY22" fmla="*/ 2531632 h 4089400"/>
              <a:gd name="connsiteX23" fmla="*/ 1439252 w 3719957"/>
              <a:gd name="connsiteY23" fmla="*/ 2247090 h 4089400"/>
              <a:gd name="connsiteX24" fmla="*/ 817647 w 3719957"/>
              <a:gd name="connsiteY24" fmla="*/ 1721460 h 4089400"/>
              <a:gd name="connsiteX25" fmla="*/ 0 w 3719957"/>
              <a:gd name="connsiteY25" fmla="*/ 1660875 h 4089400"/>
              <a:gd name="connsiteX26" fmla="*/ 813927 w 3719957"/>
              <a:gd name="connsiteY26" fmla="*/ 1629537 h 4089400"/>
              <a:gd name="connsiteX27" fmla="*/ 773007 w 3719957"/>
              <a:gd name="connsiteY27" fmla="*/ 1091790 h 4089400"/>
              <a:gd name="connsiteX28" fmla="*/ 851870 w 3719957"/>
              <a:gd name="connsiteY28" fmla="*/ 1563102 h 4089400"/>
              <a:gd name="connsiteX29" fmla="*/ 1360388 w 3719957"/>
              <a:gd name="connsiteY29" fmla="*/ 1942492 h 4089400"/>
              <a:gd name="connsiteX30" fmla="*/ 1717504 w 3719957"/>
              <a:gd name="connsiteY30" fmla="*/ 2212828 h 4089400"/>
              <a:gd name="connsiteX31" fmla="*/ 1765492 w 3719957"/>
              <a:gd name="connsiteY31" fmla="*/ 1060453 h 4089400"/>
              <a:gd name="connsiteX32" fmla="*/ 1418420 w 3719957"/>
              <a:gd name="connsiteY32" fmla="*/ 646383 h 4089400"/>
              <a:gd name="connsiteX33" fmla="*/ 717952 w 3719957"/>
              <a:gd name="connsiteY33" fmla="*/ 531480 h 4089400"/>
              <a:gd name="connsiteX34" fmla="*/ 370880 w 3719957"/>
              <a:gd name="connsiteY34" fmla="*/ 313373 h 4089400"/>
              <a:gd name="connsiteX35" fmla="*/ 676660 w 3719957"/>
              <a:gd name="connsiteY35" fmla="*/ 474237 h 4089400"/>
              <a:gd name="connsiteX36" fmla="*/ 1294917 w 3719957"/>
              <a:gd name="connsiteY36" fmla="*/ 503067 h 4089400"/>
              <a:gd name="connsiteX37" fmla="*/ 1710436 w 3719957"/>
              <a:gd name="connsiteY37" fmla="*/ 704044 h 4089400"/>
              <a:gd name="connsiteX38" fmla="*/ 1116359 w 3719957"/>
              <a:gd name="connsiteY38" fmla="*/ 0 h 408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719957" h="4089400">
                <a:moveTo>
                  <a:pt x="1116359" y="0"/>
                </a:moveTo>
                <a:cubicBezTo>
                  <a:pt x="1198942" y="17131"/>
                  <a:pt x="1466779" y="54736"/>
                  <a:pt x="1700393" y="318804"/>
                </a:cubicBezTo>
                <a:cubicBezTo>
                  <a:pt x="1934006" y="583291"/>
                  <a:pt x="1930286" y="887889"/>
                  <a:pt x="1930286" y="887889"/>
                </a:cubicBezTo>
                <a:cubicBezTo>
                  <a:pt x="2105496" y="537330"/>
                  <a:pt x="2462612" y="494293"/>
                  <a:pt x="2462612" y="494293"/>
                </a:cubicBezTo>
                <a:cubicBezTo>
                  <a:pt x="2397512" y="511424"/>
                  <a:pt x="2115912" y="661007"/>
                  <a:pt x="2012869" y="976887"/>
                </a:cubicBezTo>
                <a:cubicBezTo>
                  <a:pt x="1899410" y="1336221"/>
                  <a:pt x="2026633" y="1784552"/>
                  <a:pt x="2026633" y="1784552"/>
                </a:cubicBezTo>
                <a:cubicBezTo>
                  <a:pt x="2184731" y="1548896"/>
                  <a:pt x="2785504" y="1258504"/>
                  <a:pt x="2978198" y="1091790"/>
                </a:cubicBezTo>
                <a:cubicBezTo>
                  <a:pt x="3170519" y="928001"/>
                  <a:pt x="3115464" y="531480"/>
                  <a:pt x="3115464" y="531480"/>
                </a:cubicBezTo>
                <a:cubicBezTo>
                  <a:pt x="3300718" y="979812"/>
                  <a:pt x="3026185" y="1143601"/>
                  <a:pt x="3026185" y="1143601"/>
                </a:cubicBezTo>
                <a:cubicBezTo>
                  <a:pt x="3390369" y="999867"/>
                  <a:pt x="3719957" y="1094715"/>
                  <a:pt x="3719957" y="1094715"/>
                </a:cubicBezTo>
                <a:cubicBezTo>
                  <a:pt x="3616914" y="1089283"/>
                  <a:pt x="3190979" y="1109339"/>
                  <a:pt x="2895615" y="1290259"/>
                </a:cubicBezTo>
                <a:cubicBezTo>
                  <a:pt x="2600250" y="1474105"/>
                  <a:pt x="2442152" y="1735666"/>
                  <a:pt x="2442152" y="1735666"/>
                </a:cubicBezTo>
                <a:cubicBezTo>
                  <a:pt x="3129228" y="1456973"/>
                  <a:pt x="3671970" y="1795834"/>
                  <a:pt x="3671970" y="1795834"/>
                </a:cubicBezTo>
                <a:cubicBezTo>
                  <a:pt x="3671970" y="1795834"/>
                  <a:pt x="3198047" y="1577726"/>
                  <a:pt x="2957366" y="1735666"/>
                </a:cubicBezTo>
                <a:cubicBezTo>
                  <a:pt x="2716685" y="1893606"/>
                  <a:pt x="2264338" y="2324806"/>
                  <a:pt x="2227510" y="2742636"/>
                </a:cubicBezTo>
                <a:cubicBezTo>
                  <a:pt x="2197588" y="3082123"/>
                  <a:pt x="2657588" y="3701581"/>
                  <a:pt x="2745342" y="4050360"/>
                </a:cubicBezTo>
                <a:lnTo>
                  <a:pt x="2752200" y="4089400"/>
                </a:lnTo>
                <a:lnTo>
                  <a:pt x="1374986" y="4089400"/>
                </a:lnTo>
                <a:lnTo>
                  <a:pt x="1385561" y="4080663"/>
                </a:lnTo>
                <a:cubicBezTo>
                  <a:pt x="1636834" y="3839395"/>
                  <a:pt x="1720852" y="3507474"/>
                  <a:pt x="1720852" y="3157959"/>
                </a:cubicBezTo>
                <a:cubicBezTo>
                  <a:pt x="1720852" y="2758514"/>
                  <a:pt x="1470127" y="2554613"/>
                  <a:pt x="1188526" y="2517426"/>
                </a:cubicBezTo>
                <a:cubicBezTo>
                  <a:pt x="906926" y="2479821"/>
                  <a:pt x="576965" y="2623555"/>
                  <a:pt x="576965" y="2623555"/>
                </a:cubicBezTo>
                <a:cubicBezTo>
                  <a:pt x="1136819" y="2284695"/>
                  <a:pt x="1611114" y="2531632"/>
                  <a:pt x="1611114" y="2531632"/>
                </a:cubicBezTo>
                <a:cubicBezTo>
                  <a:pt x="1611114" y="2531632"/>
                  <a:pt x="1528531" y="2364918"/>
                  <a:pt x="1439252" y="2247090"/>
                </a:cubicBezTo>
                <a:cubicBezTo>
                  <a:pt x="1349973" y="2129262"/>
                  <a:pt x="1143887" y="1902380"/>
                  <a:pt x="817647" y="1721460"/>
                </a:cubicBezTo>
                <a:cubicBezTo>
                  <a:pt x="522282" y="1557671"/>
                  <a:pt x="0" y="1660875"/>
                  <a:pt x="0" y="1660875"/>
                </a:cubicBezTo>
                <a:cubicBezTo>
                  <a:pt x="436351" y="1471180"/>
                  <a:pt x="813927" y="1629537"/>
                  <a:pt x="813927" y="1629537"/>
                </a:cubicBezTo>
                <a:cubicBezTo>
                  <a:pt x="656201" y="1413937"/>
                  <a:pt x="773007" y="1091790"/>
                  <a:pt x="773007" y="1091790"/>
                </a:cubicBezTo>
                <a:cubicBezTo>
                  <a:pt x="755523" y="1221317"/>
                  <a:pt x="776355" y="1468255"/>
                  <a:pt x="851870" y="1563102"/>
                </a:cubicBezTo>
                <a:cubicBezTo>
                  <a:pt x="927385" y="1657950"/>
                  <a:pt x="1143887" y="1824664"/>
                  <a:pt x="1360388" y="1942492"/>
                </a:cubicBezTo>
                <a:cubicBezTo>
                  <a:pt x="1566474" y="2054470"/>
                  <a:pt x="1717504" y="2212828"/>
                  <a:pt x="1717504" y="2212828"/>
                </a:cubicBezTo>
                <a:cubicBezTo>
                  <a:pt x="1844355" y="1747365"/>
                  <a:pt x="1796367" y="1207111"/>
                  <a:pt x="1765492" y="1060453"/>
                </a:cubicBezTo>
                <a:cubicBezTo>
                  <a:pt x="1734616" y="896663"/>
                  <a:pt x="1607394" y="750005"/>
                  <a:pt x="1418420" y="646383"/>
                </a:cubicBezTo>
                <a:cubicBezTo>
                  <a:pt x="1229818" y="543179"/>
                  <a:pt x="965329" y="594990"/>
                  <a:pt x="717952" y="531480"/>
                </a:cubicBezTo>
                <a:cubicBezTo>
                  <a:pt x="446395" y="459613"/>
                  <a:pt x="370880" y="313373"/>
                  <a:pt x="370880" y="313373"/>
                </a:cubicBezTo>
                <a:cubicBezTo>
                  <a:pt x="395060" y="359334"/>
                  <a:pt x="542742" y="451257"/>
                  <a:pt x="676660" y="474237"/>
                </a:cubicBezTo>
                <a:cubicBezTo>
                  <a:pt x="803883" y="497218"/>
                  <a:pt x="1037496" y="457106"/>
                  <a:pt x="1294917" y="503067"/>
                </a:cubicBezTo>
                <a:cubicBezTo>
                  <a:pt x="1552710" y="549029"/>
                  <a:pt x="1710436" y="704044"/>
                  <a:pt x="1710436" y="704044"/>
                </a:cubicBezTo>
                <a:cubicBezTo>
                  <a:pt x="1689977" y="169639"/>
                  <a:pt x="1116359" y="0"/>
                  <a:pt x="1116359" y="0"/>
                </a:cubicBezTo>
                <a:close/>
              </a:path>
            </a:pathLst>
          </a:custGeom>
          <a:solidFill>
            <a:schemeClr val="tx1"/>
          </a:solidFill>
          <a:ln>
            <a:noFill/>
          </a:ln>
        </p:spPr>
        <p:txBody>
          <a:bodyPr wrap="square">
            <a:noAutofit/>
          </a:bodyPr>
          <a:lstStyle/>
          <a:p>
            <a:endParaRPr lang="zh-CN" altLang="en-US"/>
          </a:p>
        </p:txBody>
      </p:sp>
      <p:sp>
        <p:nvSpPr>
          <p:cNvPr id="17" name="Rounded Rectangle 24"/>
          <p:cNvSpPr/>
          <p:nvPr/>
        </p:nvSpPr>
        <p:spPr>
          <a:xfrm>
            <a:off x="3919550" y="2492563"/>
            <a:ext cx="908880" cy="908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8" name="Freeform 688"/>
          <p:cNvSpPr>
            <a:spLocks noEditPoints="1"/>
          </p:cNvSpPr>
          <p:nvPr/>
        </p:nvSpPr>
        <p:spPr bwMode="auto">
          <a:xfrm>
            <a:off x="4092994" y="2715350"/>
            <a:ext cx="561993" cy="463306"/>
          </a:xfrm>
          <a:custGeom>
            <a:avLst/>
            <a:gdLst>
              <a:gd name="T0" fmla="*/ 2 w 49"/>
              <a:gd name="T1" fmla="*/ 0 h 42"/>
              <a:gd name="T2" fmla="*/ 2 w 49"/>
              <a:gd name="T3" fmla="*/ 0 h 42"/>
              <a:gd name="T4" fmla="*/ 47 w 49"/>
              <a:gd name="T5" fmla="*/ 0 h 42"/>
              <a:gd name="T6" fmla="*/ 49 w 49"/>
              <a:gd name="T7" fmla="*/ 2 h 42"/>
              <a:gd name="T8" fmla="*/ 49 w 49"/>
              <a:gd name="T9" fmla="*/ 2 h 42"/>
              <a:gd name="T10" fmla="*/ 49 w 49"/>
              <a:gd name="T11" fmla="*/ 35 h 42"/>
              <a:gd name="T12" fmla="*/ 47 w 49"/>
              <a:gd name="T13" fmla="*/ 37 h 42"/>
              <a:gd name="T14" fmla="*/ 47 w 49"/>
              <a:gd name="T15" fmla="*/ 37 h 42"/>
              <a:gd name="T16" fmla="*/ 26 w 49"/>
              <a:gd name="T17" fmla="*/ 37 h 42"/>
              <a:gd name="T18" fmla="*/ 26 w 49"/>
              <a:gd name="T19" fmla="*/ 39 h 42"/>
              <a:gd name="T20" fmla="*/ 26 w 49"/>
              <a:gd name="T21" fmla="*/ 40 h 42"/>
              <a:gd name="T22" fmla="*/ 37 w 49"/>
              <a:gd name="T23" fmla="*/ 40 h 42"/>
              <a:gd name="T24" fmla="*/ 38 w 49"/>
              <a:gd name="T25" fmla="*/ 41 h 42"/>
              <a:gd name="T26" fmla="*/ 37 w 49"/>
              <a:gd name="T27" fmla="*/ 42 h 42"/>
              <a:gd name="T28" fmla="*/ 12 w 49"/>
              <a:gd name="T29" fmla="*/ 42 h 42"/>
              <a:gd name="T30" fmla="*/ 11 w 49"/>
              <a:gd name="T31" fmla="*/ 41 h 42"/>
              <a:gd name="T32" fmla="*/ 12 w 49"/>
              <a:gd name="T33" fmla="*/ 40 h 42"/>
              <a:gd name="T34" fmla="*/ 23 w 49"/>
              <a:gd name="T35" fmla="*/ 40 h 42"/>
              <a:gd name="T36" fmla="*/ 23 w 49"/>
              <a:gd name="T37" fmla="*/ 39 h 42"/>
              <a:gd name="T38" fmla="*/ 23 w 49"/>
              <a:gd name="T39" fmla="*/ 37 h 42"/>
              <a:gd name="T40" fmla="*/ 2 w 49"/>
              <a:gd name="T41" fmla="*/ 37 h 42"/>
              <a:gd name="T42" fmla="*/ 0 w 49"/>
              <a:gd name="T43" fmla="*/ 35 h 42"/>
              <a:gd name="T44" fmla="*/ 0 w 49"/>
              <a:gd name="T45" fmla="*/ 35 h 42"/>
              <a:gd name="T46" fmla="*/ 0 w 49"/>
              <a:gd name="T47" fmla="*/ 2 h 42"/>
              <a:gd name="T48" fmla="*/ 2 w 49"/>
              <a:gd name="T49" fmla="*/ 0 h 42"/>
              <a:gd name="T50" fmla="*/ 42 w 49"/>
              <a:gd name="T51" fmla="*/ 28 h 42"/>
              <a:gd name="T52" fmla="*/ 42 w 49"/>
              <a:gd name="T53" fmla="*/ 28 h 42"/>
              <a:gd name="T54" fmla="*/ 40 w 49"/>
              <a:gd name="T55" fmla="*/ 30 h 42"/>
              <a:gd name="T56" fmla="*/ 42 w 49"/>
              <a:gd name="T57" fmla="*/ 32 h 42"/>
              <a:gd name="T58" fmla="*/ 44 w 49"/>
              <a:gd name="T59" fmla="*/ 30 h 42"/>
              <a:gd name="T60" fmla="*/ 42 w 49"/>
              <a:gd name="T61" fmla="*/ 28 h 42"/>
              <a:gd name="T62" fmla="*/ 46 w 49"/>
              <a:gd name="T63" fmla="*/ 4 h 42"/>
              <a:gd name="T64" fmla="*/ 46 w 49"/>
              <a:gd name="T65" fmla="*/ 4 h 42"/>
              <a:gd name="T66" fmla="*/ 3 w 49"/>
              <a:gd name="T67" fmla="*/ 4 h 42"/>
              <a:gd name="T68" fmla="*/ 3 w 49"/>
              <a:gd name="T69" fmla="*/ 33 h 42"/>
              <a:gd name="T70" fmla="*/ 46 w 49"/>
              <a:gd name="T71" fmla="*/ 33 h 42"/>
              <a:gd name="T72" fmla="*/ 46 w 49"/>
              <a:gd name="T73"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 h="42">
                <a:moveTo>
                  <a:pt x="2" y="0"/>
                </a:moveTo>
                <a:cubicBezTo>
                  <a:pt x="2" y="0"/>
                  <a:pt x="2" y="0"/>
                  <a:pt x="2" y="0"/>
                </a:cubicBezTo>
                <a:cubicBezTo>
                  <a:pt x="47" y="0"/>
                  <a:pt x="47" y="0"/>
                  <a:pt x="47" y="0"/>
                </a:cubicBezTo>
                <a:cubicBezTo>
                  <a:pt x="49" y="0"/>
                  <a:pt x="49" y="1"/>
                  <a:pt x="49" y="2"/>
                </a:cubicBezTo>
                <a:cubicBezTo>
                  <a:pt x="49" y="2"/>
                  <a:pt x="49" y="2"/>
                  <a:pt x="49" y="2"/>
                </a:cubicBezTo>
                <a:cubicBezTo>
                  <a:pt x="49" y="35"/>
                  <a:pt x="49" y="35"/>
                  <a:pt x="49" y="35"/>
                </a:cubicBezTo>
                <a:cubicBezTo>
                  <a:pt x="49" y="36"/>
                  <a:pt x="49" y="37"/>
                  <a:pt x="47" y="37"/>
                </a:cubicBezTo>
                <a:cubicBezTo>
                  <a:pt x="47" y="37"/>
                  <a:pt x="47" y="37"/>
                  <a:pt x="47" y="37"/>
                </a:cubicBezTo>
                <a:cubicBezTo>
                  <a:pt x="26" y="37"/>
                  <a:pt x="26" y="37"/>
                  <a:pt x="26" y="37"/>
                </a:cubicBezTo>
                <a:cubicBezTo>
                  <a:pt x="26" y="39"/>
                  <a:pt x="26" y="39"/>
                  <a:pt x="26" y="39"/>
                </a:cubicBezTo>
                <a:cubicBezTo>
                  <a:pt x="26" y="40"/>
                  <a:pt x="26" y="40"/>
                  <a:pt x="26" y="40"/>
                </a:cubicBezTo>
                <a:cubicBezTo>
                  <a:pt x="37" y="40"/>
                  <a:pt x="37" y="40"/>
                  <a:pt x="37" y="40"/>
                </a:cubicBezTo>
                <a:cubicBezTo>
                  <a:pt x="38" y="40"/>
                  <a:pt x="38" y="40"/>
                  <a:pt x="38" y="41"/>
                </a:cubicBezTo>
                <a:cubicBezTo>
                  <a:pt x="38" y="41"/>
                  <a:pt x="38" y="42"/>
                  <a:pt x="37" y="42"/>
                </a:cubicBezTo>
                <a:cubicBezTo>
                  <a:pt x="12" y="42"/>
                  <a:pt x="12" y="42"/>
                  <a:pt x="12" y="42"/>
                </a:cubicBezTo>
                <a:cubicBezTo>
                  <a:pt x="11" y="42"/>
                  <a:pt x="11" y="41"/>
                  <a:pt x="11" y="41"/>
                </a:cubicBezTo>
                <a:cubicBezTo>
                  <a:pt x="11" y="40"/>
                  <a:pt x="11" y="40"/>
                  <a:pt x="12" y="40"/>
                </a:cubicBezTo>
                <a:cubicBezTo>
                  <a:pt x="23" y="40"/>
                  <a:pt x="23" y="40"/>
                  <a:pt x="23" y="40"/>
                </a:cubicBezTo>
                <a:cubicBezTo>
                  <a:pt x="23" y="39"/>
                  <a:pt x="23" y="39"/>
                  <a:pt x="23" y="39"/>
                </a:cubicBezTo>
                <a:cubicBezTo>
                  <a:pt x="23" y="37"/>
                  <a:pt x="23" y="37"/>
                  <a:pt x="23" y="37"/>
                </a:cubicBezTo>
                <a:cubicBezTo>
                  <a:pt x="2" y="37"/>
                  <a:pt x="2" y="37"/>
                  <a:pt x="2" y="37"/>
                </a:cubicBezTo>
                <a:cubicBezTo>
                  <a:pt x="1" y="37"/>
                  <a:pt x="0" y="36"/>
                  <a:pt x="0" y="35"/>
                </a:cubicBezTo>
                <a:cubicBezTo>
                  <a:pt x="0" y="35"/>
                  <a:pt x="0" y="35"/>
                  <a:pt x="0" y="35"/>
                </a:cubicBezTo>
                <a:cubicBezTo>
                  <a:pt x="0" y="2"/>
                  <a:pt x="0" y="2"/>
                  <a:pt x="0" y="2"/>
                </a:cubicBezTo>
                <a:cubicBezTo>
                  <a:pt x="0" y="1"/>
                  <a:pt x="1" y="0"/>
                  <a:pt x="2" y="0"/>
                </a:cubicBezTo>
                <a:close/>
                <a:moveTo>
                  <a:pt x="42" y="28"/>
                </a:moveTo>
                <a:cubicBezTo>
                  <a:pt x="42" y="28"/>
                  <a:pt x="42" y="28"/>
                  <a:pt x="42" y="28"/>
                </a:cubicBezTo>
                <a:cubicBezTo>
                  <a:pt x="41" y="28"/>
                  <a:pt x="40" y="29"/>
                  <a:pt x="40" y="30"/>
                </a:cubicBezTo>
                <a:cubicBezTo>
                  <a:pt x="40" y="31"/>
                  <a:pt x="41" y="32"/>
                  <a:pt x="42" y="32"/>
                </a:cubicBezTo>
                <a:cubicBezTo>
                  <a:pt x="43" y="32"/>
                  <a:pt x="44" y="31"/>
                  <a:pt x="44" y="30"/>
                </a:cubicBezTo>
                <a:cubicBezTo>
                  <a:pt x="44" y="29"/>
                  <a:pt x="43" y="28"/>
                  <a:pt x="42" y="28"/>
                </a:cubicBezTo>
                <a:close/>
                <a:moveTo>
                  <a:pt x="46" y="4"/>
                </a:moveTo>
                <a:cubicBezTo>
                  <a:pt x="46" y="4"/>
                  <a:pt x="46" y="4"/>
                  <a:pt x="46" y="4"/>
                </a:cubicBezTo>
                <a:cubicBezTo>
                  <a:pt x="3" y="4"/>
                  <a:pt x="3" y="4"/>
                  <a:pt x="3" y="4"/>
                </a:cubicBezTo>
                <a:cubicBezTo>
                  <a:pt x="3" y="14"/>
                  <a:pt x="3" y="24"/>
                  <a:pt x="3" y="33"/>
                </a:cubicBezTo>
                <a:cubicBezTo>
                  <a:pt x="17" y="33"/>
                  <a:pt x="32" y="33"/>
                  <a:pt x="46" y="33"/>
                </a:cubicBezTo>
                <a:cubicBezTo>
                  <a:pt x="46" y="24"/>
                  <a:pt x="46" y="14"/>
                  <a:pt x="46" y="4"/>
                </a:cubicBezTo>
                <a:close/>
              </a:path>
            </a:pathLst>
          </a:custGeom>
          <a:solidFill>
            <a:srgbClr val="FFFFFF"/>
          </a:solidFill>
          <a:ln>
            <a:noFill/>
          </a:ln>
        </p:spPr>
        <p:txBody>
          <a:bodyPr/>
          <a:lstStyle/>
          <a:p>
            <a:endParaRPr lang="zh-CN" altLang="en-US" sz="2400"/>
          </a:p>
        </p:txBody>
      </p:sp>
      <p:sp>
        <p:nvSpPr>
          <p:cNvPr id="19" name="Rounded Rectangle 24"/>
          <p:cNvSpPr/>
          <p:nvPr/>
        </p:nvSpPr>
        <p:spPr>
          <a:xfrm>
            <a:off x="6357950" y="2768599"/>
            <a:ext cx="632843" cy="6328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Rounded Rectangle 24"/>
          <p:cNvSpPr/>
          <p:nvPr/>
        </p:nvSpPr>
        <p:spPr>
          <a:xfrm>
            <a:off x="7843850" y="3178656"/>
            <a:ext cx="1147750" cy="11477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1" name="Rounded Rectangle 24"/>
          <p:cNvSpPr/>
          <p:nvPr/>
        </p:nvSpPr>
        <p:spPr>
          <a:xfrm>
            <a:off x="4583340" y="5194300"/>
            <a:ext cx="490180" cy="4901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 name="Rounded Rectangle 24"/>
          <p:cNvSpPr/>
          <p:nvPr/>
        </p:nvSpPr>
        <p:spPr>
          <a:xfrm>
            <a:off x="3562555" y="3990870"/>
            <a:ext cx="908880" cy="908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 name="Rounded Rectangle 24"/>
          <p:cNvSpPr/>
          <p:nvPr/>
        </p:nvSpPr>
        <p:spPr>
          <a:xfrm>
            <a:off x="7527428" y="4546761"/>
            <a:ext cx="632843" cy="6328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KSO_Shape"/>
          <p:cNvSpPr/>
          <p:nvPr/>
        </p:nvSpPr>
        <p:spPr>
          <a:xfrm>
            <a:off x="8062878" y="3453867"/>
            <a:ext cx="709695" cy="597327"/>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30" name="KSO_Shape"/>
          <p:cNvSpPr/>
          <p:nvPr/>
        </p:nvSpPr>
        <p:spPr bwMode="auto">
          <a:xfrm>
            <a:off x="7648195" y="4736986"/>
            <a:ext cx="391309" cy="252394"/>
          </a:xfrm>
          <a:custGeom>
            <a:avLst/>
            <a:gdLst>
              <a:gd name="T0" fmla="*/ 1630803 w 5829"/>
              <a:gd name="T1" fmla="*/ 1060894 h 3763"/>
              <a:gd name="T2" fmla="*/ 1604331 w 5829"/>
              <a:gd name="T3" fmla="*/ 1127915 h 3763"/>
              <a:gd name="T4" fmla="*/ 1557597 w 5829"/>
              <a:gd name="T5" fmla="*/ 1181859 h 3763"/>
              <a:gd name="T6" fmla="*/ 1495502 w 5829"/>
              <a:gd name="T7" fmla="*/ 1217495 h 3763"/>
              <a:gd name="T8" fmla="*/ 1422949 w 5829"/>
              <a:gd name="T9" fmla="*/ 1230245 h 3763"/>
              <a:gd name="T10" fmla="*/ 1359220 w 5829"/>
              <a:gd name="T11" fmla="*/ 1220764 h 3763"/>
              <a:gd name="T12" fmla="*/ 1295492 w 5829"/>
              <a:gd name="T13" fmla="*/ 1188071 h 3763"/>
              <a:gd name="T14" fmla="*/ 1246469 w 5829"/>
              <a:gd name="T15" fmla="*/ 1136742 h 3763"/>
              <a:gd name="T16" fmla="*/ 1217056 w 5829"/>
              <a:gd name="T17" fmla="*/ 1071029 h 3763"/>
              <a:gd name="T18" fmla="*/ 694153 w 5829"/>
              <a:gd name="T19" fmla="*/ 1018066 h 3763"/>
              <a:gd name="T20" fmla="*/ 681081 w 5829"/>
              <a:gd name="T21" fmla="*/ 1090645 h 3763"/>
              <a:gd name="T22" fmla="*/ 645458 w 5829"/>
              <a:gd name="T23" fmla="*/ 1152108 h 3763"/>
              <a:gd name="T24" fmla="*/ 591861 w 5829"/>
              <a:gd name="T25" fmla="*/ 1198206 h 3763"/>
              <a:gd name="T26" fmla="*/ 524537 w 5829"/>
              <a:gd name="T27" fmla="*/ 1224360 h 3763"/>
              <a:gd name="T28" fmla="*/ 460481 w 5829"/>
              <a:gd name="T29" fmla="*/ 1227630 h 3763"/>
              <a:gd name="T30" fmla="*/ 390543 w 5829"/>
              <a:gd name="T31" fmla="*/ 1208014 h 3763"/>
              <a:gd name="T32" fmla="*/ 333024 w 5829"/>
              <a:gd name="T33" fmla="*/ 1166820 h 3763"/>
              <a:gd name="T34" fmla="*/ 291845 w 5829"/>
              <a:gd name="T35" fmla="*/ 1109607 h 3763"/>
              <a:gd name="T36" fmla="*/ 271583 w 5829"/>
              <a:gd name="T37" fmla="*/ 1039644 h 3763"/>
              <a:gd name="T38" fmla="*/ 3595 w 5829"/>
              <a:gd name="T39" fmla="*/ 957911 h 3763"/>
              <a:gd name="T40" fmla="*/ 39545 w 5829"/>
              <a:gd name="T41" fmla="*/ 824849 h 3763"/>
              <a:gd name="T42" fmla="*/ 110790 w 5829"/>
              <a:gd name="T43" fmla="*/ 703885 h 3763"/>
              <a:gd name="T44" fmla="*/ 212756 w 5829"/>
              <a:gd name="T45" fmla="*/ 601228 h 3763"/>
              <a:gd name="T46" fmla="*/ 341848 w 5829"/>
              <a:gd name="T47" fmla="*/ 521783 h 3763"/>
              <a:gd name="T48" fmla="*/ 375836 w 5829"/>
              <a:gd name="T49" fmla="*/ 446262 h 3763"/>
              <a:gd name="T50" fmla="*/ 406557 w 5829"/>
              <a:gd name="T51" fmla="*/ 357991 h 3763"/>
              <a:gd name="T52" fmla="*/ 450023 w 5829"/>
              <a:gd name="T53" fmla="*/ 276584 h 3763"/>
              <a:gd name="T54" fmla="*/ 504928 w 5829"/>
              <a:gd name="T55" fmla="*/ 203025 h 3763"/>
              <a:gd name="T56" fmla="*/ 569964 w 5829"/>
              <a:gd name="T57" fmla="*/ 139273 h 3763"/>
              <a:gd name="T58" fmla="*/ 644478 w 5829"/>
              <a:gd name="T59" fmla="*/ 85983 h 3763"/>
              <a:gd name="T60" fmla="*/ 726508 w 5829"/>
              <a:gd name="T61" fmla="*/ 44136 h 3763"/>
              <a:gd name="T62" fmla="*/ 815728 w 5829"/>
              <a:gd name="T63" fmla="*/ 15693 h 3763"/>
              <a:gd name="T64" fmla="*/ 910504 w 5829"/>
              <a:gd name="T65" fmla="*/ 1308 h 3763"/>
              <a:gd name="T66" fmla="*/ 994169 w 5829"/>
              <a:gd name="T67" fmla="*/ 1308 h 3763"/>
              <a:gd name="T68" fmla="*/ 1088945 w 5829"/>
              <a:gd name="T69" fmla="*/ 15693 h 3763"/>
              <a:gd name="T70" fmla="*/ 1178165 w 5829"/>
              <a:gd name="T71" fmla="*/ 44136 h 3763"/>
              <a:gd name="T72" fmla="*/ 1260522 w 5829"/>
              <a:gd name="T73" fmla="*/ 85983 h 3763"/>
              <a:gd name="T74" fmla="*/ 1334709 w 5829"/>
              <a:gd name="T75" fmla="*/ 139273 h 3763"/>
              <a:gd name="T76" fmla="*/ 1400072 w 5829"/>
              <a:gd name="T77" fmla="*/ 203025 h 3763"/>
              <a:gd name="T78" fmla="*/ 1454977 w 5829"/>
              <a:gd name="T79" fmla="*/ 276584 h 3763"/>
              <a:gd name="T80" fmla="*/ 1498443 w 5829"/>
              <a:gd name="T81" fmla="*/ 357991 h 3763"/>
              <a:gd name="T82" fmla="*/ 1528837 w 5829"/>
              <a:gd name="T83" fmla="*/ 446262 h 3763"/>
              <a:gd name="T84" fmla="*/ 1562826 w 5829"/>
              <a:gd name="T85" fmla="*/ 521783 h 3763"/>
              <a:gd name="T86" fmla="*/ 1691917 w 5829"/>
              <a:gd name="T87" fmla="*/ 601228 h 3763"/>
              <a:gd name="T88" fmla="*/ 1794210 w 5829"/>
              <a:gd name="T89" fmla="*/ 703885 h 3763"/>
              <a:gd name="T90" fmla="*/ 1865129 w 5829"/>
              <a:gd name="T91" fmla="*/ 824849 h 3763"/>
              <a:gd name="T92" fmla="*/ 1901078 w 5829"/>
              <a:gd name="T93" fmla="*/ 957911 h 3763"/>
              <a:gd name="T94" fmla="*/ 866711 w 5829"/>
              <a:gd name="T95" fmla="*/ 209890 h 3763"/>
              <a:gd name="T96" fmla="*/ 791544 w 5829"/>
              <a:gd name="T97" fmla="*/ 233756 h 3763"/>
              <a:gd name="T98" fmla="*/ 708206 w 5829"/>
              <a:gd name="T99" fmla="*/ 285412 h 3763"/>
              <a:gd name="T100" fmla="*/ 655589 w 5829"/>
              <a:gd name="T101" fmla="*/ 340663 h 3763"/>
              <a:gd name="T102" fmla="*/ 621601 w 5829"/>
              <a:gd name="T103" fmla="*/ 397549 h 3763"/>
              <a:gd name="T104" fmla="*/ 596763 w 5829"/>
              <a:gd name="T105" fmla="*/ 468494 h 3763"/>
              <a:gd name="T106" fmla="*/ 1316081 w 5829"/>
              <a:gd name="T107" fmla="*/ 504129 h 3763"/>
              <a:gd name="T108" fmla="*/ 1299740 w 5829"/>
              <a:gd name="T109" fmla="*/ 436454 h 3763"/>
              <a:gd name="T110" fmla="*/ 1270327 w 5829"/>
              <a:gd name="T111" fmla="*/ 371395 h 3763"/>
              <a:gd name="T112" fmla="*/ 1233397 w 5829"/>
              <a:gd name="T113" fmla="*/ 319739 h 3763"/>
              <a:gd name="T114" fmla="*/ 1161171 w 5829"/>
              <a:gd name="T115" fmla="*/ 258603 h 3763"/>
              <a:gd name="T116" fmla="*/ 1083389 w 5829"/>
              <a:gd name="T117" fmla="*/ 221660 h 376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829" h="3763">
                <a:moveTo>
                  <a:pt x="5829" y="3114"/>
                </a:moveTo>
                <a:lnTo>
                  <a:pt x="5003" y="3114"/>
                </a:lnTo>
                <a:lnTo>
                  <a:pt x="5002" y="3148"/>
                </a:lnTo>
                <a:lnTo>
                  <a:pt x="4999" y="3180"/>
                </a:lnTo>
                <a:lnTo>
                  <a:pt x="4995" y="3212"/>
                </a:lnTo>
                <a:lnTo>
                  <a:pt x="4990" y="3245"/>
                </a:lnTo>
                <a:lnTo>
                  <a:pt x="4982" y="3276"/>
                </a:lnTo>
                <a:lnTo>
                  <a:pt x="4974" y="3307"/>
                </a:lnTo>
                <a:lnTo>
                  <a:pt x="4963" y="3337"/>
                </a:lnTo>
                <a:lnTo>
                  <a:pt x="4952" y="3367"/>
                </a:lnTo>
                <a:lnTo>
                  <a:pt x="4939" y="3396"/>
                </a:lnTo>
                <a:lnTo>
                  <a:pt x="4924" y="3424"/>
                </a:lnTo>
                <a:lnTo>
                  <a:pt x="4909" y="3450"/>
                </a:lnTo>
                <a:lnTo>
                  <a:pt x="4892" y="3477"/>
                </a:lnTo>
                <a:lnTo>
                  <a:pt x="4873" y="3502"/>
                </a:lnTo>
                <a:lnTo>
                  <a:pt x="4855" y="3526"/>
                </a:lnTo>
                <a:lnTo>
                  <a:pt x="4834" y="3551"/>
                </a:lnTo>
                <a:lnTo>
                  <a:pt x="4812" y="3573"/>
                </a:lnTo>
                <a:lnTo>
                  <a:pt x="4790" y="3595"/>
                </a:lnTo>
                <a:lnTo>
                  <a:pt x="4766" y="3615"/>
                </a:lnTo>
                <a:lnTo>
                  <a:pt x="4742" y="3634"/>
                </a:lnTo>
                <a:lnTo>
                  <a:pt x="4716" y="3652"/>
                </a:lnTo>
                <a:lnTo>
                  <a:pt x="4690" y="3670"/>
                </a:lnTo>
                <a:lnTo>
                  <a:pt x="4663" y="3685"/>
                </a:lnTo>
                <a:lnTo>
                  <a:pt x="4634" y="3700"/>
                </a:lnTo>
                <a:lnTo>
                  <a:pt x="4607" y="3712"/>
                </a:lnTo>
                <a:lnTo>
                  <a:pt x="4576" y="3724"/>
                </a:lnTo>
                <a:lnTo>
                  <a:pt x="4546" y="3734"/>
                </a:lnTo>
                <a:lnTo>
                  <a:pt x="4515" y="3743"/>
                </a:lnTo>
                <a:lnTo>
                  <a:pt x="4484" y="3751"/>
                </a:lnTo>
                <a:lnTo>
                  <a:pt x="4452" y="3756"/>
                </a:lnTo>
                <a:lnTo>
                  <a:pt x="4419" y="3760"/>
                </a:lnTo>
                <a:lnTo>
                  <a:pt x="4387" y="3762"/>
                </a:lnTo>
                <a:lnTo>
                  <a:pt x="4354" y="3763"/>
                </a:lnTo>
                <a:lnTo>
                  <a:pt x="4320" y="3762"/>
                </a:lnTo>
                <a:lnTo>
                  <a:pt x="4287" y="3760"/>
                </a:lnTo>
                <a:lnTo>
                  <a:pt x="4254" y="3756"/>
                </a:lnTo>
                <a:lnTo>
                  <a:pt x="4222" y="3751"/>
                </a:lnTo>
                <a:lnTo>
                  <a:pt x="4191" y="3743"/>
                </a:lnTo>
                <a:lnTo>
                  <a:pt x="4159" y="3734"/>
                </a:lnTo>
                <a:lnTo>
                  <a:pt x="4129" y="3724"/>
                </a:lnTo>
                <a:lnTo>
                  <a:pt x="4101" y="3712"/>
                </a:lnTo>
                <a:lnTo>
                  <a:pt x="4072" y="3700"/>
                </a:lnTo>
                <a:lnTo>
                  <a:pt x="4044" y="3685"/>
                </a:lnTo>
                <a:lnTo>
                  <a:pt x="4016" y="3670"/>
                </a:lnTo>
                <a:lnTo>
                  <a:pt x="3990" y="3652"/>
                </a:lnTo>
                <a:lnTo>
                  <a:pt x="3964" y="3634"/>
                </a:lnTo>
                <a:lnTo>
                  <a:pt x="3940" y="3615"/>
                </a:lnTo>
                <a:lnTo>
                  <a:pt x="3916" y="3595"/>
                </a:lnTo>
                <a:lnTo>
                  <a:pt x="3894" y="3573"/>
                </a:lnTo>
                <a:lnTo>
                  <a:pt x="3872" y="3551"/>
                </a:lnTo>
                <a:lnTo>
                  <a:pt x="3852" y="3526"/>
                </a:lnTo>
                <a:lnTo>
                  <a:pt x="3833" y="3502"/>
                </a:lnTo>
                <a:lnTo>
                  <a:pt x="3814" y="3477"/>
                </a:lnTo>
                <a:lnTo>
                  <a:pt x="3798" y="3450"/>
                </a:lnTo>
                <a:lnTo>
                  <a:pt x="3782" y="3424"/>
                </a:lnTo>
                <a:lnTo>
                  <a:pt x="3768" y="3396"/>
                </a:lnTo>
                <a:lnTo>
                  <a:pt x="3754" y="3367"/>
                </a:lnTo>
                <a:lnTo>
                  <a:pt x="3742" y="3337"/>
                </a:lnTo>
                <a:lnTo>
                  <a:pt x="3732" y="3307"/>
                </a:lnTo>
                <a:lnTo>
                  <a:pt x="3724" y="3276"/>
                </a:lnTo>
                <a:lnTo>
                  <a:pt x="3717" y="3245"/>
                </a:lnTo>
                <a:lnTo>
                  <a:pt x="3711" y="3212"/>
                </a:lnTo>
                <a:lnTo>
                  <a:pt x="3707" y="3180"/>
                </a:lnTo>
                <a:lnTo>
                  <a:pt x="3704" y="3148"/>
                </a:lnTo>
                <a:lnTo>
                  <a:pt x="3703" y="3114"/>
                </a:lnTo>
                <a:lnTo>
                  <a:pt x="2124" y="3114"/>
                </a:lnTo>
                <a:lnTo>
                  <a:pt x="2123" y="3146"/>
                </a:lnTo>
                <a:lnTo>
                  <a:pt x="2121" y="3180"/>
                </a:lnTo>
                <a:lnTo>
                  <a:pt x="2116" y="3212"/>
                </a:lnTo>
                <a:lnTo>
                  <a:pt x="2110" y="3243"/>
                </a:lnTo>
                <a:lnTo>
                  <a:pt x="2103" y="3275"/>
                </a:lnTo>
                <a:lnTo>
                  <a:pt x="2094" y="3306"/>
                </a:lnTo>
                <a:lnTo>
                  <a:pt x="2084" y="3336"/>
                </a:lnTo>
                <a:lnTo>
                  <a:pt x="2072" y="3365"/>
                </a:lnTo>
                <a:lnTo>
                  <a:pt x="2059" y="3394"/>
                </a:lnTo>
                <a:lnTo>
                  <a:pt x="2044" y="3421"/>
                </a:lnTo>
                <a:lnTo>
                  <a:pt x="2028" y="3448"/>
                </a:lnTo>
                <a:lnTo>
                  <a:pt x="2012" y="3475"/>
                </a:lnTo>
                <a:lnTo>
                  <a:pt x="1994" y="3500"/>
                </a:lnTo>
                <a:lnTo>
                  <a:pt x="1975" y="3524"/>
                </a:lnTo>
                <a:lnTo>
                  <a:pt x="1954" y="3547"/>
                </a:lnTo>
                <a:lnTo>
                  <a:pt x="1932" y="3569"/>
                </a:lnTo>
                <a:lnTo>
                  <a:pt x="1910" y="3591"/>
                </a:lnTo>
                <a:lnTo>
                  <a:pt x="1887" y="3611"/>
                </a:lnTo>
                <a:lnTo>
                  <a:pt x="1862" y="3630"/>
                </a:lnTo>
                <a:lnTo>
                  <a:pt x="1836" y="3648"/>
                </a:lnTo>
                <a:lnTo>
                  <a:pt x="1811" y="3665"/>
                </a:lnTo>
                <a:lnTo>
                  <a:pt x="1783" y="3680"/>
                </a:lnTo>
                <a:lnTo>
                  <a:pt x="1756" y="3695"/>
                </a:lnTo>
                <a:lnTo>
                  <a:pt x="1727" y="3708"/>
                </a:lnTo>
                <a:lnTo>
                  <a:pt x="1698" y="3719"/>
                </a:lnTo>
                <a:lnTo>
                  <a:pt x="1668" y="3730"/>
                </a:lnTo>
                <a:lnTo>
                  <a:pt x="1637" y="3738"/>
                </a:lnTo>
                <a:lnTo>
                  <a:pt x="1605" y="3745"/>
                </a:lnTo>
                <a:lnTo>
                  <a:pt x="1574" y="3751"/>
                </a:lnTo>
                <a:lnTo>
                  <a:pt x="1542" y="3755"/>
                </a:lnTo>
                <a:lnTo>
                  <a:pt x="1508" y="3758"/>
                </a:lnTo>
                <a:lnTo>
                  <a:pt x="1476" y="3759"/>
                </a:lnTo>
                <a:lnTo>
                  <a:pt x="1443" y="3758"/>
                </a:lnTo>
                <a:lnTo>
                  <a:pt x="1409" y="3755"/>
                </a:lnTo>
                <a:lnTo>
                  <a:pt x="1377" y="3751"/>
                </a:lnTo>
                <a:lnTo>
                  <a:pt x="1345" y="3745"/>
                </a:lnTo>
                <a:lnTo>
                  <a:pt x="1314" y="3738"/>
                </a:lnTo>
                <a:lnTo>
                  <a:pt x="1283" y="3730"/>
                </a:lnTo>
                <a:lnTo>
                  <a:pt x="1253" y="3719"/>
                </a:lnTo>
                <a:lnTo>
                  <a:pt x="1224" y="3708"/>
                </a:lnTo>
                <a:lnTo>
                  <a:pt x="1195" y="3695"/>
                </a:lnTo>
                <a:lnTo>
                  <a:pt x="1168" y="3680"/>
                </a:lnTo>
                <a:lnTo>
                  <a:pt x="1141" y="3665"/>
                </a:lnTo>
                <a:lnTo>
                  <a:pt x="1114" y="3648"/>
                </a:lnTo>
                <a:lnTo>
                  <a:pt x="1089" y="3630"/>
                </a:lnTo>
                <a:lnTo>
                  <a:pt x="1065" y="3611"/>
                </a:lnTo>
                <a:lnTo>
                  <a:pt x="1042" y="3591"/>
                </a:lnTo>
                <a:lnTo>
                  <a:pt x="1019" y="3569"/>
                </a:lnTo>
                <a:lnTo>
                  <a:pt x="998" y="3547"/>
                </a:lnTo>
                <a:lnTo>
                  <a:pt x="977" y="3524"/>
                </a:lnTo>
                <a:lnTo>
                  <a:pt x="957" y="3500"/>
                </a:lnTo>
                <a:lnTo>
                  <a:pt x="940" y="3475"/>
                </a:lnTo>
                <a:lnTo>
                  <a:pt x="923" y="3448"/>
                </a:lnTo>
                <a:lnTo>
                  <a:pt x="908" y="3421"/>
                </a:lnTo>
                <a:lnTo>
                  <a:pt x="893" y="3394"/>
                </a:lnTo>
                <a:lnTo>
                  <a:pt x="880" y="3365"/>
                </a:lnTo>
                <a:lnTo>
                  <a:pt x="868" y="3336"/>
                </a:lnTo>
                <a:lnTo>
                  <a:pt x="858" y="3306"/>
                </a:lnTo>
                <a:lnTo>
                  <a:pt x="849" y="3275"/>
                </a:lnTo>
                <a:lnTo>
                  <a:pt x="842" y="3243"/>
                </a:lnTo>
                <a:lnTo>
                  <a:pt x="836" y="3212"/>
                </a:lnTo>
                <a:lnTo>
                  <a:pt x="831" y="3180"/>
                </a:lnTo>
                <a:lnTo>
                  <a:pt x="828" y="3146"/>
                </a:lnTo>
                <a:lnTo>
                  <a:pt x="828" y="3114"/>
                </a:lnTo>
                <a:lnTo>
                  <a:pt x="0" y="3114"/>
                </a:lnTo>
                <a:lnTo>
                  <a:pt x="2" y="3053"/>
                </a:lnTo>
                <a:lnTo>
                  <a:pt x="6" y="2992"/>
                </a:lnTo>
                <a:lnTo>
                  <a:pt x="11" y="2930"/>
                </a:lnTo>
                <a:lnTo>
                  <a:pt x="21" y="2870"/>
                </a:lnTo>
                <a:lnTo>
                  <a:pt x="31" y="2811"/>
                </a:lnTo>
                <a:lnTo>
                  <a:pt x="45" y="2753"/>
                </a:lnTo>
                <a:lnTo>
                  <a:pt x="61" y="2694"/>
                </a:lnTo>
                <a:lnTo>
                  <a:pt x="78" y="2636"/>
                </a:lnTo>
                <a:lnTo>
                  <a:pt x="99" y="2579"/>
                </a:lnTo>
                <a:lnTo>
                  <a:pt x="121" y="2523"/>
                </a:lnTo>
                <a:lnTo>
                  <a:pt x="146" y="2467"/>
                </a:lnTo>
                <a:lnTo>
                  <a:pt x="173" y="2412"/>
                </a:lnTo>
                <a:lnTo>
                  <a:pt x="202" y="2359"/>
                </a:lnTo>
                <a:lnTo>
                  <a:pt x="233" y="2305"/>
                </a:lnTo>
                <a:lnTo>
                  <a:pt x="267" y="2253"/>
                </a:lnTo>
                <a:lnTo>
                  <a:pt x="301" y="2203"/>
                </a:lnTo>
                <a:lnTo>
                  <a:pt x="339" y="2153"/>
                </a:lnTo>
                <a:lnTo>
                  <a:pt x="377" y="2103"/>
                </a:lnTo>
                <a:lnTo>
                  <a:pt x="419" y="2056"/>
                </a:lnTo>
                <a:lnTo>
                  <a:pt x="462" y="2010"/>
                </a:lnTo>
                <a:lnTo>
                  <a:pt x="507" y="1965"/>
                </a:lnTo>
                <a:lnTo>
                  <a:pt x="553" y="1922"/>
                </a:lnTo>
                <a:lnTo>
                  <a:pt x="602" y="1879"/>
                </a:lnTo>
                <a:lnTo>
                  <a:pt x="651" y="1839"/>
                </a:lnTo>
                <a:lnTo>
                  <a:pt x="703" y="1799"/>
                </a:lnTo>
                <a:lnTo>
                  <a:pt x="756" y="1761"/>
                </a:lnTo>
                <a:lnTo>
                  <a:pt x="811" y="1724"/>
                </a:lnTo>
                <a:lnTo>
                  <a:pt x="867" y="1690"/>
                </a:lnTo>
                <a:lnTo>
                  <a:pt x="925" y="1657"/>
                </a:lnTo>
                <a:lnTo>
                  <a:pt x="985" y="1626"/>
                </a:lnTo>
                <a:lnTo>
                  <a:pt x="1046" y="1596"/>
                </a:lnTo>
                <a:lnTo>
                  <a:pt x="1109" y="1570"/>
                </a:lnTo>
                <a:lnTo>
                  <a:pt x="1116" y="1528"/>
                </a:lnTo>
                <a:lnTo>
                  <a:pt x="1123" y="1486"/>
                </a:lnTo>
                <a:lnTo>
                  <a:pt x="1131" y="1446"/>
                </a:lnTo>
                <a:lnTo>
                  <a:pt x="1140" y="1406"/>
                </a:lnTo>
                <a:lnTo>
                  <a:pt x="1150" y="1365"/>
                </a:lnTo>
                <a:lnTo>
                  <a:pt x="1161" y="1326"/>
                </a:lnTo>
                <a:lnTo>
                  <a:pt x="1172" y="1287"/>
                </a:lnTo>
                <a:lnTo>
                  <a:pt x="1185" y="1247"/>
                </a:lnTo>
                <a:lnTo>
                  <a:pt x="1199" y="1209"/>
                </a:lnTo>
                <a:lnTo>
                  <a:pt x="1213" y="1170"/>
                </a:lnTo>
                <a:lnTo>
                  <a:pt x="1229" y="1133"/>
                </a:lnTo>
                <a:lnTo>
                  <a:pt x="1244" y="1095"/>
                </a:lnTo>
                <a:lnTo>
                  <a:pt x="1261" y="1058"/>
                </a:lnTo>
                <a:lnTo>
                  <a:pt x="1278" y="1022"/>
                </a:lnTo>
                <a:lnTo>
                  <a:pt x="1297" y="985"/>
                </a:lnTo>
                <a:lnTo>
                  <a:pt x="1315" y="950"/>
                </a:lnTo>
                <a:lnTo>
                  <a:pt x="1335" y="915"/>
                </a:lnTo>
                <a:lnTo>
                  <a:pt x="1356" y="880"/>
                </a:lnTo>
                <a:lnTo>
                  <a:pt x="1377" y="846"/>
                </a:lnTo>
                <a:lnTo>
                  <a:pt x="1399" y="813"/>
                </a:lnTo>
                <a:lnTo>
                  <a:pt x="1422" y="779"/>
                </a:lnTo>
                <a:lnTo>
                  <a:pt x="1445" y="747"/>
                </a:lnTo>
                <a:lnTo>
                  <a:pt x="1469" y="715"/>
                </a:lnTo>
                <a:lnTo>
                  <a:pt x="1493" y="684"/>
                </a:lnTo>
                <a:lnTo>
                  <a:pt x="1519" y="652"/>
                </a:lnTo>
                <a:lnTo>
                  <a:pt x="1545" y="621"/>
                </a:lnTo>
                <a:lnTo>
                  <a:pt x="1572" y="592"/>
                </a:lnTo>
                <a:lnTo>
                  <a:pt x="1598" y="562"/>
                </a:lnTo>
                <a:lnTo>
                  <a:pt x="1627" y="535"/>
                </a:lnTo>
                <a:lnTo>
                  <a:pt x="1655" y="506"/>
                </a:lnTo>
                <a:lnTo>
                  <a:pt x="1684" y="479"/>
                </a:lnTo>
                <a:lnTo>
                  <a:pt x="1714" y="452"/>
                </a:lnTo>
                <a:lnTo>
                  <a:pt x="1744" y="426"/>
                </a:lnTo>
                <a:lnTo>
                  <a:pt x="1775" y="401"/>
                </a:lnTo>
                <a:lnTo>
                  <a:pt x="1806" y="376"/>
                </a:lnTo>
                <a:lnTo>
                  <a:pt x="1839" y="352"/>
                </a:lnTo>
                <a:lnTo>
                  <a:pt x="1871" y="329"/>
                </a:lnTo>
                <a:lnTo>
                  <a:pt x="1905" y="306"/>
                </a:lnTo>
                <a:lnTo>
                  <a:pt x="1938" y="284"/>
                </a:lnTo>
                <a:lnTo>
                  <a:pt x="1972" y="263"/>
                </a:lnTo>
                <a:lnTo>
                  <a:pt x="2006" y="242"/>
                </a:lnTo>
                <a:lnTo>
                  <a:pt x="2042" y="223"/>
                </a:lnTo>
                <a:lnTo>
                  <a:pt x="2077" y="203"/>
                </a:lnTo>
                <a:lnTo>
                  <a:pt x="2113" y="186"/>
                </a:lnTo>
                <a:lnTo>
                  <a:pt x="2149" y="167"/>
                </a:lnTo>
                <a:lnTo>
                  <a:pt x="2186" y="151"/>
                </a:lnTo>
                <a:lnTo>
                  <a:pt x="2223" y="135"/>
                </a:lnTo>
                <a:lnTo>
                  <a:pt x="2262" y="120"/>
                </a:lnTo>
                <a:lnTo>
                  <a:pt x="2300" y="106"/>
                </a:lnTo>
                <a:lnTo>
                  <a:pt x="2338" y="92"/>
                </a:lnTo>
                <a:lnTo>
                  <a:pt x="2377" y="81"/>
                </a:lnTo>
                <a:lnTo>
                  <a:pt x="2416" y="69"/>
                </a:lnTo>
                <a:lnTo>
                  <a:pt x="2456" y="57"/>
                </a:lnTo>
                <a:lnTo>
                  <a:pt x="2496" y="48"/>
                </a:lnTo>
                <a:lnTo>
                  <a:pt x="2536" y="39"/>
                </a:lnTo>
                <a:lnTo>
                  <a:pt x="2577" y="31"/>
                </a:lnTo>
                <a:lnTo>
                  <a:pt x="2618" y="24"/>
                </a:lnTo>
                <a:lnTo>
                  <a:pt x="2660" y="17"/>
                </a:lnTo>
                <a:lnTo>
                  <a:pt x="2702" y="12"/>
                </a:lnTo>
                <a:lnTo>
                  <a:pt x="2743" y="8"/>
                </a:lnTo>
                <a:lnTo>
                  <a:pt x="2786" y="4"/>
                </a:lnTo>
                <a:lnTo>
                  <a:pt x="2829" y="2"/>
                </a:lnTo>
                <a:lnTo>
                  <a:pt x="2871" y="0"/>
                </a:lnTo>
                <a:lnTo>
                  <a:pt x="2914" y="0"/>
                </a:lnTo>
                <a:lnTo>
                  <a:pt x="2958" y="0"/>
                </a:lnTo>
                <a:lnTo>
                  <a:pt x="3001" y="2"/>
                </a:lnTo>
                <a:lnTo>
                  <a:pt x="3042" y="4"/>
                </a:lnTo>
                <a:lnTo>
                  <a:pt x="3085" y="8"/>
                </a:lnTo>
                <a:lnTo>
                  <a:pt x="3127" y="12"/>
                </a:lnTo>
                <a:lnTo>
                  <a:pt x="3169" y="17"/>
                </a:lnTo>
                <a:lnTo>
                  <a:pt x="3210" y="24"/>
                </a:lnTo>
                <a:lnTo>
                  <a:pt x="3252" y="31"/>
                </a:lnTo>
                <a:lnTo>
                  <a:pt x="3292" y="39"/>
                </a:lnTo>
                <a:lnTo>
                  <a:pt x="3332" y="48"/>
                </a:lnTo>
                <a:lnTo>
                  <a:pt x="3373" y="57"/>
                </a:lnTo>
                <a:lnTo>
                  <a:pt x="3412" y="69"/>
                </a:lnTo>
                <a:lnTo>
                  <a:pt x="3451" y="81"/>
                </a:lnTo>
                <a:lnTo>
                  <a:pt x="3491" y="92"/>
                </a:lnTo>
                <a:lnTo>
                  <a:pt x="3529" y="106"/>
                </a:lnTo>
                <a:lnTo>
                  <a:pt x="3567" y="120"/>
                </a:lnTo>
                <a:lnTo>
                  <a:pt x="3605" y="135"/>
                </a:lnTo>
                <a:lnTo>
                  <a:pt x="3642" y="151"/>
                </a:lnTo>
                <a:lnTo>
                  <a:pt x="3679" y="167"/>
                </a:lnTo>
                <a:lnTo>
                  <a:pt x="3716" y="186"/>
                </a:lnTo>
                <a:lnTo>
                  <a:pt x="3752" y="203"/>
                </a:lnTo>
                <a:lnTo>
                  <a:pt x="3788" y="223"/>
                </a:lnTo>
                <a:lnTo>
                  <a:pt x="3822" y="242"/>
                </a:lnTo>
                <a:lnTo>
                  <a:pt x="3857" y="263"/>
                </a:lnTo>
                <a:lnTo>
                  <a:pt x="3891" y="284"/>
                </a:lnTo>
                <a:lnTo>
                  <a:pt x="3925" y="306"/>
                </a:lnTo>
                <a:lnTo>
                  <a:pt x="3957" y="329"/>
                </a:lnTo>
                <a:lnTo>
                  <a:pt x="3990" y="352"/>
                </a:lnTo>
                <a:lnTo>
                  <a:pt x="4022" y="376"/>
                </a:lnTo>
                <a:lnTo>
                  <a:pt x="4053" y="401"/>
                </a:lnTo>
                <a:lnTo>
                  <a:pt x="4084" y="426"/>
                </a:lnTo>
                <a:lnTo>
                  <a:pt x="4114" y="452"/>
                </a:lnTo>
                <a:lnTo>
                  <a:pt x="4144" y="479"/>
                </a:lnTo>
                <a:lnTo>
                  <a:pt x="4173" y="506"/>
                </a:lnTo>
                <a:lnTo>
                  <a:pt x="4202" y="535"/>
                </a:lnTo>
                <a:lnTo>
                  <a:pt x="4230" y="562"/>
                </a:lnTo>
                <a:lnTo>
                  <a:pt x="4258" y="592"/>
                </a:lnTo>
                <a:lnTo>
                  <a:pt x="4284" y="621"/>
                </a:lnTo>
                <a:lnTo>
                  <a:pt x="4310" y="652"/>
                </a:lnTo>
                <a:lnTo>
                  <a:pt x="4335" y="684"/>
                </a:lnTo>
                <a:lnTo>
                  <a:pt x="4360" y="715"/>
                </a:lnTo>
                <a:lnTo>
                  <a:pt x="4384" y="747"/>
                </a:lnTo>
                <a:lnTo>
                  <a:pt x="4407" y="779"/>
                </a:lnTo>
                <a:lnTo>
                  <a:pt x="4430" y="813"/>
                </a:lnTo>
                <a:lnTo>
                  <a:pt x="4452" y="846"/>
                </a:lnTo>
                <a:lnTo>
                  <a:pt x="4473" y="880"/>
                </a:lnTo>
                <a:lnTo>
                  <a:pt x="4493" y="915"/>
                </a:lnTo>
                <a:lnTo>
                  <a:pt x="4513" y="950"/>
                </a:lnTo>
                <a:lnTo>
                  <a:pt x="4533" y="985"/>
                </a:lnTo>
                <a:lnTo>
                  <a:pt x="4550" y="1022"/>
                </a:lnTo>
                <a:lnTo>
                  <a:pt x="4568" y="1058"/>
                </a:lnTo>
                <a:lnTo>
                  <a:pt x="4585" y="1095"/>
                </a:lnTo>
                <a:lnTo>
                  <a:pt x="4601" y="1133"/>
                </a:lnTo>
                <a:lnTo>
                  <a:pt x="4616" y="1170"/>
                </a:lnTo>
                <a:lnTo>
                  <a:pt x="4630" y="1209"/>
                </a:lnTo>
                <a:lnTo>
                  <a:pt x="4643" y="1247"/>
                </a:lnTo>
                <a:lnTo>
                  <a:pt x="4656" y="1287"/>
                </a:lnTo>
                <a:lnTo>
                  <a:pt x="4668" y="1326"/>
                </a:lnTo>
                <a:lnTo>
                  <a:pt x="4678" y="1365"/>
                </a:lnTo>
                <a:lnTo>
                  <a:pt x="4689" y="1406"/>
                </a:lnTo>
                <a:lnTo>
                  <a:pt x="4698" y="1446"/>
                </a:lnTo>
                <a:lnTo>
                  <a:pt x="4706" y="1486"/>
                </a:lnTo>
                <a:lnTo>
                  <a:pt x="4714" y="1528"/>
                </a:lnTo>
                <a:lnTo>
                  <a:pt x="4720" y="1570"/>
                </a:lnTo>
                <a:lnTo>
                  <a:pt x="4782" y="1596"/>
                </a:lnTo>
                <a:lnTo>
                  <a:pt x="4843" y="1626"/>
                </a:lnTo>
                <a:lnTo>
                  <a:pt x="4903" y="1657"/>
                </a:lnTo>
                <a:lnTo>
                  <a:pt x="4961" y="1690"/>
                </a:lnTo>
                <a:lnTo>
                  <a:pt x="5018" y="1724"/>
                </a:lnTo>
                <a:lnTo>
                  <a:pt x="5073" y="1761"/>
                </a:lnTo>
                <a:lnTo>
                  <a:pt x="5126" y="1799"/>
                </a:lnTo>
                <a:lnTo>
                  <a:pt x="5177" y="1839"/>
                </a:lnTo>
                <a:lnTo>
                  <a:pt x="5228" y="1879"/>
                </a:lnTo>
                <a:lnTo>
                  <a:pt x="5275" y="1922"/>
                </a:lnTo>
                <a:lnTo>
                  <a:pt x="5323" y="1965"/>
                </a:lnTo>
                <a:lnTo>
                  <a:pt x="5367" y="2010"/>
                </a:lnTo>
                <a:lnTo>
                  <a:pt x="5411" y="2056"/>
                </a:lnTo>
                <a:lnTo>
                  <a:pt x="5451" y="2103"/>
                </a:lnTo>
                <a:lnTo>
                  <a:pt x="5490" y="2153"/>
                </a:lnTo>
                <a:lnTo>
                  <a:pt x="5527" y="2203"/>
                </a:lnTo>
                <a:lnTo>
                  <a:pt x="5562" y="2253"/>
                </a:lnTo>
                <a:lnTo>
                  <a:pt x="5595" y="2305"/>
                </a:lnTo>
                <a:lnTo>
                  <a:pt x="5627" y="2359"/>
                </a:lnTo>
                <a:lnTo>
                  <a:pt x="5655" y="2412"/>
                </a:lnTo>
                <a:lnTo>
                  <a:pt x="5682" y="2467"/>
                </a:lnTo>
                <a:lnTo>
                  <a:pt x="5707" y="2523"/>
                </a:lnTo>
                <a:lnTo>
                  <a:pt x="5729" y="2579"/>
                </a:lnTo>
                <a:lnTo>
                  <a:pt x="5750" y="2636"/>
                </a:lnTo>
                <a:lnTo>
                  <a:pt x="5769" y="2694"/>
                </a:lnTo>
                <a:lnTo>
                  <a:pt x="5784" y="2753"/>
                </a:lnTo>
                <a:lnTo>
                  <a:pt x="5797" y="2811"/>
                </a:lnTo>
                <a:lnTo>
                  <a:pt x="5809" y="2870"/>
                </a:lnTo>
                <a:lnTo>
                  <a:pt x="5817" y="2930"/>
                </a:lnTo>
                <a:lnTo>
                  <a:pt x="5824" y="2992"/>
                </a:lnTo>
                <a:lnTo>
                  <a:pt x="5828" y="3053"/>
                </a:lnTo>
                <a:lnTo>
                  <a:pt x="5829" y="3114"/>
                </a:lnTo>
                <a:close/>
                <a:moveTo>
                  <a:pt x="2660" y="640"/>
                </a:moveTo>
                <a:lnTo>
                  <a:pt x="2660" y="640"/>
                </a:lnTo>
                <a:lnTo>
                  <a:pt x="2652" y="642"/>
                </a:lnTo>
                <a:lnTo>
                  <a:pt x="2629" y="647"/>
                </a:lnTo>
                <a:lnTo>
                  <a:pt x="2592" y="655"/>
                </a:lnTo>
                <a:lnTo>
                  <a:pt x="2543" y="669"/>
                </a:lnTo>
                <a:lnTo>
                  <a:pt x="2517" y="678"/>
                </a:lnTo>
                <a:lnTo>
                  <a:pt x="2487" y="688"/>
                </a:lnTo>
                <a:lnTo>
                  <a:pt x="2456" y="701"/>
                </a:lnTo>
                <a:lnTo>
                  <a:pt x="2422" y="715"/>
                </a:lnTo>
                <a:lnTo>
                  <a:pt x="2387" y="731"/>
                </a:lnTo>
                <a:lnTo>
                  <a:pt x="2352" y="748"/>
                </a:lnTo>
                <a:lnTo>
                  <a:pt x="2316" y="769"/>
                </a:lnTo>
                <a:lnTo>
                  <a:pt x="2279" y="791"/>
                </a:lnTo>
                <a:lnTo>
                  <a:pt x="2241" y="816"/>
                </a:lnTo>
                <a:lnTo>
                  <a:pt x="2204" y="843"/>
                </a:lnTo>
                <a:lnTo>
                  <a:pt x="2167" y="873"/>
                </a:lnTo>
                <a:lnTo>
                  <a:pt x="2130" y="905"/>
                </a:lnTo>
                <a:lnTo>
                  <a:pt x="2093" y="940"/>
                </a:lnTo>
                <a:lnTo>
                  <a:pt x="2076" y="960"/>
                </a:lnTo>
                <a:lnTo>
                  <a:pt x="2057" y="978"/>
                </a:lnTo>
                <a:lnTo>
                  <a:pt x="2040" y="999"/>
                </a:lnTo>
                <a:lnTo>
                  <a:pt x="2024" y="1020"/>
                </a:lnTo>
                <a:lnTo>
                  <a:pt x="2006" y="1042"/>
                </a:lnTo>
                <a:lnTo>
                  <a:pt x="1990" y="1064"/>
                </a:lnTo>
                <a:lnTo>
                  <a:pt x="1974" y="1087"/>
                </a:lnTo>
                <a:lnTo>
                  <a:pt x="1959" y="1111"/>
                </a:lnTo>
                <a:lnTo>
                  <a:pt x="1944" y="1136"/>
                </a:lnTo>
                <a:lnTo>
                  <a:pt x="1929" y="1162"/>
                </a:lnTo>
                <a:lnTo>
                  <a:pt x="1915" y="1188"/>
                </a:lnTo>
                <a:lnTo>
                  <a:pt x="1902" y="1216"/>
                </a:lnTo>
                <a:lnTo>
                  <a:pt x="1890" y="1244"/>
                </a:lnTo>
                <a:lnTo>
                  <a:pt x="1877" y="1274"/>
                </a:lnTo>
                <a:lnTo>
                  <a:pt x="1865" y="1304"/>
                </a:lnTo>
                <a:lnTo>
                  <a:pt x="1855" y="1335"/>
                </a:lnTo>
                <a:lnTo>
                  <a:pt x="1845" y="1367"/>
                </a:lnTo>
                <a:lnTo>
                  <a:pt x="1835" y="1400"/>
                </a:lnTo>
                <a:lnTo>
                  <a:pt x="1826" y="1433"/>
                </a:lnTo>
                <a:lnTo>
                  <a:pt x="1818" y="1469"/>
                </a:lnTo>
                <a:lnTo>
                  <a:pt x="1811" y="1505"/>
                </a:lnTo>
                <a:lnTo>
                  <a:pt x="1805" y="1542"/>
                </a:lnTo>
                <a:lnTo>
                  <a:pt x="2660" y="1542"/>
                </a:lnTo>
                <a:lnTo>
                  <a:pt x="2660" y="640"/>
                </a:lnTo>
                <a:close/>
                <a:moveTo>
                  <a:pt x="3171" y="1542"/>
                </a:moveTo>
                <a:lnTo>
                  <a:pt x="4027" y="1542"/>
                </a:lnTo>
                <a:lnTo>
                  <a:pt x="4020" y="1505"/>
                </a:lnTo>
                <a:lnTo>
                  <a:pt x="4013" y="1469"/>
                </a:lnTo>
                <a:lnTo>
                  <a:pt x="4005" y="1433"/>
                </a:lnTo>
                <a:lnTo>
                  <a:pt x="3997" y="1400"/>
                </a:lnTo>
                <a:lnTo>
                  <a:pt x="3987" y="1367"/>
                </a:lnTo>
                <a:lnTo>
                  <a:pt x="3977" y="1335"/>
                </a:lnTo>
                <a:lnTo>
                  <a:pt x="3965" y="1304"/>
                </a:lnTo>
                <a:lnTo>
                  <a:pt x="3954" y="1274"/>
                </a:lnTo>
                <a:lnTo>
                  <a:pt x="3942" y="1244"/>
                </a:lnTo>
                <a:lnTo>
                  <a:pt x="3930" y="1216"/>
                </a:lnTo>
                <a:lnTo>
                  <a:pt x="3916" y="1188"/>
                </a:lnTo>
                <a:lnTo>
                  <a:pt x="3902" y="1162"/>
                </a:lnTo>
                <a:lnTo>
                  <a:pt x="3887" y="1136"/>
                </a:lnTo>
                <a:lnTo>
                  <a:pt x="3872" y="1111"/>
                </a:lnTo>
                <a:lnTo>
                  <a:pt x="3857" y="1087"/>
                </a:lnTo>
                <a:lnTo>
                  <a:pt x="3841" y="1064"/>
                </a:lnTo>
                <a:lnTo>
                  <a:pt x="3824" y="1042"/>
                </a:lnTo>
                <a:lnTo>
                  <a:pt x="3808" y="1020"/>
                </a:lnTo>
                <a:lnTo>
                  <a:pt x="3791" y="999"/>
                </a:lnTo>
                <a:lnTo>
                  <a:pt x="3774" y="978"/>
                </a:lnTo>
                <a:lnTo>
                  <a:pt x="3756" y="960"/>
                </a:lnTo>
                <a:lnTo>
                  <a:pt x="3738" y="940"/>
                </a:lnTo>
                <a:lnTo>
                  <a:pt x="3702" y="905"/>
                </a:lnTo>
                <a:lnTo>
                  <a:pt x="3665" y="873"/>
                </a:lnTo>
                <a:lnTo>
                  <a:pt x="3627" y="843"/>
                </a:lnTo>
                <a:lnTo>
                  <a:pt x="3590" y="816"/>
                </a:lnTo>
                <a:lnTo>
                  <a:pt x="3553" y="791"/>
                </a:lnTo>
                <a:lnTo>
                  <a:pt x="3516" y="769"/>
                </a:lnTo>
                <a:lnTo>
                  <a:pt x="3479" y="748"/>
                </a:lnTo>
                <a:lnTo>
                  <a:pt x="3443" y="731"/>
                </a:lnTo>
                <a:lnTo>
                  <a:pt x="3410" y="715"/>
                </a:lnTo>
                <a:lnTo>
                  <a:pt x="3376" y="701"/>
                </a:lnTo>
                <a:lnTo>
                  <a:pt x="3345" y="688"/>
                </a:lnTo>
                <a:lnTo>
                  <a:pt x="3315" y="678"/>
                </a:lnTo>
                <a:lnTo>
                  <a:pt x="3287" y="669"/>
                </a:lnTo>
                <a:lnTo>
                  <a:pt x="3239" y="655"/>
                </a:lnTo>
                <a:lnTo>
                  <a:pt x="3203" y="647"/>
                </a:lnTo>
                <a:lnTo>
                  <a:pt x="3179" y="642"/>
                </a:lnTo>
                <a:lnTo>
                  <a:pt x="3171" y="640"/>
                </a:lnTo>
                <a:lnTo>
                  <a:pt x="3171" y="1542"/>
                </a:lnTo>
                <a:close/>
              </a:path>
            </a:pathLst>
          </a:custGeom>
          <a:solidFill>
            <a:srgbClr val="FFFFFF"/>
          </a:solidFill>
          <a:ln>
            <a:noFill/>
          </a:ln>
        </p:spPr>
        <p:txBody>
          <a:bodyPr/>
          <a:lstStyle/>
          <a:p>
            <a:endParaRPr lang="zh-CN" altLang="en-US"/>
          </a:p>
        </p:txBody>
      </p:sp>
      <p:sp>
        <p:nvSpPr>
          <p:cNvPr id="33" name="Freeform 522"/>
          <p:cNvSpPr>
            <a:spLocks noEditPoints="1"/>
          </p:cNvSpPr>
          <p:nvPr/>
        </p:nvSpPr>
        <p:spPr bwMode="auto">
          <a:xfrm>
            <a:off x="3732018" y="4160333"/>
            <a:ext cx="569955" cy="569955"/>
          </a:xfrm>
          <a:custGeom>
            <a:avLst/>
            <a:gdLst>
              <a:gd name="T0" fmla="*/ 42 w 50"/>
              <a:gd name="T1" fmla="*/ 7 h 50"/>
              <a:gd name="T2" fmla="*/ 42 w 50"/>
              <a:gd name="T3" fmla="*/ 42 h 50"/>
              <a:gd name="T4" fmla="*/ 7 w 50"/>
              <a:gd name="T5" fmla="*/ 42 h 50"/>
              <a:gd name="T6" fmla="*/ 7 w 50"/>
              <a:gd name="T7" fmla="*/ 7 h 50"/>
              <a:gd name="T8" fmla="*/ 24 w 50"/>
              <a:gd name="T9" fmla="*/ 46 h 50"/>
              <a:gd name="T10" fmla="*/ 24 w 50"/>
              <a:gd name="T11" fmla="*/ 38 h 50"/>
              <a:gd name="T12" fmla="*/ 16 w 50"/>
              <a:gd name="T13" fmla="*/ 39 h 50"/>
              <a:gd name="T14" fmla="*/ 21 w 50"/>
              <a:gd name="T15" fmla="*/ 46 h 50"/>
              <a:gd name="T16" fmla="*/ 40 w 50"/>
              <a:gd name="T17" fmla="*/ 10 h 50"/>
              <a:gd name="T18" fmla="*/ 39 w 50"/>
              <a:gd name="T19" fmla="*/ 9 h 50"/>
              <a:gd name="T20" fmla="*/ 39 w 50"/>
              <a:gd name="T21" fmla="*/ 24 h 50"/>
              <a:gd name="T22" fmla="*/ 40 w 50"/>
              <a:gd name="T23" fmla="*/ 10 h 50"/>
              <a:gd name="T24" fmla="*/ 37 w 50"/>
              <a:gd name="T25" fmla="*/ 8 h 50"/>
              <a:gd name="T26" fmla="*/ 35 w 50"/>
              <a:gd name="T27" fmla="*/ 8 h 50"/>
              <a:gd name="T28" fmla="*/ 37 w 50"/>
              <a:gd name="T29" fmla="*/ 8 h 50"/>
              <a:gd name="T30" fmla="*/ 28 w 50"/>
              <a:gd name="T31" fmla="*/ 4 h 50"/>
              <a:gd name="T32" fmla="*/ 26 w 50"/>
              <a:gd name="T33" fmla="*/ 12 h 50"/>
              <a:gd name="T34" fmla="*/ 33 w 50"/>
              <a:gd name="T35" fmla="*/ 10 h 50"/>
              <a:gd name="T36" fmla="*/ 28 w 50"/>
              <a:gd name="T37" fmla="*/ 4 h 50"/>
              <a:gd name="T38" fmla="*/ 24 w 50"/>
              <a:gd name="T39" fmla="*/ 4 h 50"/>
              <a:gd name="T40" fmla="*/ 17 w 50"/>
              <a:gd name="T41" fmla="*/ 9 h 50"/>
              <a:gd name="T42" fmla="*/ 17 w 50"/>
              <a:gd name="T43" fmla="*/ 10 h 50"/>
              <a:gd name="T44" fmla="*/ 24 w 50"/>
              <a:gd name="T45" fmla="*/ 4 h 50"/>
              <a:gd name="T46" fmla="*/ 17 w 50"/>
              <a:gd name="T47" fmla="*/ 5 h 50"/>
              <a:gd name="T48" fmla="*/ 14 w 50"/>
              <a:gd name="T49" fmla="*/ 9 h 50"/>
              <a:gd name="T50" fmla="*/ 17 w 50"/>
              <a:gd name="T51" fmla="*/ 5 h 50"/>
              <a:gd name="T52" fmla="*/ 10 w 50"/>
              <a:gd name="T53" fmla="*/ 9 h 50"/>
              <a:gd name="T54" fmla="*/ 4 w 50"/>
              <a:gd name="T55" fmla="*/ 24 h 50"/>
              <a:gd name="T56" fmla="*/ 13 w 50"/>
              <a:gd name="T57" fmla="*/ 11 h 50"/>
              <a:gd name="T58" fmla="*/ 4 w 50"/>
              <a:gd name="T59" fmla="*/ 26 h 50"/>
              <a:gd name="T60" fmla="*/ 10 w 50"/>
              <a:gd name="T61" fmla="*/ 40 h 50"/>
              <a:gd name="T62" fmla="*/ 13 w 50"/>
              <a:gd name="T63" fmla="*/ 38 h 50"/>
              <a:gd name="T64" fmla="*/ 4 w 50"/>
              <a:gd name="T65" fmla="*/ 26 h 50"/>
              <a:gd name="T66" fmla="*/ 12 w 50"/>
              <a:gd name="T67" fmla="*/ 42 h 50"/>
              <a:gd name="T68" fmla="*/ 15 w 50"/>
              <a:gd name="T69" fmla="*/ 42 h 50"/>
              <a:gd name="T70" fmla="*/ 12 w 50"/>
              <a:gd name="T71" fmla="*/ 42 h 50"/>
              <a:gd name="T72" fmla="*/ 26 w 50"/>
              <a:gd name="T73" fmla="*/ 46 h 50"/>
              <a:gd name="T74" fmla="*/ 33 w 50"/>
              <a:gd name="T75" fmla="*/ 40 h 50"/>
              <a:gd name="T76" fmla="*/ 32 w 50"/>
              <a:gd name="T77" fmla="*/ 39 h 50"/>
              <a:gd name="T78" fmla="*/ 26 w 50"/>
              <a:gd name="T79" fmla="*/ 46 h 50"/>
              <a:gd name="T80" fmla="*/ 33 w 50"/>
              <a:gd name="T81" fmla="*/ 44 h 50"/>
              <a:gd name="T82" fmla="*/ 35 w 50"/>
              <a:gd name="T83" fmla="*/ 40 h 50"/>
              <a:gd name="T84" fmla="*/ 33 w 50"/>
              <a:gd name="T85" fmla="*/ 44 h 50"/>
              <a:gd name="T86" fmla="*/ 39 w 50"/>
              <a:gd name="T87" fmla="*/ 40 h 50"/>
              <a:gd name="T88" fmla="*/ 46 w 50"/>
              <a:gd name="T89" fmla="*/ 26 h 50"/>
              <a:gd name="T90" fmla="*/ 36 w 50"/>
              <a:gd name="T91" fmla="*/ 38 h 50"/>
              <a:gd name="T92" fmla="*/ 34 w 50"/>
              <a:gd name="T93" fmla="*/ 12 h 50"/>
              <a:gd name="T94" fmla="*/ 33 w 50"/>
              <a:gd name="T95" fmla="*/ 13 h 50"/>
              <a:gd name="T96" fmla="*/ 26 w 50"/>
              <a:gd name="T97" fmla="*/ 24 h 50"/>
              <a:gd name="T98" fmla="*/ 34 w 50"/>
              <a:gd name="T99" fmla="*/ 12 h 50"/>
              <a:gd name="T100" fmla="*/ 24 w 50"/>
              <a:gd name="T101" fmla="*/ 14 h 50"/>
              <a:gd name="T102" fmla="*/ 15 w 50"/>
              <a:gd name="T103" fmla="*/ 12 h 50"/>
              <a:gd name="T104" fmla="*/ 24 w 50"/>
              <a:gd name="T105" fmla="*/ 24 h 50"/>
              <a:gd name="T106" fmla="*/ 24 w 50"/>
              <a:gd name="T107" fmla="*/ 35 h 50"/>
              <a:gd name="T108" fmla="*/ 24 w 50"/>
              <a:gd name="T109" fmla="*/ 26 h 50"/>
              <a:gd name="T110" fmla="*/ 15 w 50"/>
              <a:gd name="T111" fmla="*/ 37 h 50"/>
              <a:gd name="T112" fmla="*/ 24 w 50"/>
              <a:gd name="T113" fmla="*/ 35 h 50"/>
              <a:gd name="T114" fmla="*/ 26 w 50"/>
              <a:gd name="T115" fmla="*/ 35 h 50"/>
              <a:gd name="T116" fmla="*/ 34 w 50"/>
              <a:gd name="T117" fmla="*/ 37 h 50"/>
              <a:gd name="T118" fmla="*/ 26 w 50"/>
              <a:gd name="T119"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0" h="50">
                <a:moveTo>
                  <a:pt x="25" y="0"/>
                </a:moveTo>
                <a:cubicBezTo>
                  <a:pt x="32" y="0"/>
                  <a:pt x="38" y="3"/>
                  <a:pt x="42" y="7"/>
                </a:cubicBezTo>
                <a:cubicBezTo>
                  <a:pt x="47" y="12"/>
                  <a:pt x="50" y="18"/>
                  <a:pt x="50" y="25"/>
                </a:cubicBezTo>
                <a:cubicBezTo>
                  <a:pt x="50" y="32"/>
                  <a:pt x="47" y="38"/>
                  <a:pt x="42" y="42"/>
                </a:cubicBezTo>
                <a:cubicBezTo>
                  <a:pt x="38" y="47"/>
                  <a:pt x="32" y="50"/>
                  <a:pt x="25" y="50"/>
                </a:cubicBezTo>
                <a:cubicBezTo>
                  <a:pt x="18" y="50"/>
                  <a:pt x="12" y="47"/>
                  <a:pt x="7" y="42"/>
                </a:cubicBezTo>
                <a:cubicBezTo>
                  <a:pt x="3" y="38"/>
                  <a:pt x="0" y="32"/>
                  <a:pt x="0" y="25"/>
                </a:cubicBezTo>
                <a:cubicBezTo>
                  <a:pt x="0" y="18"/>
                  <a:pt x="3" y="12"/>
                  <a:pt x="7" y="7"/>
                </a:cubicBezTo>
                <a:cubicBezTo>
                  <a:pt x="12" y="3"/>
                  <a:pt x="18" y="0"/>
                  <a:pt x="25" y="0"/>
                </a:cubicBezTo>
                <a:close/>
                <a:moveTo>
                  <a:pt x="24" y="46"/>
                </a:moveTo>
                <a:cubicBezTo>
                  <a:pt x="24" y="46"/>
                  <a:pt x="24" y="46"/>
                  <a:pt x="24" y="46"/>
                </a:cubicBezTo>
                <a:cubicBezTo>
                  <a:pt x="24" y="38"/>
                  <a:pt x="24" y="38"/>
                  <a:pt x="24" y="38"/>
                </a:cubicBezTo>
                <a:cubicBezTo>
                  <a:pt x="21" y="38"/>
                  <a:pt x="19" y="38"/>
                  <a:pt x="17" y="39"/>
                </a:cubicBezTo>
                <a:cubicBezTo>
                  <a:pt x="17" y="39"/>
                  <a:pt x="17" y="39"/>
                  <a:pt x="16" y="39"/>
                </a:cubicBezTo>
                <a:cubicBezTo>
                  <a:pt x="17" y="40"/>
                  <a:pt x="17" y="40"/>
                  <a:pt x="17" y="40"/>
                </a:cubicBezTo>
                <a:cubicBezTo>
                  <a:pt x="18" y="43"/>
                  <a:pt x="20" y="44"/>
                  <a:pt x="21" y="46"/>
                </a:cubicBezTo>
                <a:cubicBezTo>
                  <a:pt x="22" y="46"/>
                  <a:pt x="23" y="46"/>
                  <a:pt x="24" y="46"/>
                </a:cubicBezTo>
                <a:close/>
                <a:moveTo>
                  <a:pt x="40" y="10"/>
                </a:moveTo>
                <a:cubicBezTo>
                  <a:pt x="40" y="10"/>
                  <a:pt x="40" y="10"/>
                  <a:pt x="40" y="10"/>
                </a:cubicBezTo>
                <a:cubicBezTo>
                  <a:pt x="40" y="10"/>
                  <a:pt x="39" y="10"/>
                  <a:pt x="39" y="9"/>
                </a:cubicBezTo>
                <a:cubicBezTo>
                  <a:pt x="38" y="10"/>
                  <a:pt x="37" y="11"/>
                  <a:pt x="36" y="11"/>
                </a:cubicBezTo>
                <a:cubicBezTo>
                  <a:pt x="38" y="15"/>
                  <a:pt x="38" y="19"/>
                  <a:pt x="39" y="24"/>
                </a:cubicBezTo>
                <a:cubicBezTo>
                  <a:pt x="46" y="24"/>
                  <a:pt x="46" y="24"/>
                  <a:pt x="46" y="24"/>
                </a:cubicBezTo>
                <a:cubicBezTo>
                  <a:pt x="46" y="18"/>
                  <a:pt x="43" y="13"/>
                  <a:pt x="40" y="10"/>
                </a:cubicBezTo>
                <a:close/>
                <a:moveTo>
                  <a:pt x="37" y="8"/>
                </a:moveTo>
                <a:cubicBezTo>
                  <a:pt x="37" y="8"/>
                  <a:pt x="37" y="8"/>
                  <a:pt x="37" y="8"/>
                </a:cubicBezTo>
                <a:cubicBezTo>
                  <a:pt x="36" y="7"/>
                  <a:pt x="35" y="6"/>
                  <a:pt x="33" y="5"/>
                </a:cubicBezTo>
                <a:cubicBezTo>
                  <a:pt x="34" y="6"/>
                  <a:pt x="34" y="7"/>
                  <a:pt x="35" y="8"/>
                </a:cubicBezTo>
                <a:cubicBezTo>
                  <a:pt x="35" y="8"/>
                  <a:pt x="35" y="9"/>
                  <a:pt x="35" y="9"/>
                </a:cubicBezTo>
                <a:cubicBezTo>
                  <a:pt x="36" y="9"/>
                  <a:pt x="37" y="8"/>
                  <a:pt x="37" y="8"/>
                </a:cubicBezTo>
                <a:close/>
                <a:moveTo>
                  <a:pt x="28" y="4"/>
                </a:moveTo>
                <a:cubicBezTo>
                  <a:pt x="28" y="4"/>
                  <a:pt x="28" y="4"/>
                  <a:pt x="28" y="4"/>
                </a:cubicBezTo>
                <a:cubicBezTo>
                  <a:pt x="28" y="4"/>
                  <a:pt x="27" y="4"/>
                  <a:pt x="26" y="4"/>
                </a:cubicBezTo>
                <a:cubicBezTo>
                  <a:pt x="26" y="12"/>
                  <a:pt x="26" y="12"/>
                  <a:pt x="26" y="12"/>
                </a:cubicBezTo>
                <a:cubicBezTo>
                  <a:pt x="28" y="12"/>
                  <a:pt x="30" y="11"/>
                  <a:pt x="32" y="10"/>
                </a:cubicBezTo>
                <a:cubicBezTo>
                  <a:pt x="33" y="10"/>
                  <a:pt x="33" y="10"/>
                  <a:pt x="33" y="10"/>
                </a:cubicBezTo>
                <a:cubicBezTo>
                  <a:pt x="33" y="10"/>
                  <a:pt x="33" y="9"/>
                  <a:pt x="33" y="9"/>
                </a:cubicBezTo>
                <a:cubicBezTo>
                  <a:pt x="31" y="7"/>
                  <a:pt x="30" y="5"/>
                  <a:pt x="28" y="4"/>
                </a:cubicBezTo>
                <a:close/>
                <a:moveTo>
                  <a:pt x="24" y="4"/>
                </a:moveTo>
                <a:cubicBezTo>
                  <a:pt x="24" y="4"/>
                  <a:pt x="24" y="4"/>
                  <a:pt x="24" y="4"/>
                </a:cubicBezTo>
                <a:cubicBezTo>
                  <a:pt x="23" y="4"/>
                  <a:pt x="22" y="4"/>
                  <a:pt x="21" y="4"/>
                </a:cubicBezTo>
                <a:cubicBezTo>
                  <a:pt x="20" y="5"/>
                  <a:pt x="18" y="7"/>
                  <a:pt x="17" y="9"/>
                </a:cubicBezTo>
                <a:cubicBezTo>
                  <a:pt x="17" y="9"/>
                  <a:pt x="17" y="10"/>
                  <a:pt x="16" y="10"/>
                </a:cubicBezTo>
                <a:cubicBezTo>
                  <a:pt x="17" y="10"/>
                  <a:pt x="17" y="10"/>
                  <a:pt x="17" y="10"/>
                </a:cubicBezTo>
                <a:cubicBezTo>
                  <a:pt x="19" y="11"/>
                  <a:pt x="21" y="12"/>
                  <a:pt x="24" y="12"/>
                </a:cubicBezTo>
                <a:cubicBezTo>
                  <a:pt x="24" y="4"/>
                  <a:pt x="24" y="4"/>
                  <a:pt x="24" y="4"/>
                </a:cubicBezTo>
                <a:close/>
                <a:moveTo>
                  <a:pt x="17" y="5"/>
                </a:moveTo>
                <a:cubicBezTo>
                  <a:pt x="17" y="5"/>
                  <a:pt x="17" y="5"/>
                  <a:pt x="17" y="5"/>
                </a:cubicBezTo>
                <a:cubicBezTo>
                  <a:pt x="15" y="6"/>
                  <a:pt x="14" y="7"/>
                  <a:pt x="12" y="8"/>
                </a:cubicBezTo>
                <a:cubicBezTo>
                  <a:pt x="13" y="8"/>
                  <a:pt x="14" y="9"/>
                  <a:pt x="14" y="9"/>
                </a:cubicBezTo>
                <a:cubicBezTo>
                  <a:pt x="14" y="9"/>
                  <a:pt x="15" y="8"/>
                  <a:pt x="15" y="8"/>
                </a:cubicBezTo>
                <a:cubicBezTo>
                  <a:pt x="15" y="7"/>
                  <a:pt x="16" y="6"/>
                  <a:pt x="17" y="5"/>
                </a:cubicBezTo>
                <a:close/>
                <a:moveTo>
                  <a:pt x="10" y="9"/>
                </a:moveTo>
                <a:cubicBezTo>
                  <a:pt x="10" y="9"/>
                  <a:pt x="10" y="9"/>
                  <a:pt x="10" y="9"/>
                </a:cubicBezTo>
                <a:cubicBezTo>
                  <a:pt x="10" y="10"/>
                  <a:pt x="10" y="10"/>
                  <a:pt x="10" y="10"/>
                </a:cubicBezTo>
                <a:cubicBezTo>
                  <a:pt x="6" y="13"/>
                  <a:pt x="4" y="18"/>
                  <a:pt x="4" y="24"/>
                </a:cubicBezTo>
                <a:cubicBezTo>
                  <a:pt x="11" y="24"/>
                  <a:pt x="11" y="24"/>
                  <a:pt x="11" y="24"/>
                </a:cubicBezTo>
                <a:cubicBezTo>
                  <a:pt x="11" y="19"/>
                  <a:pt x="12" y="15"/>
                  <a:pt x="13" y="11"/>
                </a:cubicBezTo>
                <a:cubicBezTo>
                  <a:pt x="12" y="11"/>
                  <a:pt x="11" y="10"/>
                  <a:pt x="10" y="9"/>
                </a:cubicBezTo>
                <a:close/>
                <a:moveTo>
                  <a:pt x="4" y="26"/>
                </a:moveTo>
                <a:cubicBezTo>
                  <a:pt x="4" y="26"/>
                  <a:pt x="4" y="26"/>
                  <a:pt x="4" y="26"/>
                </a:cubicBezTo>
                <a:cubicBezTo>
                  <a:pt x="4" y="31"/>
                  <a:pt x="6" y="36"/>
                  <a:pt x="10" y="40"/>
                </a:cubicBezTo>
                <a:cubicBezTo>
                  <a:pt x="10" y="40"/>
                  <a:pt x="10" y="40"/>
                  <a:pt x="10" y="40"/>
                </a:cubicBezTo>
                <a:cubicBezTo>
                  <a:pt x="11" y="39"/>
                  <a:pt x="12" y="39"/>
                  <a:pt x="13" y="38"/>
                </a:cubicBezTo>
                <a:cubicBezTo>
                  <a:pt x="12" y="35"/>
                  <a:pt x="11" y="30"/>
                  <a:pt x="11" y="26"/>
                </a:cubicBezTo>
                <a:cubicBezTo>
                  <a:pt x="4" y="26"/>
                  <a:pt x="4" y="26"/>
                  <a:pt x="4" y="26"/>
                </a:cubicBezTo>
                <a:close/>
                <a:moveTo>
                  <a:pt x="12" y="42"/>
                </a:moveTo>
                <a:cubicBezTo>
                  <a:pt x="12" y="42"/>
                  <a:pt x="12" y="42"/>
                  <a:pt x="12" y="42"/>
                </a:cubicBezTo>
                <a:cubicBezTo>
                  <a:pt x="14" y="43"/>
                  <a:pt x="15" y="43"/>
                  <a:pt x="17" y="44"/>
                </a:cubicBezTo>
                <a:cubicBezTo>
                  <a:pt x="16" y="43"/>
                  <a:pt x="15" y="42"/>
                  <a:pt x="15" y="42"/>
                </a:cubicBezTo>
                <a:cubicBezTo>
                  <a:pt x="15" y="41"/>
                  <a:pt x="14" y="41"/>
                  <a:pt x="14" y="40"/>
                </a:cubicBezTo>
                <a:cubicBezTo>
                  <a:pt x="14" y="41"/>
                  <a:pt x="13" y="41"/>
                  <a:pt x="12" y="42"/>
                </a:cubicBezTo>
                <a:close/>
                <a:moveTo>
                  <a:pt x="26" y="46"/>
                </a:moveTo>
                <a:cubicBezTo>
                  <a:pt x="26" y="46"/>
                  <a:pt x="26" y="46"/>
                  <a:pt x="26" y="46"/>
                </a:cubicBezTo>
                <a:cubicBezTo>
                  <a:pt x="27" y="46"/>
                  <a:pt x="28" y="46"/>
                  <a:pt x="28" y="46"/>
                </a:cubicBezTo>
                <a:cubicBezTo>
                  <a:pt x="30" y="44"/>
                  <a:pt x="31" y="43"/>
                  <a:pt x="33" y="40"/>
                </a:cubicBezTo>
                <a:cubicBezTo>
                  <a:pt x="33" y="40"/>
                  <a:pt x="33" y="40"/>
                  <a:pt x="33" y="39"/>
                </a:cubicBezTo>
                <a:cubicBezTo>
                  <a:pt x="33" y="39"/>
                  <a:pt x="33" y="39"/>
                  <a:pt x="32" y="39"/>
                </a:cubicBezTo>
                <a:cubicBezTo>
                  <a:pt x="30" y="38"/>
                  <a:pt x="28" y="38"/>
                  <a:pt x="26" y="38"/>
                </a:cubicBezTo>
                <a:cubicBezTo>
                  <a:pt x="26" y="46"/>
                  <a:pt x="26" y="46"/>
                  <a:pt x="26" y="46"/>
                </a:cubicBezTo>
                <a:close/>
                <a:moveTo>
                  <a:pt x="33" y="44"/>
                </a:moveTo>
                <a:cubicBezTo>
                  <a:pt x="33" y="44"/>
                  <a:pt x="33" y="44"/>
                  <a:pt x="33" y="44"/>
                </a:cubicBezTo>
                <a:cubicBezTo>
                  <a:pt x="35" y="43"/>
                  <a:pt x="36" y="43"/>
                  <a:pt x="37" y="42"/>
                </a:cubicBezTo>
                <a:cubicBezTo>
                  <a:pt x="37" y="41"/>
                  <a:pt x="36" y="41"/>
                  <a:pt x="35" y="40"/>
                </a:cubicBezTo>
                <a:cubicBezTo>
                  <a:pt x="35" y="41"/>
                  <a:pt x="35" y="41"/>
                  <a:pt x="35" y="42"/>
                </a:cubicBezTo>
                <a:cubicBezTo>
                  <a:pt x="34" y="42"/>
                  <a:pt x="34" y="43"/>
                  <a:pt x="33" y="44"/>
                </a:cubicBezTo>
                <a:close/>
                <a:moveTo>
                  <a:pt x="39" y="40"/>
                </a:moveTo>
                <a:cubicBezTo>
                  <a:pt x="39" y="40"/>
                  <a:pt x="39" y="40"/>
                  <a:pt x="39" y="40"/>
                </a:cubicBezTo>
                <a:cubicBezTo>
                  <a:pt x="40" y="40"/>
                  <a:pt x="40" y="40"/>
                  <a:pt x="40" y="40"/>
                </a:cubicBezTo>
                <a:cubicBezTo>
                  <a:pt x="43" y="36"/>
                  <a:pt x="46" y="31"/>
                  <a:pt x="46" y="26"/>
                </a:cubicBezTo>
                <a:cubicBezTo>
                  <a:pt x="39" y="26"/>
                  <a:pt x="39" y="26"/>
                  <a:pt x="39" y="26"/>
                </a:cubicBezTo>
                <a:cubicBezTo>
                  <a:pt x="38" y="30"/>
                  <a:pt x="38" y="35"/>
                  <a:pt x="36" y="38"/>
                </a:cubicBezTo>
                <a:cubicBezTo>
                  <a:pt x="37" y="39"/>
                  <a:pt x="38" y="39"/>
                  <a:pt x="39" y="40"/>
                </a:cubicBezTo>
                <a:close/>
                <a:moveTo>
                  <a:pt x="34" y="12"/>
                </a:moveTo>
                <a:cubicBezTo>
                  <a:pt x="34" y="12"/>
                  <a:pt x="34" y="12"/>
                  <a:pt x="34" y="12"/>
                </a:cubicBezTo>
                <a:cubicBezTo>
                  <a:pt x="34" y="12"/>
                  <a:pt x="34" y="12"/>
                  <a:pt x="33" y="13"/>
                </a:cubicBezTo>
                <a:cubicBezTo>
                  <a:pt x="31" y="13"/>
                  <a:pt x="29" y="14"/>
                  <a:pt x="26" y="14"/>
                </a:cubicBezTo>
                <a:cubicBezTo>
                  <a:pt x="26" y="24"/>
                  <a:pt x="26" y="24"/>
                  <a:pt x="26" y="24"/>
                </a:cubicBezTo>
                <a:cubicBezTo>
                  <a:pt x="36" y="24"/>
                  <a:pt x="36" y="24"/>
                  <a:pt x="36" y="24"/>
                </a:cubicBezTo>
                <a:cubicBezTo>
                  <a:pt x="36" y="19"/>
                  <a:pt x="35" y="15"/>
                  <a:pt x="34" y="12"/>
                </a:cubicBezTo>
                <a:close/>
                <a:moveTo>
                  <a:pt x="24" y="14"/>
                </a:moveTo>
                <a:cubicBezTo>
                  <a:pt x="24" y="14"/>
                  <a:pt x="24" y="14"/>
                  <a:pt x="24" y="14"/>
                </a:cubicBezTo>
                <a:cubicBezTo>
                  <a:pt x="21" y="14"/>
                  <a:pt x="19" y="13"/>
                  <a:pt x="16" y="13"/>
                </a:cubicBezTo>
                <a:cubicBezTo>
                  <a:pt x="16" y="12"/>
                  <a:pt x="16" y="12"/>
                  <a:pt x="15" y="12"/>
                </a:cubicBezTo>
                <a:cubicBezTo>
                  <a:pt x="14" y="15"/>
                  <a:pt x="13" y="19"/>
                  <a:pt x="13" y="24"/>
                </a:cubicBezTo>
                <a:cubicBezTo>
                  <a:pt x="24" y="24"/>
                  <a:pt x="24" y="24"/>
                  <a:pt x="24" y="24"/>
                </a:cubicBezTo>
                <a:cubicBezTo>
                  <a:pt x="24" y="14"/>
                  <a:pt x="24" y="14"/>
                  <a:pt x="24" y="14"/>
                </a:cubicBezTo>
                <a:close/>
                <a:moveTo>
                  <a:pt x="24" y="35"/>
                </a:moveTo>
                <a:cubicBezTo>
                  <a:pt x="24" y="35"/>
                  <a:pt x="24" y="35"/>
                  <a:pt x="24" y="35"/>
                </a:cubicBezTo>
                <a:cubicBezTo>
                  <a:pt x="24" y="26"/>
                  <a:pt x="24" y="26"/>
                  <a:pt x="24" y="26"/>
                </a:cubicBezTo>
                <a:cubicBezTo>
                  <a:pt x="13" y="26"/>
                  <a:pt x="13" y="26"/>
                  <a:pt x="13" y="26"/>
                </a:cubicBezTo>
                <a:cubicBezTo>
                  <a:pt x="13" y="30"/>
                  <a:pt x="14" y="34"/>
                  <a:pt x="15" y="37"/>
                </a:cubicBezTo>
                <a:cubicBezTo>
                  <a:pt x="16" y="37"/>
                  <a:pt x="16" y="37"/>
                  <a:pt x="16" y="37"/>
                </a:cubicBezTo>
                <a:cubicBezTo>
                  <a:pt x="19" y="36"/>
                  <a:pt x="21" y="36"/>
                  <a:pt x="24" y="35"/>
                </a:cubicBezTo>
                <a:close/>
                <a:moveTo>
                  <a:pt x="26" y="35"/>
                </a:moveTo>
                <a:cubicBezTo>
                  <a:pt x="26" y="35"/>
                  <a:pt x="26" y="35"/>
                  <a:pt x="26" y="35"/>
                </a:cubicBezTo>
                <a:cubicBezTo>
                  <a:pt x="29" y="36"/>
                  <a:pt x="31" y="36"/>
                  <a:pt x="33" y="37"/>
                </a:cubicBezTo>
                <a:cubicBezTo>
                  <a:pt x="34" y="37"/>
                  <a:pt x="34" y="37"/>
                  <a:pt x="34" y="37"/>
                </a:cubicBezTo>
                <a:cubicBezTo>
                  <a:pt x="35" y="34"/>
                  <a:pt x="36" y="30"/>
                  <a:pt x="36" y="26"/>
                </a:cubicBezTo>
                <a:cubicBezTo>
                  <a:pt x="26" y="26"/>
                  <a:pt x="26" y="26"/>
                  <a:pt x="26" y="26"/>
                </a:cubicBezTo>
                <a:cubicBezTo>
                  <a:pt x="26" y="35"/>
                  <a:pt x="26" y="35"/>
                  <a:pt x="26" y="35"/>
                </a:cubicBezTo>
                <a:close/>
              </a:path>
            </a:pathLst>
          </a:custGeom>
          <a:solidFill>
            <a:srgbClr val="FFFFFF"/>
          </a:solidFill>
          <a:ln>
            <a:noFill/>
          </a:ln>
          <a:effectLst/>
        </p:spPr>
        <p:txBody>
          <a:bodyPr/>
          <a:lstStyle/>
          <a:p>
            <a:endParaRPr lang="zh-CN" altLang="en-US" sz="2400"/>
          </a:p>
        </p:txBody>
      </p:sp>
      <p:sp>
        <p:nvSpPr>
          <p:cNvPr id="38" name="矩形 37"/>
          <p:cNvSpPr/>
          <p:nvPr/>
        </p:nvSpPr>
        <p:spPr>
          <a:xfrm>
            <a:off x="9157249" y="3544494"/>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9" name="圆角矩形 38"/>
          <p:cNvSpPr/>
          <p:nvPr/>
        </p:nvSpPr>
        <p:spPr>
          <a:xfrm>
            <a:off x="9157250" y="2789376"/>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0" name="矩形 39"/>
          <p:cNvSpPr/>
          <p:nvPr/>
        </p:nvSpPr>
        <p:spPr>
          <a:xfrm>
            <a:off x="8322717" y="5649967"/>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1" name="圆角矩形 40"/>
          <p:cNvSpPr/>
          <p:nvPr/>
        </p:nvSpPr>
        <p:spPr>
          <a:xfrm>
            <a:off x="8322718" y="4894849"/>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2" name="矩形 41"/>
          <p:cNvSpPr/>
          <p:nvPr/>
        </p:nvSpPr>
        <p:spPr>
          <a:xfrm>
            <a:off x="574474" y="5242419"/>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3" name="圆角矩形 42"/>
          <p:cNvSpPr/>
          <p:nvPr/>
        </p:nvSpPr>
        <p:spPr>
          <a:xfrm>
            <a:off x="574475" y="4487301"/>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4" name="矩形 43"/>
          <p:cNvSpPr/>
          <p:nvPr/>
        </p:nvSpPr>
        <p:spPr>
          <a:xfrm>
            <a:off x="764679" y="2957284"/>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5" name="圆角矩形 44"/>
          <p:cNvSpPr/>
          <p:nvPr/>
        </p:nvSpPr>
        <p:spPr>
          <a:xfrm>
            <a:off x="764680" y="2202166"/>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54" name="Rounded Rectangle 24"/>
          <p:cNvSpPr/>
          <p:nvPr/>
        </p:nvSpPr>
        <p:spPr>
          <a:xfrm>
            <a:off x="4872319" y="3725340"/>
            <a:ext cx="288625" cy="288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5" name="Rounded Rectangle 24"/>
          <p:cNvSpPr/>
          <p:nvPr/>
        </p:nvSpPr>
        <p:spPr>
          <a:xfrm>
            <a:off x="7208589" y="3137824"/>
            <a:ext cx="288625" cy="288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Tree>
  </p:cSld>
  <p:clrMapOvr>
    <a:masterClrMapping/>
  </p:clrMapOvr>
  <p:transition spd="slow" advTm="1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5" name="Shape 1855"/>
          <p:cNvSpPr/>
          <p:nvPr/>
        </p:nvSpPr>
        <p:spPr>
          <a:xfrm>
            <a:off x="2075684" y="1768414"/>
            <a:ext cx="280225" cy="2536886"/>
          </a:xfrm>
          <a:prstGeom prst="roundRect">
            <a:avLst>
              <a:gd name="adj" fmla="val 50000"/>
            </a:avLst>
          </a:prstGeom>
          <a:solidFill>
            <a:schemeClr val="accent1"/>
          </a:solidFill>
          <a:ln w="12700">
            <a:miter lim="400000"/>
          </a:ln>
        </p:spPr>
        <p:txBody>
          <a:bodyPr lIns="0" tIns="0" rIns="0" bIns="0"/>
          <a:lstStyle/>
          <a:p>
            <a:pPr lvl="0"/>
          </a:p>
        </p:txBody>
      </p:sp>
      <p:sp>
        <p:nvSpPr>
          <p:cNvPr id="16" name="Shape 1868"/>
          <p:cNvSpPr/>
          <p:nvPr/>
        </p:nvSpPr>
        <p:spPr>
          <a:xfrm>
            <a:off x="1815476" y="2636537"/>
            <a:ext cx="800640" cy="80064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cap="flat">
            <a:solidFill>
              <a:srgbClr val="FFFFFF"/>
            </a:solidFill>
            <a:prstDash val="solid"/>
            <a:miter lim="400000"/>
          </a:ln>
          <a:effectLst>
            <a:outerShdw blurRad="63500" sx="102000" sy="102000" algn="ctr" rotWithShape="0">
              <a:prstClr val="black">
                <a:alpha val="40000"/>
              </a:prstClr>
            </a:outerShdw>
          </a:effectLst>
        </p:spPr>
        <p:txBody>
          <a:bodyPr wrap="square" lIns="38100" tIns="38100" rIns="38100" bIns="38100" numCol="1" anchor="ctr">
            <a:noAutofit/>
          </a:bodyPr>
          <a:lstStyle/>
          <a:p>
            <a:pPr lvl="0"/>
          </a:p>
        </p:txBody>
      </p:sp>
      <p:sp>
        <p:nvSpPr>
          <p:cNvPr id="17" name="KSO_Shape"/>
          <p:cNvSpPr/>
          <p:nvPr/>
        </p:nvSpPr>
        <p:spPr>
          <a:xfrm>
            <a:off x="2039893" y="2919295"/>
            <a:ext cx="351805" cy="235123"/>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accent1"/>
          </a:solidFill>
          <a:ln w="12700" cap="flat">
            <a:solidFill>
              <a:srgbClr val="FFFFFF"/>
            </a:solidFill>
            <a:miter lim="400000"/>
          </a:ln>
          <a:effectLst/>
        </p:spPr>
        <p:txBody>
          <a:bodyPr wrap="square" lIns="0" tIns="0" rIns="0" bIns="0" numCol="1" anchor="t">
            <a:noAutofit/>
          </a:bodyPr>
          <a:lstStyle/>
          <a:p>
            <a:endParaRPr lang="en-US">
              <a:solidFill>
                <a:schemeClr val="tx1"/>
              </a:solidFill>
              <a:latin typeface="Calibri" panose="020F0502020204030204" pitchFamily="34" charset="0"/>
              <a:ea typeface="幼圆" panose="02010509060101010101" pitchFamily="49" charset="-122"/>
            </a:endParaRPr>
          </a:p>
        </p:txBody>
      </p:sp>
      <p:sp>
        <p:nvSpPr>
          <p:cNvPr id="18" name="矩形 17"/>
          <p:cNvSpPr/>
          <p:nvPr/>
        </p:nvSpPr>
        <p:spPr>
          <a:xfrm>
            <a:off x="2688133" y="2936410"/>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9" name="矩形 18"/>
          <p:cNvSpPr/>
          <p:nvPr/>
        </p:nvSpPr>
        <p:spPr>
          <a:xfrm>
            <a:off x="2688133" y="2127524"/>
            <a:ext cx="2687767"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accent1"/>
                </a:solidFill>
                <a:latin typeface="+mj-ea"/>
                <a:ea typeface="+mj-ea"/>
              </a:rPr>
              <a:t>请在此输入您的小标题</a:t>
            </a:r>
            <a:endParaRPr lang="zh-CN" altLang="zh-CN" sz="1800" dirty="0">
              <a:solidFill>
                <a:schemeClr val="accent1"/>
              </a:solidFill>
              <a:latin typeface="+mj-ea"/>
              <a:ea typeface="+mj-ea"/>
            </a:endParaRPr>
          </a:p>
        </p:txBody>
      </p:sp>
      <p:sp>
        <p:nvSpPr>
          <p:cNvPr id="20" name="Shape 1855"/>
          <p:cNvSpPr/>
          <p:nvPr/>
        </p:nvSpPr>
        <p:spPr>
          <a:xfrm>
            <a:off x="7019159" y="1768414"/>
            <a:ext cx="280225" cy="2536886"/>
          </a:xfrm>
          <a:prstGeom prst="roundRect">
            <a:avLst>
              <a:gd name="adj" fmla="val 50000"/>
            </a:avLst>
          </a:prstGeom>
          <a:solidFill>
            <a:schemeClr val="accent1"/>
          </a:solidFill>
          <a:ln w="12700">
            <a:miter lim="400000"/>
          </a:ln>
        </p:spPr>
        <p:txBody>
          <a:bodyPr lIns="0" tIns="0" rIns="0" bIns="0"/>
          <a:lstStyle/>
          <a:p>
            <a:pPr lvl="0"/>
          </a:p>
        </p:txBody>
      </p:sp>
      <p:sp>
        <p:nvSpPr>
          <p:cNvPr id="21" name="Shape 1868"/>
          <p:cNvSpPr/>
          <p:nvPr/>
        </p:nvSpPr>
        <p:spPr>
          <a:xfrm>
            <a:off x="6758951" y="2636537"/>
            <a:ext cx="800640" cy="80064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cap="flat">
            <a:solidFill>
              <a:srgbClr val="FFFFFF"/>
            </a:solidFill>
            <a:prstDash val="solid"/>
            <a:miter lim="400000"/>
          </a:ln>
          <a:effectLst>
            <a:outerShdw blurRad="63500" sx="102000" sy="102000" algn="ctr" rotWithShape="0">
              <a:prstClr val="black">
                <a:alpha val="40000"/>
              </a:prstClr>
            </a:outerShdw>
          </a:effectLst>
        </p:spPr>
        <p:txBody>
          <a:bodyPr wrap="square" lIns="38100" tIns="38100" rIns="38100" bIns="38100" numCol="1" anchor="ctr">
            <a:noAutofit/>
          </a:bodyPr>
          <a:lstStyle/>
          <a:p>
            <a:pPr lvl="0"/>
          </a:p>
        </p:txBody>
      </p:sp>
      <p:sp>
        <p:nvSpPr>
          <p:cNvPr id="22" name="矩形 21"/>
          <p:cNvSpPr/>
          <p:nvPr/>
        </p:nvSpPr>
        <p:spPr>
          <a:xfrm>
            <a:off x="7631608" y="2936410"/>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3" name="矩形 22"/>
          <p:cNvSpPr/>
          <p:nvPr/>
        </p:nvSpPr>
        <p:spPr>
          <a:xfrm>
            <a:off x="7631608" y="2127524"/>
            <a:ext cx="2687767"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accent1"/>
                </a:solidFill>
                <a:latin typeface="+mj-ea"/>
                <a:ea typeface="+mj-ea"/>
              </a:rPr>
              <a:t>请在此输入您的小标题</a:t>
            </a:r>
            <a:endParaRPr lang="zh-CN" altLang="zh-CN" sz="1800" dirty="0">
              <a:solidFill>
                <a:schemeClr val="accent1"/>
              </a:solidFill>
              <a:latin typeface="+mj-ea"/>
              <a:ea typeface="+mj-ea"/>
            </a:endParaRPr>
          </a:p>
        </p:txBody>
      </p:sp>
      <p:sp>
        <p:nvSpPr>
          <p:cNvPr id="24" name="KSO_Shape"/>
          <p:cNvSpPr/>
          <p:nvPr/>
        </p:nvSpPr>
        <p:spPr bwMode="auto">
          <a:xfrm>
            <a:off x="6996384" y="2868354"/>
            <a:ext cx="325774" cy="337007"/>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accent1"/>
          </a:solidFill>
          <a:ln w="12700" cap="flat">
            <a:solidFill>
              <a:srgbClr val="FFFFFF"/>
            </a:solidFill>
            <a:miter lim="400000"/>
          </a:ln>
          <a:effectLst/>
        </p:spPr>
        <p:txBody>
          <a:bodyPr wrap="square" lIns="0" tIns="0" rIns="0" bIns="0" numCol="1" anchor="t">
            <a:noAutofit/>
          </a:bodyPr>
          <a:lstStyle/>
          <a:p>
            <a:endParaRPr lang="zh-CN" altLang="en-US"/>
          </a:p>
        </p:txBody>
      </p:sp>
      <p:sp>
        <p:nvSpPr>
          <p:cNvPr id="25" name="Shape 1855"/>
          <p:cNvSpPr/>
          <p:nvPr/>
        </p:nvSpPr>
        <p:spPr>
          <a:xfrm rot="5400000">
            <a:off x="6066955" y="35178"/>
            <a:ext cx="58091" cy="10105575"/>
          </a:xfrm>
          <a:prstGeom prst="roundRect">
            <a:avLst>
              <a:gd name="adj" fmla="val 50000"/>
            </a:avLst>
          </a:prstGeom>
          <a:solidFill>
            <a:schemeClr val="accent1"/>
          </a:solidFill>
          <a:ln w="12700">
            <a:miter lim="400000"/>
          </a:ln>
        </p:spPr>
        <p:txBody>
          <a:bodyPr lIns="0" tIns="0" rIns="0" bIns="0"/>
          <a:lstStyle/>
          <a:p>
            <a:pPr lvl="0"/>
          </a:p>
        </p:txBody>
      </p:sp>
      <p:sp>
        <p:nvSpPr>
          <p:cNvPr id="26" name="矩形 25"/>
          <p:cNvSpPr/>
          <p:nvPr/>
        </p:nvSpPr>
        <p:spPr>
          <a:xfrm>
            <a:off x="1136129" y="5307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6" name="矩形 15"/>
          <p:cNvSpPr/>
          <p:nvPr/>
        </p:nvSpPr>
        <p:spPr>
          <a:xfrm>
            <a:off x="9532117"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7" name="矩形 16"/>
          <p:cNvSpPr/>
          <p:nvPr/>
        </p:nvSpPr>
        <p:spPr>
          <a:xfrm>
            <a:off x="3968992"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矩形 17"/>
          <p:cNvSpPr/>
          <p:nvPr/>
        </p:nvSpPr>
        <p:spPr>
          <a:xfrm>
            <a:off x="1187430"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Freeform 101"/>
          <p:cNvSpPr>
            <a:spLocks noEditPoints="1"/>
          </p:cNvSpPr>
          <p:nvPr/>
        </p:nvSpPr>
        <p:spPr bwMode="auto">
          <a:xfrm>
            <a:off x="1519390" y="2781283"/>
            <a:ext cx="808535" cy="535777"/>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20" name="矩形 19"/>
          <p:cNvSpPr/>
          <p:nvPr/>
        </p:nvSpPr>
        <p:spPr>
          <a:xfrm>
            <a:off x="6750554"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KSO_Shape"/>
          <p:cNvSpPr/>
          <p:nvPr/>
        </p:nvSpPr>
        <p:spPr bwMode="auto">
          <a:xfrm>
            <a:off x="7147535" y="2770424"/>
            <a:ext cx="678493" cy="557494"/>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22" name="KSO_Shape"/>
          <p:cNvSpPr/>
          <p:nvPr/>
        </p:nvSpPr>
        <p:spPr bwMode="auto">
          <a:xfrm>
            <a:off x="4341770" y="2685722"/>
            <a:ext cx="726898" cy="726898"/>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3" name="KSO_Shape"/>
          <p:cNvSpPr/>
          <p:nvPr/>
        </p:nvSpPr>
        <p:spPr>
          <a:xfrm>
            <a:off x="9924899" y="2636211"/>
            <a:ext cx="686891" cy="825921"/>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latin typeface="Calibri" panose="020F0502020204030204" pitchFamily="34" charset="0"/>
              <a:ea typeface="宋体" panose="02010600030101010101" pitchFamily="2" charset="-122"/>
            </a:endParaRPr>
          </a:p>
        </p:txBody>
      </p:sp>
      <p:sp>
        <p:nvSpPr>
          <p:cNvPr id="24" name="矩形 23"/>
          <p:cNvSpPr/>
          <p:nvPr/>
        </p:nvSpPr>
        <p:spPr>
          <a:xfrm>
            <a:off x="1058180" y="3914749"/>
            <a:ext cx="4509873"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
        <p:nvSpPr>
          <p:cNvPr id="25" name="矩形 24"/>
          <p:cNvSpPr/>
          <p:nvPr/>
        </p:nvSpPr>
        <p:spPr>
          <a:xfrm>
            <a:off x="6638010" y="3914749"/>
            <a:ext cx="4509873"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Tree>
  </p:cSld>
  <p:clrMapOvr>
    <a:masterClrMapping/>
  </p:clrMapOvr>
  <p:transition spd="slow" advTm="1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 name="矩形 8"/>
          <p:cNvSpPr/>
          <p:nvPr/>
        </p:nvSpPr>
        <p:spPr>
          <a:xfrm>
            <a:off x="1136129" y="521242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0" name="文本框 9"/>
          <p:cNvSpPr txBox="1"/>
          <p:nvPr/>
        </p:nvSpPr>
        <p:spPr>
          <a:xfrm>
            <a:off x="404621" y="5364825"/>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grpSp>
        <p:nvGrpSpPr>
          <p:cNvPr id="11" name="组合 10"/>
          <p:cNvGrpSpPr/>
          <p:nvPr/>
        </p:nvGrpSpPr>
        <p:grpSpPr>
          <a:xfrm>
            <a:off x="2609863" y="2311119"/>
            <a:ext cx="1295016" cy="2347403"/>
            <a:chOff x="3546849" y="3594011"/>
            <a:chExt cx="1295016" cy="2347403"/>
          </a:xfrm>
        </p:grpSpPr>
        <p:sp>
          <p:nvSpPr>
            <p:cNvPr id="12" name="自由: 形状 11"/>
            <p:cNvSpPr/>
            <p:nvPr/>
          </p:nvSpPr>
          <p:spPr>
            <a:xfrm>
              <a:off x="3757748" y="359401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546849" y="4646398"/>
              <a:ext cx="1295016" cy="1295016"/>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01</a:t>
              </a:r>
              <a:endParaRPr lang="zh-CN" altLang="en-US" sz="4400" b="1" dirty="0">
                <a:solidFill>
                  <a:schemeClr val="tx1"/>
                </a:solidFill>
              </a:endParaRPr>
            </a:p>
          </p:txBody>
        </p:sp>
      </p:grpSp>
      <p:sp>
        <p:nvSpPr>
          <p:cNvPr id="14" name="矩形 13"/>
          <p:cNvSpPr/>
          <p:nvPr/>
        </p:nvSpPr>
        <p:spPr>
          <a:xfrm>
            <a:off x="882259" y="20873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5" name="矩形 14"/>
          <p:cNvSpPr/>
          <p:nvPr/>
        </p:nvSpPr>
        <p:spPr>
          <a:xfrm>
            <a:off x="4253813" y="21635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grpSp>
        <p:nvGrpSpPr>
          <p:cNvPr id="16" name="组合 15"/>
          <p:cNvGrpSpPr/>
          <p:nvPr/>
        </p:nvGrpSpPr>
        <p:grpSpPr>
          <a:xfrm>
            <a:off x="8287122" y="2311119"/>
            <a:ext cx="1295016" cy="2347403"/>
            <a:chOff x="3546849" y="3594011"/>
            <a:chExt cx="1295016" cy="2347403"/>
          </a:xfrm>
        </p:grpSpPr>
        <p:sp>
          <p:nvSpPr>
            <p:cNvPr id="17" name="自由: 形状 16"/>
            <p:cNvSpPr/>
            <p:nvPr/>
          </p:nvSpPr>
          <p:spPr>
            <a:xfrm>
              <a:off x="3757748" y="359401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546849" y="4646398"/>
              <a:ext cx="1295016" cy="1295016"/>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02</a:t>
              </a:r>
              <a:endParaRPr lang="zh-CN" altLang="en-US" sz="4400" b="1" dirty="0">
                <a:solidFill>
                  <a:schemeClr val="tx1"/>
                </a:solidFill>
              </a:endParaRPr>
            </a:p>
          </p:txBody>
        </p:sp>
      </p:grpSp>
      <p:sp>
        <p:nvSpPr>
          <p:cNvPr id="19" name="矩形 18"/>
          <p:cNvSpPr/>
          <p:nvPr/>
        </p:nvSpPr>
        <p:spPr>
          <a:xfrm>
            <a:off x="6559518" y="20873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矩形 19"/>
          <p:cNvSpPr/>
          <p:nvPr/>
        </p:nvSpPr>
        <p:spPr>
          <a:xfrm>
            <a:off x="9931072" y="21635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4339" name="Freeform 5"/>
          <p:cNvSpPr/>
          <p:nvPr/>
        </p:nvSpPr>
        <p:spPr bwMode="auto">
          <a:xfrm>
            <a:off x="6540506" y="2295664"/>
            <a:ext cx="1510029" cy="1510029"/>
          </a:xfrm>
          <a:prstGeom prst="ellipse">
            <a:avLst/>
          </a:prstGeom>
          <a:solidFill>
            <a:schemeClr val="accent1"/>
          </a:solidFill>
          <a:ln>
            <a:noFill/>
          </a:ln>
        </p:spPr>
        <p:txBody>
          <a:bodyPr/>
          <a:lstStyle/>
          <a:p>
            <a:endParaRPr lang="zh-CN" altLang="en-US"/>
          </a:p>
        </p:txBody>
      </p:sp>
      <p:sp>
        <p:nvSpPr>
          <p:cNvPr id="14342" name="Freeform 8"/>
          <p:cNvSpPr/>
          <p:nvPr/>
        </p:nvSpPr>
        <p:spPr bwMode="auto">
          <a:xfrm>
            <a:off x="4141466" y="2294831"/>
            <a:ext cx="1510029" cy="151002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5"/>
          <p:cNvSpPr/>
          <p:nvPr/>
        </p:nvSpPr>
        <p:spPr bwMode="auto">
          <a:xfrm>
            <a:off x="6540506" y="3997875"/>
            <a:ext cx="1510029" cy="1510029"/>
          </a:xfrm>
          <a:prstGeom prst="ellipse">
            <a:avLst/>
          </a:prstGeom>
          <a:solidFill>
            <a:schemeClr val="accent1"/>
          </a:solidFill>
          <a:ln>
            <a:noFill/>
          </a:ln>
        </p:spPr>
        <p:txBody>
          <a:bodyPr/>
          <a:lstStyle/>
          <a:p>
            <a:endParaRPr lang="zh-CN" altLang="en-US"/>
          </a:p>
        </p:txBody>
      </p:sp>
      <p:sp>
        <p:nvSpPr>
          <p:cNvPr id="15" name="Freeform 8"/>
          <p:cNvSpPr/>
          <p:nvPr/>
        </p:nvSpPr>
        <p:spPr bwMode="auto">
          <a:xfrm>
            <a:off x="4141466" y="3997042"/>
            <a:ext cx="1510029" cy="1510029"/>
          </a:xfrm>
          <a:prstGeom prst="ellipse">
            <a:avLst/>
          </a:prstGeom>
          <a:solidFill>
            <a:schemeClr val="accent1"/>
          </a:solidFill>
          <a:ln>
            <a:noFill/>
          </a:ln>
        </p:spPr>
        <p:txBody>
          <a:bodyPr/>
          <a:lstStyle/>
          <a:p>
            <a:endParaRPr lang="zh-CN" altLang="en-US"/>
          </a:p>
        </p:txBody>
      </p:sp>
      <p:sp>
        <p:nvSpPr>
          <p:cNvPr id="16" name="KSO_Shape"/>
          <p:cNvSpPr/>
          <p:nvPr/>
        </p:nvSpPr>
        <p:spPr bwMode="auto">
          <a:xfrm>
            <a:off x="4370905" y="4329064"/>
            <a:ext cx="972264" cy="98972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0" name="KSO_Shape"/>
          <p:cNvSpPr/>
          <p:nvPr/>
        </p:nvSpPr>
        <p:spPr bwMode="auto">
          <a:xfrm>
            <a:off x="4370905" y="2742530"/>
            <a:ext cx="972264" cy="758366"/>
          </a:xfrm>
          <a:custGeom>
            <a:avLst/>
            <a:gdLst/>
            <a:ahLst/>
            <a:cxnLst/>
            <a:rect l="0" t="0" r="r" b="b"/>
            <a:pathLst>
              <a:path w="1978026" h="1543050">
                <a:moveTo>
                  <a:pt x="617079" y="488950"/>
                </a:moveTo>
                <a:lnTo>
                  <a:pt x="622366" y="496097"/>
                </a:lnTo>
                <a:lnTo>
                  <a:pt x="627653" y="502980"/>
                </a:lnTo>
                <a:lnTo>
                  <a:pt x="633468" y="509598"/>
                </a:lnTo>
                <a:lnTo>
                  <a:pt x="639548" y="515422"/>
                </a:lnTo>
                <a:lnTo>
                  <a:pt x="646157" y="521246"/>
                </a:lnTo>
                <a:lnTo>
                  <a:pt x="653030" y="526540"/>
                </a:lnTo>
                <a:lnTo>
                  <a:pt x="660431" y="531569"/>
                </a:lnTo>
                <a:lnTo>
                  <a:pt x="667833" y="536070"/>
                </a:lnTo>
                <a:lnTo>
                  <a:pt x="675763" y="540040"/>
                </a:lnTo>
                <a:lnTo>
                  <a:pt x="683694" y="543482"/>
                </a:lnTo>
                <a:lnTo>
                  <a:pt x="691888" y="546394"/>
                </a:lnTo>
                <a:lnTo>
                  <a:pt x="700612" y="549041"/>
                </a:lnTo>
                <a:lnTo>
                  <a:pt x="709071" y="551158"/>
                </a:lnTo>
                <a:lnTo>
                  <a:pt x="718059" y="552482"/>
                </a:lnTo>
                <a:lnTo>
                  <a:pt x="727311" y="553541"/>
                </a:lnTo>
                <a:lnTo>
                  <a:pt x="736563" y="553806"/>
                </a:lnTo>
                <a:lnTo>
                  <a:pt x="745815" y="553541"/>
                </a:lnTo>
                <a:lnTo>
                  <a:pt x="755067" y="552482"/>
                </a:lnTo>
                <a:lnTo>
                  <a:pt x="764055" y="551158"/>
                </a:lnTo>
                <a:lnTo>
                  <a:pt x="772778" y="549041"/>
                </a:lnTo>
                <a:lnTo>
                  <a:pt x="781237" y="546394"/>
                </a:lnTo>
                <a:lnTo>
                  <a:pt x="789432" y="543482"/>
                </a:lnTo>
                <a:lnTo>
                  <a:pt x="797626" y="540040"/>
                </a:lnTo>
                <a:lnTo>
                  <a:pt x="805292" y="536070"/>
                </a:lnTo>
                <a:lnTo>
                  <a:pt x="812958" y="531569"/>
                </a:lnTo>
                <a:lnTo>
                  <a:pt x="820096" y="526540"/>
                </a:lnTo>
                <a:lnTo>
                  <a:pt x="826969" y="521246"/>
                </a:lnTo>
                <a:lnTo>
                  <a:pt x="833577" y="515422"/>
                </a:lnTo>
                <a:lnTo>
                  <a:pt x="839657" y="509598"/>
                </a:lnTo>
                <a:lnTo>
                  <a:pt x="845473" y="502980"/>
                </a:lnTo>
                <a:lnTo>
                  <a:pt x="851024" y="496097"/>
                </a:lnTo>
                <a:lnTo>
                  <a:pt x="855782" y="488950"/>
                </a:lnTo>
                <a:lnTo>
                  <a:pt x="861598" y="497156"/>
                </a:lnTo>
                <a:lnTo>
                  <a:pt x="867678" y="504568"/>
                </a:lnTo>
                <a:lnTo>
                  <a:pt x="874286" y="511716"/>
                </a:lnTo>
                <a:lnTo>
                  <a:pt x="881424" y="518334"/>
                </a:lnTo>
                <a:lnTo>
                  <a:pt x="889090" y="524422"/>
                </a:lnTo>
                <a:lnTo>
                  <a:pt x="897020" y="529981"/>
                </a:lnTo>
                <a:lnTo>
                  <a:pt x="905215" y="535275"/>
                </a:lnTo>
                <a:lnTo>
                  <a:pt x="914202" y="539776"/>
                </a:lnTo>
                <a:lnTo>
                  <a:pt x="911823" y="549570"/>
                </a:lnTo>
                <a:lnTo>
                  <a:pt x="910502" y="560159"/>
                </a:lnTo>
                <a:lnTo>
                  <a:pt x="909180" y="570483"/>
                </a:lnTo>
                <a:lnTo>
                  <a:pt x="908915" y="581071"/>
                </a:lnTo>
                <a:lnTo>
                  <a:pt x="909180" y="590072"/>
                </a:lnTo>
                <a:lnTo>
                  <a:pt x="909973" y="599337"/>
                </a:lnTo>
                <a:lnTo>
                  <a:pt x="911030" y="608337"/>
                </a:lnTo>
                <a:lnTo>
                  <a:pt x="912616" y="617073"/>
                </a:lnTo>
                <a:lnTo>
                  <a:pt x="914731" y="625808"/>
                </a:lnTo>
                <a:lnTo>
                  <a:pt x="917110" y="634015"/>
                </a:lnTo>
                <a:lnTo>
                  <a:pt x="920018" y="642486"/>
                </a:lnTo>
                <a:lnTo>
                  <a:pt x="923190" y="650692"/>
                </a:lnTo>
                <a:lnTo>
                  <a:pt x="926627" y="658369"/>
                </a:lnTo>
                <a:lnTo>
                  <a:pt x="930592" y="666310"/>
                </a:lnTo>
                <a:lnTo>
                  <a:pt x="935086" y="673722"/>
                </a:lnTo>
                <a:lnTo>
                  <a:pt x="939579" y="680869"/>
                </a:lnTo>
                <a:lnTo>
                  <a:pt x="944602" y="688017"/>
                </a:lnTo>
                <a:lnTo>
                  <a:pt x="949625" y="694635"/>
                </a:lnTo>
                <a:lnTo>
                  <a:pt x="955440" y="701253"/>
                </a:lnTo>
                <a:lnTo>
                  <a:pt x="961256" y="707341"/>
                </a:lnTo>
                <a:lnTo>
                  <a:pt x="967600" y="713429"/>
                </a:lnTo>
                <a:lnTo>
                  <a:pt x="973945" y="718724"/>
                </a:lnTo>
                <a:lnTo>
                  <a:pt x="980818" y="724018"/>
                </a:lnTo>
                <a:lnTo>
                  <a:pt x="987690" y="729312"/>
                </a:lnTo>
                <a:lnTo>
                  <a:pt x="995092" y="733813"/>
                </a:lnTo>
                <a:lnTo>
                  <a:pt x="1002494" y="738048"/>
                </a:lnTo>
                <a:lnTo>
                  <a:pt x="1010160" y="742019"/>
                </a:lnTo>
                <a:lnTo>
                  <a:pt x="1018090" y="745460"/>
                </a:lnTo>
                <a:lnTo>
                  <a:pt x="1026285" y="748901"/>
                </a:lnTo>
                <a:lnTo>
                  <a:pt x="1034215" y="751549"/>
                </a:lnTo>
                <a:lnTo>
                  <a:pt x="1042939" y="754196"/>
                </a:lnTo>
                <a:lnTo>
                  <a:pt x="1051398" y="756049"/>
                </a:lnTo>
                <a:lnTo>
                  <a:pt x="1060385" y="757637"/>
                </a:lnTo>
                <a:lnTo>
                  <a:pt x="1069109" y="758696"/>
                </a:lnTo>
                <a:lnTo>
                  <a:pt x="1078096" y="759225"/>
                </a:lnTo>
                <a:lnTo>
                  <a:pt x="1087348" y="759490"/>
                </a:lnTo>
                <a:lnTo>
                  <a:pt x="1281113" y="759490"/>
                </a:lnTo>
                <a:lnTo>
                  <a:pt x="1280056" y="772196"/>
                </a:lnTo>
                <a:lnTo>
                  <a:pt x="1278205" y="785697"/>
                </a:lnTo>
                <a:lnTo>
                  <a:pt x="1276355" y="799727"/>
                </a:lnTo>
                <a:lnTo>
                  <a:pt x="1273447" y="814551"/>
                </a:lnTo>
                <a:lnTo>
                  <a:pt x="1270011" y="829905"/>
                </a:lnTo>
                <a:lnTo>
                  <a:pt x="1267632" y="837317"/>
                </a:lnTo>
                <a:lnTo>
                  <a:pt x="1265252" y="845258"/>
                </a:lnTo>
                <a:lnTo>
                  <a:pt x="1262873" y="852935"/>
                </a:lnTo>
                <a:lnTo>
                  <a:pt x="1259966" y="861141"/>
                </a:lnTo>
                <a:lnTo>
                  <a:pt x="1257322" y="868818"/>
                </a:lnTo>
                <a:lnTo>
                  <a:pt x="1254150" y="877024"/>
                </a:lnTo>
                <a:lnTo>
                  <a:pt x="1250449" y="884701"/>
                </a:lnTo>
                <a:lnTo>
                  <a:pt x="1246748" y="892642"/>
                </a:lnTo>
                <a:lnTo>
                  <a:pt x="1243048" y="900849"/>
                </a:lnTo>
                <a:lnTo>
                  <a:pt x="1238818" y="908525"/>
                </a:lnTo>
                <a:lnTo>
                  <a:pt x="1234060" y="916467"/>
                </a:lnTo>
                <a:lnTo>
                  <a:pt x="1229566" y="924144"/>
                </a:lnTo>
                <a:lnTo>
                  <a:pt x="1224279" y="931820"/>
                </a:lnTo>
                <a:lnTo>
                  <a:pt x="1218728" y="939497"/>
                </a:lnTo>
                <a:lnTo>
                  <a:pt x="1212912" y="946909"/>
                </a:lnTo>
                <a:lnTo>
                  <a:pt x="1207097" y="954321"/>
                </a:lnTo>
                <a:lnTo>
                  <a:pt x="1200488" y="961469"/>
                </a:lnTo>
                <a:lnTo>
                  <a:pt x="1193615" y="968616"/>
                </a:lnTo>
                <a:lnTo>
                  <a:pt x="1186478" y="975499"/>
                </a:lnTo>
                <a:lnTo>
                  <a:pt x="1179076" y="982381"/>
                </a:lnTo>
                <a:lnTo>
                  <a:pt x="1171146" y="988999"/>
                </a:lnTo>
                <a:lnTo>
                  <a:pt x="1162687" y="995352"/>
                </a:lnTo>
                <a:lnTo>
                  <a:pt x="1266574" y="1543050"/>
                </a:lnTo>
                <a:lnTo>
                  <a:pt x="417763" y="1543050"/>
                </a:lnTo>
                <a:lnTo>
                  <a:pt x="521122" y="995352"/>
                </a:lnTo>
                <a:lnTo>
                  <a:pt x="514513" y="990323"/>
                </a:lnTo>
                <a:lnTo>
                  <a:pt x="508433" y="985558"/>
                </a:lnTo>
                <a:lnTo>
                  <a:pt x="502353" y="980263"/>
                </a:lnTo>
                <a:lnTo>
                  <a:pt x="496538" y="974704"/>
                </a:lnTo>
                <a:lnTo>
                  <a:pt x="491251" y="969675"/>
                </a:lnTo>
                <a:lnTo>
                  <a:pt x="485700" y="964116"/>
                </a:lnTo>
                <a:lnTo>
                  <a:pt x="480677" y="958557"/>
                </a:lnTo>
                <a:lnTo>
                  <a:pt x="475919" y="952733"/>
                </a:lnTo>
                <a:lnTo>
                  <a:pt x="470896" y="946909"/>
                </a:lnTo>
                <a:lnTo>
                  <a:pt x="466667" y="941085"/>
                </a:lnTo>
                <a:lnTo>
                  <a:pt x="462173" y="935526"/>
                </a:lnTo>
                <a:lnTo>
                  <a:pt x="457943" y="929438"/>
                </a:lnTo>
                <a:lnTo>
                  <a:pt x="454242" y="923614"/>
                </a:lnTo>
                <a:lnTo>
                  <a:pt x="450542" y="917526"/>
                </a:lnTo>
                <a:lnTo>
                  <a:pt x="443404" y="905349"/>
                </a:lnTo>
                <a:lnTo>
                  <a:pt x="437060" y="892907"/>
                </a:lnTo>
                <a:lnTo>
                  <a:pt x="431509" y="880730"/>
                </a:lnTo>
                <a:lnTo>
                  <a:pt x="426486" y="868288"/>
                </a:lnTo>
                <a:lnTo>
                  <a:pt x="421992" y="855847"/>
                </a:lnTo>
                <a:lnTo>
                  <a:pt x="418027" y="843670"/>
                </a:lnTo>
                <a:lnTo>
                  <a:pt x="414591" y="832022"/>
                </a:lnTo>
                <a:lnTo>
                  <a:pt x="411683" y="820110"/>
                </a:lnTo>
                <a:lnTo>
                  <a:pt x="409568" y="808463"/>
                </a:lnTo>
                <a:lnTo>
                  <a:pt x="407454" y="797080"/>
                </a:lnTo>
                <a:lnTo>
                  <a:pt x="405603" y="786226"/>
                </a:lnTo>
                <a:lnTo>
                  <a:pt x="404281" y="775638"/>
                </a:lnTo>
                <a:lnTo>
                  <a:pt x="403488" y="765314"/>
                </a:lnTo>
                <a:lnTo>
                  <a:pt x="402431" y="755784"/>
                </a:lnTo>
                <a:lnTo>
                  <a:pt x="401902" y="746784"/>
                </a:lnTo>
                <a:lnTo>
                  <a:pt x="401638" y="730901"/>
                </a:lnTo>
                <a:lnTo>
                  <a:pt x="401638" y="717665"/>
                </a:lnTo>
                <a:lnTo>
                  <a:pt x="402167" y="707606"/>
                </a:lnTo>
                <a:lnTo>
                  <a:pt x="402695" y="699135"/>
                </a:lnTo>
                <a:lnTo>
                  <a:pt x="402695" y="517275"/>
                </a:lnTo>
                <a:lnTo>
                  <a:pt x="407718" y="521246"/>
                </a:lnTo>
                <a:lnTo>
                  <a:pt x="412740" y="525481"/>
                </a:lnTo>
                <a:lnTo>
                  <a:pt x="417763" y="529187"/>
                </a:lnTo>
                <a:lnTo>
                  <a:pt x="423314" y="532628"/>
                </a:lnTo>
                <a:lnTo>
                  <a:pt x="428865" y="535805"/>
                </a:lnTo>
                <a:lnTo>
                  <a:pt x="434417" y="538717"/>
                </a:lnTo>
                <a:lnTo>
                  <a:pt x="439968" y="541629"/>
                </a:lnTo>
                <a:lnTo>
                  <a:pt x="446048" y="544276"/>
                </a:lnTo>
                <a:lnTo>
                  <a:pt x="452128" y="546129"/>
                </a:lnTo>
                <a:lnTo>
                  <a:pt x="458208" y="548247"/>
                </a:lnTo>
                <a:lnTo>
                  <a:pt x="464552" y="549835"/>
                </a:lnTo>
                <a:lnTo>
                  <a:pt x="471161" y="551423"/>
                </a:lnTo>
                <a:lnTo>
                  <a:pt x="477505" y="552217"/>
                </a:lnTo>
                <a:lnTo>
                  <a:pt x="484113" y="553011"/>
                </a:lnTo>
                <a:lnTo>
                  <a:pt x="490986" y="553806"/>
                </a:lnTo>
                <a:lnTo>
                  <a:pt x="497859" y="553806"/>
                </a:lnTo>
                <a:lnTo>
                  <a:pt x="507111" y="553541"/>
                </a:lnTo>
                <a:lnTo>
                  <a:pt x="516363" y="552482"/>
                </a:lnTo>
                <a:lnTo>
                  <a:pt x="525351" y="551158"/>
                </a:lnTo>
                <a:lnTo>
                  <a:pt x="533810" y="549041"/>
                </a:lnTo>
                <a:lnTo>
                  <a:pt x="542534" y="546394"/>
                </a:lnTo>
                <a:lnTo>
                  <a:pt x="550728" y="543482"/>
                </a:lnTo>
                <a:lnTo>
                  <a:pt x="558659" y="540040"/>
                </a:lnTo>
                <a:lnTo>
                  <a:pt x="566589" y="536070"/>
                </a:lnTo>
                <a:lnTo>
                  <a:pt x="573991" y="531569"/>
                </a:lnTo>
                <a:lnTo>
                  <a:pt x="581392" y="526540"/>
                </a:lnTo>
                <a:lnTo>
                  <a:pt x="588265" y="521246"/>
                </a:lnTo>
                <a:lnTo>
                  <a:pt x="594874" y="515422"/>
                </a:lnTo>
                <a:lnTo>
                  <a:pt x="600954" y="509598"/>
                </a:lnTo>
                <a:lnTo>
                  <a:pt x="606769" y="502980"/>
                </a:lnTo>
                <a:lnTo>
                  <a:pt x="612056" y="496097"/>
                </a:lnTo>
                <a:lnTo>
                  <a:pt x="617079" y="488950"/>
                </a:lnTo>
                <a:close/>
                <a:moveTo>
                  <a:pt x="1087362" y="449263"/>
                </a:moveTo>
                <a:lnTo>
                  <a:pt x="1284628" y="449263"/>
                </a:lnTo>
                <a:lnTo>
                  <a:pt x="1291239" y="449528"/>
                </a:lnTo>
                <a:lnTo>
                  <a:pt x="1298378" y="449793"/>
                </a:lnTo>
                <a:lnTo>
                  <a:pt x="1304725" y="450852"/>
                </a:lnTo>
                <a:lnTo>
                  <a:pt x="1311335" y="451912"/>
                </a:lnTo>
                <a:lnTo>
                  <a:pt x="1317682" y="453766"/>
                </a:lnTo>
                <a:lnTo>
                  <a:pt x="1323764" y="455355"/>
                </a:lnTo>
                <a:lnTo>
                  <a:pt x="1329846" y="457473"/>
                </a:lnTo>
                <a:lnTo>
                  <a:pt x="1335927" y="459857"/>
                </a:lnTo>
                <a:lnTo>
                  <a:pt x="1341745" y="462241"/>
                </a:lnTo>
                <a:lnTo>
                  <a:pt x="1347298" y="465154"/>
                </a:lnTo>
                <a:lnTo>
                  <a:pt x="1352851" y="468332"/>
                </a:lnTo>
                <a:lnTo>
                  <a:pt x="1358140" y="472040"/>
                </a:lnTo>
                <a:lnTo>
                  <a:pt x="1363164" y="475748"/>
                </a:lnTo>
                <a:lnTo>
                  <a:pt x="1368452" y="479456"/>
                </a:lnTo>
                <a:lnTo>
                  <a:pt x="1373212" y="483694"/>
                </a:lnTo>
                <a:lnTo>
                  <a:pt x="1377708" y="488196"/>
                </a:lnTo>
                <a:lnTo>
                  <a:pt x="1381938" y="492698"/>
                </a:lnTo>
                <a:lnTo>
                  <a:pt x="1386169" y="497466"/>
                </a:lnTo>
                <a:lnTo>
                  <a:pt x="1390136" y="502233"/>
                </a:lnTo>
                <a:lnTo>
                  <a:pt x="1393573" y="507530"/>
                </a:lnTo>
                <a:lnTo>
                  <a:pt x="1397011" y="513092"/>
                </a:lnTo>
                <a:lnTo>
                  <a:pt x="1400184" y="518389"/>
                </a:lnTo>
                <a:lnTo>
                  <a:pt x="1403093" y="523951"/>
                </a:lnTo>
                <a:lnTo>
                  <a:pt x="1406002" y="530042"/>
                </a:lnTo>
                <a:lnTo>
                  <a:pt x="1408382" y="535869"/>
                </a:lnTo>
                <a:lnTo>
                  <a:pt x="1410233" y="541960"/>
                </a:lnTo>
                <a:lnTo>
                  <a:pt x="1412084" y="548317"/>
                </a:lnTo>
                <a:lnTo>
                  <a:pt x="1413406" y="554673"/>
                </a:lnTo>
                <a:lnTo>
                  <a:pt x="1414728" y="561030"/>
                </a:lnTo>
                <a:lnTo>
                  <a:pt x="1415521" y="567651"/>
                </a:lnTo>
                <a:lnTo>
                  <a:pt x="1416050" y="574272"/>
                </a:lnTo>
                <a:lnTo>
                  <a:pt x="1416050" y="581158"/>
                </a:lnTo>
                <a:lnTo>
                  <a:pt x="1416050" y="588044"/>
                </a:lnTo>
                <a:lnTo>
                  <a:pt x="1415521" y="594665"/>
                </a:lnTo>
                <a:lnTo>
                  <a:pt x="1414728" y="601287"/>
                </a:lnTo>
                <a:lnTo>
                  <a:pt x="1413406" y="607643"/>
                </a:lnTo>
                <a:lnTo>
                  <a:pt x="1412084" y="613999"/>
                </a:lnTo>
                <a:lnTo>
                  <a:pt x="1410233" y="620356"/>
                </a:lnTo>
                <a:lnTo>
                  <a:pt x="1408382" y="626447"/>
                </a:lnTo>
                <a:lnTo>
                  <a:pt x="1406002" y="632539"/>
                </a:lnTo>
                <a:lnTo>
                  <a:pt x="1403093" y="638365"/>
                </a:lnTo>
                <a:lnTo>
                  <a:pt x="1400184" y="643662"/>
                </a:lnTo>
                <a:lnTo>
                  <a:pt x="1397011" y="649489"/>
                </a:lnTo>
                <a:lnTo>
                  <a:pt x="1393573" y="654786"/>
                </a:lnTo>
                <a:lnTo>
                  <a:pt x="1390136" y="660083"/>
                </a:lnTo>
                <a:lnTo>
                  <a:pt x="1386169" y="664850"/>
                </a:lnTo>
                <a:lnTo>
                  <a:pt x="1381938" y="669883"/>
                </a:lnTo>
                <a:lnTo>
                  <a:pt x="1377708" y="674120"/>
                </a:lnTo>
                <a:lnTo>
                  <a:pt x="1373212" y="678887"/>
                </a:lnTo>
                <a:lnTo>
                  <a:pt x="1368452" y="682860"/>
                </a:lnTo>
                <a:lnTo>
                  <a:pt x="1363164" y="686568"/>
                </a:lnTo>
                <a:lnTo>
                  <a:pt x="1358140" y="690276"/>
                </a:lnTo>
                <a:lnTo>
                  <a:pt x="1352851" y="693719"/>
                </a:lnTo>
                <a:lnTo>
                  <a:pt x="1347298" y="696897"/>
                </a:lnTo>
                <a:lnTo>
                  <a:pt x="1341745" y="699811"/>
                </a:lnTo>
                <a:lnTo>
                  <a:pt x="1335927" y="702459"/>
                </a:lnTo>
                <a:lnTo>
                  <a:pt x="1329846" y="704843"/>
                </a:lnTo>
                <a:lnTo>
                  <a:pt x="1323764" y="706961"/>
                </a:lnTo>
                <a:lnTo>
                  <a:pt x="1317682" y="708815"/>
                </a:lnTo>
                <a:lnTo>
                  <a:pt x="1311335" y="710404"/>
                </a:lnTo>
                <a:lnTo>
                  <a:pt x="1304725" y="711464"/>
                </a:lnTo>
                <a:lnTo>
                  <a:pt x="1298378" y="712258"/>
                </a:lnTo>
                <a:lnTo>
                  <a:pt x="1291239" y="712523"/>
                </a:lnTo>
                <a:lnTo>
                  <a:pt x="1284628" y="712788"/>
                </a:lnTo>
                <a:lnTo>
                  <a:pt x="1087362" y="712788"/>
                </a:lnTo>
                <a:lnTo>
                  <a:pt x="1080487" y="712523"/>
                </a:lnTo>
                <a:lnTo>
                  <a:pt x="1073876" y="712258"/>
                </a:lnTo>
                <a:lnTo>
                  <a:pt x="1067530" y="711464"/>
                </a:lnTo>
                <a:lnTo>
                  <a:pt x="1060919" y="710404"/>
                </a:lnTo>
                <a:lnTo>
                  <a:pt x="1054572" y="708815"/>
                </a:lnTo>
                <a:lnTo>
                  <a:pt x="1048491" y="706961"/>
                </a:lnTo>
                <a:lnTo>
                  <a:pt x="1042144" y="704843"/>
                </a:lnTo>
                <a:lnTo>
                  <a:pt x="1036327" y="702459"/>
                </a:lnTo>
                <a:lnTo>
                  <a:pt x="1030509" y="699811"/>
                </a:lnTo>
                <a:lnTo>
                  <a:pt x="1024692" y="696897"/>
                </a:lnTo>
                <a:lnTo>
                  <a:pt x="1019403" y="693719"/>
                </a:lnTo>
                <a:lnTo>
                  <a:pt x="1013850" y="690276"/>
                </a:lnTo>
                <a:lnTo>
                  <a:pt x="1008561" y="686568"/>
                </a:lnTo>
                <a:lnTo>
                  <a:pt x="1003802" y="682860"/>
                </a:lnTo>
                <a:lnTo>
                  <a:pt x="999042" y="678887"/>
                </a:lnTo>
                <a:lnTo>
                  <a:pt x="994547" y="674120"/>
                </a:lnTo>
                <a:lnTo>
                  <a:pt x="990051" y="669883"/>
                </a:lnTo>
                <a:lnTo>
                  <a:pt x="986085" y="664850"/>
                </a:lnTo>
                <a:lnTo>
                  <a:pt x="982118" y="660083"/>
                </a:lnTo>
                <a:lnTo>
                  <a:pt x="978152" y="654786"/>
                </a:lnTo>
                <a:lnTo>
                  <a:pt x="974714" y="649489"/>
                </a:lnTo>
                <a:lnTo>
                  <a:pt x="971541" y="643662"/>
                </a:lnTo>
                <a:lnTo>
                  <a:pt x="968632" y="638365"/>
                </a:lnTo>
                <a:lnTo>
                  <a:pt x="966252" y="632539"/>
                </a:lnTo>
                <a:lnTo>
                  <a:pt x="963872" y="626447"/>
                </a:lnTo>
                <a:lnTo>
                  <a:pt x="961757" y="620356"/>
                </a:lnTo>
                <a:lnTo>
                  <a:pt x="960170" y="613999"/>
                </a:lnTo>
                <a:lnTo>
                  <a:pt x="958584" y="607643"/>
                </a:lnTo>
                <a:lnTo>
                  <a:pt x="957526" y="601287"/>
                </a:lnTo>
                <a:lnTo>
                  <a:pt x="956468" y="594665"/>
                </a:lnTo>
                <a:lnTo>
                  <a:pt x="955940" y="588044"/>
                </a:lnTo>
                <a:lnTo>
                  <a:pt x="955675" y="581158"/>
                </a:lnTo>
                <a:lnTo>
                  <a:pt x="955940" y="574272"/>
                </a:lnTo>
                <a:lnTo>
                  <a:pt x="956468" y="567651"/>
                </a:lnTo>
                <a:lnTo>
                  <a:pt x="957526" y="561030"/>
                </a:lnTo>
                <a:lnTo>
                  <a:pt x="958584" y="554673"/>
                </a:lnTo>
                <a:lnTo>
                  <a:pt x="960170" y="548317"/>
                </a:lnTo>
                <a:lnTo>
                  <a:pt x="961757" y="541960"/>
                </a:lnTo>
                <a:lnTo>
                  <a:pt x="963872" y="535869"/>
                </a:lnTo>
                <a:lnTo>
                  <a:pt x="966252" y="530042"/>
                </a:lnTo>
                <a:lnTo>
                  <a:pt x="968632" y="523951"/>
                </a:lnTo>
                <a:lnTo>
                  <a:pt x="971541" y="518389"/>
                </a:lnTo>
                <a:lnTo>
                  <a:pt x="974714" y="513092"/>
                </a:lnTo>
                <a:lnTo>
                  <a:pt x="978152" y="507530"/>
                </a:lnTo>
                <a:lnTo>
                  <a:pt x="982118" y="502233"/>
                </a:lnTo>
                <a:lnTo>
                  <a:pt x="986085" y="497466"/>
                </a:lnTo>
                <a:lnTo>
                  <a:pt x="990051" y="492698"/>
                </a:lnTo>
                <a:lnTo>
                  <a:pt x="994547" y="488196"/>
                </a:lnTo>
                <a:lnTo>
                  <a:pt x="999042" y="483694"/>
                </a:lnTo>
                <a:lnTo>
                  <a:pt x="1003802" y="479456"/>
                </a:lnTo>
                <a:lnTo>
                  <a:pt x="1008561" y="475748"/>
                </a:lnTo>
                <a:lnTo>
                  <a:pt x="1013850" y="472040"/>
                </a:lnTo>
                <a:lnTo>
                  <a:pt x="1019403" y="468332"/>
                </a:lnTo>
                <a:lnTo>
                  <a:pt x="1024692" y="465154"/>
                </a:lnTo>
                <a:lnTo>
                  <a:pt x="1030509" y="462241"/>
                </a:lnTo>
                <a:lnTo>
                  <a:pt x="1036327" y="459857"/>
                </a:lnTo>
                <a:lnTo>
                  <a:pt x="1042144" y="457473"/>
                </a:lnTo>
                <a:lnTo>
                  <a:pt x="1048491" y="455355"/>
                </a:lnTo>
                <a:lnTo>
                  <a:pt x="1054572" y="453766"/>
                </a:lnTo>
                <a:lnTo>
                  <a:pt x="1060919" y="451912"/>
                </a:lnTo>
                <a:lnTo>
                  <a:pt x="1067530" y="450852"/>
                </a:lnTo>
                <a:lnTo>
                  <a:pt x="1073876" y="449793"/>
                </a:lnTo>
                <a:lnTo>
                  <a:pt x="1080487" y="449528"/>
                </a:lnTo>
                <a:lnTo>
                  <a:pt x="1087362" y="449263"/>
                </a:lnTo>
                <a:close/>
                <a:moveTo>
                  <a:pt x="1514740" y="425450"/>
                </a:moveTo>
                <a:lnTo>
                  <a:pt x="1519238" y="425450"/>
                </a:lnTo>
                <a:lnTo>
                  <a:pt x="1525058" y="425450"/>
                </a:lnTo>
                <a:lnTo>
                  <a:pt x="1532467" y="425981"/>
                </a:lnTo>
                <a:lnTo>
                  <a:pt x="1541727" y="426779"/>
                </a:lnTo>
                <a:lnTo>
                  <a:pt x="1552575" y="428107"/>
                </a:lnTo>
                <a:lnTo>
                  <a:pt x="1564217" y="429968"/>
                </a:lnTo>
                <a:lnTo>
                  <a:pt x="1577182" y="432625"/>
                </a:lnTo>
                <a:lnTo>
                  <a:pt x="1590675" y="435814"/>
                </a:lnTo>
                <a:lnTo>
                  <a:pt x="1597554" y="437940"/>
                </a:lnTo>
                <a:lnTo>
                  <a:pt x="1604434" y="439801"/>
                </a:lnTo>
                <a:lnTo>
                  <a:pt x="1611842" y="442458"/>
                </a:lnTo>
                <a:lnTo>
                  <a:pt x="1618986" y="445116"/>
                </a:lnTo>
                <a:lnTo>
                  <a:pt x="1625865" y="448305"/>
                </a:lnTo>
                <a:lnTo>
                  <a:pt x="1633009" y="451494"/>
                </a:lnTo>
                <a:lnTo>
                  <a:pt x="1640417" y="454949"/>
                </a:lnTo>
                <a:lnTo>
                  <a:pt x="1647296" y="458670"/>
                </a:lnTo>
                <a:lnTo>
                  <a:pt x="1654175" y="463188"/>
                </a:lnTo>
                <a:lnTo>
                  <a:pt x="1661055" y="467706"/>
                </a:lnTo>
                <a:lnTo>
                  <a:pt x="1667934" y="472489"/>
                </a:lnTo>
                <a:lnTo>
                  <a:pt x="1674284" y="477804"/>
                </a:lnTo>
                <a:lnTo>
                  <a:pt x="1680634" y="483385"/>
                </a:lnTo>
                <a:lnTo>
                  <a:pt x="1686190" y="489498"/>
                </a:lnTo>
                <a:lnTo>
                  <a:pt x="1692011" y="495610"/>
                </a:lnTo>
                <a:lnTo>
                  <a:pt x="1697303" y="502254"/>
                </a:lnTo>
                <a:lnTo>
                  <a:pt x="1702330" y="508898"/>
                </a:lnTo>
                <a:lnTo>
                  <a:pt x="1706828" y="516073"/>
                </a:lnTo>
                <a:lnTo>
                  <a:pt x="1710796" y="523249"/>
                </a:lnTo>
                <a:lnTo>
                  <a:pt x="1714501" y="530158"/>
                </a:lnTo>
                <a:lnTo>
                  <a:pt x="1718205" y="537334"/>
                </a:lnTo>
                <a:lnTo>
                  <a:pt x="1721380" y="545041"/>
                </a:lnTo>
                <a:lnTo>
                  <a:pt x="1724290" y="552216"/>
                </a:lnTo>
                <a:lnTo>
                  <a:pt x="1726671" y="559392"/>
                </a:lnTo>
                <a:lnTo>
                  <a:pt x="1729053" y="566833"/>
                </a:lnTo>
                <a:lnTo>
                  <a:pt x="1731169" y="574274"/>
                </a:lnTo>
                <a:lnTo>
                  <a:pt x="1733021" y="581184"/>
                </a:lnTo>
                <a:lnTo>
                  <a:pt x="1734609" y="588625"/>
                </a:lnTo>
                <a:lnTo>
                  <a:pt x="1737255" y="602179"/>
                </a:lnTo>
                <a:lnTo>
                  <a:pt x="1739107" y="615201"/>
                </a:lnTo>
                <a:lnTo>
                  <a:pt x="1740430" y="627160"/>
                </a:lnTo>
                <a:lnTo>
                  <a:pt x="1740959" y="637790"/>
                </a:lnTo>
                <a:lnTo>
                  <a:pt x="1741224" y="647092"/>
                </a:lnTo>
                <a:lnTo>
                  <a:pt x="1741488" y="654799"/>
                </a:lnTo>
                <a:lnTo>
                  <a:pt x="1741224" y="660645"/>
                </a:lnTo>
                <a:lnTo>
                  <a:pt x="1741224" y="665163"/>
                </a:lnTo>
                <a:lnTo>
                  <a:pt x="1736196" y="665163"/>
                </a:lnTo>
                <a:lnTo>
                  <a:pt x="1730640" y="665163"/>
                </a:lnTo>
                <a:lnTo>
                  <a:pt x="1722967" y="664632"/>
                </a:lnTo>
                <a:lnTo>
                  <a:pt x="1713707" y="663834"/>
                </a:lnTo>
                <a:lnTo>
                  <a:pt x="1703123" y="662506"/>
                </a:lnTo>
                <a:lnTo>
                  <a:pt x="1691217" y="660645"/>
                </a:lnTo>
                <a:lnTo>
                  <a:pt x="1678517" y="658253"/>
                </a:lnTo>
                <a:lnTo>
                  <a:pt x="1665023" y="654799"/>
                </a:lnTo>
                <a:lnTo>
                  <a:pt x="1657880" y="652673"/>
                </a:lnTo>
                <a:lnTo>
                  <a:pt x="1651000" y="650546"/>
                </a:lnTo>
                <a:lnTo>
                  <a:pt x="1643857" y="648155"/>
                </a:lnTo>
                <a:lnTo>
                  <a:pt x="1636713" y="645497"/>
                </a:lnTo>
                <a:lnTo>
                  <a:pt x="1629569" y="642574"/>
                </a:lnTo>
                <a:lnTo>
                  <a:pt x="1622425" y="639119"/>
                </a:lnTo>
                <a:lnTo>
                  <a:pt x="1615282" y="635664"/>
                </a:lnTo>
                <a:lnTo>
                  <a:pt x="1608402" y="631678"/>
                </a:lnTo>
                <a:lnTo>
                  <a:pt x="1601259" y="627426"/>
                </a:lnTo>
                <a:lnTo>
                  <a:pt x="1594379" y="623173"/>
                </a:lnTo>
                <a:lnTo>
                  <a:pt x="1587765" y="618124"/>
                </a:lnTo>
                <a:lnTo>
                  <a:pt x="1581415" y="612809"/>
                </a:lnTo>
                <a:lnTo>
                  <a:pt x="1575065" y="607228"/>
                </a:lnTo>
                <a:lnTo>
                  <a:pt x="1568979" y="601381"/>
                </a:lnTo>
                <a:lnTo>
                  <a:pt x="1563423" y="595003"/>
                </a:lnTo>
                <a:lnTo>
                  <a:pt x="1558396" y="588359"/>
                </a:lnTo>
                <a:lnTo>
                  <a:pt x="1553369" y="581450"/>
                </a:lnTo>
                <a:lnTo>
                  <a:pt x="1548606" y="574540"/>
                </a:lnTo>
                <a:lnTo>
                  <a:pt x="1544638" y="567630"/>
                </a:lnTo>
                <a:lnTo>
                  <a:pt x="1540934" y="560455"/>
                </a:lnTo>
                <a:lnTo>
                  <a:pt x="1537494" y="553014"/>
                </a:lnTo>
                <a:lnTo>
                  <a:pt x="1534319" y="545838"/>
                </a:lnTo>
                <a:lnTo>
                  <a:pt x="1531408" y="538397"/>
                </a:lnTo>
                <a:lnTo>
                  <a:pt x="1528763" y="530956"/>
                </a:lnTo>
                <a:lnTo>
                  <a:pt x="1526381" y="523780"/>
                </a:lnTo>
                <a:lnTo>
                  <a:pt x="1524529" y="516605"/>
                </a:lnTo>
                <a:lnTo>
                  <a:pt x="1522413" y="509164"/>
                </a:lnTo>
                <a:lnTo>
                  <a:pt x="1521090" y="501988"/>
                </a:lnTo>
                <a:lnTo>
                  <a:pt x="1518444" y="488435"/>
                </a:lnTo>
                <a:lnTo>
                  <a:pt x="1516592" y="475412"/>
                </a:lnTo>
                <a:lnTo>
                  <a:pt x="1515269" y="463453"/>
                </a:lnTo>
                <a:lnTo>
                  <a:pt x="1514740" y="452557"/>
                </a:lnTo>
                <a:lnTo>
                  <a:pt x="1514475" y="443256"/>
                </a:lnTo>
                <a:lnTo>
                  <a:pt x="1514475" y="435814"/>
                </a:lnTo>
                <a:lnTo>
                  <a:pt x="1514475" y="429968"/>
                </a:lnTo>
                <a:lnTo>
                  <a:pt x="1514740" y="425450"/>
                </a:lnTo>
                <a:close/>
                <a:moveTo>
                  <a:pt x="1751277" y="388938"/>
                </a:moveTo>
                <a:lnTo>
                  <a:pt x="1756299" y="389203"/>
                </a:lnTo>
                <a:lnTo>
                  <a:pt x="1761848" y="389203"/>
                </a:lnTo>
                <a:lnTo>
                  <a:pt x="1769512" y="389734"/>
                </a:lnTo>
                <a:lnTo>
                  <a:pt x="1778498" y="390796"/>
                </a:lnTo>
                <a:lnTo>
                  <a:pt x="1789069" y="391858"/>
                </a:lnTo>
                <a:lnTo>
                  <a:pt x="1800961" y="393982"/>
                </a:lnTo>
                <a:lnTo>
                  <a:pt x="1813647" y="396105"/>
                </a:lnTo>
                <a:lnTo>
                  <a:pt x="1827389" y="399556"/>
                </a:lnTo>
                <a:lnTo>
                  <a:pt x="1834260" y="401680"/>
                </a:lnTo>
                <a:lnTo>
                  <a:pt x="1841395" y="403804"/>
                </a:lnTo>
                <a:lnTo>
                  <a:pt x="1848267" y="406458"/>
                </a:lnTo>
                <a:lnTo>
                  <a:pt x="1855666" y="408848"/>
                </a:lnTo>
                <a:lnTo>
                  <a:pt x="1862802" y="411768"/>
                </a:lnTo>
                <a:lnTo>
                  <a:pt x="1869937" y="415219"/>
                </a:lnTo>
                <a:lnTo>
                  <a:pt x="1876808" y="418935"/>
                </a:lnTo>
                <a:lnTo>
                  <a:pt x="1884208" y="422652"/>
                </a:lnTo>
                <a:lnTo>
                  <a:pt x="1891079" y="426899"/>
                </a:lnTo>
                <a:lnTo>
                  <a:pt x="1897686" y="431146"/>
                </a:lnTo>
                <a:lnTo>
                  <a:pt x="1904293" y="436190"/>
                </a:lnTo>
                <a:lnTo>
                  <a:pt x="1910900" y="441500"/>
                </a:lnTo>
                <a:lnTo>
                  <a:pt x="1916978" y="447340"/>
                </a:lnTo>
                <a:lnTo>
                  <a:pt x="1923057" y="452915"/>
                </a:lnTo>
                <a:lnTo>
                  <a:pt x="1928607" y="459286"/>
                </a:lnTo>
                <a:lnTo>
                  <a:pt x="1934156" y="466188"/>
                </a:lnTo>
                <a:lnTo>
                  <a:pt x="1938913" y="472824"/>
                </a:lnTo>
                <a:lnTo>
                  <a:pt x="1943406" y="479726"/>
                </a:lnTo>
                <a:lnTo>
                  <a:pt x="1947370" y="486628"/>
                </a:lnTo>
                <a:lnTo>
                  <a:pt x="1951334" y="493796"/>
                </a:lnTo>
                <a:lnTo>
                  <a:pt x="1954770" y="501229"/>
                </a:lnTo>
                <a:lnTo>
                  <a:pt x="1957941" y="508396"/>
                </a:lnTo>
                <a:lnTo>
                  <a:pt x="1960848" y="515829"/>
                </a:lnTo>
                <a:lnTo>
                  <a:pt x="1963491" y="523262"/>
                </a:lnTo>
                <a:lnTo>
                  <a:pt x="1965869" y="530430"/>
                </a:lnTo>
                <a:lnTo>
                  <a:pt x="1967984" y="537597"/>
                </a:lnTo>
                <a:lnTo>
                  <a:pt x="1969569" y="545030"/>
                </a:lnTo>
                <a:lnTo>
                  <a:pt x="1971419" y="551932"/>
                </a:lnTo>
                <a:lnTo>
                  <a:pt x="1973798" y="565736"/>
                </a:lnTo>
                <a:lnTo>
                  <a:pt x="1975648" y="578479"/>
                </a:lnTo>
                <a:lnTo>
                  <a:pt x="1976705" y="590690"/>
                </a:lnTo>
                <a:lnTo>
                  <a:pt x="1977762" y="601308"/>
                </a:lnTo>
                <a:lnTo>
                  <a:pt x="1978026" y="610600"/>
                </a:lnTo>
                <a:lnTo>
                  <a:pt x="1978026" y="618298"/>
                </a:lnTo>
                <a:lnTo>
                  <a:pt x="1978026" y="623873"/>
                </a:lnTo>
                <a:lnTo>
                  <a:pt x="1977762" y="628651"/>
                </a:lnTo>
                <a:lnTo>
                  <a:pt x="1972741" y="628651"/>
                </a:lnTo>
                <a:lnTo>
                  <a:pt x="1966927" y="628386"/>
                </a:lnTo>
                <a:lnTo>
                  <a:pt x="1959527" y="628120"/>
                </a:lnTo>
                <a:lnTo>
                  <a:pt x="1950277" y="627324"/>
                </a:lnTo>
                <a:lnTo>
                  <a:pt x="1939970" y="625731"/>
                </a:lnTo>
                <a:lnTo>
                  <a:pt x="1928078" y="624138"/>
                </a:lnTo>
                <a:lnTo>
                  <a:pt x="1915393" y="621484"/>
                </a:lnTo>
                <a:lnTo>
                  <a:pt x="1901650" y="618298"/>
                </a:lnTo>
                <a:lnTo>
                  <a:pt x="1894779" y="616174"/>
                </a:lnTo>
                <a:lnTo>
                  <a:pt x="1887644" y="614051"/>
                </a:lnTo>
                <a:lnTo>
                  <a:pt x="1880773" y="611662"/>
                </a:lnTo>
                <a:lnTo>
                  <a:pt x="1873373" y="609007"/>
                </a:lnTo>
                <a:lnTo>
                  <a:pt x="1866237" y="605821"/>
                </a:lnTo>
                <a:lnTo>
                  <a:pt x="1859102" y="602636"/>
                </a:lnTo>
                <a:lnTo>
                  <a:pt x="1851967" y="599185"/>
                </a:lnTo>
                <a:lnTo>
                  <a:pt x="1844831" y="595203"/>
                </a:lnTo>
                <a:lnTo>
                  <a:pt x="1837960" y="590955"/>
                </a:lnTo>
                <a:lnTo>
                  <a:pt x="1831353" y="586443"/>
                </a:lnTo>
                <a:lnTo>
                  <a:pt x="1824746" y="581399"/>
                </a:lnTo>
                <a:lnTo>
                  <a:pt x="1818139" y="576355"/>
                </a:lnTo>
                <a:lnTo>
                  <a:pt x="1812061" y="570780"/>
                </a:lnTo>
                <a:lnTo>
                  <a:pt x="1805983" y="564675"/>
                </a:lnTo>
                <a:lnTo>
                  <a:pt x="1800168" y="558303"/>
                </a:lnTo>
                <a:lnTo>
                  <a:pt x="1794883" y="551932"/>
                </a:lnTo>
                <a:lnTo>
                  <a:pt x="1790126" y="545296"/>
                </a:lnTo>
                <a:lnTo>
                  <a:pt x="1785633" y="538394"/>
                </a:lnTo>
                <a:lnTo>
                  <a:pt x="1781405" y="530961"/>
                </a:lnTo>
                <a:lnTo>
                  <a:pt x="1777705" y="524059"/>
                </a:lnTo>
                <a:lnTo>
                  <a:pt x="1774269" y="516891"/>
                </a:lnTo>
                <a:lnTo>
                  <a:pt x="1771098" y="509193"/>
                </a:lnTo>
                <a:lnTo>
                  <a:pt x="1768191" y="502025"/>
                </a:lnTo>
                <a:lnTo>
                  <a:pt x="1765548" y="494858"/>
                </a:lnTo>
                <a:lnTo>
                  <a:pt x="1763170" y="487159"/>
                </a:lnTo>
                <a:lnTo>
                  <a:pt x="1761056" y="479992"/>
                </a:lnTo>
                <a:lnTo>
                  <a:pt x="1759470" y="472824"/>
                </a:lnTo>
                <a:lnTo>
                  <a:pt x="1757620" y="465657"/>
                </a:lnTo>
                <a:lnTo>
                  <a:pt x="1754977" y="452118"/>
                </a:lnTo>
                <a:lnTo>
                  <a:pt x="1753392" y="439110"/>
                </a:lnTo>
                <a:lnTo>
                  <a:pt x="1752335" y="427165"/>
                </a:lnTo>
                <a:lnTo>
                  <a:pt x="1751277" y="416546"/>
                </a:lnTo>
                <a:lnTo>
                  <a:pt x="1751013" y="407255"/>
                </a:lnTo>
                <a:lnTo>
                  <a:pt x="1751013" y="399556"/>
                </a:lnTo>
                <a:lnTo>
                  <a:pt x="1751013" y="393982"/>
                </a:lnTo>
                <a:lnTo>
                  <a:pt x="1751277" y="388938"/>
                </a:lnTo>
                <a:close/>
                <a:moveTo>
                  <a:pt x="1336675" y="350838"/>
                </a:moveTo>
                <a:lnTo>
                  <a:pt x="1356533" y="350838"/>
                </a:lnTo>
                <a:lnTo>
                  <a:pt x="1701800" y="350838"/>
                </a:lnTo>
                <a:lnTo>
                  <a:pt x="1701800" y="398463"/>
                </a:lnTo>
                <a:lnTo>
                  <a:pt x="1356533" y="398463"/>
                </a:lnTo>
                <a:lnTo>
                  <a:pt x="1336675" y="398463"/>
                </a:lnTo>
                <a:lnTo>
                  <a:pt x="1336675" y="350838"/>
                </a:lnTo>
                <a:close/>
                <a:moveTo>
                  <a:pt x="0" y="350838"/>
                </a:moveTo>
                <a:lnTo>
                  <a:pt x="342900" y="350838"/>
                </a:lnTo>
                <a:lnTo>
                  <a:pt x="342900" y="398463"/>
                </a:lnTo>
                <a:lnTo>
                  <a:pt x="0" y="398463"/>
                </a:lnTo>
                <a:lnTo>
                  <a:pt x="0" y="350838"/>
                </a:lnTo>
                <a:close/>
                <a:moveTo>
                  <a:pt x="1972741" y="120650"/>
                </a:moveTo>
                <a:lnTo>
                  <a:pt x="1977762" y="120650"/>
                </a:lnTo>
                <a:lnTo>
                  <a:pt x="1978026" y="125688"/>
                </a:lnTo>
                <a:lnTo>
                  <a:pt x="1978026" y="131257"/>
                </a:lnTo>
                <a:lnTo>
                  <a:pt x="1978026" y="138947"/>
                </a:lnTo>
                <a:lnTo>
                  <a:pt x="1977762" y="148227"/>
                </a:lnTo>
                <a:lnTo>
                  <a:pt x="1976705" y="158834"/>
                </a:lnTo>
                <a:lnTo>
                  <a:pt x="1975648" y="170767"/>
                </a:lnTo>
                <a:lnTo>
                  <a:pt x="1973798" y="183495"/>
                </a:lnTo>
                <a:lnTo>
                  <a:pt x="1971419" y="197549"/>
                </a:lnTo>
                <a:lnTo>
                  <a:pt x="1969569" y="204443"/>
                </a:lnTo>
                <a:lnTo>
                  <a:pt x="1967984" y="211603"/>
                </a:lnTo>
                <a:lnTo>
                  <a:pt x="1965869" y="219028"/>
                </a:lnTo>
                <a:lnTo>
                  <a:pt x="1963491" y="226187"/>
                </a:lnTo>
                <a:lnTo>
                  <a:pt x="1960848" y="233612"/>
                </a:lnTo>
                <a:lnTo>
                  <a:pt x="1957941" y="241037"/>
                </a:lnTo>
                <a:lnTo>
                  <a:pt x="1954770" y="248196"/>
                </a:lnTo>
                <a:lnTo>
                  <a:pt x="1951334" y="255356"/>
                </a:lnTo>
                <a:lnTo>
                  <a:pt x="1947370" y="262781"/>
                </a:lnTo>
                <a:lnTo>
                  <a:pt x="1943406" y="269675"/>
                </a:lnTo>
                <a:lnTo>
                  <a:pt x="1938913" y="276569"/>
                </a:lnTo>
                <a:lnTo>
                  <a:pt x="1934156" y="283464"/>
                </a:lnTo>
                <a:lnTo>
                  <a:pt x="1928607" y="289828"/>
                </a:lnTo>
                <a:lnTo>
                  <a:pt x="1923057" y="296192"/>
                </a:lnTo>
                <a:lnTo>
                  <a:pt x="1916978" y="302291"/>
                </a:lnTo>
                <a:lnTo>
                  <a:pt x="1910900" y="307859"/>
                </a:lnTo>
                <a:lnTo>
                  <a:pt x="1904293" y="313163"/>
                </a:lnTo>
                <a:lnTo>
                  <a:pt x="1897686" y="317936"/>
                </a:lnTo>
                <a:lnTo>
                  <a:pt x="1891079" y="322709"/>
                </a:lnTo>
                <a:lnTo>
                  <a:pt x="1884208" y="326686"/>
                </a:lnTo>
                <a:lnTo>
                  <a:pt x="1876808" y="330399"/>
                </a:lnTo>
                <a:lnTo>
                  <a:pt x="1869937" y="334111"/>
                </a:lnTo>
                <a:lnTo>
                  <a:pt x="1862802" y="337293"/>
                </a:lnTo>
                <a:lnTo>
                  <a:pt x="1855666" y="340210"/>
                </a:lnTo>
                <a:lnTo>
                  <a:pt x="1848267" y="343127"/>
                </a:lnTo>
                <a:lnTo>
                  <a:pt x="1841395" y="345513"/>
                </a:lnTo>
                <a:lnTo>
                  <a:pt x="1834260" y="347900"/>
                </a:lnTo>
                <a:lnTo>
                  <a:pt x="1827389" y="349491"/>
                </a:lnTo>
                <a:lnTo>
                  <a:pt x="1813647" y="352938"/>
                </a:lnTo>
                <a:lnTo>
                  <a:pt x="1800961" y="355590"/>
                </a:lnTo>
                <a:lnTo>
                  <a:pt x="1789069" y="357446"/>
                </a:lnTo>
                <a:lnTo>
                  <a:pt x="1778498" y="358507"/>
                </a:lnTo>
                <a:lnTo>
                  <a:pt x="1769512" y="359302"/>
                </a:lnTo>
                <a:lnTo>
                  <a:pt x="1761848" y="360098"/>
                </a:lnTo>
                <a:lnTo>
                  <a:pt x="1756299" y="360363"/>
                </a:lnTo>
                <a:lnTo>
                  <a:pt x="1751277" y="360363"/>
                </a:lnTo>
                <a:lnTo>
                  <a:pt x="1751013" y="355325"/>
                </a:lnTo>
                <a:lnTo>
                  <a:pt x="1751013" y="349491"/>
                </a:lnTo>
                <a:lnTo>
                  <a:pt x="1751013" y="342066"/>
                </a:lnTo>
                <a:lnTo>
                  <a:pt x="1751277" y="332785"/>
                </a:lnTo>
                <a:lnTo>
                  <a:pt x="1752335" y="321913"/>
                </a:lnTo>
                <a:lnTo>
                  <a:pt x="1753392" y="310246"/>
                </a:lnTo>
                <a:lnTo>
                  <a:pt x="1754977" y="297253"/>
                </a:lnTo>
                <a:lnTo>
                  <a:pt x="1757620" y="283464"/>
                </a:lnTo>
                <a:lnTo>
                  <a:pt x="1759470" y="276569"/>
                </a:lnTo>
                <a:lnTo>
                  <a:pt x="1761056" y="269410"/>
                </a:lnTo>
                <a:lnTo>
                  <a:pt x="1763170" y="261985"/>
                </a:lnTo>
                <a:lnTo>
                  <a:pt x="1765548" y="254826"/>
                </a:lnTo>
                <a:lnTo>
                  <a:pt x="1768191" y="247401"/>
                </a:lnTo>
                <a:lnTo>
                  <a:pt x="1771098" y="239976"/>
                </a:lnTo>
                <a:lnTo>
                  <a:pt x="1774269" y="232816"/>
                </a:lnTo>
                <a:lnTo>
                  <a:pt x="1777705" y="225657"/>
                </a:lnTo>
                <a:lnTo>
                  <a:pt x="1781405" y="218232"/>
                </a:lnTo>
                <a:lnTo>
                  <a:pt x="1785633" y="211338"/>
                </a:lnTo>
                <a:lnTo>
                  <a:pt x="1790126" y="204443"/>
                </a:lnTo>
                <a:lnTo>
                  <a:pt x="1794883" y="197549"/>
                </a:lnTo>
                <a:lnTo>
                  <a:pt x="1800168" y="191185"/>
                </a:lnTo>
                <a:lnTo>
                  <a:pt x="1805983" y="184821"/>
                </a:lnTo>
                <a:lnTo>
                  <a:pt x="1812061" y="178722"/>
                </a:lnTo>
                <a:lnTo>
                  <a:pt x="1818139" y="173153"/>
                </a:lnTo>
                <a:lnTo>
                  <a:pt x="1824746" y="167850"/>
                </a:lnTo>
                <a:lnTo>
                  <a:pt x="1831353" y="163077"/>
                </a:lnTo>
                <a:lnTo>
                  <a:pt x="1837960" y="158304"/>
                </a:lnTo>
                <a:lnTo>
                  <a:pt x="1844831" y="154326"/>
                </a:lnTo>
                <a:lnTo>
                  <a:pt x="1851967" y="150349"/>
                </a:lnTo>
                <a:lnTo>
                  <a:pt x="1859102" y="146902"/>
                </a:lnTo>
                <a:lnTo>
                  <a:pt x="1866237" y="143720"/>
                </a:lnTo>
                <a:lnTo>
                  <a:pt x="1873373" y="140803"/>
                </a:lnTo>
                <a:lnTo>
                  <a:pt x="1880773" y="137886"/>
                </a:lnTo>
                <a:lnTo>
                  <a:pt x="1887644" y="135499"/>
                </a:lnTo>
                <a:lnTo>
                  <a:pt x="1894779" y="133113"/>
                </a:lnTo>
                <a:lnTo>
                  <a:pt x="1901650" y="131257"/>
                </a:lnTo>
                <a:lnTo>
                  <a:pt x="1915393" y="128075"/>
                </a:lnTo>
                <a:lnTo>
                  <a:pt x="1928078" y="125423"/>
                </a:lnTo>
                <a:lnTo>
                  <a:pt x="1939970" y="123567"/>
                </a:lnTo>
                <a:lnTo>
                  <a:pt x="1950277" y="122241"/>
                </a:lnTo>
                <a:lnTo>
                  <a:pt x="1959527" y="121180"/>
                </a:lnTo>
                <a:lnTo>
                  <a:pt x="1966927" y="120915"/>
                </a:lnTo>
                <a:lnTo>
                  <a:pt x="1972741" y="120650"/>
                </a:lnTo>
                <a:close/>
                <a:moveTo>
                  <a:pt x="492780" y="103188"/>
                </a:moveTo>
                <a:lnTo>
                  <a:pt x="497814" y="103188"/>
                </a:lnTo>
                <a:lnTo>
                  <a:pt x="502583" y="103188"/>
                </a:lnTo>
                <a:lnTo>
                  <a:pt x="507617" y="103452"/>
                </a:lnTo>
                <a:lnTo>
                  <a:pt x="512122" y="104246"/>
                </a:lnTo>
                <a:lnTo>
                  <a:pt x="517156" y="105039"/>
                </a:lnTo>
                <a:lnTo>
                  <a:pt x="521660" y="106096"/>
                </a:lnTo>
                <a:lnTo>
                  <a:pt x="526429" y="107683"/>
                </a:lnTo>
                <a:lnTo>
                  <a:pt x="530668" y="109005"/>
                </a:lnTo>
                <a:lnTo>
                  <a:pt x="535172" y="110856"/>
                </a:lnTo>
                <a:lnTo>
                  <a:pt x="539411" y="112442"/>
                </a:lnTo>
                <a:lnTo>
                  <a:pt x="543386" y="114822"/>
                </a:lnTo>
                <a:lnTo>
                  <a:pt x="547625" y="117202"/>
                </a:lnTo>
                <a:lnTo>
                  <a:pt x="551599" y="119317"/>
                </a:lnTo>
                <a:lnTo>
                  <a:pt x="555308" y="122225"/>
                </a:lnTo>
                <a:lnTo>
                  <a:pt x="558753" y="125134"/>
                </a:lnTo>
                <a:lnTo>
                  <a:pt x="562197" y="128042"/>
                </a:lnTo>
                <a:lnTo>
                  <a:pt x="565906" y="131215"/>
                </a:lnTo>
                <a:lnTo>
                  <a:pt x="569086" y="134653"/>
                </a:lnTo>
                <a:lnTo>
                  <a:pt x="571735" y="138090"/>
                </a:lnTo>
                <a:lnTo>
                  <a:pt x="574650" y="141792"/>
                </a:lnTo>
                <a:lnTo>
                  <a:pt x="577299" y="145494"/>
                </a:lnTo>
                <a:lnTo>
                  <a:pt x="579949" y="149460"/>
                </a:lnTo>
                <a:lnTo>
                  <a:pt x="582333" y="153426"/>
                </a:lnTo>
                <a:lnTo>
                  <a:pt x="584188" y="157657"/>
                </a:lnTo>
                <a:lnTo>
                  <a:pt x="586307" y="161887"/>
                </a:lnTo>
                <a:lnTo>
                  <a:pt x="588162" y="166118"/>
                </a:lnTo>
                <a:lnTo>
                  <a:pt x="589487" y="170613"/>
                </a:lnTo>
                <a:lnTo>
                  <a:pt x="591076" y="175108"/>
                </a:lnTo>
                <a:lnTo>
                  <a:pt x="592136" y="179867"/>
                </a:lnTo>
                <a:lnTo>
                  <a:pt x="592666" y="184626"/>
                </a:lnTo>
                <a:lnTo>
                  <a:pt x="593461" y="189386"/>
                </a:lnTo>
                <a:lnTo>
                  <a:pt x="593726" y="194145"/>
                </a:lnTo>
                <a:lnTo>
                  <a:pt x="593726" y="199169"/>
                </a:lnTo>
                <a:lnTo>
                  <a:pt x="593726" y="412020"/>
                </a:lnTo>
                <a:lnTo>
                  <a:pt x="593726" y="417044"/>
                </a:lnTo>
                <a:lnTo>
                  <a:pt x="593461" y="421803"/>
                </a:lnTo>
                <a:lnTo>
                  <a:pt x="592666" y="426562"/>
                </a:lnTo>
                <a:lnTo>
                  <a:pt x="592136" y="431322"/>
                </a:lnTo>
                <a:lnTo>
                  <a:pt x="591076" y="436081"/>
                </a:lnTo>
                <a:lnTo>
                  <a:pt x="589487" y="440312"/>
                </a:lnTo>
                <a:lnTo>
                  <a:pt x="588162" y="445071"/>
                </a:lnTo>
                <a:lnTo>
                  <a:pt x="586307" y="449302"/>
                </a:lnTo>
                <a:lnTo>
                  <a:pt x="584188" y="453533"/>
                </a:lnTo>
                <a:lnTo>
                  <a:pt x="582333" y="457763"/>
                </a:lnTo>
                <a:lnTo>
                  <a:pt x="579949" y="461729"/>
                </a:lnTo>
                <a:lnTo>
                  <a:pt x="577299" y="465431"/>
                </a:lnTo>
                <a:lnTo>
                  <a:pt x="574650" y="469133"/>
                </a:lnTo>
                <a:lnTo>
                  <a:pt x="571735" y="473099"/>
                </a:lnTo>
                <a:lnTo>
                  <a:pt x="569086" y="476536"/>
                </a:lnTo>
                <a:lnTo>
                  <a:pt x="565906" y="479974"/>
                </a:lnTo>
                <a:lnTo>
                  <a:pt x="562197" y="483147"/>
                </a:lnTo>
                <a:lnTo>
                  <a:pt x="558753" y="486055"/>
                </a:lnTo>
                <a:lnTo>
                  <a:pt x="555308" y="488964"/>
                </a:lnTo>
                <a:lnTo>
                  <a:pt x="551599" y="491343"/>
                </a:lnTo>
                <a:lnTo>
                  <a:pt x="547625" y="493987"/>
                </a:lnTo>
                <a:lnTo>
                  <a:pt x="543386" y="496367"/>
                </a:lnTo>
                <a:lnTo>
                  <a:pt x="539411" y="498482"/>
                </a:lnTo>
                <a:lnTo>
                  <a:pt x="535172" y="500333"/>
                </a:lnTo>
                <a:lnTo>
                  <a:pt x="530668" y="502184"/>
                </a:lnTo>
                <a:lnTo>
                  <a:pt x="526429" y="503506"/>
                </a:lnTo>
                <a:lnTo>
                  <a:pt x="521660" y="504828"/>
                </a:lnTo>
                <a:lnTo>
                  <a:pt x="517156" y="505886"/>
                </a:lnTo>
                <a:lnTo>
                  <a:pt x="512122" y="506679"/>
                </a:lnTo>
                <a:lnTo>
                  <a:pt x="507617" y="507472"/>
                </a:lnTo>
                <a:lnTo>
                  <a:pt x="502583" y="508001"/>
                </a:lnTo>
                <a:lnTo>
                  <a:pt x="497814" y="508001"/>
                </a:lnTo>
                <a:lnTo>
                  <a:pt x="492780" y="508001"/>
                </a:lnTo>
                <a:lnTo>
                  <a:pt x="488011" y="507472"/>
                </a:lnTo>
                <a:lnTo>
                  <a:pt x="482977" y="506679"/>
                </a:lnTo>
                <a:lnTo>
                  <a:pt x="478473" y="505886"/>
                </a:lnTo>
                <a:lnTo>
                  <a:pt x="473704" y="504828"/>
                </a:lnTo>
                <a:lnTo>
                  <a:pt x="469200" y="503506"/>
                </a:lnTo>
                <a:lnTo>
                  <a:pt x="464696" y="502184"/>
                </a:lnTo>
                <a:lnTo>
                  <a:pt x="460457" y="500333"/>
                </a:lnTo>
                <a:lnTo>
                  <a:pt x="456217" y="498482"/>
                </a:lnTo>
                <a:lnTo>
                  <a:pt x="451978" y="496367"/>
                </a:lnTo>
                <a:lnTo>
                  <a:pt x="448004" y="493987"/>
                </a:lnTo>
                <a:lnTo>
                  <a:pt x="444030" y="491343"/>
                </a:lnTo>
                <a:lnTo>
                  <a:pt x="440056" y="488964"/>
                </a:lnTo>
                <a:lnTo>
                  <a:pt x="436611" y="486055"/>
                </a:lnTo>
                <a:lnTo>
                  <a:pt x="433167" y="483147"/>
                </a:lnTo>
                <a:lnTo>
                  <a:pt x="429723" y="479974"/>
                </a:lnTo>
                <a:lnTo>
                  <a:pt x="426543" y="476536"/>
                </a:lnTo>
                <a:lnTo>
                  <a:pt x="423629" y="473099"/>
                </a:lnTo>
                <a:lnTo>
                  <a:pt x="420714" y="469133"/>
                </a:lnTo>
                <a:lnTo>
                  <a:pt x="417800" y="465431"/>
                </a:lnTo>
                <a:lnTo>
                  <a:pt x="415680" y="461729"/>
                </a:lnTo>
                <a:lnTo>
                  <a:pt x="413296" y="457763"/>
                </a:lnTo>
                <a:lnTo>
                  <a:pt x="410911" y="453533"/>
                </a:lnTo>
                <a:lnTo>
                  <a:pt x="409321" y="449302"/>
                </a:lnTo>
                <a:lnTo>
                  <a:pt x="407467" y="445071"/>
                </a:lnTo>
                <a:lnTo>
                  <a:pt x="406142" y="440312"/>
                </a:lnTo>
                <a:lnTo>
                  <a:pt x="404552" y="436081"/>
                </a:lnTo>
                <a:lnTo>
                  <a:pt x="403493" y="431322"/>
                </a:lnTo>
                <a:lnTo>
                  <a:pt x="402433" y="426562"/>
                </a:lnTo>
                <a:lnTo>
                  <a:pt x="401903" y="421803"/>
                </a:lnTo>
                <a:lnTo>
                  <a:pt x="401638" y="417044"/>
                </a:lnTo>
                <a:lnTo>
                  <a:pt x="401638" y="412020"/>
                </a:lnTo>
                <a:lnTo>
                  <a:pt x="401638" y="199169"/>
                </a:lnTo>
                <a:lnTo>
                  <a:pt x="401638" y="194145"/>
                </a:lnTo>
                <a:lnTo>
                  <a:pt x="401903" y="189386"/>
                </a:lnTo>
                <a:lnTo>
                  <a:pt x="402433" y="184626"/>
                </a:lnTo>
                <a:lnTo>
                  <a:pt x="403493" y="179867"/>
                </a:lnTo>
                <a:lnTo>
                  <a:pt x="404552" y="175108"/>
                </a:lnTo>
                <a:lnTo>
                  <a:pt x="406142" y="170613"/>
                </a:lnTo>
                <a:lnTo>
                  <a:pt x="407467" y="166118"/>
                </a:lnTo>
                <a:lnTo>
                  <a:pt x="409321" y="161887"/>
                </a:lnTo>
                <a:lnTo>
                  <a:pt x="410911" y="157657"/>
                </a:lnTo>
                <a:lnTo>
                  <a:pt x="413296" y="153426"/>
                </a:lnTo>
                <a:lnTo>
                  <a:pt x="415680" y="149460"/>
                </a:lnTo>
                <a:lnTo>
                  <a:pt x="417800" y="145494"/>
                </a:lnTo>
                <a:lnTo>
                  <a:pt x="420714" y="141792"/>
                </a:lnTo>
                <a:lnTo>
                  <a:pt x="423629" y="138090"/>
                </a:lnTo>
                <a:lnTo>
                  <a:pt x="426543" y="134653"/>
                </a:lnTo>
                <a:lnTo>
                  <a:pt x="429723" y="131215"/>
                </a:lnTo>
                <a:lnTo>
                  <a:pt x="433167" y="128042"/>
                </a:lnTo>
                <a:lnTo>
                  <a:pt x="436611" y="125134"/>
                </a:lnTo>
                <a:lnTo>
                  <a:pt x="440056" y="122225"/>
                </a:lnTo>
                <a:lnTo>
                  <a:pt x="444030" y="119317"/>
                </a:lnTo>
                <a:lnTo>
                  <a:pt x="448004" y="117202"/>
                </a:lnTo>
                <a:lnTo>
                  <a:pt x="451978" y="114822"/>
                </a:lnTo>
                <a:lnTo>
                  <a:pt x="456217" y="112442"/>
                </a:lnTo>
                <a:lnTo>
                  <a:pt x="460457" y="110856"/>
                </a:lnTo>
                <a:lnTo>
                  <a:pt x="464696" y="109005"/>
                </a:lnTo>
                <a:lnTo>
                  <a:pt x="469200" y="107683"/>
                </a:lnTo>
                <a:lnTo>
                  <a:pt x="473704" y="106096"/>
                </a:lnTo>
                <a:lnTo>
                  <a:pt x="478473" y="105039"/>
                </a:lnTo>
                <a:lnTo>
                  <a:pt x="482977" y="104246"/>
                </a:lnTo>
                <a:lnTo>
                  <a:pt x="488011" y="103452"/>
                </a:lnTo>
                <a:lnTo>
                  <a:pt x="492780" y="103188"/>
                </a:lnTo>
                <a:close/>
                <a:moveTo>
                  <a:pt x="1736196" y="84138"/>
                </a:moveTo>
                <a:lnTo>
                  <a:pt x="1741224" y="84138"/>
                </a:lnTo>
                <a:lnTo>
                  <a:pt x="1741224" y="88916"/>
                </a:lnTo>
                <a:lnTo>
                  <a:pt x="1741488" y="94491"/>
                </a:lnTo>
                <a:lnTo>
                  <a:pt x="1741224" y="102189"/>
                </a:lnTo>
                <a:lnTo>
                  <a:pt x="1740959" y="111481"/>
                </a:lnTo>
                <a:lnTo>
                  <a:pt x="1740430" y="122099"/>
                </a:lnTo>
                <a:lnTo>
                  <a:pt x="1739107" y="134310"/>
                </a:lnTo>
                <a:lnTo>
                  <a:pt x="1737255" y="147053"/>
                </a:lnTo>
                <a:lnTo>
                  <a:pt x="1734609" y="160857"/>
                </a:lnTo>
                <a:lnTo>
                  <a:pt x="1733021" y="167759"/>
                </a:lnTo>
                <a:lnTo>
                  <a:pt x="1731169" y="175192"/>
                </a:lnTo>
                <a:lnTo>
                  <a:pt x="1729053" y="182359"/>
                </a:lnTo>
                <a:lnTo>
                  <a:pt x="1726671" y="189527"/>
                </a:lnTo>
                <a:lnTo>
                  <a:pt x="1724290" y="197225"/>
                </a:lnTo>
                <a:lnTo>
                  <a:pt x="1721380" y="204393"/>
                </a:lnTo>
                <a:lnTo>
                  <a:pt x="1718205" y="211560"/>
                </a:lnTo>
                <a:lnTo>
                  <a:pt x="1714501" y="218993"/>
                </a:lnTo>
                <a:lnTo>
                  <a:pt x="1710796" y="226161"/>
                </a:lnTo>
                <a:lnTo>
                  <a:pt x="1706828" y="233063"/>
                </a:lnTo>
                <a:lnTo>
                  <a:pt x="1702330" y="239965"/>
                </a:lnTo>
                <a:lnTo>
                  <a:pt x="1697303" y="246601"/>
                </a:lnTo>
                <a:lnTo>
                  <a:pt x="1692011" y="253503"/>
                </a:lnTo>
                <a:lnTo>
                  <a:pt x="1686190" y="259874"/>
                </a:lnTo>
                <a:lnTo>
                  <a:pt x="1680634" y="265449"/>
                </a:lnTo>
                <a:lnTo>
                  <a:pt x="1674284" y="271289"/>
                </a:lnTo>
                <a:lnTo>
                  <a:pt x="1667934" y="276598"/>
                </a:lnTo>
                <a:lnTo>
                  <a:pt x="1661055" y="281642"/>
                </a:lnTo>
                <a:lnTo>
                  <a:pt x="1654175" y="285890"/>
                </a:lnTo>
                <a:lnTo>
                  <a:pt x="1647296" y="290137"/>
                </a:lnTo>
                <a:lnTo>
                  <a:pt x="1640417" y="294119"/>
                </a:lnTo>
                <a:lnTo>
                  <a:pt x="1633009" y="297836"/>
                </a:lnTo>
                <a:lnTo>
                  <a:pt x="1625865" y="301021"/>
                </a:lnTo>
                <a:lnTo>
                  <a:pt x="1618986" y="303941"/>
                </a:lnTo>
                <a:lnTo>
                  <a:pt x="1611842" y="306330"/>
                </a:lnTo>
                <a:lnTo>
                  <a:pt x="1604434" y="308985"/>
                </a:lnTo>
                <a:lnTo>
                  <a:pt x="1597554" y="311374"/>
                </a:lnTo>
                <a:lnTo>
                  <a:pt x="1590675" y="313232"/>
                </a:lnTo>
                <a:lnTo>
                  <a:pt x="1577182" y="316683"/>
                </a:lnTo>
                <a:lnTo>
                  <a:pt x="1564217" y="318807"/>
                </a:lnTo>
                <a:lnTo>
                  <a:pt x="1552575" y="320931"/>
                </a:lnTo>
                <a:lnTo>
                  <a:pt x="1541727" y="321993"/>
                </a:lnTo>
                <a:lnTo>
                  <a:pt x="1532467" y="323054"/>
                </a:lnTo>
                <a:lnTo>
                  <a:pt x="1525058" y="323585"/>
                </a:lnTo>
                <a:lnTo>
                  <a:pt x="1519238" y="323585"/>
                </a:lnTo>
                <a:lnTo>
                  <a:pt x="1514740" y="323851"/>
                </a:lnTo>
                <a:lnTo>
                  <a:pt x="1514475" y="318807"/>
                </a:lnTo>
                <a:lnTo>
                  <a:pt x="1514475" y="313232"/>
                </a:lnTo>
                <a:lnTo>
                  <a:pt x="1514475" y="305534"/>
                </a:lnTo>
                <a:lnTo>
                  <a:pt x="1514740" y="296243"/>
                </a:lnTo>
                <a:lnTo>
                  <a:pt x="1515269" y="285624"/>
                </a:lnTo>
                <a:lnTo>
                  <a:pt x="1516592" y="273678"/>
                </a:lnTo>
                <a:lnTo>
                  <a:pt x="1518444" y="260671"/>
                </a:lnTo>
                <a:lnTo>
                  <a:pt x="1521090" y="247132"/>
                </a:lnTo>
                <a:lnTo>
                  <a:pt x="1522413" y="239965"/>
                </a:lnTo>
                <a:lnTo>
                  <a:pt x="1524529" y="232797"/>
                </a:lnTo>
                <a:lnTo>
                  <a:pt x="1526381" y="225630"/>
                </a:lnTo>
                <a:lnTo>
                  <a:pt x="1528763" y="217931"/>
                </a:lnTo>
                <a:lnTo>
                  <a:pt x="1531408" y="210764"/>
                </a:lnTo>
                <a:lnTo>
                  <a:pt x="1534319" y="203596"/>
                </a:lnTo>
                <a:lnTo>
                  <a:pt x="1537494" y="195898"/>
                </a:lnTo>
                <a:lnTo>
                  <a:pt x="1540934" y="188730"/>
                </a:lnTo>
                <a:lnTo>
                  <a:pt x="1544638" y="181828"/>
                </a:lnTo>
                <a:lnTo>
                  <a:pt x="1548606" y="174395"/>
                </a:lnTo>
                <a:lnTo>
                  <a:pt x="1553369" y="167493"/>
                </a:lnTo>
                <a:lnTo>
                  <a:pt x="1558396" y="160857"/>
                </a:lnTo>
                <a:lnTo>
                  <a:pt x="1563423" y="154486"/>
                </a:lnTo>
                <a:lnTo>
                  <a:pt x="1568979" y="148114"/>
                </a:lnTo>
                <a:lnTo>
                  <a:pt x="1575065" y="142009"/>
                </a:lnTo>
                <a:lnTo>
                  <a:pt x="1581415" y="136434"/>
                </a:lnTo>
                <a:lnTo>
                  <a:pt x="1587765" y="131390"/>
                </a:lnTo>
                <a:lnTo>
                  <a:pt x="1594379" y="126346"/>
                </a:lnTo>
                <a:lnTo>
                  <a:pt x="1601259" y="121834"/>
                </a:lnTo>
                <a:lnTo>
                  <a:pt x="1608402" y="117586"/>
                </a:lnTo>
                <a:lnTo>
                  <a:pt x="1615282" y="113604"/>
                </a:lnTo>
                <a:lnTo>
                  <a:pt x="1622425" y="110153"/>
                </a:lnTo>
                <a:lnTo>
                  <a:pt x="1629569" y="106968"/>
                </a:lnTo>
                <a:lnTo>
                  <a:pt x="1636713" y="103782"/>
                </a:lnTo>
                <a:lnTo>
                  <a:pt x="1643857" y="101127"/>
                </a:lnTo>
                <a:lnTo>
                  <a:pt x="1651000" y="98738"/>
                </a:lnTo>
                <a:lnTo>
                  <a:pt x="1657880" y="96615"/>
                </a:lnTo>
                <a:lnTo>
                  <a:pt x="1665023" y="94491"/>
                </a:lnTo>
                <a:lnTo>
                  <a:pt x="1678517" y="91305"/>
                </a:lnTo>
                <a:lnTo>
                  <a:pt x="1691217" y="88651"/>
                </a:lnTo>
                <a:lnTo>
                  <a:pt x="1703123" y="87058"/>
                </a:lnTo>
                <a:lnTo>
                  <a:pt x="1713707" y="85465"/>
                </a:lnTo>
                <a:lnTo>
                  <a:pt x="1722967" y="84669"/>
                </a:lnTo>
                <a:lnTo>
                  <a:pt x="1730640" y="84403"/>
                </a:lnTo>
                <a:lnTo>
                  <a:pt x="1736196" y="84138"/>
                </a:lnTo>
                <a:close/>
                <a:moveTo>
                  <a:pt x="1213909" y="0"/>
                </a:moveTo>
                <a:lnTo>
                  <a:pt x="1218671" y="528"/>
                </a:lnTo>
                <a:lnTo>
                  <a:pt x="1223698" y="793"/>
                </a:lnTo>
                <a:lnTo>
                  <a:pt x="1228196" y="1321"/>
                </a:lnTo>
                <a:lnTo>
                  <a:pt x="1233223" y="2114"/>
                </a:lnTo>
                <a:lnTo>
                  <a:pt x="1237721" y="3171"/>
                </a:lnTo>
                <a:lnTo>
                  <a:pt x="1242219" y="4492"/>
                </a:lnTo>
                <a:lnTo>
                  <a:pt x="1246717" y="5813"/>
                </a:lnTo>
                <a:lnTo>
                  <a:pt x="1251215" y="7663"/>
                </a:lnTo>
                <a:lnTo>
                  <a:pt x="1255448" y="9777"/>
                </a:lnTo>
                <a:lnTo>
                  <a:pt x="1259417" y="11626"/>
                </a:lnTo>
                <a:lnTo>
                  <a:pt x="1263651" y="14005"/>
                </a:lnTo>
                <a:lnTo>
                  <a:pt x="1267355" y="16647"/>
                </a:lnTo>
                <a:lnTo>
                  <a:pt x="1271059" y="19289"/>
                </a:lnTo>
                <a:lnTo>
                  <a:pt x="1274763" y="21932"/>
                </a:lnTo>
                <a:lnTo>
                  <a:pt x="1278203" y="25367"/>
                </a:lnTo>
                <a:lnTo>
                  <a:pt x="1281642" y="28538"/>
                </a:lnTo>
                <a:lnTo>
                  <a:pt x="1285082" y="31708"/>
                </a:lnTo>
                <a:lnTo>
                  <a:pt x="1287728" y="35144"/>
                </a:lnTo>
                <a:lnTo>
                  <a:pt x="1290638" y="38843"/>
                </a:lnTo>
                <a:lnTo>
                  <a:pt x="1293284" y="42542"/>
                </a:lnTo>
                <a:lnTo>
                  <a:pt x="1295930" y="46242"/>
                </a:lnTo>
                <a:lnTo>
                  <a:pt x="1298311" y="50469"/>
                </a:lnTo>
                <a:lnTo>
                  <a:pt x="1300163" y="54697"/>
                </a:lnTo>
                <a:lnTo>
                  <a:pt x="1302280" y="58661"/>
                </a:lnTo>
                <a:lnTo>
                  <a:pt x="1304132" y="63153"/>
                </a:lnTo>
                <a:lnTo>
                  <a:pt x="1305455" y="67645"/>
                </a:lnTo>
                <a:lnTo>
                  <a:pt x="1307042" y="72401"/>
                </a:lnTo>
                <a:lnTo>
                  <a:pt x="1307836" y="76893"/>
                </a:lnTo>
                <a:lnTo>
                  <a:pt x="1308630" y="81649"/>
                </a:lnTo>
                <a:lnTo>
                  <a:pt x="1309159" y="86406"/>
                </a:lnTo>
                <a:lnTo>
                  <a:pt x="1309688" y="91162"/>
                </a:lnTo>
                <a:lnTo>
                  <a:pt x="1309688" y="95918"/>
                </a:lnTo>
                <a:lnTo>
                  <a:pt x="1309688" y="404813"/>
                </a:lnTo>
                <a:lnTo>
                  <a:pt x="1303338" y="404020"/>
                </a:lnTo>
                <a:lnTo>
                  <a:pt x="1297253" y="403492"/>
                </a:lnTo>
                <a:lnTo>
                  <a:pt x="1290638" y="402699"/>
                </a:lnTo>
                <a:lnTo>
                  <a:pt x="1284288" y="402699"/>
                </a:lnTo>
                <a:lnTo>
                  <a:pt x="1117600" y="402699"/>
                </a:lnTo>
                <a:lnTo>
                  <a:pt x="1117600" y="95918"/>
                </a:lnTo>
                <a:lnTo>
                  <a:pt x="1117865" y="91162"/>
                </a:lnTo>
                <a:lnTo>
                  <a:pt x="1118129" y="86406"/>
                </a:lnTo>
                <a:lnTo>
                  <a:pt x="1118658" y="81649"/>
                </a:lnTo>
                <a:lnTo>
                  <a:pt x="1119717" y="76893"/>
                </a:lnTo>
                <a:lnTo>
                  <a:pt x="1120775" y="72401"/>
                </a:lnTo>
                <a:lnTo>
                  <a:pt x="1121833" y="67645"/>
                </a:lnTo>
                <a:lnTo>
                  <a:pt x="1123686" y="63153"/>
                </a:lnTo>
                <a:lnTo>
                  <a:pt x="1125008" y="58661"/>
                </a:lnTo>
                <a:lnTo>
                  <a:pt x="1127125" y="54697"/>
                </a:lnTo>
                <a:lnTo>
                  <a:pt x="1129242" y="50469"/>
                </a:lnTo>
                <a:lnTo>
                  <a:pt x="1131623" y="46242"/>
                </a:lnTo>
                <a:lnTo>
                  <a:pt x="1134004" y="42542"/>
                </a:lnTo>
                <a:lnTo>
                  <a:pt x="1136650" y="38843"/>
                </a:lnTo>
                <a:lnTo>
                  <a:pt x="1139561" y="35144"/>
                </a:lnTo>
                <a:lnTo>
                  <a:pt x="1142736" y="31708"/>
                </a:lnTo>
                <a:lnTo>
                  <a:pt x="1145911" y="28538"/>
                </a:lnTo>
                <a:lnTo>
                  <a:pt x="1149086" y="25367"/>
                </a:lnTo>
                <a:lnTo>
                  <a:pt x="1152525" y="21932"/>
                </a:lnTo>
                <a:lnTo>
                  <a:pt x="1156229" y="19289"/>
                </a:lnTo>
                <a:lnTo>
                  <a:pt x="1160198" y="16647"/>
                </a:lnTo>
                <a:lnTo>
                  <a:pt x="1163902" y="14005"/>
                </a:lnTo>
                <a:lnTo>
                  <a:pt x="1167871" y="11626"/>
                </a:lnTo>
                <a:lnTo>
                  <a:pt x="1172369" y="9777"/>
                </a:lnTo>
                <a:lnTo>
                  <a:pt x="1176338" y="7663"/>
                </a:lnTo>
                <a:lnTo>
                  <a:pt x="1180571" y="5813"/>
                </a:lnTo>
                <a:lnTo>
                  <a:pt x="1185334" y="4492"/>
                </a:lnTo>
                <a:lnTo>
                  <a:pt x="1189832" y="3171"/>
                </a:lnTo>
                <a:lnTo>
                  <a:pt x="1194594" y="2114"/>
                </a:lnTo>
                <a:lnTo>
                  <a:pt x="1199092" y="1321"/>
                </a:lnTo>
                <a:lnTo>
                  <a:pt x="1204119" y="793"/>
                </a:lnTo>
                <a:lnTo>
                  <a:pt x="1208882" y="528"/>
                </a:lnTo>
                <a:lnTo>
                  <a:pt x="1213909" y="0"/>
                </a:lnTo>
                <a:close/>
                <a:moveTo>
                  <a:pt x="975519" y="0"/>
                </a:moveTo>
                <a:lnTo>
                  <a:pt x="980546" y="529"/>
                </a:lnTo>
                <a:lnTo>
                  <a:pt x="985573" y="794"/>
                </a:lnTo>
                <a:lnTo>
                  <a:pt x="990071" y="1323"/>
                </a:lnTo>
                <a:lnTo>
                  <a:pt x="995098" y="2118"/>
                </a:lnTo>
                <a:lnTo>
                  <a:pt x="999596" y="3177"/>
                </a:lnTo>
                <a:lnTo>
                  <a:pt x="1004094" y="4500"/>
                </a:lnTo>
                <a:lnTo>
                  <a:pt x="1008592" y="5824"/>
                </a:lnTo>
                <a:lnTo>
                  <a:pt x="1012825" y="7677"/>
                </a:lnTo>
                <a:lnTo>
                  <a:pt x="1017323" y="9795"/>
                </a:lnTo>
                <a:lnTo>
                  <a:pt x="1021292" y="11648"/>
                </a:lnTo>
                <a:lnTo>
                  <a:pt x="1025261" y="14030"/>
                </a:lnTo>
                <a:lnTo>
                  <a:pt x="1029230" y="16678"/>
                </a:lnTo>
                <a:lnTo>
                  <a:pt x="1032934" y="19325"/>
                </a:lnTo>
                <a:lnTo>
                  <a:pt x="1036638" y="21972"/>
                </a:lnTo>
                <a:lnTo>
                  <a:pt x="1040078" y="25413"/>
                </a:lnTo>
                <a:lnTo>
                  <a:pt x="1043517" y="28590"/>
                </a:lnTo>
                <a:lnTo>
                  <a:pt x="1046692" y="31767"/>
                </a:lnTo>
                <a:lnTo>
                  <a:pt x="1049603" y="35208"/>
                </a:lnTo>
                <a:lnTo>
                  <a:pt x="1052513" y="38914"/>
                </a:lnTo>
                <a:lnTo>
                  <a:pt x="1055159" y="42621"/>
                </a:lnTo>
                <a:lnTo>
                  <a:pt x="1057805" y="46327"/>
                </a:lnTo>
                <a:lnTo>
                  <a:pt x="1059921" y="50562"/>
                </a:lnTo>
                <a:lnTo>
                  <a:pt x="1062038" y="54798"/>
                </a:lnTo>
                <a:lnTo>
                  <a:pt x="1064155" y="58769"/>
                </a:lnTo>
                <a:lnTo>
                  <a:pt x="1065742" y="63269"/>
                </a:lnTo>
                <a:lnTo>
                  <a:pt x="1067330" y="67769"/>
                </a:lnTo>
                <a:lnTo>
                  <a:pt x="1068653" y="72534"/>
                </a:lnTo>
                <a:lnTo>
                  <a:pt x="1069446" y="77035"/>
                </a:lnTo>
                <a:lnTo>
                  <a:pt x="1070505" y="81800"/>
                </a:lnTo>
                <a:lnTo>
                  <a:pt x="1071034" y="86565"/>
                </a:lnTo>
                <a:lnTo>
                  <a:pt x="1071563" y="91330"/>
                </a:lnTo>
                <a:lnTo>
                  <a:pt x="1071563" y="96095"/>
                </a:lnTo>
                <a:lnTo>
                  <a:pt x="1071563" y="404499"/>
                </a:lnTo>
                <a:lnTo>
                  <a:pt x="1065742" y="405028"/>
                </a:lnTo>
                <a:lnTo>
                  <a:pt x="1060451" y="405823"/>
                </a:lnTo>
                <a:lnTo>
                  <a:pt x="1054894" y="406617"/>
                </a:lnTo>
                <a:lnTo>
                  <a:pt x="1049338" y="407940"/>
                </a:lnTo>
                <a:lnTo>
                  <a:pt x="1043782" y="408999"/>
                </a:lnTo>
                <a:lnTo>
                  <a:pt x="1038490" y="410588"/>
                </a:lnTo>
                <a:lnTo>
                  <a:pt x="1033198" y="412176"/>
                </a:lnTo>
                <a:lnTo>
                  <a:pt x="1027907" y="414029"/>
                </a:lnTo>
                <a:lnTo>
                  <a:pt x="1017588" y="418000"/>
                </a:lnTo>
                <a:lnTo>
                  <a:pt x="1007798" y="422500"/>
                </a:lnTo>
                <a:lnTo>
                  <a:pt x="998273" y="427795"/>
                </a:lnTo>
                <a:lnTo>
                  <a:pt x="989013" y="433619"/>
                </a:lnTo>
                <a:lnTo>
                  <a:pt x="980017" y="439707"/>
                </a:lnTo>
                <a:lnTo>
                  <a:pt x="971550" y="446590"/>
                </a:lnTo>
                <a:lnTo>
                  <a:pt x="963877" y="453738"/>
                </a:lnTo>
                <a:lnTo>
                  <a:pt x="956204" y="461680"/>
                </a:lnTo>
                <a:lnTo>
                  <a:pt x="949060" y="469622"/>
                </a:lnTo>
                <a:lnTo>
                  <a:pt x="942446" y="478357"/>
                </a:lnTo>
                <a:lnTo>
                  <a:pt x="936360" y="487358"/>
                </a:lnTo>
                <a:lnTo>
                  <a:pt x="930804" y="496888"/>
                </a:lnTo>
                <a:lnTo>
                  <a:pt x="925248" y="493447"/>
                </a:lnTo>
                <a:lnTo>
                  <a:pt x="919956" y="490005"/>
                </a:lnTo>
                <a:lnTo>
                  <a:pt x="914929" y="486299"/>
                </a:lnTo>
                <a:lnTo>
                  <a:pt x="910167" y="481799"/>
                </a:lnTo>
                <a:lnTo>
                  <a:pt x="905404" y="477299"/>
                </a:lnTo>
                <a:lnTo>
                  <a:pt x="901435" y="472533"/>
                </a:lnTo>
                <a:lnTo>
                  <a:pt x="897202" y="467504"/>
                </a:lnTo>
                <a:lnTo>
                  <a:pt x="893762" y="462209"/>
                </a:lnTo>
                <a:lnTo>
                  <a:pt x="890587" y="456385"/>
                </a:lnTo>
                <a:lnTo>
                  <a:pt x="887677" y="450561"/>
                </a:lnTo>
                <a:lnTo>
                  <a:pt x="885296" y="444472"/>
                </a:lnTo>
                <a:lnTo>
                  <a:pt x="883179" y="438648"/>
                </a:lnTo>
                <a:lnTo>
                  <a:pt x="881592" y="431766"/>
                </a:lnTo>
                <a:lnTo>
                  <a:pt x="880533" y="425412"/>
                </a:lnTo>
                <a:lnTo>
                  <a:pt x="879739" y="418529"/>
                </a:lnTo>
                <a:lnTo>
                  <a:pt x="879475" y="411911"/>
                </a:lnTo>
                <a:lnTo>
                  <a:pt x="879475" y="96095"/>
                </a:lnTo>
                <a:lnTo>
                  <a:pt x="879739" y="91330"/>
                </a:lnTo>
                <a:lnTo>
                  <a:pt x="880004" y="86565"/>
                </a:lnTo>
                <a:lnTo>
                  <a:pt x="880533" y="81800"/>
                </a:lnTo>
                <a:lnTo>
                  <a:pt x="881327" y="77035"/>
                </a:lnTo>
                <a:lnTo>
                  <a:pt x="882650" y="72534"/>
                </a:lnTo>
                <a:lnTo>
                  <a:pt x="883708" y="67769"/>
                </a:lnTo>
                <a:lnTo>
                  <a:pt x="885560" y="63269"/>
                </a:lnTo>
                <a:lnTo>
                  <a:pt x="887148" y="58769"/>
                </a:lnTo>
                <a:lnTo>
                  <a:pt x="889000" y="54798"/>
                </a:lnTo>
                <a:lnTo>
                  <a:pt x="891381" y="50562"/>
                </a:lnTo>
                <a:lnTo>
                  <a:pt x="893498" y="46327"/>
                </a:lnTo>
                <a:lnTo>
                  <a:pt x="895879" y="42621"/>
                </a:lnTo>
                <a:lnTo>
                  <a:pt x="898790" y="38914"/>
                </a:lnTo>
                <a:lnTo>
                  <a:pt x="901435" y="35208"/>
                </a:lnTo>
                <a:lnTo>
                  <a:pt x="904610" y="31767"/>
                </a:lnTo>
                <a:lnTo>
                  <a:pt x="907785" y="28590"/>
                </a:lnTo>
                <a:lnTo>
                  <a:pt x="910960" y="25413"/>
                </a:lnTo>
                <a:lnTo>
                  <a:pt x="914400" y="21972"/>
                </a:lnTo>
                <a:lnTo>
                  <a:pt x="918104" y="19325"/>
                </a:lnTo>
                <a:lnTo>
                  <a:pt x="921808" y="16678"/>
                </a:lnTo>
                <a:lnTo>
                  <a:pt x="926042" y="14030"/>
                </a:lnTo>
                <a:lnTo>
                  <a:pt x="929746" y="11648"/>
                </a:lnTo>
                <a:lnTo>
                  <a:pt x="933979" y="9795"/>
                </a:lnTo>
                <a:lnTo>
                  <a:pt x="937948" y="7677"/>
                </a:lnTo>
                <a:lnTo>
                  <a:pt x="942710" y="5824"/>
                </a:lnTo>
                <a:lnTo>
                  <a:pt x="946944" y="4500"/>
                </a:lnTo>
                <a:lnTo>
                  <a:pt x="951706" y="3177"/>
                </a:lnTo>
                <a:lnTo>
                  <a:pt x="956204" y="2118"/>
                </a:lnTo>
                <a:lnTo>
                  <a:pt x="960967" y="1323"/>
                </a:lnTo>
                <a:lnTo>
                  <a:pt x="965730" y="794"/>
                </a:lnTo>
                <a:lnTo>
                  <a:pt x="970757" y="529"/>
                </a:lnTo>
                <a:lnTo>
                  <a:pt x="975519" y="0"/>
                </a:lnTo>
                <a:close/>
                <a:moveTo>
                  <a:pt x="735674" y="0"/>
                </a:moveTo>
                <a:lnTo>
                  <a:pt x="740708" y="529"/>
                </a:lnTo>
                <a:lnTo>
                  <a:pt x="745478" y="794"/>
                </a:lnTo>
                <a:lnTo>
                  <a:pt x="750512" y="1323"/>
                </a:lnTo>
                <a:lnTo>
                  <a:pt x="755016" y="2118"/>
                </a:lnTo>
                <a:lnTo>
                  <a:pt x="759785" y="3177"/>
                </a:lnTo>
                <a:lnTo>
                  <a:pt x="764289" y="4500"/>
                </a:lnTo>
                <a:lnTo>
                  <a:pt x="768793" y="5824"/>
                </a:lnTo>
                <a:lnTo>
                  <a:pt x="773032" y="7677"/>
                </a:lnTo>
                <a:lnTo>
                  <a:pt x="777271" y="9795"/>
                </a:lnTo>
                <a:lnTo>
                  <a:pt x="781511" y="11648"/>
                </a:lnTo>
                <a:lnTo>
                  <a:pt x="785485" y="14030"/>
                </a:lnTo>
                <a:lnTo>
                  <a:pt x="789459" y="16677"/>
                </a:lnTo>
                <a:lnTo>
                  <a:pt x="793433" y="19325"/>
                </a:lnTo>
                <a:lnTo>
                  <a:pt x="796878" y="21972"/>
                </a:lnTo>
                <a:lnTo>
                  <a:pt x="800322" y="25413"/>
                </a:lnTo>
                <a:lnTo>
                  <a:pt x="803766" y="28590"/>
                </a:lnTo>
                <a:lnTo>
                  <a:pt x="806946" y="31766"/>
                </a:lnTo>
                <a:lnTo>
                  <a:pt x="809860" y="35208"/>
                </a:lnTo>
                <a:lnTo>
                  <a:pt x="812775" y="38914"/>
                </a:lnTo>
                <a:lnTo>
                  <a:pt x="815424" y="42620"/>
                </a:lnTo>
                <a:lnTo>
                  <a:pt x="817809" y="46326"/>
                </a:lnTo>
                <a:lnTo>
                  <a:pt x="820193" y="50562"/>
                </a:lnTo>
                <a:lnTo>
                  <a:pt x="822313" y="54797"/>
                </a:lnTo>
                <a:lnTo>
                  <a:pt x="824167" y="58768"/>
                </a:lnTo>
                <a:lnTo>
                  <a:pt x="826022" y="63268"/>
                </a:lnTo>
                <a:lnTo>
                  <a:pt x="827347" y="67769"/>
                </a:lnTo>
                <a:lnTo>
                  <a:pt x="828936" y="72533"/>
                </a:lnTo>
                <a:lnTo>
                  <a:pt x="829731" y="77034"/>
                </a:lnTo>
                <a:lnTo>
                  <a:pt x="830526" y="81799"/>
                </a:lnTo>
                <a:lnTo>
                  <a:pt x="831586" y="86564"/>
                </a:lnTo>
                <a:lnTo>
                  <a:pt x="831851" y="91329"/>
                </a:lnTo>
                <a:lnTo>
                  <a:pt x="831851" y="96094"/>
                </a:lnTo>
                <a:lnTo>
                  <a:pt x="831851" y="411906"/>
                </a:lnTo>
                <a:lnTo>
                  <a:pt x="831851" y="416936"/>
                </a:lnTo>
                <a:lnTo>
                  <a:pt x="831586" y="421701"/>
                </a:lnTo>
                <a:lnTo>
                  <a:pt x="830526" y="426466"/>
                </a:lnTo>
                <a:lnTo>
                  <a:pt x="829731" y="431231"/>
                </a:lnTo>
                <a:lnTo>
                  <a:pt x="828936" y="435996"/>
                </a:lnTo>
                <a:lnTo>
                  <a:pt x="827347" y="440231"/>
                </a:lnTo>
                <a:lnTo>
                  <a:pt x="826022" y="444996"/>
                </a:lnTo>
                <a:lnTo>
                  <a:pt x="824167" y="449232"/>
                </a:lnTo>
                <a:lnTo>
                  <a:pt x="822313" y="453468"/>
                </a:lnTo>
                <a:lnTo>
                  <a:pt x="820193" y="457703"/>
                </a:lnTo>
                <a:lnTo>
                  <a:pt x="817809" y="461674"/>
                </a:lnTo>
                <a:lnTo>
                  <a:pt x="815424" y="465380"/>
                </a:lnTo>
                <a:lnTo>
                  <a:pt x="812775" y="469086"/>
                </a:lnTo>
                <a:lnTo>
                  <a:pt x="809860" y="473057"/>
                </a:lnTo>
                <a:lnTo>
                  <a:pt x="806946" y="476498"/>
                </a:lnTo>
                <a:lnTo>
                  <a:pt x="803766" y="479940"/>
                </a:lnTo>
                <a:lnTo>
                  <a:pt x="800322" y="483116"/>
                </a:lnTo>
                <a:lnTo>
                  <a:pt x="796878" y="486028"/>
                </a:lnTo>
                <a:lnTo>
                  <a:pt x="793433" y="488940"/>
                </a:lnTo>
                <a:lnTo>
                  <a:pt x="789459" y="491323"/>
                </a:lnTo>
                <a:lnTo>
                  <a:pt x="785485" y="493970"/>
                </a:lnTo>
                <a:lnTo>
                  <a:pt x="781511" y="496352"/>
                </a:lnTo>
                <a:lnTo>
                  <a:pt x="777271" y="498470"/>
                </a:lnTo>
                <a:lnTo>
                  <a:pt x="773032" y="500323"/>
                </a:lnTo>
                <a:lnTo>
                  <a:pt x="768793" y="502176"/>
                </a:lnTo>
                <a:lnTo>
                  <a:pt x="764289" y="503500"/>
                </a:lnTo>
                <a:lnTo>
                  <a:pt x="759785" y="504823"/>
                </a:lnTo>
                <a:lnTo>
                  <a:pt x="755016" y="505882"/>
                </a:lnTo>
                <a:lnTo>
                  <a:pt x="750512" y="506677"/>
                </a:lnTo>
                <a:lnTo>
                  <a:pt x="745478" y="507471"/>
                </a:lnTo>
                <a:lnTo>
                  <a:pt x="740708" y="508000"/>
                </a:lnTo>
                <a:lnTo>
                  <a:pt x="735674" y="508000"/>
                </a:lnTo>
                <a:lnTo>
                  <a:pt x="730905" y="508000"/>
                </a:lnTo>
                <a:lnTo>
                  <a:pt x="725871" y="507471"/>
                </a:lnTo>
                <a:lnTo>
                  <a:pt x="721367" y="506677"/>
                </a:lnTo>
                <a:lnTo>
                  <a:pt x="716333" y="505882"/>
                </a:lnTo>
                <a:lnTo>
                  <a:pt x="711564" y="504823"/>
                </a:lnTo>
                <a:lnTo>
                  <a:pt x="707060" y="503500"/>
                </a:lnTo>
                <a:lnTo>
                  <a:pt x="702821" y="502176"/>
                </a:lnTo>
                <a:lnTo>
                  <a:pt x="698317" y="500323"/>
                </a:lnTo>
                <a:lnTo>
                  <a:pt x="694077" y="498470"/>
                </a:lnTo>
                <a:lnTo>
                  <a:pt x="690103" y="496352"/>
                </a:lnTo>
                <a:lnTo>
                  <a:pt x="685864" y="493970"/>
                </a:lnTo>
                <a:lnTo>
                  <a:pt x="681890" y="491323"/>
                </a:lnTo>
                <a:lnTo>
                  <a:pt x="678180" y="488940"/>
                </a:lnTo>
                <a:lnTo>
                  <a:pt x="674736" y="486028"/>
                </a:lnTo>
                <a:lnTo>
                  <a:pt x="671292" y="483116"/>
                </a:lnTo>
                <a:lnTo>
                  <a:pt x="667583" y="479940"/>
                </a:lnTo>
                <a:lnTo>
                  <a:pt x="664403" y="476498"/>
                </a:lnTo>
                <a:lnTo>
                  <a:pt x="661754" y="473057"/>
                </a:lnTo>
                <a:lnTo>
                  <a:pt x="658839" y="469086"/>
                </a:lnTo>
                <a:lnTo>
                  <a:pt x="655925" y="465380"/>
                </a:lnTo>
                <a:lnTo>
                  <a:pt x="653540" y="461674"/>
                </a:lnTo>
                <a:lnTo>
                  <a:pt x="651156" y="457703"/>
                </a:lnTo>
                <a:lnTo>
                  <a:pt x="648771" y="453468"/>
                </a:lnTo>
                <a:lnTo>
                  <a:pt x="647181" y="449232"/>
                </a:lnTo>
                <a:lnTo>
                  <a:pt x="645327" y="444996"/>
                </a:lnTo>
                <a:lnTo>
                  <a:pt x="643737" y="440231"/>
                </a:lnTo>
                <a:lnTo>
                  <a:pt x="642412" y="435996"/>
                </a:lnTo>
                <a:lnTo>
                  <a:pt x="641353" y="431231"/>
                </a:lnTo>
                <a:lnTo>
                  <a:pt x="640558" y="426466"/>
                </a:lnTo>
                <a:lnTo>
                  <a:pt x="640028" y="421701"/>
                </a:lnTo>
                <a:lnTo>
                  <a:pt x="639763" y="416936"/>
                </a:lnTo>
                <a:lnTo>
                  <a:pt x="639763" y="411906"/>
                </a:lnTo>
                <a:lnTo>
                  <a:pt x="639763" y="198805"/>
                </a:lnTo>
                <a:lnTo>
                  <a:pt x="639763" y="96094"/>
                </a:lnTo>
                <a:lnTo>
                  <a:pt x="639763" y="91329"/>
                </a:lnTo>
                <a:lnTo>
                  <a:pt x="640028" y="86564"/>
                </a:lnTo>
                <a:lnTo>
                  <a:pt x="640558" y="81799"/>
                </a:lnTo>
                <a:lnTo>
                  <a:pt x="641353" y="77034"/>
                </a:lnTo>
                <a:lnTo>
                  <a:pt x="642412" y="72533"/>
                </a:lnTo>
                <a:lnTo>
                  <a:pt x="643737" y="67769"/>
                </a:lnTo>
                <a:lnTo>
                  <a:pt x="645327" y="63268"/>
                </a:lnTo>
                <a:lnTo>
                  <a:pt x="647181" y="58768"/>
                </a:lnTo>
                <a:lnTo>
                  <a:pt x="648771" y="54797"/>
                </a:lnTo>
                <a:lnTo>
                  <a:pt x="651156" y="50562"/>
                </a:lnTo>
                <a:lnTo>
                  <a:pt x="653540" y="46326"/>
                </a:lnTo>
                <a:lnTo>
                  <a:pt x="655925" y="42620"/>
                </a:lnTo>
                <a:lnTo>
                  <a:pt x="658839" y="38914"/>
                </a:lnTo>
                <a:lnTo>
                  <a:pt x="661754" y="35208"/>
                </a:lnTo>
                <a:lnTo>
                  <a:pt x="664403" y="31766"/>
                </a:lnTo>
                <a:lnTo>
                  <a:pt x="667583" y="28590"/>
                </a:lnTo>
                <a:lnTo>
                  <a:pt x="671292" y="25413"/>
                </a:lnTo>
                <a:lnTo>
                  <a:pt x="674736" y="21972"/>
                </a:lnTo>
                <a:lnTo>
                  <a:pt x="678180" y="19325"/>
                </a:lnTo>
                <a:lnTo>
                  <a:pt x="681890" y="16677"/>
                </a:lnTo>
                <a:lnTo>
                  <a:pt x="685864" y="14030"/>
                </a:lnTo>
                <a:lnTo>
                  <a:pt x="690103" y="11648"/>
                </a:lnTo>
                <a:lnTo>
                  <a:pt x="694077" y="9795"/>
                </a:lnTo>
                <a:lnTo>
                  <a:pt x="698317" y="7677"/>
                </a:lnTo>
                <a:lnTo>
                  <a:pt x="702821" y="5824"/>
                </a:lnTo>
                <a:lnTo>
                  <a:pt x="707060" y="4500"/>
                </a:lnTo>
                <a:lnTo>
                  <a:pt x="711564" y="3177"/>
                </a:lnTo>
                <a:lnTo>
                  <a:pt x="716333" y="2118"/>
                </a:lnTo>
                <a:lnTo>
                  <a:pt x="721367" y="1323"/>
                </a:lnTo>
                <a:lnTo>
                  <a:pt x="725871" y="794"/>
                </a:lnTo>
                <a:lnTo>
                  <a:pt x="730905" y="529"/>
                </a:lnTo>
                <a:lnTo>
                  <a:pt x="735674"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21" name="KSO_Shape"/>
          <p:cNvSpPr/>
          <p:nvPr/>
        </p:nvSpPr>
        <p:spPr bwMode="auto">
          <a:xfrm>
            <a:off x="6972753" y="2735442"/>
            <a:ext cx="645535" cy="630473"/>
          </a:xfrm>
          <a:custGeom>
            <a:avLst/>
            <a:gdLst/>
            <a:ahLst/>
            <a:cxnLst/>
            <a:rect l="0" t="0" r="r" b="b"/>
            <a:pathLst>
              <a:path w="5833534" h="5697984">
                <a:moveTo>
                  <a:pt x="4116344" y="2028563"/>
                </a:moveTo>
                <a:lnTo>
                  <a:pt x="4115715" y="2034106"/>
                </a:lnTo>
                <a:lnTo>
                  <a:pt x="4105639" y="2083992"/>
                </a:lnTo>
                <a:lnTo>
                  <a:pt x="4085489" y="2122793"/>
                </a:lnTo>
                <a:lnTo>
                  <a:pt x="4055263" y="2161593"/>
                </a:lnTo>
                <a:lnTo>
                  <a:pt x="4025038" y="2189308"/>
                </a:lnTo>
                <a:lnTo>
                  <a:pt x="3989775" y="2211480"/>
                </a:lnTo>
                <a:lnTo>
                  <a:pt x="3959549" y="2223952"/>
                </a:lnTo>
                <a:lnTo>
                  <a:pt x="3959549" y="2244737"/>
                </a:lnTo>
                <a:lnTo>
                  <a:pt x="3964587" y="2266909"/>
                </a:lnTo>
                <a:lnTo>
                  <a:pt x="3974662" y="2289081"/>
                </a:lnTo>
                <a:lnTo>
                  <a:pt x="3989775" y="2311252"/>
                </a:lnTo>
                <a:lnTo>
                  <a:pt x="4004887" y="2327881"/>
                </a:lnTo>
                <a:lnTo>
                  <a:pt x="4161053" y="2460911"/>
                </a:lnTo>
                <a:lnTo>
                  <a:pt x="4352482" y="2189308"/>
                </a:lnTo>
                <a:lnTo>
                  <a:pt x="4196316" y="2056277"/>
                </a:lnTo>
                <a:lnTo>
                  <a:pt x="4176166" y="2045192"/>
                </a:lnTo>
                <a:lnTo>
                  <a:pt x="4156015" y="2034106"/>
                </a:lnTo>
                <a:lnTo>
                  <a:pt x="4135865" y="2028563"/>
                </a:lnTo>
                <a:lnTo>
                  <a:pt x="4116344" y="2028563"/>
                </a:lnTo>
                <a:close/>
                <a:moveTo>
                  <a:pt x="2040226" y="1191580"/>
                </a:moveTo>
                <a:lnTo>
                  <a:pt x="2125865" y="1191580"/>
                </a:lnTo>
                <a:lnTo>
                  <a:pt x="2211504" y="1202666"/>
                </a:lnTo>
                <a:lnTo>
                  <a:pt x="2292105" y="1224838"/>
                </a:lnTo>
                <a:lnTo>
                  <a:pt x="2332406" y="1241466"/>
                </a:lnTo>
                <a:lnTo>
                  <a:pt x="2372707" y="1258095"/>
                </a:lnTo>
                <a:lnTo>
                  <a:pt x="2398150" y="1274092"/>
                </a:lnTo>
                <a:lnTo>
                  <a:pt x="3989775" y="1768045"/>
                </a:lnTo>
                <a:lnTo>
                  <a:pt x="4025038" y="1790217"/>
                </a:lnTo>
                <a:lnTo>
                  <a:pt x="4060301" y="1823474"/>
                </a:lnTo>
                <a:lnTo>
                  <a:pt x="4085489" y="1856732"/>
                </a:lnTo>
                <a:lnTo>
                  <a:pt x="4091442" y="1869834"/>
                </a:lnTo>
                <a:lnTo>
                  <a:pt x="4100602" y="1867818"/>
                </a:lnTo>
                <a:lnTo>
                  <a:pt x="4145940" y="1862275"/>
                </a:lnTo>
                <a:lnTo>
                  <a:pt x="4196316" y="1873361"/>
                </a:lnTo>
                <a:lnTo>
                  <a:pt x="4241655" y="1889989"/>
                </a:lnTo>
                <a:lnTo>
                  <a:pt x="4281955" y="1923247"/>
                </a:lnTo>
                <a:lnTo>
                  <a:pt x="4443158" y="2061820"/>
                </a:lnTo>
                <a:lnTo>
                  <a:pt x="4785715" y="1585128"/>
                </a:lnTo>
                <a:lnTo>
                  <a:pt x="4800827" y="1568499"/>
                </a:lnTo>
                <a:lnTo>
                  <a:pt x="4815940" y="1557414"/>
                </a:lnTo>
                <a:lnTo>
                  <a:pt x="4836091" y="1546328"/>
                </a:lnTo>
                <a:lnTo>
                  <a:pt x="4856241" y="1540785"/>
                </a:lnTo>
                <a:lnTo>
                  <a:pt x="4876391" y="1540785"/>
                </a:lnTo>
                <a:lnTo>
                  <a:pt x="4896542" y="1546328"/>
                </a:lnTo>
                <a:lnTo>
                  <a:pt x="4916692" y="1551871"/>
                </a:lnTo>
                <a:lnTo>
                  <a:pt x="4931805" y="1568499"/>
                </a:lnTo>
                <a:lnTo>
                  <a:pt x="5793233" y="2305709"/>
                </a:lnTo>
                <a:lnTo>
                  <a:pt x="5808346" y="2322338"/>
                </a:lnTo>
                <a:lnTo>
                  <a:pt x="5818421" y="2344510"/>
                </a:lnTo>
                <a:lnTo>
                  <a:pt x="5828497" y="2361139"/>
                </a:lnTo>
                <a:lnTo>
                  <a:pt x="5833534" y="2383311"/>
                </a:lnTo>
                <a:lnTo>
                  <a:pt x="5833534" y="2405482"/>
                </a:lnTo>
                <a:lnTo>
                  <a:pt x="5828497" y="2427654"/>
                </a:lnTo>
                <a:lnTo>
                  <a:pt x="5823459" y="2449826"/>
                </a:lnTo>
                <a:lnTo>
                  <a:pt x="5808346" y="2471997"/>
                </a:lnTo>
                <a:lnTo>
                  <a:pt x="4755489" y="3946417"/>
                </a:lnTo>
                <a:lnTo>
                  <a:pt x="4740376" y="3963046"/>
                </a:lnTo>
                <a:lnTo>
                  <a:pt x="4725264" y="3979675"/>
                </a:lnTo>
                <a:lnTo>
                  <a:pt x="4705113" y="3985218"/>
                </a:lnTo>
                <a:lnTo>
                  <a:pt x="4684963" y="3990761"/>
                </a:lnTo>
                <a:lnTo>
                  <a:pt x="4664812" y="3990761"/>
                </a:lnTo>
                <a:lnTo>
                  <a:pt x="4644662" y="3985218"/>
                </a:lnTo>
                <a:lnTo>
                  <a:pt x="4624512" y="3979675"/>
                </a:lnTo>
                <a:lnTo>
                  <a:pt x="4609399" y="3968589"/>
                </a:lnTo>
                <a:lnTo>
                  <a:pt x="3747970" y="3225836"/>
                </a:lnTo>
                <a:lnTo>
                  <a:pt x="3732857" y="3209207"/>
                </a:lnTo>
                <a:lnTo>
                  <a:pt x="3722782" y="3192579"/>
                </a:lnTo>
                <a:lnTo>
                  <a:pt x="3712707" y="3170407"/>
                </a:lnTo>
                <a:lnTo>
                  <a:pt x="3707669" y="3148235"/>
                </a:lnTo>
                <a:lnTo>
                  <a:pt x="3707669" y="3126063"/>
                </a:lnTo>
                <a:lnTo>
                  <a:pt x="3712707" y="3103892"/>
                </a:lnTo>
                <a:lnTo>
                  <a:pt x="3717745" y="3081720"/>
                </a:lnTo>
                <a:lnTo>
                  <a:pt x="3732857" y="3065091"/>
                </a:lnTo>
                <a:lnTo>
                  <a:pt x="4070376" y="2588399"/>
                </a:lnTo>
                <a:lnTo>
                  <a:pt x="3909173" y="2444283"/>
                </a:lnTo>
                <a:lnTo>
                  <a:pt x="3873910" y="2405482"/>
                </a:lnTo>
                <a:lnTo>
                  <a:pt x="3843684" y="2361139"/>
                </a:lnTo>
                <a:lnTo>
                  <a:pt x="3823534" y="2311252"/>
                </a:lnTo>
                <a:lnTo>
                  <a:pt x="3813459" y="2261366"/>
                </a:lnTo>
                <a:lnTo>
                  <a:pt x="3813459" y="2211480"/>
                </a:lnTo>
                <a:lnTo>
                  <a:pt x="3813729" y="2209996"/>
                </a:lnTo>
                <a:lnTo>
                  <a:pt x="2614518" y="1836763"/>
                </a:lnTo>
                <a:lnTo>
                  <a:pt x="2913586" y="3090555"/>
                </a:lnTo>
                <a:lnTo>
                  <a:pt x="3697594" y="4212478"/>
                </a:lnTo>
                <a:lnTo>
                  <a:pt x="3705792" y="4227513"/>
                </a:lnTo>
                <a:lnTo>
                  <a:pt x="4740376" y="4373223"/>
                </a:lnTo>
                <a:lnTo>
                  <a:pt x="4790752" y="4389852"/>
                </a:lnTo>
                <a:lnTo>
                  <a:pt x="4836091" y="4412024"/>
                </a:lnTo>
                <a:lnTo>
                  <a:pt x="4876391" y="4445281"/>
                </a:lnTo>
                <a:lnTo>
                  <a:pt x="4906617" y="4484082"/>
                </a:lnTo>
                <a:lnTo>
                  <a:pt x="4936842" y="4528425"/>
                </a:lnTo>
                <a:lnTo>
                  <a:pt x="4951955" y="4578312"/>
                </a:lnTo>
                <a:lnTo>
                  <a:pt x="4962030" y="4633741"/>
                </a:lnTo>
                <a:lnTo>
                  <a:pt x="4956993" y="4689171"/>
                </a:lnTo>
                <a:lnTo>
                  <a:pt x="4946918" y="4744600"/>
                </a:lnTo>
                <a:lnTo>
                  <a:pt x="4926767" y="4794486"/>
                </a:lnTo>
                <a:lnTo>
                  <a:pt x="4896542" y="4838830"/>
                </a:lnTo>
                <a:lnTo>
                  <a:pt x="4861279" y="4872087"/>
                </a:lnTo>
                <a:lnTo>
                  <a:pt x="4820978" y="4905345"/>
                </a:lnTo>
                <a:lnTo>
                  <a:pt x="4775639" y="4921974"/>
                </a:lnTo>
                <a:lnTo>
                  <a:pt x="4725264" y="4933060"/>
                </a:lnTo>
                <a:lnTo>
                  <a:pt x="4674888" y="4933060"/>
                </a:lnTo>
                <a:lnTo>
                  <a:pt x="3415489" y="4750143"/>
                </a:lnTo>
                <a:lnTo>
                  <a:pt x="3365113" y="4739057"/>
                </a:lnTo>
                <a:lnTo>
                  <a:pt x="3319775" y="4711342"/>
                </a:lnTo>
                <a:lnTo>
                  <a:pt x="3279474" y="4683628"/>
                </a:lnTo>
                <a:lnTo>
                  <a:pt x="3276115" y="4679317"/>
                </a:lnTo>
                <a:lnTo>
                  <a:pt x="3259324" y="4666999"/>
                </a:lnTo>
                <a:lnTo>
                  <a:pt x="3234136" y="4639284"/>
                </a:lnTo>
                <a:lnTo>
                  <a:pt x="3213985" y="4617112"/>
                </a:lnTo>
                <a:lnTo>
                  <a:pt x="2502629" y="3593564"/>
                </a:lnTo>
                <a:lnTo>
                  <a:pt x="2483534" y="3602756"/>
                </a:lnTo>
                <a:lnTo>
                  <a:pt x="2317294" y="3669271"/>
                </a:lnTo>
                <a:lnTo>
                  <a:pt x="2191354" y="3724700"/>
                </a:lnTo>
                <a:lnTo>
                  <a:pt x="2004963" y="3802301"/>
                </a:lnTo>
                <a:lnTo>
                  <a:pt x="1732933" y="3918703"/>
                </a:lnTo>
                <a:lnTo>
                  <a:pt x="1380301" y="4073905"/>
                </a:lnTo>
                <a:lnTo>
                  <a:pt x="1571730" y="4916431"/>
                </a:lnTo>
                <a:lnTo>
                  <a:pt x="1586842" y="4971860"/>
                </a:lnTo>
                <a:lnTo>
                  <a:pt x="1617068" y="5104890"/>
                </a:lnTo>
                <a:lnTo>
                  <a:pt x="1637218" y="5182492"/>
                </a:lnTo>
                <a:lnTo>
                  <a:pt x="1647293" y="5265636"/>
                </a:lnTo>
                <a:lnTo>
                  <a:pt x="1652331" y="5343237"/>
                </a:lnTo>
                <a:lnTo>
                  <a:pt x="1647293" y="5415295"/>
                </a:lnTo>
                <a:lnTo>
                  <a:pt x="1627143" y="5498439"/>
                </a:lnTo>
                <a:lnTo>
                  <a:pt x="1617068" y="5537239"/>
                </a:lnTo>
                <a:lnTo>
                  <a:pt x="1601955" y="5570497"/>
                </a:lnTo>
                <a:lnTo>
                  <a:pt x="1586842" y="5598211"/>
                </a:lnTo>
                <a:lnTo>
                  <a:pt x="1566692" y="5620383"/>
                </a:lnTo>
                <a:lnTo>
                  <a:pt x="1546542" y="5642555"/>
                </a:lnTo>
                <a:lnTo>
                  <a:pt x="1526391" y="5659184"/>
                </a:lnTo>
                <a:lnTo>
                  <a:pt x="1506241" y="5675813"/>
                </a:lnTo>
                <a:lnTo>
                  <a:pt x="1481053" y="5686898"/>
                </a:lnTo>
                <a:lnTo>
                  <a:pt x="1450827" y="5692441"/>
                </a:lnTo>
                <a:lnTo>
                  <a:pt x="1425639" y="5697984"/>
                </a:lnTo>
                <a:lnTo>
                  <a:pt x="1360151" y="5697984"/>
                </a:lnTo>
                <a:lnTo>
                  <a:pt x="1294662" y="5686898"/>
                </a:lnTo>
                <a:lnTo>
                  <a:pt x="1259399" y="5681355"/>
                </a:lnTo>
                <a:lnTo>
                  <a:pt x="1234211" y="5664727"/>
                </a:lnTo>
                <a:lnTo>
                  <a:pt x="1203985" y="5642555"/>
                </a:lnTo>
                <a:lnTo>
                  <a:pt x="1178797" y="5620383"/>
                </a:lnTo>
                <a:lnTo>
                  <a:pt x="1158647" y="5592669"/>
                </a:lnTo>
                <a:lnTo>
                  <a:pt x="1143534" y="5564954"/>
                </a:lnTo>
                <a:lnTo>
                  <a:pt x="1133459" y="5537239"/>
                </a:lnTo>
                <a:lnTo>
                  <a:pt x="1123384" y="5515067"/>
                </a:lnTo>
                <a:lnTo>
                  <a:pt x="780827" y="4012933"/>
                </a:lnTo>
                <a:lnTo>
                  <a:pt x="780827" y="3996304"/>
                </a:lnTo>
                <a:lnTo>
                  <a:pt x="765714" y="3940874"/>
                </a:lnTo>
                <a:lnTo>
                  <a:pt x="765714" y="3885445"/>
                </a:lnTo>
                <a:lnTo>
                  <a:pt x="770752" y="3830016"/>
                </a:lnTo>
                <a:lnTo>
                  <a:pt x="785865" y="3774587"/>
                </a:lnTo>
                <a:lnTo>
                  <a:pt x="811053" y="3730243"/>
                </a:lnTo>
                <a:lnTo>
                  <a:pt x="841278" y="3685900"/>
                </a:lnTo>
                <a:lnTo>
                  <a:pt x="881579" y="3647099"/>
                </a:lnTo>
                <a:lnTo>
                  <a:pt x="926917" y="3619384"/>
                </a:lnTo>
                <a:lnTo>
                  <a:pt x="2045264" y="3015205"/>
                </a:lnTo>
                <a:lnTo>
                  <a:pt x="1808497" y="2028563"/>
                </a:lnTo>
                <a:lnTo>
                  <a:pt x="1299700" y="2544055"/>
                </a:lnTo>
                <a:lnTo>
                  <a:pt x="1264436" y="2577313"/>
                </a:lnTo>
                <a:lnTo>
                  <a:pt x="1254361" y="2582856"/>
                </a:lnTo>
                <a:lnTo>
                  <a:pt x="1244286" y="2588399"/>
                </a:lnTo>
                <a:lnTo>
                  <a:pt x="1224136" y="2599485"/>
                </a:lnTo>
                <a:lnTo>
                  <a:pt x="1214060" y="2605028"/>
                </a:lnTo>
                <a:lnTo>
                  <a:pt x="1173760" y="2616114"/>
                </a:lnTo>
                <a:lnTo>
                  <a:pt x="1133459" y="2621657"/>
                </a:lnTo>
                <a:lnTo>
                  <a:pt x="1093158" y="2616114"/>
                </a:lnTo>
                <a:lnTo>
                  <a:pt x="1047820" y="2605028"/>
                </a:lnTo>
                <a:lnTo>
                  <a:pt x="1012557" y="2582856"/>
                </a:lnTo>
                <a:lnTo>
                  <a:pt x="95714" y="2039649"/>
                </a:lnTo>
                <a:lnTo>
                  <a:pt x="60451" y="2006391"/>
                </a:lnTo>
                <a:lnTo>
                  <a:pt x="35263" y="1973134"/>
                </a:lnTo>
                <a:lnTo>
                  <a:pt x="15113" y="1928790"/>
                </a:lnTo>
                <a:lnTo>
                  <a:pt x="5038" y="1884447"/>
                </a:lnTo>
                <a:lnTo>
                  <a:pt x="0" y="1840103"/>
                </a:lnTo>
                <a:lnTo>
                  <a:pt x="5038" y="1795760"/>
                </a:lnTo>
                <a:lnTo>
                  <a:pt x="15113" y="1751416"/>
                </a:lnTo>
                <a:lnTo>
                  <a:pt x="35263" y="1707073"/>
                </a:lnTo>
                <a:lnTo>
                  <a:pt x="65489" y="1668272"/>
                </a:lnTo>
                <a:lnTo>
                  <a:pt x="95714" y="1640558"/>
                </a:lnTo>
                <a:lnTo>
                  <a:pt x="136015" y="1618386"/>
                </a:lnTo>
                <a:lnTo>
                  <a:pt x="176316" y="1607300"/>
                </a:lnTo>
                <a:lnTo>
                  <a:pt x="216617" y="1601757"/>
                </a:lnTo>
                <a:lnTo>
                  <a:pt x="261955" y="1607300"/>
                </a:lnTo>
                <a:lnTo>
                  <a:pt x="302256" y="1618386"/>
                </a:lnTo>
                <a:lnTo>
                  <a:pt x="337519" y="1640558"/>
                </a:lnTo>
                <a:lnTo>
                  <a:pt x="1081691" y="2081462"/>
                </a:lnTo>
                <a:lnTo>
                  <a:pt x="1692632" y="1418840"/>
                </a:lnTo>
                <a:lnTo>
                  <a:pt x="1763158" y="1346782"/>
                </a:lnTo>
                <a:lnTo>
                  <a:pt x="1828647" y="1280267"/>
                </a:lnTo>
                <a:lnTo>
                  <a:pt x="1863910" y="1258095"/>
                </a:lnTo>
                <a:lnTo>
                  <a:pt x="1899173" y="1235923"/>
                </a:lnTo>
                <a:lnTo>
                  <a:pt x="1934436" y="1219295"/>
                </a:lnTo>
                <a:lnTo>
                  <a:pt x="1969699" y="1208209"/>
                </a:lnTo>
                <a:lnTo>
                  <a:pt x="2004963" y="1197123"/>
                </a:lnTo>
                <a:lnTo>
                  <a:pt x="2040226" y="1191580"/>
                </a:lnTo>
                <a:close/>
                <a:moveTo>
                  <a:pt x="3057820" y="731517"/>
                </a:moveTo>
                <a:lnTo>
                  <a:pt x="3148496" y="731517"/>
                </a:lnTo>
                <a:lnTo>
                  <a:pt x="3244211" y="737059"/>
                </a:lnTo>
                <a:lnTo>
                  <a:pt x="3339925" y="748145"/>
                </a:lnTo>
                <a:lnTo>
                  <a:pt x="3430602" y="764774"/>
                </a:lnTo>
                <a:lnTo>
                  <a:pt x="3662331" y="809118"/>
                </a:lnTo>
                <a:lnTo>
                  <a:pt x="3768121" y="836832"/>
                </a:lnTo>
                <a:lnTo>
                  <a:pt x="3798346" y="847918"/>
                </a:lnTo>
                <a:lnTo>
                  <a:pt x="3813459" y="859004"/>
                </a:lnTo>
                <a:lnTo>
                  <a:pt x="3828572" y="903347"/>
                </a:lnTo>
                <a:lnTo>
                  <a:pt x="3843684" y="997577"/>
                </a:lnTo>
                <a:lnTo>
                  <a:pt x="3873910" y="1186037"/>
                </a:lnTo>
                <a:lnTo>
                  <a:pt x="3808421" y="1213752"/>
                </a:lnTo>
                <a:lnTo>
                  <a:pt x="3742933" y="1235923"/>
                </a:lnTo>
                <a:lnTo>
                  <a:pt x="3677444" y="1263638"/>
                </a:lnTo>
                <a:lnTo>
                  <a:pt x="3611955" y="1291353"/>
                </a:lnTo>
                <a:lnTo>
                  <a:pt x="3586767" y="1252552"/>
                </a:lnTo>
                <a:lnTo>
                  <a:pt x="3561579" y="1219295"/>
                </a:lnTo>
                <a:lnTo>
                  <a:pt x="3526316" y="1186037"/>
                </a:lnTo>
                <a:lnTo>
                  <a:pt x="3496090" y="1158322"/>
                </a:lnTo>
                <a:lnTo>
                  <a:pt x="3455790" y="1130608"/>
                </a:lnTo>
                <a:lnTo>
                  <a:pt x="3415489" y="1108436"/>
                </a:lnTo>
                <a:lnTo>
                  <a:pt x="3334887" y="1064093"/>
                </a:lnTo>
                <a:lnTo>
                  <a:pt x="3244211" y="1030835"/>
                </a:lnTo>
                <a:lnTo>
                  <a:pt x="3153534" y="1003120"/>
                </a:lnTo>
                <a:lnTo>
                  <a:pt x="3067895" y="980949"/>
                </a:lnTo>
                <a:lnTo>
                  <a:pt x="2987293" y="969863"/>
                </a:lnTo>
                <a:lnTo>
                  <a:pt x="2881504" y="958777"/>
                </a:lnTo>
                <a:lnTo>
                  <a:pt x="2765639" y="958777"/>
                </a:lnTo>
                <a:lnTo>
                  <a:pt x="2644737" y="964320"/>
                </a:lnTo>
                <a:lnTo>
                  <a:pt x="2523835" y="980949"/>
                </a:lnTo>
                <a:lnTo>
                  <a:pt x="2397895" y="1008663"/>
                </a:lnTo>
                <a:lnTo>
                  <a:pt x="2282030" y="1047464"/>
                </a:lnTo>
                <a:lnTo>
                  <a:pt x="2226617" y="1069635"/>
                </a:lnTo>
                <a:lnTo>
                  <a:pt x="2176241" y="1091807"/>
                </a:lnTo>
                <a:lnTo>
                  <a:pt x="2125865" y="1119522"/>
                </a:lnTo>
                <a:lnTo>
                  <a:pt x="2080527" y="1147236"/>
                </a:lnTo>
                <a:lnTo>
                  <a:pt x="1984812" y="1113979"/>
                </a:lnTo>
                <a:lnTo>
                  <a:pt x="2065414" y="1058550"/>
                </a:lnTo>
                <a:lnTo>
                  <a:pt x="2146015" y="1008663"/>
                </a:lnTo>
                <a:lnTo>
                  <a:pt x="2231654" y="958777"/>
                </a:lnTo>
                <a:lnTo>
                  <a:pt x="2317294" y="914433"/>
                </a:lnTo>
                <a:lnTo>
                  <a:pt x="2402933" y="875633"/>
                </a:lnTo>
                <a:lnTo>
                  <a:pt x="2493609" y="842375"/>
                </a:lnTo>
                <a:lnTo>
                  <a:pt x="2584286" y="814661"/>
                </a:lnTo>
                <a:lnTo>
                  <a:pt x="2680000" y="786946"/>
                </a:lnTo>
                <a:lnTo>
                  <a:pt x="2770677" y="764774"/>
                </a:lnTo>
                <a:lnTo>
                  <a:pt x="2866391" y="748145"/>
                </a:lnTo>
                <a:lnTo>
                  <a:pt x="2962105" y="737059"/>
                </a:lnTo>
                <a:lnTo>
                  <a:pt x="3057820" y="731517"/>
                </a:lnTo>
                <a:close/>
                <a:moveTo>
                  <a:pt x="1435100" y="0"/>
                </a:moveTo>
                <a:cubicBezTo>
                  <a:pt x="1809181" y="0"/>
                  <a:pt x="2112433" y="303252"/>
                  <a:pt x="2112433" y="677333"/>
                </a:cubicBezTo>
                <a:cubicBezTo>
                  <a:pt x="2112433" y="1051414"/>
                  <a:pt x="1809181" y="1354666"/>
                  <a:pt x="1435100" y="1354666"/>
                </a:cubicBezTo>
                <a:cubicBezTo>
                  <a:pt x="1061019" y="1354666"/>
                  <a:pt x="757767" y="1051414"/>
                  <a:pt x="757767" y="677333"/>
                </a:cubicBezTo>
                <a:cubicBezTo>
                  <a:pt x="757767" y="303252"/>
                  <a:pt x="1061019" y="0"/>
                  <a:pt x="143510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KSO_Shape"/>
          <p:cNvSpPr/>
          <p:nvPr/>
        </p:nvSpPr>
        <p:spPr>
          <a:xfrm>
            <a:off x="6823263" y="4430967"/>
            <a:ext cx="944515" cy="64384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3" name="圆角矩形 22"/>
          <p:cNvSpPr/>
          <p:nvPr/>
        </p:nvSpPr>
        <p:spPr>
          <a:xfrm>
            <a:off x="69523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833428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5" name="圆角矩形 24"/>
          <p:cNvSpPr/>
          <p:nvPr/>
        </p:nvSpPr>
        <p:spPr>
          <a:xfrm>
            <a:off x="69523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圆角矩形 25"/>
          <p:cNvSpPr/>
          <p:nvPr/>
        </p:nvSpPr>
        <p:spPr>
          <a:xfrm>
            <a:off x="833428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7" name="KSO_Shape"/>
          <p:cNvSpPr/>
          <p:nvPr/>
        </p:nvSpPr>
        <p:spPr>
          <a:xfrm>
            <a:off x="5690221" y="3493966"/>
            <a:ext cx="811559" cy="815637"/>
          </a:xfrm>
          <a:custGeom>
            <a:avLst/>
            <a:gdLst/>
            <a:ahLst/>
            <a:cxnLst/>
            <a:rect l="l" t="t" r="r" b="b"/>
            <a:pathLst>
              <a:path w="602856" h="606146">
                <a:moveTo>
                  <a:pt x="490069" y="504978"/>
                </a:moveTo>
                <a:lnTo>
                  <a:pt x="516792" y="522417"/>
                </a:lnTo>
                <a:cubicBezTo>
                  <a:pt x="423264" y="616195"/>
                  <a:pt x="273785" y="634904"/>
                  <a:pt x="158470" y="559652"/>
                </a:cubicBezTo>
                <a:lnTo>
                  <a:pt x="136596" y="543748"/>
                </a:lnTo>
                <a:lnTo>
                  <a:pt x="150773" y="522022"/>
                </a:lnTo>
                <a:cubicBezTo>
                  <a:pt x="194080" y="557664"/>
                  <a:pt x="249663" y="578409"/>
                  <a:pt x="310092" y="578409"/>
                </a:cubicBezTo>
                <a:cubicBezTo>
                  <a:pt x="380176" y="578409"/>
                  <a:pt x="443742" y="550506"/>
                  <a:pt x="490069" y="504978"/>
                </a:cubicBezTo>
                <a:close/>
                <a:moveTo>
                  <a:pt x="557309" y="395086"/>
                </a:moveTo>
                <a:lnTo>
                  <a:pt x="549482" y="543750"/>
                </a:lnTo>
                <a:lnTo>
                  <a:pt x="516792" y="522417"/>
                </a:lnTo>
                <a:lnTo>
                  <a:pt x="516792" y="522417"/>
                </a:lnTo>
                <a:lnTo>
                  <a:pt x="490069" y="504978"/>
                </a:lnTo>
                <a:cubicBezTo>
                  <a:pt x="521171" y="475143"/>
                  <a:pt x="544562" y="437423"/>
                  <a:pt x="557309" y="395086"/>
                </a:cubicBezTo>
                <a:close/>
                <a:moveTo>
                  <a:pt x="60050" y="384097"/>
                </a:moveTo>
                <a:cubicBezTo>
                  <a:pt x="69689" y="423117"/>
                  <a:pt x="88482" y="458518"/>
                  <a:pt x="114720" y="487372"/>
                </a:cubicBezTo>
                <a:lnTo>
                  <a:pt x="0" y="416048"/>
                </a:lnTo>
                <a:close/>
                <a:moveTo>
                  <a:pt x="199268" y="54429"/>
                </a:moveTo>
                <a:lnTo>
                  <a:pt x="213201" y="80615"/>
                </a:lnTo>
                <a:cubicBezTo>
                  <a:pt x="118484" y="118809"/>
                  <a:pt x="51717" y="211624"/>
                  <a:pt x="51717" y="320033"/>
                </a:cubicBezTo>
                <a:lnTo>
                  <a:pt x="60050" y="384097"/>
                </a:lnTo>
                <a:lnTo>
                  <a:pt x="34461" y="397712"/>
                </a:lnTo>
                <a:cubicBezTo>
                  <a:pt x="-2534" y="270539"/>
                  <a:pt x="53221" y="130591"/>
                  <a:pt x="174782" y="65912"/>
                </a:cubicBezTo>
                <a:close/>
                <a:moveTo>
                  <a:pt x="391328" y="38974"/>
                </a:moveTo>
                <a:cubicBezTo>
                  <a:pt x="519267" y="73228"/>
                  <a:pt x="610073" y="193429"/>
                  <a:pt x="602405" y="330912"/>
                </a:cubicBezTo>
                <a:lnTo>
                  <a:pt x="599538" y="357805"/>
                </a:lnTo>
                <a:lnTo>
                  <a:pt x="565689" y="355917"/>
                </a:lnTo>
                <a:cubicBezTo>
                  <a:pt x="567623" y="344218"/>
                  <a:pt x="568468" y="332224"/>
                  <a:pt x="568468" y="320033"/>
                </a:cubicBezTo>
                <a:cubicBezTo>
                  <a:pt x="568468" y="205004"/>
                  <a:pt x="493298" y="107531"/>
                  <a:pt x="389365" y="74167"/>
                </a:cubicBezTo>
                <a:close/>
                <a:moveTo>
                  <a:pt x="393502" y="0"/>
                </a:moveTo>
                <a:lnTo>
                  <a:pt x="391328" y="38974"/>
                </a:lnTo>
                <a:lnTo>
                  <a:pt x="391328" y="38974"/>
                </a:lnTo>
                <a:lnTo>
                  <a:pt x="389365" y="74167"/>
                </a:lnTo>
                <a:cubicBezTo>
                  <a:pt x="364411" y="66007"/>
                  <a:pt x="337759" y="61658"/>
                  <a:pt x="310092" y="61658"/>
                </a:cubicBezTo>
                <a:cubicBezTo>
                  <a:pt x="294115" y="61658"/>
                  <a:pt x="278477" y="63108"/>
                  <a:pt x="263340" y="6609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advTm="1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cxnSp>
        <p:nvCxnSpPr>
          <p:cNvPr id="35" name="直接连接符 34"/>
          <p:cNvCxnSpPr/>
          <p:nvPr/>
        </p:nvCxnSpPr>
        <p:spPr>
          <a:xfrm>
            <a:off x="660400" y="4443831"/>
            <a:ext cx="108712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60400" y="4647031"/>
            <a:ext cx="108712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1" name="KSO_Shape"/>
          <p:cNvSpPr/>
          <p:nvPr/>
        </p:nvSpPr>
        <p:spPr bwMode="auto">
          <a:xfrm>
            <a:off x="5486564" y="2635441"/>
            <a:ext cx="1218874" cy="1775058"/>
          </a:xfrm>
          <a:custGeom>
            <a:avLst/>
            <a:gdLst>
              <a:gd name="T0" fmla="*/ 846755 w 4439"/>
              <a:gd name="T1" fmla="*/ 733328 h 6458"/>
              <a:gd name="T2" fmla="*/ 824953 w 4439"/>
              <a:gd name="T3" fmla="*/ 769906 h 6458"/>
              <a:gd name="T4" fmla="*/ 806097 w 4439"/>
              <a:gd name="T5" fmla="*/ 743357 h 6458"/>
              <a:gd name="T6" fmla="*/ 797258 w 4439"/>
              <a:gd name="T7" fmla="*/ 133037 h 6458"/>
              <a:gd name="T8" fmla="*/ 792839 w 4439"/>
              <a:gd name="T9" fmla="*/ 67256 h 6458"/>
              <a:gd name="T10" fmla="*/ 773688 w 4439"/>
              <a:gd name="T11" fmla="*/ 30678 h 6458"/>
              <a:gd name="T12" fmla="*/ 733030 w 4439"/>
              <a:gd name="T13" fmla="*/ 3835 h 6458"/>
              <a:gd name="T14" fmla="*/ 671158 w 4439"/>
              <a:gd name="T15" fmla="*/ 8849 h 6458"/>
              <a:gd name="T16" fmla="*/ 642579 w 4439"/>
              <a:gd name="T17" fmla="*/ 33038 h 6458"/>
              <a:gd name="T18" fmla="*/ 624902 w 4439"/>
              <a:gd name="T19" fmla="*/ 73156 h 6458"/>
              <a:gd name="T20" fmla="*/ 616358 w 4439"/>
              <a:gd name="T21" fmla="*/ 710319 h 6458"/>
              <a:gd name="T22" fmla="*/ 613117 w 4439"/>
              <a:gd name="T23" fmla="*/ 747782 h 6458"/>
              <a:gd name="T24" fmla="*/ 597796 w 4439"/>
              <a:gd name="T25" fmla="*/ 750142 h 6458"/>
              <a:gd name="T26" fmla="*/ 586600 w 4439"/>
              <a:gd name="T27" fmla="*/ 723298 h 6458"/>
              <a:gd name="T28" fmla="*/ 494677 w 4439"/>
              <a:gd name="T29" fmla="*/ 208258 h 6458"/>
              <a:gd name="T30" fmla="*/ 455492 w 4439"/>
              <a:gd name="T31" fmla="*/ 166075 h 6458"/>
              <a:gd name="T32" fmla="*/ 393326 w 4439"/>
              <a:gd name="T33" fmla="*/ 164306 h 6458"/>
              <a:gd name="T34" fmla="*/ 365336 w 4439"/>
              <a:gd name="T35" fmla="*/ 187609 h 6458"/>
              <a:gd name="T36" fmla="*/ 351194 w 4439"/>
              <a:gd name="T37" fmla="*/ 224777 h 6458"/>
              <a:gd name="T38" fmla="*/ 401870 w 4439"/>
              <a:gd name="T39" fmla="*/ 785540 h 6458"/>
              <a:gd name="T40" fmla="*/ 397451 w 4439"/>
              <a:gd name="T41" fmla="*/ 886719 h 6458"/>
              <a:gd name="T42" fmla="*/ 375943 w 4439"/>
              <a:gd name="T43" fmla="*/ 947190 h 6458"/>
              <a:gd name="T44" fmla="*/ 348837 w 4439"/>
              <a:gd name="T45" fmla="*/ 977574 h 6458"/>
              <a:gd name="T46" fmla="*/ 323794 w 4439"/>
              <a:gd name="T47" fmla="*/ 966954 h 6458"/>
              <a:gd name="T48" fmla="*/ 307000 w 4439"/>
              <a:gd name="T49" fmla="*/ 941586 h 6458"/>
              <a:gd name="T50" fmla="*/ 235701 w 4439"/>
              <a:gd name="T51" fmla="*/ 769021 h 6458"/>
              <a:gd name="T52" fmla="*/ 183552 w 4439"/>
              <a:gd name="T53" fmla="*/ 662827 h 6458"/>
              <a:gd name="T54" fmla="*/ 138474 w 4439"/>
              <a:gd name="T55" fmla="*/ 627724 h 6458"/>
              <a:gd name="T56" fmla="*/ 61282 w 4439"/>
              <a:gd name="T57" fmla="*/ 610910 h 6458"/>
              <a:gd name="T58" fmla="*/ 25338 w 4439"/>
              <a:gd name="T59" fmla="*/ 624184 h 6458"/>
              <a:gd name="T60" fmla="*/ 7071 w 4439"/>
              <a:gd name="T61" fmla="*/ 653092 h 6458"/>
              <a:gd name="T62" fmla="*/ 589 w 4439"/>
              <a:gd name="T63" fmla="*/ 672561 h 6458"/>
              <a:gd name="T64" fmla="*/ 41837 w 4439"/>
              <a:gd name="T65" fmla="*/ 770201 h 6458"/>
              <a:gd name="T66" fmla="*/ 66585 w 4439"/>
              <a:gd name="T67" fmla="*/ 908843 h 6458"/>
              <a:gd name="T68" fmla="*/ 84558 w 4439"/>
              <a:gd name="T69" fmla="*/ 983178 h 6458"/>
              <a:gd name="T70" fmla="*/ 124038 w 4439"/>
              <a:gd name="T71" fmla="*/ 1076983 h 6458"/>
              <a:gd name="T72" fmla="*/ 167348 w 4439"/>
              <a:gd name="T73" fmla="*/ 1206185 h 6458"/>
              <a:gd name="T74" fmla="*/ 187088 w 4439"/>
              <a:gd name="T75" fmla="*/ 1289076 h 6458"/>
              <a:gd name="T76" fmla="*/ 243361 w 4439"/>
              <a:gd name="T77" fmla="*/ 1434502 h 6458"/>
              <a:gd name="T78" fmla="*/ 303465 w 4439"/>
              <a:gd name="T79" fmla="*/ 1533616 h 6458"/>
              <a:gd name="T80" fmla="*/ 399513 w 4439"/>
              <a:gd name="T81" fmla="*/ 1625946 h 6458"/>
              <a:gd name="T82" fmla="*/ 456965 w 4439"/>
              <a:gd name="T83" fmla="*/ 1694382 h 6458"/>
              <a:gd name="T84" fmla="*/ 472580 w 4439"/>
              <a:gd name="T85" fmla="*/ 1761343 h 6458"/>
              <a:gd name="T86" fmla="*/ 1044449 w 4439"/>
              <a:gd name="T87" fmla="*/ 1695857 h 6458"/>
              <a:gd name="T88" fmla="*/ 1109562 w 4439"/>
              <a:gd name="T89" fmla="*/ 1600283 h 6458"/>
              <a:gd name="T90" fmla="*/ 1165541 w 4439"/>
              <a:gd name="T91" fmla="*/ 1447776 h 6458"/>
              <a:gd name="T92" fmla="*/ 1191468 w 4439"/>
              <a:gd name="T93" fmla="*/ 1281701 h 6458"/>
              <a:gd name="T94" fmla="*/ 1214154 w 4439"/>
              <a:gd name="T95" fmla="*/ 1001172 h 6458"/>
              <a:gd name="T96" fmla="*/ 1305783 w 4439"/>
              <a:gd name="T97" fmla="*/ 393802 h 6458"/>
              <a:gd name="T98" fmla="*/ 1305488 w 4439"/>
              <a:gd name="T99" fmla="*/ 351915 h 6458"/>
              <a:gd name="T100" fmla="*/ 1270427 w 4439"/>
              <a:gd name="T101" fmla="*/ 302358 h 6458"/>
              <a:gd name="T102" fmla="*/ 1210913 w 4439"/>
              <a:gd name="T103" fmla="*/ 299113 h 6458"/>
              <a:gd name="T104" fmla="*/ 1178210 w 4439"/>
              <a:gd name="T105" fmla="*/ 327136 h 6458"/>
              <a:gd name="T106" fmla="*/ 1160237 w 4439"/>
              <a:gd name="T107" fmla="*/ 368729 h 6458"/>
              <a:gd name="T108" fmla="*/ 1039441 w 4439"/>
              <a:gd name="T109" fmla="*/ 841586 h 6458"/>
              <a:gd name="T110" fmla="*/ 1024415 w 4439"/>
              <a:gd name="T111" fmla="*/ 820348 h 6458"/>
              <a:gd name="T112" fmla="*/ 1078626 w 4439"/>
              <a:gd name="T113" fmla="*/ 187019 h 6458"/>
              <a:gd name="T114" fmla="*/ 1076269 w 4439"/>
              <a:gd name="T115" fmla="*/ 147786 h 6458"/>
              <a:gd name="T116" fmla="*/ 1053583 w 4439"/>
              <a:gd name="T117" fmla="*/ 107669 h 6458"/>
              <a:gd name="T118" fmla="*/ 996425 w 4439"/>
              <a:gd name="T119" fmla="*/ 90265 h 6458"/>
              <a:gd name="T120" fmla="*/ 944866 w 4439"/>
              <a:gd name="T121" fmla="*/ 125368 h 6458"/>
              <a:gd name="T122" fmla="*/ 933081 w 4439"/>
              <a:gd name="T123" fmla="*/ 158111 h 64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439" h="6458">
                <a:moveTo>
                  <a:pt x="3167" y="536"/>
                </a:moveTo>
                <a:lnTo>
                  <a:pt x="3167" y="536"/>
                </a:lnTo>
                <a:lnTo>
                  <a:pt x="3145" y="675"/>
                </a:lnTo>
                <a:lnTo>
                  <a:pt x="3107" y="917"/>
                </a:lnTo>
                <a:lnTo>
                  <a:pt x="3010" y="1559"/>
                </a:lnTo>
                <a:lnTo>
                  <a:pt x="2879" y="2433"/>
                </a:lnTo>
                <a:lnTo>
                  <a:pt x="2876" y="2468"/>
                </a:lnTo>
                <a:lnTo>
                  <a:pt x="2874" y="2486"/>
                </a:lnTo>
                <a:lnTo>
                  <a:pt x="2870" y="2504"/>
                </a:lnTo>
                <a:lnTo>
                  <a:pt x="2866" y="2523"/>
                </a:lnTo>
                <a:lnTo>
                  <a:pt x="2859" y="2541"/>
                </a:lnTo>
                <a:lnTo>
                  <a:pt x="2851" y="2558"/>
                </a:lnTo>
                <a:lnTo>
                  <a:pt x="2841" y="2573"/>
                </a:lnTo>
                <a:lnTo>
                  <a:pt x="2829" y="2587"/>
                </a:lnTo>
                <a:lnTo>
                  <a:pt x="2816" y="2599"/>
                </a:lnTo>
                <a:lnTo>
                  <a:pt x="2800" y="2610"/>
                </a:lnTo>
                <a:lnTo>
                  <a:pt x="2782" y="2620"/>
                </a:lnTo>
                <a:lnTo>
                  <a:pt x="2770" y="2608"/>
                </a:lnTo>
                <a:lnTo>
                  <a:pt x="2760" y="2594"/>
                </a:lnTo>
                <a:lnTo>
                  <a:pt x="2751" y="2581"/>
                </a:lnTo>
                <a:lnTo>
                  <a:pt x="2745" y="2566"/>
                </a:lnTo>
                <a:lnTo>
                  <a:pt x="2741" y="2552"/>
                </a:lnTo>
                <a:lnTo>
                  <a:pt x="2738" y="2536"/>
                </a:lnTo>
                <a:lnTo>
                  <a:pt x="2736" y="2520"/>
                </a:lnTo>
                <a:lnTo>
                  <a:pt x="2736" y="2503"/>
                </a:lnTo>
                <a:lnTo>
                  <a:pt x="2736" y="2428"/>
                </a:lnTo>
                <a:lnTo>
                  <a:pt x="2735" y="2324"/>
                </a:lnTo>
                <a:lnTo>
                  <a:pt x="2733" y="2046"/>
                </a:lnTo>
                <a:lnTo>
                  <a:pt x="2728" y="1702"/>
                </a:lnTo>
                <a:lnTo>
                  <a:pt x="2722" y="1334"/>
                </a:lnTo>
                <a:lnTo>
                  <a:pt x="2711" y="670"/>
                </a:lnTo>
                <a:lnTo>
                  <a:pt x="2706" y="451"/>
                </a:lnTo>
                <a:lnTo>
                  <a:pt x="2705" y="356"/>
                </a:lnTo>
                <a:lnTo>
                  <a:pt x="2705" y="336"/>
                </a:lnTo>
                <a:lnTo>
                  <a:pt x="2705" y="317"/>
                </a:lnTo>
                <a:lnTo>
                  <a:pt x="2704" y="298"/>
                </a:lnTo>
                <a:lnTo>
                  <a:pt x="2702" y="279"/>
                </a:lnTo>
                <a:lnTo>
                  <a:pt x="2699" y="261"/>
                </a:lnTo>
                <a:lnTo>
                  <a:pt x="2695" y="244"/>
                </a:lnTo>
                <a:lnTo>
                  <a:pt x="2691" y="228"/>
                </a:lnTo>
                <a:lnTo>
                  <a:pt x="2686" y="212"/>
                </a:lnTo>
                <a:lnTo>
                  <a:pt x="2681" y="196"/>
                </a:lnTo>
                <a:lnTo>
                  <a:pt x="2674" y="181"/>
                </a:lnTo>
                <a:lnTo>
                  <a:pt x="2667" y="167"/>
                </a:lnTo>
                <a:lnTo>
                  <a:pt x="2661" y="153"/>
                </a:lnTo>
                <a:lnTo>
                  <a:pt x="2653" y="139"/>
                </a:lnTo>
                <a:lnTo>
                  <a:pt x="2644" y="127"/>
                </a:lnTo>
                <a:lnTo>
                  <a:pt x="2635" y="115"/>
                </a:lnTo>
                <a:lnTo>
                  <a:pt x="2626" y="104"/>
                </a:lnTo>
                <a:lnTo>
                  <a:pt x="2616" y="93"/>
                </a:lnTo>
                <a:lnTo>
                  <a:pt x="2606" y="83"/>
                </a:lnTo>
                <a:lnTo>
                  <a:pt x="2596" y="74"/>
                </a:lnTo>
                <a:lnTo>
                  <a:pt x="2585" y="64"/>
                </a:lnTo>
                <a:lnTo>
                  <a:pt x="2574" y="56"/>
                </a:lnTo>
                <a:lnTo>
                  <a:pt x="2562" y="48"/>
                </a:lnTo>
                <a:lnTo>
                  <a:pt x="2538" y="33"/>
                </a:lnTo>
                <a:lnTo>
                  <a:pt x="2513" y="22"/>
                </a:lnTo>
                <a:lnTo>
                  <a:pt x="2488" y="13"/>
                </a:lnTo>
                <a:lnTo>
                  <a:pt x="2462" y="7"/>
                </a:lnTo>
                <a:lnTo>
                  <a:pt x="2435" y="2"/>
                </a:lnTo>
                <a:lnTo>
                  <a:pt x="2409" y="0"/>
                </a:lnTo>
                <a:lnTo>
                  <a:pt x="2382" y="1"/>
                </a:lnTo>
                <a:lnTo>
                  <a:pt x="2355" y="4"/>
                </a:lnTo>
                <a:lnTo>
                  <a:pt x="2328" y="10"/>
                </a:lnTo>
                <a:lnTo>
                  <a:pt x="2303" y="19"/>
                </a:lnTo>
                <a:lnTo>
                  <a:pt x="2290" y="23"/>
                </a:lnTo>
                <a:lnTo>
                  <a:pt x="2278" y="30"/>
                </a:lnTo>
                <a:lnTo>
                  <a:pt x="2266" y="37"/>
                </a:lnTo>
                <a:lnTo>
                  <a:pt x="2253" y="43"/>
                </a:lnTo>
                <a:lnTo>
                  <a:pt x="2242" y="51"/>
                </a:lnTo>
                <a:lnTo>
                  <a:pt x="2231" y="59"/>
                </a:lnTo>
                <a:lnTo>
                  <a:pt x="2220" y="69"/>
                </a:lnTo>
                <a:lnTo>
                  <a:pt x="2210" y="78"/>
                </a:lnTo>
                <a:lnTo>
                  <a:pt x="2200" y="89"/>
                </a:lnTo>
                <a:lnTo>
                  <a:pt x="2190" y="100"/>
                </a:lnTo>
                <a:lnTo>
                  <a:pt x="2181" y="112"/>
                </a:lnTo>
                <a:lnTo>
                  <a:pt x="2172" y="124"/>
                </a:lnTo>
                <a:lnTo>
                  <a:pt x="2163" y="137"/>
                </a:lnTo>
                <a:lnTo>
                  <a:pt x="2155" y="151"/>
                </a:lnTo>
                <a:lnTo>
                  <a:pt x="2149" y="165"/>
                </a:lnTo>
                <a:lnTo>
                  <a:pt x="2142" y="181"/>
                </a:lnTo>
                <a:lnTo>
                  <a:pt x="2135" y="196"/>
                </a:lnTo>
                <a:lnTo>
                  <a:pt x="2130" y="213"/>
                </a:lnTo>
                <a:lnTo>
                  <a:pt x="2125" y="230"/>
                </a:lnTo>
                <a:lnTo>
                  <a:pt x="2121" y="248"/>
                </a:lnTo>
                <a:lnTo>
                  <a:pt x="2116" y="267"/>
                </a:lnTo>
                <a:lnTo>
                  <a:pt x="2114" y="286"/>
                </a:lnTo>
                <a:lnTo>
                  <a:pt x="2110" y="591"/>
                </a:lnTo>
                <a:lnTo>
                  <a:pt x="2101" y="1282"/>
                </a:lnTo>
                <a:lnTo>
                  <a:pt x="2097" y="1667"/>
                </a:lnTo>
                <a:lnTo>
                  <a:pt x="2094" y="2022"/>
                </a:lnTo>
                <a:lnTo>
                  <a:pt x="2092" y="2307"/>
                </a:lnTo>
                <a:lnTo>
                  <a:pt x="2092" y="2408"/>
                </a:lnTo>
                <a:lnTo>
                  <a:pt x="2093" y="2476"/>
                </a:lnTo>
                <a:lnTo>
                  <a:pt x="2093" y="2487"/>
                </a:lnTo>
                <a:lnTo>
                  <a:pt x="2093" y="2498"/>
                </a:lnTo>
                <a:lnTo>
                  <a:pt x="2092" y="2507"/>
                </a:lnTo>
                <a:lnTo>
                  <a:pt x="2090" y="2516"/>
                </a:lnTo>
                <a:lnTo>
                  <a:pt x="2087" y="2523"/>
                </a:lnTo>
                <a:lnTo>
                  <a:pt x="2084" y="2530"/>
                </a:lnTo>
                <a:lnTo>
                  <a:pt x="2081" y="2535"/>
                </a:lnTo>
                <a:lnTo>
                  <a:pt x="2077" y="2540"/>
                </a:lnTo>
                <a:lnTo>
                  <a:pt x="2074" y="2544"/>
                </a:lnTo>
                <a:lnTo>
                  <a:pt x="2069" y="2546"/>
                </a:lnTo>
                <a:lnTo>
                  <a:pt x="2065" y="2549"/>
                </a:lnTo>
                <a:lnTo>
                  <a:pt x="2059" y="2551"/>
                </a:lnTo>
                <a:lnTo>
                  <a:pt x="2055" y="2551"/>
                </a:lnTo>
                <a:lnTo>
                  <a:pt x="2049" y="2551"/>
                </a:lnTo>
                <a:lnTo>
                  <a:pt x="2039" y="2549"/>
                </a:lnTo>
                <a:lnTo>
                  <a:pt x="2029" y="2543"/>
                </a:lnTo>
                <a:lnTo>
                  <a:pt x="2019" y="2535"/>
                </a:lnTo>
                <a:lnTo>
                  <a:pt x="2010" y="2526"/>
                </a:lnTo>
                <a:lnTo>
                  <a:pt x="2003" y="2514"/>
                </a:lnTo>
                <a:lnTo>
                  <a:pt x="1997" y="2501"/>
                </a:lnTo>
                <a:lnTo>
                  <a:pt x="1992" y="2485"/>
                </a:lnTo>
                <a:lnTo>
                  <a:pt x="1991" y="2477"/>
                </a:lnTo>
                <a:lnTo>
                  <a:pt x="1990" y="2468"/>
                </a:lnTo>
                <a:lnTo>
                  <a:pt x="1990" y="2460"/>
                </a:lnTo>
                <a:lnTo>
                  <a:pt x="1991" y="2452"/>
                </a:lnTo>
                <a:lnTo>
                  <a:pt x="1705" y="812"/>
                </a:lnTo>
                <a:lnTo>
                  <a:pt x="1702" y="795"/>
                </a:lnTo>
                <a:lnTo>
                  <a:pt x="1700" y="779"/>
                </a:lnTo>
                <a:lnTo>
                  <a:pt x="1697" y="763"/>
                </a:lnTo>
                <a:lnTo>
                  <a:pt x="1694" y="748"/>
                </a:lnTo>
                <a:lnTo>
                  <a:pt x="1689" y="734"/>
                </a:lnTo>
                <a:lnTo>
                  <a:pt x="1685" y="719"/>
                </a:lnTo>
                <a:lnTo>
                  <a:pt x="1679" y="706"/>
                </a:lnTo>
                <a:lnTo>
                  <a:pt x="1673" y="693"/>
                </a:lnTo>
                <a:lnTo>
                  <a:pt x="1667" y="680"/>
                </a:lnTo>
                <a:lnTo>
                  <a:pt x="1660" y="668"/>
                </a:lnTo>
                <a:lnTo>
                  <a:pt x="1644" y="646"/>
                </a:lnTo>
                <a:lnTo>
                  <a:pt x="1628" y="625"/>
                </a:lnTo>
                <a:lnTo>
                  <a:pt x="1610" y="607"/>
                </a:lnTo>
                <a:lnTo>
                  <a:pt x="1590" y="590"/>
                </a:lnTo>
                <a:lnTo>
                  <a:pt x="1569" y="576"/>
                </a:lnTo>
                <a:lnTo>
                  <a:pt x="1546" y="563"/>
                </a:lnTo>
                <a:lnTo>
                  <a:pt x="1524" y="554"/>
                </a:lnTo>
                <a:lnTo>
                  <a:pt x="1501" y="547"/>
                </a:lnTo>
                <a:lnTo>
                  <a:pt x="1477" y="541"/>
                </a:lnTo>
                <a:lnTo>
                  <a:pt x="1453" y="538"/>
                </a:lnTo>
                <a:lnTo>
                  <a:pt x="1428" y="536"/>
                </a:lnTo>
                <a:lnTo>
                  <a:pt x="1405" y="538"/>
                </a:lnTo>
                <a:lnTo>
                  <a:pt x="1381" y="542"/>
                </a:lnTo>
                <a:lnTo>
                  <a:pt x="1358" y="548"/>
                </a:lnTo>
                <a:lnTo>
                  <a:pt x="1335" y="557"/>
                </a:lnTo>
                <a:lnTo>
                  <a:pt x="1314" y="567"/>
                </a:lnTo>
                <a:lnTo>
                  <a:pt x="1303" y="573"/>
                </a:lnTo>
                <a:lnTo>
                  <a:pt x="1293" y="580"/>
                </a:lnTo>
                <a:lnTo>
                  <a:pt x="1283" y="588"/>
                </a:lnTo>
                <a:lnTo>
                  <a:pt x="1274" y="597"/>
                </a:lnTo>
                <a:lnTo>
                  <a:pt x="1265" y="606"/>
                </a:lnTo>
                <a:lnTo>
                  <a:pt x="1256" y="615"/>
                </a:lnTo>
                <a:lnTo>
                  <a:pt x="1247" y="625"/>
                </a:lnTo>
                <a:lnTo>
                  <a:pt x="1240" y="636"/>
                </a:lnTo>
                <a:lnTo>
                  <a:pt x="1233" y="647"/>
                </a:lnTo>
                <a:lnTo>
                  <a:pt x="1225" y="659"/>
                </a:lnTo>
                <a:lnTo>
                  <a:pt x="1219" y="671"/>
                </a:lnTo>
                <a:lnTo>
                  <a:pt x="1213" y="685"/>
                </a:lnTo>
                <a:lnTo>
                  <a:pt x="1207" y="699"/>
                </a:lnTo>
                <a:lnTo>
                  <a:pt x="1203" y="714"/>
                </a:lnTo>
                <a:lnTo>
                  <a:pt x="1198" y="729"/>
                </a:lnTo>
                <a:lnTo>
                  <a:pt x="1195" y="745"/>
                </a:lnTo>
                <a:lnTo>
                  <a:pt x="1192" y="762"/>
                </a:lnTo>
                <a:lnTo>
                  <a:pt x="1189" y="780"/>
                </a:lnTo>
                <a:lnTo>
                  <a:pt x="1188" y="797"/>
                </a:lnTo>
                <a:lnTo>
                  <a:pt x="1187" y="815"/>
                </a:lnTo>
                <a:lnTo>
                  <a:pt x="1187" y="835"/>
                </a:lnTo>
                <a:lnTo>
                  <a:pt x="1187" y="855"/>
                </a:lnTo>
                <a:lnTo>
                  <a:pt x="1353" y="2568"/>
                </a:lnTo>
                <a:lnTo>
                  <a:pt x="1360" y="2617"/>
                </a:lnTo>
                <a:lnTo>
                  <a:pt x="1364" y="2663"/>
                </a:lnTo>
                <a:lnTo>
                  <a:pt x="1368" y="2709"/>
                </a:lnTo>
                <a:lnTo>
                  <a:pt x="1370" y="2753"/>
                </a:lnTo>
                <a:lnTo>
                  <a:pt x="1370" y="2795"/>
                </a:lnTo>
                <a:lnTo>
                  <a:pt x="1369" y="2834"/>
                </a:lnTo>
                <a:lnTo>
                  <a:pt x="1367" y="2872"/>
                </a:lnTo>
                <a:lnTo>
                  <a:pt x="1364" y="2909"/>
                </a:lnTo>
                <a:lnTo>
                  <a:pt x="1360" y="2942"/>
                </a:lnTo>
                <a:lnTo>
                  <a:pt x="1356" y="2976"/>
                </a:lnTo>
                <a:lnTo>
                  <a:pt x="1349" y="3006"/>
                </a:lnTo>
                <a:lnTo>
                  <a:pt x="1343" y="3035"/>
                </a:lnTo>
                <a:lnTo>
                  <a:pt x="1335" y="3063"/>
                </a:lnTo>
                <a:lnTo>
                  <a:pt x="1328" y="3088"/>
                </a:lnTo>
                <a:lnTo>
                  <a:pt x="1320" y="3113"/>
                </a:lnTo>
                <a:lnTo>
                  <a:pt x="1311" y="3135"/>
                </a:lnTo>
                <a:lnTo>
                  <a:pt x="1303" y="3156"/>
                </a:lnTo>
                <a:lnTo>
                  <a:pt x="1294" y="3177"/>
                </a:lnTo>
                <a:lnTo>
                  <a:pt x="1285" y="3194"/>
                </a:lnTo>
                <a:lnTo>
                  <a:pt x="1276" y="3211"/>
                </a:lnTo>
                <a:lnTo>
                  <a:pt x="1258" y="3240"/>
                </a:lnTo>
                <a:lnTo>
                  <a:pt x="1243" y="3264"/>
                </a:lnTo>
                <a:lnTo>
                  <a:pt x="1228" y="3281"/>
                </a:lnTo>
                <a:lnTo>
                  <a:pt x="1217" y="3294"/>
                </a:lnTo>
                <a:lnTo>
                  <a:pt x="1209" y="3303"/>
                </a:lnTo>
                <a:lnTo>
                  <a:pt x="1206" y="3306"/>
                </a:lnTo>
                <a:lnTo>
                  <a:pt x="1195" y="3309"/>
                </a:lnTo>
                <a:lnTo>
                  <a:pt x="1184" y="3314"/>
                </a:lnTo>
                <a:lnTo>
                  <a:pt x="1171" y="3311"/>
                </a:lnTo>
                <a:lnTo>
                  <a:pt x="1159" y="3309"/>
                </a:lnTo>
                <a:lnTo>
                  <a:pt x="1148" y="3306"/>
                </a:lnTo>
                <a:lnTo>
                  <a:pt x="1137" y="3301"/>
                </a:lnTo>
                <a:lnTo>
                  <a:pt x="1127" y="3297"/>
                </a:lnTo>
                <a:lnTo>
                  <a:pt x="1117" y="3291"/>
                </a:lnTo>
                <a:lnTo>
                  <a:pt x="1108" y="3285"/>
                </a:lnTo>
                <a:lnTo>
                  <a:pt x="1099" y="3278"/>
                </a:lnTo>
                <a:lnTo>
                  <a:pt x="1091" y="3270"/>
                </a:lnTo>
                <a:lnTo>
                  <a:pt x="1083" y="3261"/>
                </a:lnTo>
                <a:lnTo>
                  <a:pt x="1076" y="3252"/>
                </a:lnTo>
                <a:lnTo>
                  <a:pt x="1069" y="3242"/>
                </a:lnTo>
                <a:lnTo>
                  <a:pt x="1063" y="3232"/>
                </a:lnTo>
                <a:lnTo>
                  <a:pt x="1057" y="3221"/>
                </a:lnTo>
                <a:lnTo>
                  <a:pt x="1052" y="3209"/>
                </a:lnTo>
                <a:lnTo>
                  <a:pt x="1047" y="3195"/>
                </a:lnTo>
                <a:lnTo>
                  <a:pt x="1042" y="3192"/>
                </a:lnTo>
                <a:lnTo>
                  <a:pt x="1036" y="3180"/>
                </a:lnTo>
                <a:lnTo>
                  <a:pt x="1032" y="3177"/>
                </a:lnTo>
                <a:lnTo>
                  <a:pt x="943" y="2965"/>
                </a:lnTo>
                <a:lnTo>
                  <a:pt x="856" y="2753"/>
                </a:lnTo>
                <a:lnTo>
                  <a:pt x="841" y="2717"/>
                </a:lnTo>
                <a:lnTo>
                  <a:pt x="828" y="2681"/>
                </a:lnTo>
                <a:lnTo>
                  <a:pt x="800" y="2607"/>
                </a:lnTo>
                <a:lnTo>
                  <a:pt x="772" y="2531"/>
                </a:lnTo>
                <a:lnTo>
                  <a:pt x="757" y="2492"/>
                </a:lnTo>
                <a:lnTo>
                  <a:pt x="741" y="2455"/>
                </a:lnTo>
                <a:lnTo>
                  <a:pt x="724" y="2417"/>
                </a:lnTo>
                <a:lnTo>
                  <a:pt x="707" y="2381"/>
                </a:lnTo>
                <a:lnTo>
                  <a:pt x="688" y="2346"/>
                </a:lnTo>
                <a:lnTo>
                  <a:pt x="668" y="2311"/>
                </a:lnTo>
                <a:lnTo>
                  <a:pt x="646" y="2279"/>
                </a:lnTo>
                <a:lnTo>
                  <a:pt x="623" y="2247"/>
                </a:lnTo>
                <a:lnTo>
                  <a:pt x="610" y="2232"/>
                </a:lnTo>
                <a:lnTo>
                  <a:pt x="597" y="2217"/>
                </a:lnTo>
                <a:lnTo>
                  <a:pt x="584" y="2204"/>
                </a:lnTo>
                <a:lnTo>
                  <a:pt x="569" y="2191"/>
                </a:lnTo>
                <a:lnTo>
                  <a:pt x="547" y="2174"/>
                </a:lnTo>
                <a:lnTo>
                  <a:pt x="522" y="2157"/>
                </a:lnTo>
                <a:lnTo>
                  <a:pt x="497" y="2143"/>
                </a:lnTo>
                <a:lnTo>
                  <a:pt x="470" y="2128"/>
                </a:lnTo>
                <a:lnTo>
                  <a:pt x="442" y="2115"/>
                </a:lnTo>
                <a:lnTo>
                  <a:pt x="414" y="2104"/>
                </a:lnTo>
                <a:lnTo>
                  <a:pt x="385" y="2092"/>
                </a:lnTo>
                <a:lnTo>
                  <a:pt x="355" y="2085"/>
                </a:lnTo>
                <a:lnTo>
                  <a:pt x="326" y="2077"/>
                </a:lnTo>
                <a:lnTo>
                  <a:pt x="296" y="2072"/>
                </a:lnTo>
                <a:lnTo>
                  <a:pt x="266" y="2070"/>
                </a:lnTo>
                <a:lnTo>
                  <a:pt x="237" y="2069"/>
                </a:lnTo>
                <a:lnTo>
                  <a:pt x="208" y="2071"/>
                </a:lnTo>
                <a:lnTo>
                  <a:pt x="193" y="2073"/>
                </a:lnTo>
                <a:lnTo>
                  <a:pt x="179" y="2076"/>
                </a:lnTo>
                <a:lnTo>
                  <a:pt x="165" y="2079"/>
                </a:lnTo>
                <a:lnTo>
                  <a:pt x="152" y="2082"/>
                </a:lnTo>
                <a:lnTo>
                  <a:pt x="137" y="2088"/>
                </a:lnTo>
                <a:lnTo>
                  <a:pt x="125" y="2094"/>
                </a:lnTo>
                <a:lnTo>
                  <a:pt x="106" y="2102"/>
                </a:lnTo>
                <a:lnTo>
                  <a:pt x="86" y="2116"/>
                </a:lnTo>
                <a:lnTo>
                  <a:pt x="66" y="2130"/>
                </a:lnTo>
                <a:lnTo>
                  <a:pt x="57" y="2139"/>
                </a:lnTo>
                <a:lnTo>
                  <a:pt x="50" y="2147"/>
                </a:lnTo>
                <a:lnTo>
                  <a:pt x="46" y="2152"/>
                </a:lnTo>
                <a:lnTo>
                  <a:pt x="43" y="2158"/>
                </a:lnTo>
                <a:lnTo>
                  <a:pt x="36" y="2175"/>
                </a:lnTo>
                <a:lnTo>
                  <a:pt x="29" y="2194"/>
                </a:lnTo>
                <a:lnTo>
                  <a:pt x="24" y="2214"/>
                </a:lnTo>
                <a:lnTo>
                  <a:pt x="18" y="2233"/>
                </a:lnTo>
                <a:lnTo>
                  <a:pt x="12" y="2250"/>
                </a:lnTo>
                <a:lnTo>
                  <a:pt x="7" y="2262"/>
                </a:lnTo>
                <a:lnTo>
                  <a:pt x="5" y="2265"/>
                </a:lnTo>
                <a:lnTo>
                  <a:pt x="2" y="2268"/>
                </a:lnTo>
                <a:lnTo>
                  <a:pt x="1" y="2269"/>
                </a:lnTo>
                <a:lnTo>
                  <a:pt x="0" y="2271"/>
                </a:lnTo>
                <a:lnTo>
                  <a:pt x="2" y="2280"/>
                </a:lnTo>
                <a:lnTo>
                  <a:pt x="6" y="2293"/>
                </a:lnTo>
                <a:lnTo>
                  <a:pt x="11" y="2309"/>
                </a:lnTo>
                <a:lnTo>
                  <a:pt x="28" y="2349"/>
                </a:lnTo>
                <a:lnTo>
                  <a:pt x="49" y="2396"/>
                </a:lnTo>
                <a:lnTo>
                  <a:pt x="91" y="2484"/>
                </a:lnTo>
                <a:lnTo>
                  <a:pt x="114" y="2533"/>
                </a:lnTo>
                <a:lnTo>
                  <a:pt x="128" y="2572"/>
                </a:lnTo>
                <a:lnTo>
                  <a:pt x="142" y="2611"/>
                </a:lnTo>
                <a:lnTo>
                  <a:pt x="154" y="2650"/>
                </a:lnTo>
                <a:lnTo>
                  <a:pt x="164" y="2689"/>
                </a:lnTo>
                <a:lnTo>
                  <a:pt x="173" y="2728"/>
                </a:lnTo>
                <a:lnTo>
                  <a:pt x="180" y="2767"/>
                </a:lnTo>
                <a:lnTo>
                  <a:pt x="188" y="2806"/>
                </a:lnTo>
                <a:lnTo>
                  <a:pt x="193" y="2845"/>
                </a:lnTo>
                <a:lnTo>
                  <a:pt x="204" y="2923"/>
                </a:lnTo>
                <a:lnTo>
                  <a:pt x="214" y="3001"/>
                </a:lnTo>
                <a:lnTo>
                  <a:pt x="226" y="3081"/>
                </a:lnTo>
                <a:lnTo>
                  <a:pt x="232" y="3121"/>
                </a:lnTo>
                <a:lnTo>
                  <a:pt x="239" y="3160"/>
                </a:lnTo>
                <a:lnTo>
                  <a:pt x="248" y="3204"/>
                </a:lnTo>
                <a:lnTo>
                  <a:pt x="258" y="3248"/>
                </a:lnTo>
                <a:lnTo>
                  <a:pt x="265" y="3269"/>
                </a:lnTo>
                <a:lnTo>
                  <a:pt x="271" y="3290"/>
                </a:lnTo>
                <a:lnTo>
                  <a:pt x="278" y="3311"/>
                </a:lnTo>
                <a:lnTo>
                  <a:pt x="287" y="3333"/>
                </a:lnTo>
                <a:lnTo>
                  <a:pt x="302" y="3371"/>
                </a:lnTo>
                <a:lnTo>
                  <a:pt x="317" y="3411"/>
                </a:lnTo>
                <a:lnTo>
                  <a:pt x="348" y="3493"/>
                </a:lnTo>
                <a:lnTo>
                  <a:pt x="365" y="3535"/>
                </a:lnTo>
                <a:lnTo>
                  <a:pt x="382" y="3575"/>
                </a:lnTo>
                <a:lnTo>
                  <a:pt x="401" y="3614"/>
                </a:lnTo>
                <a:lnTo>
                  <a:pt x="410" y="3633"/>
                </a:lnTo>
                <a:lnTo>
                  <a:pt x="421" y="3651"/>
                </a:lnTo>
                <a:lnTo>
                  <a:pt x="508" y="3910"/>
                </a:lnTo>
                <a:lnTo>
                  <a:pt x="512" y="3914"/>
                </a:lnTo>
                <a:lnTo>
                  <a:pt x="519" y="3944"/>
                </a:lnTo>
                <a:lnTo>
                  <a:pt x="522" y="3948"/>
                </a:lnTo>
                <a:lnTo>
                  <a:pt x="532" y="3984"/>
                </a:lnTo>
                <a:lnTo>
                  <a:pt x="542" y="4020"/>
                </a:lnTo>
                <a:lnTo>
                  <a:pt x="555" y="4054"/>
                </a:lnTo>
                <a:lnTo>
                  <a:pt x="568" y="4089"/>
                </a:lnTo>
                <a:lnTo>
                  <a:pt x="575" y="4098"/>
                </a:lnTo>
                <a:lnTo>
                  <a:pt x="572" y="4106"/>
                </a:lnTo>
                <a:lnTo>
                  <a:pt x="578" y="4110"/>
                </a:lnTo>
                <a:lnTo>
                  <a:pt x="591" y="4184"/>
                </a:lnTo>
                <a:lnTo>
                  <a:pt x="607" y="4255"/>
                </a:lnTo>
                <a:lnTo>
                  <a:pt x="620" y="4313"/>
                </a:lnTo>
                <a:lnTo>
                  <a:pt x="635" y="4370"/>
                </a:lnTo>
                <a:lnTo>
                  <a:pt x="651" y="4427"/>
                </a:lnTo>
                <a:lnTo>
                  <a:pt x="668" y="4484"/>
                </a:lnTo>
                <a:lnTo>
                  <a:pt x="686" y="4540"/>
                </a:lnTo>
                <a:lnTo>
                  <a:pt x="706" y="4594"/>
                </a:lnTo>
                <a:lnTo>
                  <a:pt x="727" y="4649"/>
                </a:lnTo>
                <a:lnTo>
                  <a:pt x="750" y="4703"/>
                </a:lnTo>
                <a:lnTo>
                  <a:pt x="774" y="4757"/>
                </a:lnTo>
                <a:lnTo>
                  <a:pt x="799" y="4811"/>
                </a:lnTo>
                <a:lnTo>
                  <a:pt x="826" y="4863"/>
                </a:lnTo>
                <a:lnTo>
                  <a:pt x="852" y="4914"/>
                </a:lnTo>
                <a:lnTo>
                  <a:pt x="881" y="4967"/>
                </a:lnTo>
                <a:lnTo>
                  <a:pt x="912" y="5017"/>
                </a:lnTo>
                <a:lnTo>
                  <a:pt x="943" y="5067"/>
                </a:lnTo>
                <a:lnTo>
                  <a:pt x="976" y="5117"/>
                </a:lnTo>
                <a:lnTo>
                  <a:pt x="992" y="5145"/>
                </a:lnTo>
                <a:lnTo>
                  <a:pt x="1010" y="5172"/>
                </a:lnTo>
                <a:lnTo>
                  <a:pt x="1030" y="5199"/>
                </a:lnTo>
                <a:lnTo>
                  <a:pt x="1050" y="5224"/>
                </a:lnTo>
                <a:lnTo>
                  <a:pt x="1072" y="5250"/>
                </a:lnTo>
                <a:lnTo>
                  <a:pt x="1096" y="5275"/>
                </a:lnTo>
                <a:lnTo>
                  <a:pt x="1120" y="5299"/>
                </a:lnTo>
                <a:lnTo>
                  <a:pt x="1145" y="5324"/>
                </a:lnTo>
                <a:lnTo>
                  <a:pt x="1196" y="5370"/>
                </a:lnTo>
                <a:lnTo>
                  <a:pt x="1250" y="5417"/>
                </a:lnTo>
                <a:lnTo>
                  <a:pt x="1303" y="5464"/>
                </a:lnTo>
                <a:lnTo>
                  <a:pt x="1356" y="5512"/>
                </a:lnTo>
                <a:lnTo>
                  <a:pt x="1381" y="5536"/>
                </a:lnTo>
                <a:lnTo>
                  <a:pt x="1407" y="5560"/>
                </a:lnTo>
                <a:lnTo>
                  <a:pt x="1430" y="5585"/>
                </a:lnTo>
                <a:lnTo>
                  <a:pt x="1454" y="5610"/>
                </a:lnTo>
                <a:lnTo>
                  <a:pt x="1476" y="5636"/>
                </a:lnTo>
                <a:lnTo>
                  <a:pt x="1497" y="5662"/>
                </a:lnTo>
                <a:lnTo>
                  <a:pt x="1516" y="5688"/>
                </a:lnTo>
                <a:lnTo>
                  <a:pt x="1534" y="5716"/>
                </a:lnTo>
                <a:lnTo>
                  <a:pt x="1551" y="5744"/>
                </a:lnTo>
                <a:lnTo>
                  <a:pt x="1565" y="5773"/>
                </a:lnTo>
                <a:lnTo>
                  <a:pt x="1577" y="5803"/>
                </a:lnTo>
                <a:lnTo>
                  <a:pt x="1588" y="5834"/>
                </a:lnTo>
                <a:lnTo>
                  <a:pt x="1595" y="5867"/>
                </a:lnTo>
                <a:lnTo>
                  <a:pt x="1601" y="5900"/>
                </a:lnTo>
                <a:lnTo>
                  <a:pt x="1603" y="5917"/>
                </a:lnTo>
                <a:lnTo>
                  <a:pt x="1604" y="5935"/>
                </a:lnTo>
                <a:lnTo>
                  <a:pt x="1604" y="5953"/>
                </a:lnTo>
                <a:lnTo>
                  <a:pt x="1604" y="5971"/>
                </a:lnTo>
                <a:lnTo>
                  <a:pt x="1603" y="6456"/>
                </a:lnTo>
                <a:lnTo>
                  <a:pt x="3426" y="6458"/>
                </a:lnTo>
                <a:lnTo>
                  <a:pt x="3426" y="5997"/>
                </a:lnTo>
                <a:lnTo>
                  <a:pt x="3450" y="5937"/>
                </a:lnTo>
                <a:lnTo>
                  <a:pt x="3474" y="5882"/>
                </a:lnTo>
                <a:lnTo>
                  <a:pt x="3496" y="5834"/>
                </a:lnTo>
                <a:lnTo>
                  <a:pt x="3520" y="5791"/>
                </a:lnTo>
                <a:lnTo>
                  <a:pt x="3545" y="5749"/>
                </a:lnTo>
                <a:lnTo>
                  <a:pt x="3573" y="5707"/>
                </a:lnTo>
                <a:lnTo>
                  <a:pt x="3604" y="5665"/>
                </a:lnTo>
                <a:lnTo>
                  <a:pt x="3639" y="5620"/>
                </a:lnTo>
                <a:lnTo>
                  <a:pt x="3657" y="5597"/>
                </a:lnTo>
                <a:lnTo>
                  <a:pt x="3673" y="5573"/>
                </a:lnTo>
                <a:lnTo>
                  <a:pt x="3707" y="5525"/>
                </a:lnTo>
                <a:lnTo>
                  <a:pt x="3737" y="5476"/>
                </a:lnTo>
                <a:lnTo>
                  <a:pt x="3766" y="5425"/>
                </a:lnTo>
                <a:lnTo>
                  <a:pt x="3794" y="5373"/>
                </a:lnTo>
                <a:lnTo>
                  <a:pt x="3820" y="5318"/>
                </a:lnTo>
                <a:lnTo>
                  <a:pt x="3843" y="5262"/>
                </a:lnTo>
                <a:lnTo>
                  <a:pt x="3865" y="5205"/>
                </a:lnTo>
                <a:lnTo>
                  <a:pt x="3887" y="5148"/>
                </a:lnTo>
                <a:lnTo>
                  <a:pt x="3906" y="5089"/>
                </a:lnTo>
                <a:lnTo>
                  <a:pt x="3923" y="5029"/>
                </a:lnTo>
                <a:lnTo>
                  <a:pt x="3940" y="4969"/>
                </a:lnTo>
                <a:lnTo>
                  <a:pt x="3956" y="4908"/>
                </a:lnTo>
                <a:lnTo>
                  <a:pt x="3969" y="4846"/>
                </a:lnTo>
                <a:lnTo>
                  <a:pt x="3982" y="4784"/>
                </a:lnTo>
                <a:lnTo>
                  <a:pt x="3994" y="4721"/>
                </a:lnTo>
                <a:lnTo>
                  <a:pt x="4005" y="4659"/>
                </a:lnTo>
                <a:lnTo>
                  <a:pt x="4014" y="4595"/>
                </a:lnTo>
                <a:lnTo>
                  <a:pt x="4023" y="4533"/>
                </a:lnTo>
                <a:lnTo>
                  <a:pt x="4030" y="4470"/>
                </a:lnTo>
                <a:lnTo>
                  <a:pt x="4038" y="4407"/>
                </a:lnTo>
                <a:lnTo>
                  <a:pt x="4044" y="4345"/>
                </a:lnTo>
                <a:lnTo>
                  <a:pt x="4055" y="4222"/>
                </a:lnTo>
                <a:lnTo>
                  <a:pt x="4064" y="4101"/>
                </a:lnTo>
                <a:lnTo>
                  <a:pt x="4071" y="3983"/>
                </a:lnTo>
                <a:lnTo>
                  <a:pt x="4082" y="3762"/>
                </a:lnTo>
                <a:lnTo>
                  <a:pt x="4085" y="3716"/>
                </a:lnTo>
                <a:lnTo>
                  <a:pt x="4090" y="3663"/>
                </a:lnTo>
                <a:lnTo>
                  <a:pt x="4103" y="3539"/>
                </a:lnTo>
                <a:lnTo>
                  <a:pt x="4121" y="3394"/>
                </a:lnTo>
                <a:lnTo>
                  <a:pt x="4142" y="3231"/>
                </a:lnTo>
                <a:lnTo>
                  <a:pt x="4167" y="3055"/>
                </a:lnTo>
                <a:lnTo>
                  <a:pt x="4192" y="2870"/>
                </a:lnTo>
                <a:lnTo>
                  <a:pt x="4249" y="2485"/>
                </a:lnTo>
                <a:lnTo>
                  <a:pt x="4307" y="2108"/>
                </a:lnTo>
                <a:lnTo>
                  <a:pt x="4361" y="1771"/>
                </a:lnTo>
                <a:lnTo>
                  <a:pt x="4404" y="1502"/>
                </a:lnTo>
                <a:lnTo>
                  <a:pt x="4432" y="1335"/>
                </a:lnTo>
                <a:lnTo>
                  <a:pt x="4434" y="1318"/>
                </a:lnTo>
                <a:lnTo>
                  <a:pt x="4436" y="1301"/>
                </a:lnTo>
                <a:lnTo>
                  <a:pt x="4438" y="1285"/>
                </a:lnTo>
                <a:lnTo>
                  <a:pt x="4439" y="1268"/>
                </a:lnTo>
                <a:lnTo>
                  <a:pt x="4439" y="1253"/>
                </a:lnTo>
                <a:lnTo>
                  <a:pt x="4438" y="1237"/>
                </a:lnTo>
                <a:lnTo>
                  <a:pt x="4435" y="1222"/>
                </a:lnTo>
                <a:lnTo>
                  <a:pt x="4434" y="1208"/>
                </a:lnTo>
                <a:lnTo>
                  <a:pt x="4431" y="1193"/>
                </a:lnTo>
                <a:lnTo>
                  <a:pt x="4428" y="1180"/>
                </a:lnTo>
                <a:lnTo>
                  <a:pt x="4420" y="1154"/>
                </a:lnTo>
                <a:lnTo>
                  <a:pt x="4409" y="1130"/>
                </a:lnTo>
                <a:lnTo>
                  <a:pt x="4396" y="1108"/>
                </a:lnTo>
                <a:lnTo>
                  <a:pt x="4382" y="1087"/>
                </a:lnTo>
                <a:lnTo>
                  <a:pt x="4366" y="1069"/>
                </a:lnTo>
                <a:lnTo>
                  <a:pt x="4349" y="1052"/>
                </a:lnTo>
                <a:lnTo>
                  <a:pt x="4331" y="1037"/>
                </a:lnTo>
                <a:lnTo>
                  <a:pt x="4312" y="1025"/>
                </a:lnTo>
                <a:lnTo>
                  <a:pt x="4290" y="1014"/>
                </a:lnTo>
                <a:lnTo>
                  <a:pt x="4269" y="1006"/>
                </a:lnTo>
                <a:lnTo>
                  <a:pt x="4247" y="1000"/>
                </a:lnTo>
                <a:lnTo>
                  <a:pt x="4225" y="996"/>
                </a:lnTo>
                <a:lnTo>
                  <a:pt x="4201" y="995"/>
                </a:lnTo>
                <a:lnTo>
                  <a:pt x="4179" y="996"/>
                </a:lnTo>
                <a:lnTo>
                  <a:pt x="4155" y="999"/>
                </a:lnTo>
                <a:lnTo>
                  <a:pt x="4133" y="1006"/>
                </a:lnTo>
                <a:lnTo>
                  <a:pt x="4110" y="1014"/>
                </a:lnTo>
                <a:lnTo>
                  <a:pt x="4088" y="1025"/>
                </a:lnTo>
                <a:lnTo>
                  <a:pt x="4066" y="1040"/>
                </a:lnTo>
                <a:lnTo>
                  <a:pt x="4056" y="1047"/>
                </a:lnTo>
                <a:lnTo>
                  <a:pt x="4046" y="1056"/>
                </a:lnTo>
                <a:lnTo>
                  <a:pt x="4036" y="1065"/>
                </a:lnTo>
                <a:lnTo>
                  <a:pt x="4026" y="1075"/>
                </a:lnTo>
                <a:lnTo>
                  <a:pt x="4017" y="1085"/>
                </a:lnTo>
                <a:lnTo>
                  <a:pt x="4008" y="1096"/>
                </a:lnTo>
                <a:lnTo>
                  <a:pt x="3999" y="1109"/>
                </a:lnTo>
                <a:lnTo>
                  <a:pt x="3990" y="1122"/>
                </a:lnTo>
                <a:lnTo>
                  <a:pt x="3982" y="1135"/>
                </a:lnTo>
                <a:lnTo>
                  <a:pt x="3975" y="1150"/>
                </a:lnTo>
                <a:lnTo>
                  <a:pt x="3968" y="1164"/>
                </a:lnTo>
                <a:lnTo>
                  <a:pt x="3960" y="1180"/>
                </a:lnTo>
                <a:lnTo>
                  <a:pt x="3955" y="1197"/>
                </a:lnTo>
                <a:lnTo>
                  <a:pt x="3948" y="1214"/>
                </a:lnTo>
                <a:lnTo>
                  <a:pt x="3942" y="1231"/>
                </a:lnTo>
                <a:lnTo>
                  <a:pt x="3938" y="1250"/>
                </a:lnTo>
                <a:lnTo>
                  <a:pt x="3602" y="2791"/>
                </a:lnTo>
                <a:lnTo>
                  <a:pt x="3571" y="2836"/>
                </a:lnTo>
                <a:lnTo>
                  <a:pt x="3565" y="2837"/>
                </a:lnTo>
                <a:lnTo>
                  <a:pt x="3557" y="2845"/>
                </a:lnTo>
                <a:lnTo>
                  <a:pt x="3551" y="2850"/>
                </a:lnTo>
                <a:lnTo>
                  <a:pt x="3543" y="2853"/>
                </a:lnTo>
                <a:lnTo>
                  <a:pt x="3536" y="2854"/>
                </a:lnTo>
                <a:lnTo>
                  <a:pt x="3528" y="2853"/>
                </a:lnTo>
                <a:lnTo>
                  <a:pt x="3522" y="2851"/>
                </a:lnTo>
                <a:lnTo>
                  <a:pt x="3515" y="2845"/>
                </a:lnTo>
                <a:lnTo>
                  <a:pt x="3508" y="2839"/>
                </a:lnTo>
                <a:lnTo>
                  <a:pt x="3502" y="2831"/>
                </a:lnTo>
                <a:lnTo>
                  <a:pt x="3495" y="2821"/>
                </a:lnTo>
                <a:lnTo>
                  <a:pt x="3489" y="2812"/>
                </a:lnTo>
                <a:lnTo>
                  <a:pt x="3485" y="2802"/>
                </a:lnTo>
                <a:lnTo>
                  <a:pt x="3477" y="2781"/>
                </a:lnTo>
                <a:lnTo>
                  <a:pt x="3472" y="2758"/>
                </a:lnTo>
                <a:lnTo>
                  <a:pt x="3467" y="2737"/>
                </a:lnTo>
                <a:lnTo>
                  <a:pt x="3465" y="2716"/>
                </a:lnTo>
                <a:lnTo>
                  <a:pt x="3464" y="2696"/>
                </a:lnTo>
                <a:lnTo>
                  <a:pt x="3464" y="2678"/>
                </a:lnTo>
                <a:lnTo>
                  <a:pt x="3551" y="1767"/>
                </a:lnTo>
                <a:lnTo>
                  <a:pt x="3618" y="1077"/>
                </a:lnTo>
                <a:lnTo>
                  <a:pt x="3661" y="634"/>
                </a:lnTo>
                <a:lnTo>
                  <a:pt x="3662" y="616"/>
                </a:lnTo>
                <a:lnTo>
                  <a:pt x="3663" y="598"/>
                </a:lnTo>
                <a:lnTo>
                  <a:pt x="3663" y="580"/>
                </a:lnTo>
                <a:lnTo>
                  <a:pt x="3662" y="563"/>
                </a:lnTo>
                <a:lnTo>
                  <a:pt x="3661" y="547"/>
                </a:lnTo>
                <a:lnTo>
                  <a:pt x="3659" y="531"/>
                </a:lnTo>
                <a:lnTo>
                  <a:pt x="3657" y="515"/>
                </a:lnTo>
                <a:lnTo>
                  <a:pt x="3653" y="501"/>
                </a:lnTo>
                <a:lnTo>
                  <a:pt x="3650" y="486"/>
                </a:lnTo>
                <a:lnTo>
                  <a:pt x="3646" y="473"/>
                </a:lnTo>
                <a:lnTo>
                  <a:pt x="3641" y="460"/>
                </a:lnTo>
                <a:lnTo>
                  <a:pt x="3636" y="447"/>
                </a:lnTo>
                <a:lnTo>
                  <a:pt x="3630" y="435"/>
                </a:lnTo>
                <a:lnTo>
                  <a:pt x="3623" y="423"/>
                </a:lnTo>
                <a:lnTo>
                  <a:pt x="3609" y="402"/>
                </a:lnTo>
                <a:lnTo>
                  <a:pt x="3593" y="383"/>
                </a:lnTo>
                <a:lnTo>
                  <a:pt x="3576" y="365"/>
                </a:lnTo>
                <a:lnTo>
                  <a:pt x="3557" y="349"/>
                </a:lnTo>
                <a:lnTo>
                  <a:pt x="3539" y="337"/>
                </a:lnTo>
                <a:lnTo>
                  <a:pt x="3517" y="326"/>
                </a:lnTo>
                <a:lnTo>
                  <a:pt x="3496" y="317"/>
                </a:lnTo>
                <a:lnTo>
                  <a:pt x="3474" y="310"/>
                </a:lnTo>
                <a:lnTo>
                  <a:pt x="3452" y="306"/>
                </a:lnTo>
                <a:lnTo>
                  <a:pt x="3429" y="303"/>
                </a:lnTo>
                <a:lnTo>
                  <a:pt x="3406" y="303"/>
                </a:lnTo>
                <a:lnTo>
                  <a:pt x="3382" y="306"/>
                </a:lnTo>
                <a:lnTo>
                  <a:pt x="3360" y="310"/>
                </a:lnTo>
                <a:lnTo>
                  <a:pt x="3338" y="317"/>
                </a:lnTo>
                <a:lnTo>
                  <a:pt x="3317" y="326"/>
                </a:lnTo>
                <a:lnTo>
                  <a:pt x="3295" y="337"/>
                </a:lnTo>
                <a:lnTo>
                  <a:pt x="3275" y="349"/>
                </a:lnTo>
                <a:lnTo>
                  <a:pt x="3256" y="365"/>
                </a:lnTo>
                <a:lnTo>
                  <a:pt x="3238" y="383"/>
                </a:lnTo>
                <a:lnTo>
                  <a:pt x="3222" y="403"/>
                </a:lnTo>
                <a:lnTo>
                  <a:pt x="3207" y="425"/>
                </a:lnTo>
                <a:lnTo>
                  <a:pt x="3201" y="437"/>
                </a:lnTo>
                <a:lnTo>
                  <a:pt x="3194" y="449"/>
                </a:lnTo>
                <a:lnTo>
                  <a:pt x="3188" y="463"/>
                </a:lnTo>
                <a:lnTo>
                  <a:pt x="3183" y="476"/>
                </a:lnTo>
                <a:lnTo>
                  <a:pt x="3178" y="491"/>
                </a:lnTo>
                <a:lnTo>
                  <a:pt x="3174" y="505"/>
                </a:lnTo>
                <a:lnTo>
                  <a:pt x="3169" y="521"/>
                </a:lnTo>
                <a:lnTo>
                  <a:pt x="3167" y="53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endParaRPr lang="zh-CN" altLang="en-US">
              <a:solidFill>
                <a:srgbClr val="FFFFFF"/>
              </a:solidFill>
              <a:latin typeface="+mn-lt"/>
              <a:ea typeface="+mn-ea"/>
            </a:endParaRPr>
          </a:p>
        </p:txBody>
      </p:sp>
      <p:sp>
        <p:nvSpPr>
          <p:cNvPr id="25" name="任意多边形: 形状 24"/>
          <p:cNvSpPr/>
          <p:nvPr/>
        </p:nvSpPr>
        <p:spPr bwMode="auto">
          <a:xfrm>
            <a:off x="3920497" y="2001474"/>
            <a:ext cx="4351006" cy="2175504"/>
          </a:xfrm>
          <a:custGeom>
            <a:avLst/>
            <a:gdLst>
              <a:gd name="connsiteX0" fmla="*/ 2175503 w 4351006"/>
              <a:gd name="connsiteY0" fmla="*/ 0 h 2175504"/>
              <a:gd name="connsiteX1" fmla="*/ 4351006 w 4351006"/>
              <a:gd name="connsiteY1" fmla="*/ 2175504 h 2175504"/>
              <a:gd name="connsiteX2" fmla="*/ 4005058 w 4351006"/>
              <a:gd name="connsiteY2" fmla="*/ 2175504 h 2175504"/>
              <a:gd name="connsiteX3" fmla="*/ 2175503 w 4351006"/>
              <a:gd name="connsiteY3" fmla="*/ 345948 h 2175504"/>
              <a:gd name="connsiteX4" fmla="*/ 345948 w 4351006"/>
              <a:gd name="connsiteY4" fmla="*/ 2175504 h 2175504"/>
              <a:gd name="connsiteX5" fmla="*/ 0 w 4351006"/>
              <a:gd name="connsiteY5" fmla="*/ 2175504 h 2175504"/>
              <a:gd name="connsiteX6" fmla="*/ 2175503 w 4351006"/>
              <a:gd name="connsiteY6" fmla="*/ 0 h 217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51006" h="2175504">
                <a:moveTo>
                  <a:pt x="2175503" y="0"/>
                </a:moveTo>
                <a:cubicBezTo>
                  <a:pt x="3377000" y="0"/>
                  <a:pt x="4351006" y="974006"/>
                  <a:pt x="4351006" y="2175504"/>
                </a:cubicBezTo>
                <a:lnTo>
                  <a:pt x="4005058" y="2175504"/>
                </a:lnTo>
                <a:cubicBezTo>
                  <a:pt x="4005058" y="1165068"/>
                  <a:pt x="3185938" y="345948"/>
                  <a:pt x="2175503" y="345948"/>
                </a:cubicBezTo>
                <a:cubicBezTo>
                  <a:pt x="1165068" y="345948"/>
                  <a:pt x="345948" y="1165068"/>
                  <a:pt x="345948" y="2175504"/>
                </a:cubicBezTo>
                <a:lnTo>
                  <a:pt x="0" y="2175504"/>
                </a:lnTo>
                <a:cubicBezTo>
                  <a:pt x="0" y="974006"/>
                  <a:pt x="974006" y="0"/>
                  <a:pt x="217550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scene3d>
              <a:camera prst="orthographicFront"/>
              <a:lightRig rig="threePt" dir="t"/>
            </a:scene3d>
            <a:sp3d>
              <a:contourClr>
                <a:srgbClr val="FFFFFF"/>
              </a:contourClr>
            </a:sp3d>
          </a:bodyPr>
          <a:lstStyle/>
          <a:p>
            <a:pPr algn="ctr"/>
            <a:endParaRPr lang="zh-CN" altLang="en-US">
              <a:solidFill>
                <a:srgbClr val="FFFFFF"/>
              </a:solidFill>
              <a:latin typeface="+mn-lt"/>
              <a:ea typeface="+mn-ea"/>
            </a:endParaRPr>
          </a:p>
        </p:txBody>
      </p:sp>
      <p:sp>
        <p:nvSpPr>
          <p:cNvPr id="29" name="矩形 28"/>
          <p:cNvSpPr/>
          <p:nvPr/>
        </p:nvSpPr>
        <p:spPr>
          <a:xfrm>
            <a:off x="975763" y="2097810"/>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8604738" y="2097810"/>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1136129" y="4883657"/>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任意多边形: 形状 28"/>
          <p:cNvSpPr/>
          <p:nvPr/>
        </p:nvSpPr>
        <p:spPr>
          <a:xfrm>
            <a:off x="933304"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01</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0" name="타원 108"/>
          <p:cNvSpPr/>
          <p:nvPr/>
        </p:nvSpPr>
        <p:spPr>
          <a:xfrm>
            <a:off x="335751"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1" name="矩形 30"/>
          <p:cNvSpPr/>
          <p:nvPr/>
        </p:nvSpPr>
        <p:spPr>
          <a:xfrm>
            <a:off x="397413"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2" name="任意多边形: 形状 31"/>
          <p:cNvSpPr/>
          <p:nvPr/>
        </p:nvSpPr>
        <p:spPr>
          <a:xfrm>
            <a:off x="4886325"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02</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3" name="타원 108"/>
          <p:cNvSpPr/>
          <p:nvPr/>
        </p:nvSpPr>
        <p:spPr>
          <a:xfrm>
            <a:off x="4288772"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4" name="矩形 33"/>
          <p:cNvSpPr/>
          <p:nvPr/>
        </p:nvSpPr>
        <p:spPr>
          <a:xfrm>
            <a:off x="4350434"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任意多边形: 形状 34"/>
          <p:cNvSpPr/>
          <p:nvPr/>
        </p:nvSpPr>
        <p:spPr>
          <a:xfrm>
            <a:off x="8839346"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03</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6" name="타원 108"/>
          <p:cNvSpPr/>
          <p:nvPr/>
        </p:nvSpPr>
        <p:spPr>
          <a:xfrm>
            <a:off x="8241793"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7" name="矩形 36"/>
          <p:cNvSpPr/>
          <p:nvPr/>
        </p:nvSpPr>
        <p:spPr>
          <a:xfrm>
            <a:off x="8303455"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38" name="直接连接符 37"/>
          <p:cNvCxnSpPr/>
          <p:nvPr/>
        </p:nvCxnSpPr>
        <p:spPr>
          <a:xfrm>
            <a:off x="335751" y="5177351"/>
            <a:ext cx="115204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136129" y="5403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MH_Other_7"/>
          <p:cNvSpPr/>
          <p:nvPr>
            <p:custDataLst>
              <p:tags r:id="rId1"/>
            </p:custDataLst>
          </p:nvPr>
        </p:nvSpPr>
        <p:spPr>
          <a:xfrm rot="5400000">
            <a:off x="1298057"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1" name="MH_Other_7"/>
          <p:cNvSpPr/>
          <p:nvPr>
            <p:custDataLst>
              <p:tags r:id="rId2"/>
            </p:custDataLst>
          </p:nvPr>
        </p:nvSpPr>
        <p:spPr>
          <a:xfrm rot="5400000">
            <a:off x="3974582"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2" name="MH_Other_7"/>
          <p:cNvSpPr/>
          <p:nvPr>
            <p:custDataLst>
              <p:tags r:id="rId3"/>
            </p:custDataLst>
          </p:nvPr>
        </p:nvSpPr>
        <p:spPr>
          <a:xfrm rot="5400000">
            <a:off x="6651107"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3" name="MH_Other_7"/>
          <p:cNvSpPr/>
          <p:nvPr>
            <p:custDataLst>
              <p:tags r:id="rId4"/>
            </p:custDataLst>
          </p:nvPr>
        </p:nvSpPr>
        <p:spPr>
          <a:xfrm rot="5400000">
            <a:off x="9327632"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4" name="矩形 23"/>
          <p:cNvSpPr/>
          <p:nvPr/>
        </p:nvSpPr>
        <p:spPr>
          <a:xfrm>
            <a:off x="1255995"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a:t>
            </a:r>
            <a:r>
              <a:rPr lang="zh-CN" altLang="en-US" sz="1800" dirty="0" smtClean="0">
                <a:solidFill>
                  <a:schemeClr val="tx1"/>
                </a:solidFill>
                <a:latin typeface="+mn-ea"/>
              </a:rPr>
              <a:t>输入</a:t>
            </a:r>
            <a:r>
              <a:rPr lang="zh-CN" altLang="en-US" sz="1800" dirty="0">
                <a:solidFill>
                  <a:schemeClr val="tx1"/>
                </a:solidFill>
                <a:latin typeface="+mn-ea"/>
              </a:rPr>
              <a:t>标题</a:t>
            </a:r>
            <a:endParaRPr lang="zh-CN" altLang="zh-CN" sz="1800" dirty="0">
              <a:solidFill>
                <a:schemeClr val="tx1"/>
              </a:solidFill>
              <a:latin typeface="+mn-ea"/>
            </a:endParaRPr>
          </a:p>
        </p:txBody>
      </p:sp>
      <p:sp>
        <p:nvSpPr>
          <p:cNvPr id="25" name="矩形 24"/>
          <p:cNvSpPr/>
          <p:nvPr/>
        </p:nvSpPr>
        <p:spPr>
          <a:xfrm>
            <a:off x="3932520"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6" name="矩形 25"/>
          <p:cNvSpPr/>
          <p:nvPr/>
        </p:nvSpPr>
        <p:spPr>
          <a:xfrm>
            <a:off x="6609045"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7" name="矩形 26"/>
          <p:cNvSpPr/>
          <p:nvPr/>
        </p:nvSpPr>
        <p:spPr>
          <a:xfrm>
            <a:off x="9285570"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8" name="矩形 27"/>
          <p:cNvSpPr/>
          <p:nvPr/>
        </p:nvSpPr>
        <p:spPr>
          <a:xfrm>
            <a:off x="942764"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8" name="矩形 37"/>
          <p:cNvSpPr/>
          <p:nvPr/>
        </p:nvSpPr>
        <p:spPr>
          <a:xfrm>
            <a:off x="3619289"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9" name="矩形 38"/>
          <p:cNvSpPr/>
          <p:nvPr/>
        </p:nvSpPr>
        <p:spPr>
          <a:xfrm>
            <a:off x="6295814"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0" name="矩形 39"/>
          <p:cNvSpPr/>
          <p:nvPr/>
        </p:nvSpPr>
        <p:spPr>
          <a:xfrm>
            <a:off x="8972339"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advTm="1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MH_Other_1"/>
          <p:cNvSpPr/>
          <p:nvPr>
            <p:custDataLst>
              <p:tags r:id="rId1"/>
            </p:custDataLst>
          </p:nvPr>
        </p:nvSpPr>
        <p:spPr>
          <a:xfrm>
            <a:off x="1544638" y="4273550"/>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16" name="MH_SubTitle_1"/>
          <p:cNvSpPr/>
          <p:nvPr>
            <p:custDataLst>
              <p:tags r:id="rId2"/>
            </p:custDataLst>
          </p:nvPr>
        </p:nvSpPr>
        <p:spPr>
          <a:xfrm rot="588792">
            <a:off x="1096963" y="5233987"/>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88%</a:t>
            </a:r>
            <a:endParaRPr lang="zh-CN" altLang="en-US" sz="4000" dirty="0">
              <a:solidFill>
                <a:srgbClr val="FFFFFF"/>
              </a:solidFill>
              <a:latin typeface="+mj-ea"/>
              <a:ea typeface="+mj-ea"/>
            </a:endParaRPr>
          </a:p>
        </p:txBody>
      </p:sp>
      <p:sp>
        <p:nvSpPr>
          <p:cNvPr id="17" name="MH_Other_2"/>
          <p:cNvSpPr/>
          <p:nvPr>
            <p:custDataLst>
              <p:tags r:id="rId3"/>
            </p:custDataLst>
          </p:nvPr>
        </p:nvSpPr>
        <p:spPr>
          <a:xfrm rot="19833143">
            <a:off x="1878906" y="4014102"/>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文本框 17"/>
          <p:cNvSpPr txBox="1"/>
          <p:nvPr/>
        </p:nvSpPr>
        <p:spPr>
          <a:xfrm rot="621143">
            <a:off x="1560512" y="4830148"/>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sp>
        <p:nvSpPr>
          <p:cNvPr id="19" name="MH_Other_1"/>
          <p:cNvSpPr/>
          <p:nvPr>
            <p:custDataLst>
              <p:tags r:id="rId4"/>
            </p:custDataLst>
          </p:nvPr>
        </p:nvSpPr>
        <p:spPr>
          <a:xfrm>
            <a:off x="4211637" y="3282281"/>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0" name="MH_SubTitle_1"/>
          <p:cNvSpPr/>
          <p:nvPr>
            <p:custDataLst>
              <p:tags r:id="rId5"/>
            </p:custDataLst>
          </p:nvPr>
        </p:nvSpPr>
        <p:spPr>
          <a:xfrm rot="588792">
            <a:off x="3763962" y="4242718"/>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92%</a:t>
            </a:r>
            <a:endParaRPr lang="zh-CN" altLang="en-US" sz="4000" dirty="0">
              <a:solidFill>
                <a:srgbClr val="FFFFFF"/>
              </a:solidFill>
              <a:latin typeface="+mj-ea"/>
              <a:ea typeface="+mj-ea"/>
            </a:endParaRPr>
          </a:p>
        </p:txBody>
      </p:sp>
      <p:sp>
        <p:nvSpPr>
          <p:cNvPr id="21" name="MH_Other_2"/>
          <p:cNvSpPr/>
          <p:nvPr>
            <p:custDataLst>
              <p:tags r:id="rId6"/>
            </p:custDataLst>
          </p:nvPr>
        </p:nvSpPr>
        <p:spPr>
          <a:xfrm rot="19833143">
            <a:off x="4545905" y="3022833"/>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2" name="文本框 21"/>
          <p:cNvSpPr txBox="1"/>
          <p:nvPr/>
        </p:nvSpPr>
        <p:spPr>
          <a:xfrm rot="621143">
            <a:off x="4227511" y="3838879"/>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sp>
        <p:nvSpPr>
          <p:cNvPr id="23" name="MH_Other_1"/>
          <p:cNvSpPr/>
          <p:nvPr>
            <p:custDataLst>
              <p:tags r:id="rId7"/>
            </p:custDataLst>
          </p:nvPr>
        </p:nvSpPr>
        <p:spPr>
          <a:xfrm>
            <a:off x="2335963" y="1684093"/>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4" name="MH_SubTitle_1"/>
          <p:cNvSpPr/>
          <p:nvPr>
            <p:custDataLst>
              <p:tags r:id="rId8"/>
            </p:custDataLst>
          </p:nvPr>
        </p:nvSpPr>
        <p:spPr>
          <a:xfrm rot="588792">
            <a:off x="1888288" y="2644530"/>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76%</a:t>
            </a:r>
            <a:endParaRPr lang="zh-CN" altLang="en-US" sz="4000" dirty="0">
              <a:solidFill>
                <a:srgbClr val="FFFFFF"/>
              </a:solidFill>
              <a:latin typeface="+mj-ea"/>
              <a:ea typeface="+mj-ea"/>
            </a:endParaRPr>
          </a:p>
        </p:txBody>
      </p:sp>
      <p:sp>
        <p:nvSpPr>
          <p:cNvPr id="25" name="MH_Other_2"/>
          <p:cNvSpPr/>
          <p:nvPr>
            <p:custDataLst>
              <p:tags r:id="rId9"/>
            </p:custDataLst>
          </p:nvPr>
        </p:nvSpPr>
        <p:spPr>
          <a:xfrm rot="19833143">
            <a:off x="2670231" y="1424645"/>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6" name="文本框 25"/>
          <p:cNvSpPr txBox="1"/>
          <p:nvPr/>
        </p:nvSpPr>
        <p:spPr>
          <a:xfrm rot="621143">
            <a:off x="2351837" y="2240691"/>
            <a:ext cx="1200150" cy="369332"/>
          </a:xfrm>
          <a:prstGeom prst="rect">
            <a:avLst/>
          </a:prstGeom>
          <a:noFill/>
        </p:spPr>
        <p:txBody>
          <a:bodyPr wrap="square" rtlCol="0">
            <a:spAutoFit/>
          </a:bodyPr>
          <a:lstStyle/>
          <a:p>
            <a:pPr algn="ctr"/>
            <a:r>
              <a:rPr lang="zh-CN" altLang="en-US" sz="1800" dirty="0"/>
              <a:t>文本</a:t>
            </a:r>
            <a:endParaRPr lang="zh-CN" altLang="en-US" sz="1800" dirty="0"/>
          </a:p>
        </p:txBody>
      </p:sp>
      <p:cxnSp>
        <p:nvCxnSpPr>
          <p:cNvPr id="27" name="直接连接符 26"/>
          <p:cNvCxnSpPr/>
          <p:nvPr/>
        </p:nvCxnSpPr>
        <p:spPr>
          <a:xfrm>
            <a:off x="6096000" y="1476375"/>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6587488" y="139023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smtClean="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smtClean="0">
                <a:solidFill>
                  <a:schemeClr val="tx1"/>
                </a:solidFill>
                <a:latin typeface="幼圆" panose="02010509060101010101" pitchFamily="49" charset="-122"/>
                <a:ea typeface="幼圆" panose="02010509060101010101" pitchFamily="49" charset="-122"/>
              </a:rPr>
              <a:t>请输入</a:t>
            </a:r>
            <a:r>
              <a:rPr lang="zh-CN" altLang="en-US" sz="1800" dirty="0">
                <a:solidFill>
                  <a:schemeClr val="tx1"/>
                </a:solidFill>
                <a:latin typeface="幼圆" panose="02010509060101010101" pitchFamily="49" charset="-122"/>
                <a:ea typeface="幼圆" panose="02010509060101010101" pitchFamily="49" charset="-122"/>
              </a:rPr>
              <a:t>文本请输入文本请输入文本请输入文本请输入文本请输入文本请输入文本请输入文本请输入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1000"/>
    </mc:Choice>
    <mc:Fallback>
      <p:transition spd="slow" advTm="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矩形 12"/>
          <p:cNvSpPr/>
          <p:nvPr/>
        </p:nvSpPr>
        <p:spPr>
          <a:xfrm>
            <a:off x="1136129" y="150726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14" name="直接连接符 13"/>
          <p:cNvCxnSpPr/>
          <p:nvPr/>
        </p:nvCxnSpPr>
        <p:spPr>
          <a:xfrm>
            <a:off x="1911324" y="5148776"/>
            <a:ext cx="3361255"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MH_Other_23"/>
          <p:cNvSpPr/>
          <p:nvPr>
            <p:custDataLst>
              <p:tags r:id="rId1"/>
            </p:custDataLst>
          </p:nvPr>
        </p:nvSpPr>
        <p:spPr bwMode="auto">
          <a:xfrm>
            <a:off x="2675964" y="4890124"/>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21" name="MH_SubTitle_4"/>
          <p:cNvSpPr/>
          <p:nvPr>
            <p:custDataLst>
              <p:tags r:id="rId2"/>
            </p:custDataLst>
          </p:nvPr>
        </p:nvSpPr>
        <p:spPr bwMode="auto">
          <a:xfrm>
            <a:off x="2837381" y="2925906"/>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chemeClr val="accent1"/>
          </a:solidFill>
          <a:ln>
            <a:noFill/>
          </a:ln>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FEFFFF"/>
                </a:solidFill>
                <a:latin typeface="+mn-lt"/>
                <a:ea typeface="+mn-ea"/>
              </a:rPr>
              <a:t>请</a:t>
            </a:r>
            <a:r>
              <a:rPr lang="zh-CN" altLang="en-US" sz="1800" dirty="0" smtClean="0">
                <a:solidFill>
                  <a:srgbClr val="FEFFFF"/>
                </a:solidFill>
                <a:latin typeface="+mn-lt"/>
                <a:ea typeface="+mn-ea"/>
              </a:rPr>
              <a:t>输入标题</a:t>
            </a:r>
            <a:endParaRPr lang="zh-CN" altLang="en-US" sz="1800" dirty="0">
              <a:solidFill>
                <a:srgbClr val="FEFFFF"/>
              </a:solidFill>
              <a:latin typeface="+mn-lt"/>
              <a:ea typeface="+mn-ea"/>
            </a:endParaRPr>
          </a:p>
        </p:txBody>
      </p:sp>
      <p:sp>
        <p:nvSpPr>
          <p:cNvPr id="22" name="MH_Other_27"/>
          <p:cNvSpPr/>
          <p:nvPr>
            <p:custDataLst>
              <p:tags r:id="rId3"/>
            </p:custDataLst>
          </p:nvPr>
        </p:nvSpPr>
        <p:spPr bwMode="auto">
          <a:xfrm>
            <a:off x="2837381" y="4890124"/>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23" name="矩形 22"/>
          <p:cNvSpPr/>
          <p:nvPr/>
        </p:nvSpPr>
        <p:spPr>
          <a:xfrm>
            <a:off x="1911323" y="5187604"/>
            <a:ext cx="3361256" cy="11287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cxnSp>
        <p:nvCxnSpPr>
          <p:cNvPr id="24" name="直接连接符 23"/>
          <p:cNvCxnSpPr/>
          <p:nvPr/>
        </p:nvCxnSpPr>
        <p:spPr>
          <a:xfrm>
            <a:off x="6919423" y="5148776"/>
            <a:ext cx="3361255"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MH_Other_23"/>
          <p:cNvSpPr/>
          <p:nvPr>
            <p:custDataLst>
              <p:tags r:id="rId4"/>
            </p:custDataLst>
          </p:nvPr>
        </p:nvSpPr>
        <p:spPr bwMode="auto">
          <a:xfrm>
            <a:off x="7684063" y="4890124"/>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26" name="MH_SubTitle_4"/>
          <p:cNvSpPr/>
          <p:nvPr>
            <p:custDataLst>
              <p:tags r:id="rId5"/>
            </p:custDataLst>
          </p:nvPr>
        </p:nvSpPr>
        <p:spPr bwMode="auto">
          <a:xfrm>
            <a:off x="7845480" y="2925906"/>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chemeClr val="accent1"/>
          </a:solidFill>
          <a:ln>
            <a:noFill/>
          </a:ln>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FEFFFF"/>
                </a:solidFill>
              </a:rPr>
              <a:t>请输入标题</a:t>
            </a:r>
            <a:endParaRPr lang="zh-CN" altLang="en-US" sz="1800" dirty="0">
              <a:solidFill>
                <a:srgbClr val="FEFFFF"/>
              </a:solidFill>
            </a:endParaRPr>
          </a:p>
        </p:txBody>
      </p:sp>
      <p:sp>
        <p:nvSpPr>
          <p:cNvPr id="27" name="MH_Other_27"/>
          <p:cNvSpPr/>
          <p:nvPr>
            <p:custDataLst>
              <p:tags r:id="rId6"/>
            </p:custDataLst>
          </p:nvPr>
        </p:nvSpPr>
        <p:spPr bwMode="auto">
          <a:xfrm>
            <a:off x="7845480" y="4890124"/>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28" name="矩形 27"/>
          <p:cNvSpPr/>
          <p:nvPr/>
        </p:nvSpPr>
        <p:spPr>
          <a:xfrm>
            <a:off x="6919422" y="5187604"/>
            <a:ext cx="3361256" cy="11287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advTm="1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Freeform 8"/>
          <p:cNvSpPr/>
          <p:nvPr/>
        </p:nvSpPr>
        <p:spPr bwMode="auto">
          <a:xfrm>
            <a:off x="594621" y="3391061"/>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5"/>
          <p:cNvSpPr/>
          <p:nvPr/>
        </p:nvSpPr>
        <p:spPr bwMode="auto">
          <a:xfrm>
            <a:off x="1926384" y="2078699"/>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21" name="KSO_Shape"/>
          <p:cNvSpPr/>
          <p:nvPr/>
        </p:nvSpPr>
        <p:spPr bwMode="auto">
          <a:xfrm>
            <a:off x="2435140" y="2734748"/>
            <a:ext cx="544584" cy="544584"/>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圆角矩形 21"/>
          <p:cNvSpPr/>
          <p:nvPr/>
        </p:nvSpPr>
        <p:spPr>
          <a:xfrm>
            <a:off x="3431802" y="191311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2837829" y="3943488"/>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6" name="KSO_Shape"/>
          <p:cNvSpPr/>
          <p:nvPr/>
        </p:nvSpPr>
        <p:spPr bwMode="auto">
          <a:xfrm>
            <a:off x="922819" y="3924840"/>
            <a:ext cx="1390762" cy="1298045"/>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14" name="Freeform 8"/>
          <p:cNvSpPr/>
          <p:nvPr/>
        </p:nvSpPr>
        <p:spPr bwMode="auto">
          <a:xfrm>
            <a:off x="5975734" y="4047110"/>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p:spPr>
        <p:txBody>
          <a:bodyPr/>
          <a:lstStyle/>
          <a:p>
            <a:endParaRPr lang="zh-CN" altLang="en-US"/>
          </a:p>
        </p:txBody>
      </p:sp>
      <p:sp>
        <p:nvSpPr>
          <p:cNvPr id="15" name="Freeform 5"/>
          <p:cNvSpPr/>
          <p:nvPr/>
        </p:nvSpPr>
        <p:spPr bwMode="auto">
          <a:xfrm>
            <a:off x="7307497" y="2734748"/>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19" name="圆角矩形 18"/>
          <p:cNvSpPr/>
          <p:nvPr/>
        </p:nvSpPr>
        <p:spPr>
          <a:xfrm>
            <a:off x="8812915" y="256916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0" name="圆角矩形 19"/>
          <p:cNvSpPr/>
          <p:nvPr/>
        </p:nvSpPr>
        <p:spPr>
          <a:xfrm>
            <a:off x="8218942" y="459953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KSO_Shape"/>
          <p:cNvSpPr/>
          <p:nvPr/>
        </p:nvSpPr>
        <p:spPr>
          <a:xfrm>
            <a:off x="7816253" y="3447978"/>
            <a:ext cx="544584" cy="430221"/>
          </a:xfrm>
          <a:prstGeom prst="wedgeEllipseCallout">
            <a:avLst>
              <a:gd name="adj1" fmla="val -25046"/>
              <a:gd name="adj2" fmla="val 65698"/>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tx1"/>
              </a:solidFill>
              <a:latin typeface="Calibri" panose="020F0502020204030204" pitchFamily="34" charset="0"/>
              <a:ea typeface="幼圆" panose="02010509060101010101" pitchFamily="49" charset="-122"/>
            </a:endParaRPr>
          </a:p>
        </p:txBody>
      </p:sp>
      <p:sp>
        <p:nvSpPr>
          <p:cNvPr id="27" name="KSO_Shape"/>
          <p:cNvSpPr/>
          <p:nvPr/>
        </p:nvSpPr>
        <p:spPr bwMode="auto">
          <a:xfrm>
            <a:off x="6436820" y="4808978"/>
            <a:ext cx="1124987" cy="841866"/>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FFFFFF"/>
          </a:solidFill>
          <a:ln>
            <a:noFill/>
          </a:ln>
        </p:spPr>
        <p:txBody>
          <a:bodyPr anchor="ctr" anchorCtr="1"/>
          <a:lstStyle/>
          <a:p>
            <a:endParaRPr lang="zh-CN" altLang="en-US" dirty="0">
              <a:ea typeface="宋体" panose="02010600030101010101" pitchFamily="2" charset="-122"/>
            </a:endParaRPr>
          </a:p>
        </p:txBody>
      </p:sp>
    </p:spTree>
  </p:cSld>
  <p:clrMapOvr>
    <a:masterClrMapping/>
  </p:clrMapOvr>
  <p:transition spd="slow" advTm="1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도넛 26"/>
          <p:cNvSpPr/>
          <p:nvPr/>
        </p:nvSpPr>
        <p:spPr bwMode="auto">
          <a:xfrm>
            <a:off x="4135438" y="2456986"/>
            <a:ext cx="3921125" cy="3921125"/>
          </a:xfrm>
          <a:prstGeom prst="donut">
            <a:avLst>
              <a:gd name="adj" fmla="val 1331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schemeClr val="tx1"/>
              </a:solidFill>
            </a:endParaRPr>
          </a:p>
        </p:txBody>
      </p:sp>
      <p:cxnSp>
        <p:nvCxnSpPr>
          <p:cNvPr id="12" name="직선 연결선 23"/>
          <p:cNvCxnSpPr>
            <a:stCxn id="20" idx="7"/>
          </p:cNvCxnSpPr>
          <p:nvPr/>
        </p:nvCxnSpPr>
        <p:spPr bwMode="auto">
          <a:xfrm flipV="1">
            <a:off x="5027613" y="4693773"/>
            <a:ext cx="684212" cy="46355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직선 연결선 21"/>
          <p:cNvCxnSpPr>
            <a:stCxn id="19" idx="4"/>
            <a:endCxn id="22" idx="0"/>
          </p:cNvCxnSpPr>
          <p:nvPr/>
        </p:nvCxnSpPr>
        <p:spPr bwMode="auto">
          <a:xfrm>
            <a:off x="6096000" y="3149136"/>
            <a:ext cx="0" cy="48895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 name="직선 연결선 25"/>
          <p:cNvCxnSpPr>
            <a:stCxn id="21" idx="1"/>
          </p:cNvCxnSpPr>
          <p:nvPr/>
        </p:nvCxnSpPr>
        <p:spPr bwMode="auto">
          <a:xfrm flipH="1" flipV="1">
            <a:off x="6354763" y="4627098"/>
            <a:ext cx="808037" cy="53022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9" name="타원 16"/>
          <p:cNvSpPr/>
          <p:nvPr/>
        </p:nvSpPr>
        <p:spPr bwMode="auto">
          <a:xfrm>
            <a:off x="5662613" y="2280773"/>
            <a:ext cx="868362"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50%</a:t>
            </a:r>
            <a:endParaRPr lang="ko-KR" altLang="en-US" sz="2000" dirty="0">
              <a:solidFill>
                <a:srgbClr val="FEFFFF"/>
              </a:solidFill>
            </a:endParaRPr>
          </a:p>
        </p:txBody>
      </p:sp>
      <p:sp>
        <p:nvSpPr>
          <p:cNvPr id="20" name="타원 17"/>
          <p:cNvSpPr/>
          <p:nvPr/>
        </p:nvSpPr>
        <p:spPr bwMode="auto">
          <a:xfrm>
            <a:off x="4286250" y="5030323"/>
            <a:ext cx="868363"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38%</a:t>
            </a:r>
            <a:endParaRPr lang="ko-KR" altLang="en-US" sz="2000" dirty="0">
              <a:solidFill>
                <a:srgbClr val="FEFFFF"/>
              </a:solidFill>
            </a:endParaRPr>
          </a:p>
        </p:txBody>
      </p:sp>
      <p:sp>
        <p:nvSpPr>
          <p:cNvPr id="21" name="타원 18"/>
          <p:cNvSpPr/>
          <p:nvPr/>
        </p:nvSpPr>
        <p:spPr bwMode="auto">
          <a:xfrm>
            <a:off x="7035800" y="5030323"/>
            <a:ext cx="868363"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42%</a:t>
            </a:r>
            <a:endParaRPr lang="ko-KR" altLang="en-US" sz="2000" dirty="0">
              <a:solidFill>
                <a:srgbClr val="FEFFFF"/>
              </a:solidFill>
            </a:endParaRPr>
          </a:p>
        </p:txBody>
      </p:sp>
      <p:sp>
        <p:nvSpPr>
          <p:cNvPr id="22" name="타원 15"/>
          <p:cNvSpPr/>
          <p:nvPr/>
        </p:nvSpPr>
        <p:spPr bwMode="auto">
          <a:xfrm>
            <a:off x="5316538" y="3638086"/>
            <a:ext cx="1560512" cy="156051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600" b="1" dirty="0">
                <a:solidFill>
                  <a:srgbClr val="FEFFFF"/>
                </a:solidFill>
              </a:rPr>
              <a:t>130</a:t>
            </a:r>
            <a:r>
              <a:rPr lang="en-US" altLang="zh-CN" b="1" dirty="0">
                <a:solidFill>
                  <a:srgbClr val="FEFFFF"/>
                </a:solidFill>
              </a:rPr>
              <a:t>%</a:t>
            </a:r>
            <a:endParaRPr lang="ko-KR" altLang="en-US" b="1" dirty="0">
              <a:solidFill>
                <a:srgbClr val="FEFFFF"/>
              </a:solidFill>
            </a:endParaRPr>
          </a:p>
        </p:txBody>
      </p:sp>
      <p:sp>
        <p:nvSpPr>
          <p:cNvPr id="23" name="矩形 22"/>
          <p:cNvSpPr/>
          <p:nvPr/>
        </p:nvSpPr>
        <p:spPr>
          <a:xfrm>
            <a:off x="4777742" y="1289731"/>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1346523" y="5030323"/>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 name="矩形 24"/>
          <p:cNvSpPr/>
          <p:nvPr/>
        </p:nvSpPr>
        <p:spPr>
          <a:xfrm>
            <a:off x="8215313" y="5030323"/>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自由: 形状 14"/>
          <p:cNvSpPr/>
          <p:nvPr/>
        </p:nvSpPr>
        <p:spPr>
          <a:xfrm>
            <a:off x="1637052" y="2321607"/>
            <a:ext cx="4086649" cy="1178315"/>
          </a:xfrm>
          <a:custGeom>
            <a:avLst/>
            <a:gdLst>
              <a:gd name="connsiteX0" fmla="*/ 0 w 4086649"/>
              <a:gd name="connsiteY0" fmla="*/ 0 h 1178315"/>
              <a:gd name="connsiteX1" fmla="*/ 4086649 w 4086649"/>
              <a:gd name="connsiteY1" fmla="*/ 0 h 1178315"/>
              <a:gd name="connsiteX2" fmla="*/ 4072403 w 4086649"/>
              <a:gd name="connsiteY2" fmla="*/ 49794 h 1178315"/>
              <a:gd name="connsiteX3" fmla="*/ 4007730 w 4086649"/>
              <a:gd name="connsiteY3" fmla="*/ 589158 h 1178315"/>
              <a:gd name="connsiteX4" fmla="*/ 4072403 w 4086649"/>
              <a:gd name="connsiteY4" fmla="*/ 1128523 h 1178315"/>
              <a:gd name="connsiteX5" fmla="*/ 4086648 w 4086649"/>
              <a:gd name="connsiteY5" fmla="*/ 1178315 h 1178315"/>
              <a:gd name="connsiteX6" fmla="*/ 0 w 4086649"/>
              <a:gd name="connsiteY6" fmla="*/ 1178315 h 1178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6649" h="1178315">
                <a:moveTo>
                  <a:pt x="0" y="0"/>
                </a:moveTo>
                <a:lnTo>
                  <a:pt x="4086649" y="0"/>
                </a:lnTo>
                <a:lnTo>
                  <a:pt x="4072403" y="49794"/>
                </a:lnTo>
                <a:cubicBezTo>
                  <a:pt x="4030759" y="215573"/>
                  <a:pt x="4007730" y="397837"/>
                  <a:pt x="4007730" y="589158"/>
                </a:cubicBezTo>
                <a:cubicBezTo>
                  <a:pt x="4007730" y="780479"/>
                  <a:pt x="4030759" y="962744"/>
                  <a:pt x="4072403" y="1128523"/>
                </a:cubicBezTo>
                <a:lnTo>
                  <a:pt x="4086648" y="1178315"/>
                </a:lnTo>
                <a:lnTo>
                  <a:pt x="0" y="117831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请</a:t>
            </a:r>
            <a:r>
              <a:rPr lang="zh-CN" altLang="en-US" dirty="0" smtClean="0">
                <a:solidFill>
                  <a:schemeClr val="tx1"/>
                </a:solidFill>
              </a:rPr>
              <a:t>输入</a:t>
            </a:r>
            <a:r>
              <a:rPr lang="zh-CN" altLang="en-US" dirty="0">
                <a:solidFill>
                  <a:schemeClr val="tx1"/>
                </a:solidFill>
              </a:rPr>
              <a:t>标题</a:t>
            </a:r>
            <a:endParaRPr lang="zh-CN" altLang="en-US" dirty="0">
              <a:solidFill>
                <a:schemeClr val="tx1"/>
              </a:solidFill>
            </a:endParaRPr>
          </a:p>
        </p:txBody>
      </p:sp>
      <p:sp>
        <p:nvSpPr>
          <p:cNvPr id="16" name="自由: 形状 15"/>
          <p:cNvSpPr/>
          <p:nvPr/>
        </p:nvSpPr>
        <p:spPr>
          <a:xfrm>
            <a:off x="735158" y="2489361"/>
            <a:ext cx="723596" cy="842806"/>
          </a:xfrm>
          <a:custGeom>
            <a:avLst/>
            <a:gdLst>
              <a:gd name="connsiteX0" fmla="*/ 0 w 723596"/>
              <a:gd name="connsiteY0" fmla="*/ 0 h 842806"/>
              <a:gd name="connsiteX1" fmla="*/ 723596 w 723596"/>
              <a:gd name="connsiteY1" fmla="*/ 0 h 842806"/>
              <a:gd name="connsiteX2" fmla="*/ 712064 w 723596"/>
              <a:gd name="connsiteY2" fmla="*/ 14376 h 842806"/>
              <a:gd name="connsiteX3" fmla="*/ 575972 w 723596"/>
              <a:gd name="connsiteY3" fmla="*/ 421403 h 842806"/>
              <a:gd name="connsiteX4" fmla="*/ 712064 w 723596"/>
              <a:gd name="connsiteY4" fmla="*/ 828432 h 842806"/>
              <a:gd name="connsiteX5" fmla="*/ 723595 w 723596"/>
              <a:gd name="connsiteY5" fmla="*/ 842806 h 842806"/>
              <a:gd name="connsiteX6" fmla="*/ 0 w 723596"/>
              <a:gd name="connsiteY6" fmla="*/ 842806 h 842806"/>
              <a:gd name="connsiteX7" fmla="*/ 0 w 723596"/>
              <a:gd name="connsiteY7" fmla="*/ 811241 h 842806"/>
              <a:gd name="connsiteX8" fmla="*/ 10470 w 723596"/>
              <a:gd name="connsiteY8" fmla="*/ 809750 h 842806"/>
              <a:gd name="connsiteX9" fmla="*/ 35458 w 723596"/>
              <a:gd name="connsiteY9" fmla="*/ 783155 h 842806"/>
              <a:gd name="connsiteX10" fmla="*/ 10470 w 723596"/>
              <a:gd name="connsiteY10" fmla="*/ 756560 h 842806"/>
              <a:gd name="connsiteX11" fmla="*/ 0 w 723596"/>
              <a:gd name="connsiteY11" fmla="*/ 755068 h 842806"/>
              <a:gd name="connsiteX12" fmla="*/ 0 w 723596"/>
              <a:gd name="connsiteY12" fmla="*/ 720803 h 842806"/>
              <a:gd name="connsiteX13" fmla="*/ 10470 w 723596"/>
              <a:gd name="connsiteY13" fmla="*/ 719312 h 842806"/>
              <a:gd name="connsiteX14" fmla="*/ 35458 w 723596"/>
              <a:gd name="connsiteY14" fmla="*/ 692717 h 842806"/>
              <a:gd name="connsiteX15" fmla="*/ 10470 w 723596"/>
              <a:gd name="connsiteY15" fmla="*/ 666122 h 842806"/>
              <a:gd name="connsiteX16" fmla="*/ 0 w 723596"/>
              <a:gd name="connsiteY16" fmla="*/ 664630 h 842806"/>
              <a:gd name="connsiteX17" fmla="*/ 0 w 723596"/>
              <a:gd name="connsiteY17" fmla="*/ 630365 h 842806"/>
              <a:gd name="connsiteX18" fmla="*/ 10470 w 723596"/>
              <a:gd name="connsiteY18" fmla="*/ 628874 h 842806"/>
              <a:gd name="connsiteX19" fmla="*/ 35458 w 723596"/>
              <a:gd name="connsiteY19" fmla="*/ 602279 h 842806"/>
              <a:gd name="connsiteX20" fmla="*/ 10470 w 723596"/>
              <a:gd name="connsiteY20" fmla="*/ 575684 h 842806"/>
              <a:gd name="connsiteX21" fmla="*/ 0 w 723596"/>
              <a:gd name="connsiteY21" fmla="*/ 574192 h 842806"/>
              <a:gd name="connsiteX22" fmla="*/ 0 w 723596"/>
              <a:gd name="connsiteY22" fmla="*/ 539927 h 842806"/>
              <a:gd name="connsiteX23" fmla="*/ 10470 w 723596"/>
              <a:gd name="connsiteY23" fmla="*/ 538436 h 842806"/>
              <a:gd name="connsiteX24" fmla="*/ 35458 w 723596"/>
              <a:gd name="connsiteY24" fmla="*/ 511841 h 842806"/>
              <a:gd name="connsiteX25" fmla="*/ 10470 w 723596"/>
              <a:gd name="connsiteY25" fmla="*/ 485246 h 842806"/>
              <a:gd name="connsiteX26" fmla="*/ 0 w 723596"/>
              <a:gd name="connsiteY26" fmla="*/ 483755 h 842806"/>
              <a:gd name="connsiteX27" fmla="*/ 0 w 723596"/>
              <a:gd name="connsiteY27" fmla="*/ 449490 h 842806"/>
              <a:gd name="connsiteX28" fmla="*/ 10470 w 723596"/>
              <a:gd name="connsiteY28" fmla="*/ 447999 h 842806"/>
              <a:gd name="connsiteX29" fmla="*/ 35458 w 723596"/>
              <a:gd name="connsiteY29" fmla="*/ 421403 h 842806"/>
              <a:gd name="connsiteX30" fmla="*/ 10470 w 723596"/>
              <a:gd name="connsiteY30" fmla="*/ 394808 h 842806"/>
              <a:gd name="connsiteX31" fmla="*/ 0 w 723596"/>
              <a:gd name="connsiteY31" fmla="*/ 393317 h 842806"/>
              <a:gd name="connsiteX32" fmla="*/ 0 w 723596"/>
              <a:gd name="connsiteY32" fmla="*/ 359052 h 842806"/>
              <a:gd name="connsiteX33" fmla="*/ 10470 w 723596"/>
              <a:gd name="connsiteY33" fmla="*/ 357561 h 842806"/>
              <a:gd name="connsiteX34" fmla="*/ 35458 w 723596"/>
              <a:gd name="connsiteY34" fmla="*/ 330966 h 842806"/>
              <a:gd name="connsiteX35" fmla="*/ 10470 w 723596"/>
              <a:gd name="connsiteY35" fmla="*/ 304370 h 842806"/>
              <a:gd name="connsiteX36" fmla="*/ 0 w 723596"/>
              <a:gd name="connsiteY36" fmla="*/ 302879 h 842806"/>
              <a:gd name="connsiteX37" fmla="*/ 0 w 723596"/>
              <a:gd name="connsiteY37" fmla="*/ 268614 h 842806"/>
              <a:gd name="connsiteX38" fmla="*/ 10470 w 723596"/>
              <a:gd name="connsiteY38" fmla="*/ 267123 h 842806"/>
              <a:gd name="connsiteX39" fmla="*/ 35458 w 723596"/>
              <a:gd name="connsiteY39" fmla="*/ 240528 h 842806"/>
              <a:gd name="connsiteX40" fmla="*/ 10470 w 723596"/>
              <a:gd name="connsiteY40" fmla="*/ 213933 h 842806"/>
              <a:gd name="connsiteX41" fmla="*/ 0 w 723596"/>
              <a:gd name="connsiteY41" fmla="*/ 212441 h 842806"/>
              <a:gd name="connsiteX42" fmla="*/ 0 w 723596"/>
              <a:gd name="connsiteY42" fmla="*/ 178176 h 842806"/>
              <a:gd name="connsiteX43" fmla="*/ 10470 w 723596"/>
              <a:gd name="connsiteY43" fmla="*/ 176685 h 842806"/>
              <a:gd name="connsiteX44" fmla="*/ 35458 w 723596"/>
              <a:gd name="connsiteY44" fmla="*/ 150090 h 842806"/>
              <a:gd name="connsiteX45" fmla="*/ 10470 w 723596"/>
              <a:gd name="connsiteY45" fmla="*/ 123495 h 842806"/>
              <a:gd name="connsiteX46" fmla="*/ 0 w 723596"/>
              <a:gd name="connsiteY46" fmla="*/ 122003 h 842806"/>
              <a:gd name="connsiteX47" fmla="*/ 0 w 723596"/>
              <a:gd name="connsiteY47" fmla="*/ 87738 h 842806"/>
              <a:gd name="connsiteX48" fmla="*/ 10470 w 723596"/>
              <a:gd name="connsiteY48" fmla="*/ 86247 h 842806"/>
              <a:gd name="connsiteX49" fmla="*/ 35458 w 723596"/>
              <a:gd name="connsiteY49" fmla="*/ 59652 h 842806"/>
              <a:gd name="connsiteX50" fmla="*/ 10470 w 723596"/>
              <a:gd name="connsiteY50" fmla="*/ 33057 h 842806"/>
              <a:gd name="connsiteX51" fmla="*/ 0 w 723596"/>
              <a:gd name="connsiteY51" fmla="*/ 31565 h 842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3596" h="842806">
                <a:moveTo>
                  <a:pt x="0" y="0"/>
                </a:moveTo>
                <a:lnTo>
                  <a:pt x="723596" y="0"/>
                </a:lnTo>
                <a:lnTo>
                  <a:pt x="712064" y="14376"/>
                </a:lnTo>
                <a:cubicBezTo>
                  <a:pt x="625272" y="135370"/>
                  <a:pt x="575972" y="274027"/>
                  <a:pt x="575972" y="421403"/>
                </a:cubicBezTo>
                <a:cubicBezTo>
                  <a:pt x="575972" y="568780"/>
                  <a:pt x="625272" y="707437"/>
                  <a:pt x="712064" y="828432"/>
                </a:cubicBezTo>
                <a:lnTo>
                  <a:pt x="723595" y="842806"/>
                </a:lnTo>
                <a:lnTo>
                  <a:pt x="0" y="842806"/>
                </a:lnTo>
                <a:lnTo>
                  <a:pt x="0" y="811241"/>
                </a:lnTo>
                <a:lnTo>
                  <a:pt x="10470" y="809750"/>
                </a:lnTo>
                <a:cubicBezTo>
                  <a:pt x="25154" y="805368"/>
                  <a:pt x="35458" y="795110"/>
                  <a:pt x="35458" y="783155"/>
                </a:cubicBezTo>
                <a:cubicBezTo>
                  <a:pt x="35458" y="771199"/>
                  <a:pt x="25154" y="760941"/>
                  <a:pt x="10470" y="756560"/>
                </a:cubicBezTo>
                <a:lnTo>
                  <a:pt x="0" y="755068"/>
                </a:lnTo>
                <a:lnTo>
                  <a:pt x="0" y="720803"/>
                </a:lnTo>
                <a:lnTo>
                  <a:pt x="10470" y="719312"/>
                </a:lnTo>
                <a:cubicBezTo>
                  <a:pt x="25154" y="714930"/>
                  <a:pt x="35458" y="704672"/>
                  <a:pt x="35458" y="692717"/>
                </a:cubicBezTo>
                <a:cubicBezTo>
                  <a:pt x="35458" y="680761"/>
                  <a:pt x="25154" y="670503"/>
                  <a:pt x="10470" y="666122"/>
                </a:cubicBezTo>
                <a:lnTo>
                  <a:pt x="0" y="664630"/>
                </a:lnTo>
                <a:lnTo>
                  <a:pt x="0" y="630365"/>
                </a:lnTo>
                <a:lnTo>
                  <a:pt x="10470" y="628874"/>
                </a:lnTo>
                <a:cubicBezTo>
                  <a:pt x="25154" y="624492"/>
                  <a:pt x="35458" y="614235"/>
                  <a:pt x="35458" y="602279"/>
                </a:cubicBezTo>
                <a:cubicBezTo>
                  <a:pt x="35458" y="590323"/>
                  <a:pt x="25154" y="580065"/>
                  <a:pt x="10470" y="575684"/>
                </a:cubicBezTo>
                <a:lnTo>
                  <a:pt x="0" y="574192"/>
                </a:lnTo>
                <a:lnTo>
                  <a:pt x="0" y="539927"/>
                </a:lnTo>
                <a:lnTo>
                  <a:pt x="10470" y="538436"/>
                </a:lnTo>
                <a:cubicBezTo>
                  <a:pt x="25154" y="534054"/>
                  <a:pt x="35458" y="523797"/>
                  <a:pt x="35458" y="511841"/>
                </a:cubicBezTo>
                <a:cubicBezTo>
                  <a:pt x="35458" y="499885"/>
                  <a:pt x="25154" y="489628"/>
                  <a:pt x="10470" y="485246"/>
                </a:cubicBezTo>
                <a:lnTo>
                  <a:pt x="0" y="483755"/>
                </a:lnTo>
                <a:lnTo>
                  <a:pt x="0" y="449490"/>
                </a:lnTo>
                <a:lnTo>
                  <a:pt x="10470" y="447999"/>
                </a:lnTo>
                <a:cubicBezTo>
                  <a:pt x="25154" y="443617"/>
                  <a:pt x="35458" y="433358"/>
                  <a:pt x="35458" y="421403"/>
                </a:cubicBezTo>
                <a:cubicBezTo>
                  <a:pt x="35458" y="409447"/>
                  <a:pt x="25154" y="399190"/>
                  <a:pt x="10470" y="394808"/>
                </a:cubicBezTo>
                <a:lnTo>
                  <a:pt x="0" y="393317"/>
                </a:lnTo>
                <a:lnTo>
                  <a:pt x="0" y="359052"/>
                </a:lnTo>
                <a:lnTo>
                  <a:pt x="10470" y="357561"/>
                </a:lnTo>
                <a:cubicBezTo>
                  <a:pt x="25154" y="353179"/>
                  <a:pt x="35458" y="342921"/>
                  <a:pt x="35458" y="330966"/>
                </a:cubicBezTo>
                <a:cubicBezTo>
                  <a:pt x="35458" y="319010"/>
                  <a:pt x="25154" y="308752"/>
                  <a:pt x="10470" y="304370"/>
                </a:cubicBezTo>
                <a:lnTo>
                  <a:pt x="0" y="302879"/>
                </a:lnTo>
                <a:lnTo>
                  <a:pt x="0" y="268614"/>
                </a:lnTo>
                <a:lnTo>
                  <a:pt x="10470" y="267123"/>
                </a:lnTo>
                <a:cubicBezTo>
                  <a:pt x="25154" y="262741"/>
                  <a:pt x="35458" y="252484"/>
                  <a:pt x="35458" y="240528"/>
                </a:cubicBezTo>
                <a:cubicBezTo>
                  <a:pt x="35458" y="228572"/>
                  <a:pt x="25154" y="218314"/>
                  <a:pt x="10470" y="213933"/>
                </a:cubicBezTo>
                <a:lnTo>
                  <a:pt x="0" y="212441"/>
                </a:lnTo>
                <a:lnTo>
                  <a:pt x="0" y="178176"/>
                </a:lnTo>
                <a:lnTo>
                  <a:pt x="10470" y="176685"/>
                </a:lnTo>
                <a:cubicBezTo>
                  <a:pt x="25154" y="172303"/>
                  <a:pt x="35458" y="162045"/>
                  <a:pt x="35458" y="150090"/>
                </a:cubicBezTo>
                <a:cubicBezTo>
                  <a:pt x="35458" y="138134"/>
                  <a:pt x="25154" y="127876"/>
                  <a:pt x="10470" y="123495"/>
                </a:cubicBezTo>
                <a:lnTo>
                  <a:pt x="0" y="122003"/>
                </a:lnTo>
                <a:lnTo>
                  <a:pt x="0" y="87738"/>
                </a:lnTo>
                <a:lnTo>
                  <a:pt x="10470" y="86247"/>
                </a:lnTo>
                <a:cubicBezTo>
                  <a:pt x="25154" y="81865"/>
                  <a:pt x="35458" y="71607"/>
                  <a:pt x="35458" y="59652"/>
                </a:cubicBezTo>
                <a:cubicBezTo>
                  <a:pt x="35458" y="47696"/>
                  <a:pt x="25154" y="37438"/>
                  <a:pt x="10470" y="33057"/>
                </a:cubicBezTo>
                <a:lnTo>
                  <a:pt x="0" y="315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a:t>
            </a:r>
            <a:endParaRPr lang="zh-CN" altLang="en-US" dirty="0">
              <a:solidFill>
                <a:schemeClr val="tx1"/>
              </a:solidFill>
            </a:endParaRPr>
          </a:p>
        </p:txBody>
      </p:sp>
      <p:sp>
        <p:nvSpPr>
          <p:cNvPr id="17" name="自由: 形状 16"/>
          <p:cNvSpPr/>
          <p:nvPr/>
        </p:nvSpPr>
        <p:spPr>
          <a:xfrm>
            <a:off x="7370194" y="2321607"/>
            <a:ext cx="4086649" cy="1178315"/>
          </a:xfrm>
          <a:custGeom>
            <a:avLst/>
            <a:gdLst>
              <a:gd name="connsiteX0" fmla="*/ 0 w 4086649"/>
              <a:gd name="connsiteY0" fmla="*/ 0 h 1178315"/>
              <a:gd name="connsiteX1" fmla="*/ 4086649 w 4086649"/>
              <a:gd name="connsiteY1" fmla="*/ 0 h 1178315"/>
              <a:gd name="connsiteX2" fmla="*/ 4072403 w 4086649"/>
              <a:gd name="connsiteY2" fmla="*/ 49794 h 1178315"/>
              <a:gd name="connsiteX3" fmla="*/ 4007730 w 4086649"/>
              <a:gd name="connsiteY3" fmla="*/ 589158 h 1178315"/>
              <a:gd name="connsiteX4" fmla="*/ 4072403 w 4086649"/>
              <a:gd name="connsiteY4" fmla="*/ 1128523 h 1178315"/>
              <a:gd name="connsiteX5" fmla="*/ 4086648 w 4086649"/>
              <a:gd name="connsiteY5" fmla="*/ 1178315 h 1178315"/>
              <a:gd name="connsiteX6" fmla="*/ 0 w 4086649"/>
              <a:gd name="connsiteY6" fmla="*/ 1178315 h 1178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6649" h="1178315">
                <a:moveTo>
                  <a:pt x="0" y="0"/>
                </a:moveTo>
                <a:lnTo>
                  <a:pt x="4086649" y="0"/>
                </a:lnTo>
                <a:lnTo>
                  <a:pt x="4072403" y="49794"/>
                </a:lnTo>
                <a:cubicBezTo>
                  <a:pt x="4030759" y="215573"/>
                  <a:pt x="4007730" y="397837"/>
                  <a:pt x="4007730" y="589158"/>
                </a:cubicBezTo>
                <a:cubicBezTo>
                  <a:pt x="4007730" y="780479"/>
                  <a:pt x="4030759" y="962744"/>
                  <a:pt x="4072403" y="1128523"/>
                </a:cubicBezTo>
                <a:lnTo>
                  <a:pt x="4086648" y="1178315"/>
                </a:lnTo>
                <a:lnTo>
                  <a:pt x="0" y="117831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请输入标题</a:t>
            </a:r>
            <a:endParaRPr lang="zh-CN" altLang="en-US" dirty="0">
              <a:solidFill>
                <a:schemeClr val="tx1"/>
              </a:solidFill>
            </a:endParaRPr>
          </a:p>
        </p:txBody>
      </p:sp>
      <p:sp>
        <p:nvSpPr>
          <p:cNvPr id="18" name="自由: 形状 17"/>
          <p:cNvSpPr/>
          <p:nvPr/>
        </p:nvSpPr>
        <p:spPr>
          <a:xfrm>
            <a:off x="6468300" y="2489361"/>
            <a:ext cx="723596" cy="842806"/>
          </a:xfrm>
          <a:custGeom>
            <a:avLst/>
            <a:gdLst>
              <a:gd name="connsiteX0" fmla="*/ 0 w 723596"/>
              <a:gd name="connsiteY0" fmla="*/ 0 h 842806"/>
              <a:gd name="connsiteX1" fmla="*/ 723596 w 723596"/>
              <a:gd name="connsiteY1" fmla="*/ 0 h 842806"/>
              <a:gd name="connsiteX2" fmla="*/ 712064 w 723596"/>
              <a:gd name="connsiteY2" fmla="*/ 14376 h 842806"/>
              <a:gd name="connsiteX3" fmla="*/ 575972 w 723596"/>
              <a:gd name="connsiteY3" fmla="*/ 421403 h 842806"/>
              <a:gd name="connsiteX4" fmla="*/ 712064 w 723596"/>
              <a:gd name="connsiteY4" fmla="*/ 828432 h 842806"/>
              <a:gd name="connsiteX5" fmla="*/ 723595 w 723596"/>
              <a:gd name="connsiteY5" fmla="*/ 842806 h 842806"/>
              <a:gd name="connsiteX6" fmla="*/ 0 w 723596"/>
              <a:gd name="connsiteY6" fmla="*/ 842806 h 842806"/>
              <a:gd name="connsiteX7" fmla="*/ 0 w 723596"/>
              <a:gd name="connsiteY7" fmla="*/ 811241 h 842806"/>
              <a:gd name="connsiteX8" fmla="*/ 10470 w 723596"/>
              <a:gd name="connsiteY8" fmla="*/ 809750 h 842806"/>
              <a:gd name="connsiteX9" fmla="*/ 35458 w 723596"/>
              <a:gd name="connsiteY9" fmla="*/ 783155 h 842806"/>
              <a:gd name="connsiteX10" fmla="*/ 10470 w 723596"/>
              <a:gd name="connsiteY10" fmla="*/ 756560 h 842806"/>
              <a:gd name="connsiteX11" fmla="*/ 0 w 723596"/>
              <a:gd name="connsiteY11" fmla="*/ 755068 h 842806"/>
              <a:gd name="connsiteX12" fmla="*/ 0 w 723596"/>
              <a:gd name="connsiteY12" fmla="*/ 720803 h 842806"/>
              <a:gd name="connsiteX13" fmla="*/ 10470 w 723596"/>
              <a:gd name="connsiteY13" fmla="*/ 719312 h 842806"/>
              <a:gd name="connsiteX14" fmla="*/ 35458 w 723596"/>
              <a:gd name="connsiteY14" fmla="*/ 692717 h 842806"/>
              <a:gd name="connsiteX15" fmla="*/ 10470 w 723596"/>
              <a:gd name="connsiteY15" fmla="*/ 666122 h 842806"/>
              <a:gd name="connsiteX16" fmla="*/ 0 w 723596"/>
              <a:gd name="connsiteY16" fmla="*/ 664630 h 842806"/>
              <a:gd name="connsiteX17" fmla="*/ 0 w 723596"/>
              <a:gd name="connsiteY17" fmla="*/ 630365 h 842806"/>
              <a:gd name="connsiteX18" fmla="*/ 10470 w 723596"/>
              <a:gd name="connsiteY18" fmla="*/ 628874 h 842806"/>
              <a:gd name="connsiteX19" fmla="*/ 35458 w 723596"/>
              <a:gd name="connsiteY19" fmla="*/ 602279 h 842806"/>
              <a:gd name="connsiteX20" fmla="*/ 10470 w 723596"/>
              <a:gd name="connsiteY20" fmla="*/ 575684 h 842806"/>
              <a:gd name="connsiteX21" fmla="*/ 0 w 723596"/>
              <a:gd name="connsiteY21" fmla="*/ 574192 h 842806"/>
              <a:gd name="connsiteX22" fmla="*/ 0 w 723596"/>
              <a:gd name="connsiteY22" fmla="*/ 539927 h 842806"/>
              <a:gd name="connsiteX23" fmla="*/ 10470 w 723596"/>
              <a:gd name="connsiteY23" fmla="*/ 538436 h 842806"/>
              <a:gd name="connsiteX24" fmla="*/ 35458 w 723596"/>
              <a:gd name="connsiteY24" fmla="*/ 511841 h 842806"/>
              <a:gd name="connsiteX25" fmla="*/ 10470 w 723596"/>
              <a:gd name="connsiteY25" fmla="*/ 485246 h 842806"/>
              <a:gd name="connsiteX26" fmla="*/ 0 w 723596"/>
              <a:gd name="connsiteY26" fmla="*/ 483755 h 842806"/>
              <a:gd name="connsiteX27" fmla="*/ 0 w 723596"/>
              <a:gd name="connsiteY27" fmla="*/ 449490 h 842806"/>
              <a:gd name="connsiteX28" fmla="*/ 10470 w 723596"/>
              <a:gd name="connsiteY28" fmla="*/ 447999 h 842806"/>
              <a:gd name="connsiteX29" fmla="*/ 35458 w 723596"/>
              <a:gd name="connsiteY29" fmla="*/ 421403 h 842806"/>
              <a:gd name="connsiteX30" fmla="*/ 10470 w 723596"/>
              <a:gd name="connsiteY30" fmla="*/ 394808 h 842806"/>
              <a:gd name="connsiteX31" fmla="*/ 0 w 723596"/>
              <a:gd name="connsiteY31" fmla="*/ 393317 h 842806"/>
              <a:gd name="connsiteX32" fmla="*/ 0 w 723596"/>
              <a:gd name="connsiteY32" fmla="*/ 359052 h 842806"/>
              <a:gd name="connsiteX33" fmla="*/ 10470 w 723596"/>
              <a:gd name="connsiteY33" fmla="*/ 357561 h 842806"/>
              <a:gd name="connsiteX34" fmla="*/ 35458 w 723596"/>
              <a:gd name="connsiteY34" fmla="*/ 330966 h 842806"/>
              <a:gd name="connsiteX35" fmla="*/ 10470 w 723596"/>
              <a:gd name="connsiteY35" fmla="*/ 304370 h 842806"/>
              <a:gd name="connsiteX36" fmla="*/ 0 w 723596"/>
              <a:gd name="connsiteY36" fmla="*/ 302879 h 842806"/>
              <a:gd name="connsiteX37" fmla="*/ 0 w 723596"/>
              <a:gd name="connsiteY37" fmla="*/ 268614 h 842806"/>
              <a:gd name="connsiteX38" fmla="*/ 10470 w 723596"/>
              <a:gd name="connsiteY38" fmla="*/ 267123 h 842806"/>
              <a:gd name="connsiteX39" fmla="*/ 35458 w 723596"/>
              <a:gd name="connsiteY39" fmla="*/ 240528 h 842806"/>
              <a:gd name="connsiteX40" fmla="*/ 10470 w 723596"/>
              <a:gd name="connsiteY40" fmla="*/ 213933 h 842806"/>
              <a:gd name="connsiteX41" fmla="*/ 0 w 723596"/>
              <a:gd name="connsiteY41" fmla="*/ 212441 h 842806"/>
              <a:gd name="connsiteX42" fmla="*/ 0 w 723596"/>
              <a:gd name="connsiteY42" fmla="*/ 178176 h 842806"/>
              <a:gd name="connsiteX43" fmla="*/ 10470 w 723596"/>
              <a:gd name="connsiteY43" fmla="*/ 176685 h 842806"/>
              <a:gd name="connsiteX44" fmla="*/ 35458 w 723596"/>
              <a:gd name="connsiteY44" fmla="*/ 150090 h 842806"/>
              <a:gd name="connsiteX45" fmla="*/ 10470 w 723596"/>
              <a:gd name="connsiteY45" fmla="*/ 123495 h 842806"/>
              <a:gd name="connsiteX46" fmla="*/ 0 w 723596"/>
              <a:gd name="connsiteY46" fmla="*/ 122003 h 842806"/>
              <a:gd name="connsiteX47" fmla="*/ 0 w 723596"/>
              <a:gd name="connsiteY47" fmla="*/ 87738 h 842806"/>
              <a:gd name="connsiteX48" fmla="*/ 10470 w 723596"/>
              <a:gd name="connsiteY48" fmla="*/ 86247 h 842806"/>
              <a:gd name="connsiteX49" fmla="*/ 35458 w 723596"/>
              <a:gd name="connsiteY49" fmla="*/ 59652 h 842806"/>
              <a:gd name="connsiteX50" fmla="*/ 10470 w 723596"/>
              <a:gd name="connsiteY50" fmla="*/ 33057 h 842806"/>
              <a:gd name="connsiteX51" fmla="*/ 0 w 723596"/>
              <a:gd name="connsiteY51" fmla="*/ 31565 h 842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3596" h="842806">
                <a:moveTo>
                  <a:pt x="0" y="0"/>
                </a:moveTo>
                <a:lnTo>
                  <a:pt x="723596" y="0"/>
                </a:lnTo>
                <a:lnTo>
                  <a:pt x="712064" y="14376"/>
                </a:lnTo>
                <a:cubicBezTo>
                  <a:pt x="625272" y="135370"/>
                  <a:pt x="575972" y="274027"/>
                  <a:pt x="575972" y="421403"/>
                </a:cubicBezTo>
                <a:cubicBezTo>
                  <a:pt x="575972" y="568780"/>
                  <a:pt x="625272" y="707437"/>
                  <a:pt x="712064" y="828432"/>
                </a:cubicBezTo>
                <a:lnTo>
                  <a:pt x="723595" y="842806"/>
                </a:lnTo>
                <a:lnTo>
                  <a:pt x="0" y="842806"/>
                </a:lnTo>
                <a:lnTo>
                  <a:pt x="0" y="811241"/>
                </a:lnTo>
                <a:lnTo>
                  <a:pt x="10470" y="809750"/>
                </a:lnTo>
                <a:cubicBezTo>
                  <a:pt x="25154" y="805368"/>
                  <a:pt x="35458" y="795110"/>
                  <a:pt x="35458" y="783155"/>
                </a:cubicBezTo>
                <a:cubicBezTo>
                  <a:pt x="35458" y="771199"/>
                  <a:pt x="25154" y="760941"/>
                  <a:pt x="10470" y="756560"/>
                </a:cubicBezTo>
                <a:lnTo>
                  <a:pt x="0" y="755068"/>
                </a:lnTo>
                <a:lnTo>
                  <a:pt x="0" y="720803"/>
                </a:lnTo>
                <a:lnTo>
                  <a:pt x="10470" y="719312"/>
                </a:lnTo>
                <a:cubicBezTo>
                  <a:pt x="25154" y="714930"/>
                  <a:pt x="35458" y="704672"/>
                  <a:pt x="35458" y="692717"/>
                </a:cubicBezTo>
                <a:cubicBezTo>
                  <a:pt x="35458" y="680761"/>
                  <a:pt x="25154" y="670503"/>
                  <a:pt x="10470" y="666122"/>
                </a:cubicBezTo>
                <a:lnTo>
                  <a:pt x="0" y="664630"/>
                </a:lnTo>
                <a:lnTo>
                  <a:pt x="0" y="630365"/>
                </a:lnTo>
                <a:lnTo>
                  <a:pt x="10470" y="628874"/>
                </a:lnTo>
                <a:cubicBezTo>
                  <a:pt x="25154" y="624492"/>
                  <a:pt x="35458" y="614235"/>
                  <a:pt x="35458" y="602279"/>
                </a:cubicBezTo>
                <a:cubicBezTo>
                  <a:pt x="35458" y="590323"/>
                  <a:pt x="25154" y="580065"/>
                  <a:pt x="10470" y="575684"/>
                </a:cubicBezTo>
                <a:lnTo>
                  <a:pt x="0" y="574192"/>
                </a:lnTo>
                <a:lnTo>
                  <a:pt x="0" y="539927"/>
                </a:lnTo>
                <a:lnTo>
                  <a:pt x="10470" y="538436"/>
                </a:lnTo>
                <a:cubicBezTo>
                  <a:pt x="25154" y="534054"/>
                  <a:pt x="35458" y="523797"/>
                  <a:pt x="35458" y="511841"/>
                </a:cubicBezTo>
                <a:cubicBezTo>
                  <a:pt x="35458" y="499885"/>
                  <a:pt x="25154" y="489628"/>
                  <a:pt x="10470" y="485246"/>
                </a:cubicBezTo>
                <a:lnTo>
                  <a:pt x="0" y="483755"/>
                </a:lnTo>
                <a:lnTo>
                  <a:pt x="0" y="449490"/>
                </a:lnTo>
                <a:lnTo>
                  <a:pt x="10470" y="447999"/>
                </a:lnTo>
                <a:cubicBezTo>
                  <a:pt x="25154" y="443617"/>
                  <a:pt x="35458" y="433358"/>
                  <a:pt x="35458" y="421403"/>
                </a:cubicBezTo>
                <a:cubicBezTo>
                  <a:pt x="35458" y="409447"/>
                  <a:pt x="25154" y="399190"/>
                  <a:pt x="10470" y="394808"/>
                </a:cubicBezTo>
                <a:lnTo>
                  <a:pt x="0" y="393317"/>
                </a:lnTo>
                <a:lnTo>
                  <a:pt x="0" y="359052"/>
                </a:lnTo>
                <a:lnTo>
                  <a:pt x="10470" y="357561"/>
                </a:lnTo>
                <a:cubicBezTo>
                  <a:pt x="25154" y="353179"/>
                  <a:pt x="35458" y="342921"/>
                  <a:pt x="35458" y="330966"/>
                </a:cubicBezTo>
                <a:cubicBezTo>
                  <a:pt x="35458" y="319010"/>
                  <a:pt x="25154" y="308752"/>
                  <a:pt x="10470" y="304370"/>
                </a:cubicBezTo>
                <a:lnTo>
                  <a:pt x="0" y="302879"/>
                </a:lnTo>
                <a:lnTo>
                  <a:pt x="0" y="268614"/>
                </a:lnTo>
                <a:lnTo>
                  <a:pt x="10470" y="267123"/>
                </a:lnTo>
                <a:cubicBezTo>
                  <a:pt x="25154" y="262741"/>
                  <a:pt x="35458" y="252484"/>
                  <a:pt x="35458" y="240528"/>
                </a:cubicBezTo>
                <a:cubicBezTo>
                  <a:pt x="35458" y="228572"/>
                  <a:pt x="25154" y="218314"/>
                  <a:pt x="10470" y="213933"/>
                </a:cubicBezTo>
                <a:lnTo>
                  <a:pt x="0" y="212441"/>
                </a:lnTo>
                <a:lnTo>
                  <a:pt x="0" y="178176"/>
                </a:lnTo>
                <a:lnTo>
                  <a:pt x="10470" y="176685"/>
                </a:lnTo>
                <a:cubicBezTo>
                  <a:pt x="25154" y="172303"/>
                  <a:pt x="35458" y="162045"/>
                  <a:pt x="35458" y="150090"/>
                </a:cubicBezTo>
                <a:cubicBezTo>
                  <a:pt x="35458" y="138134"/>
                  <a:pt x="25154" y="127876"/>
                  <a:pt x="10470" y="123495"/>
                </a:cubicBezTo>
                <a:lnTo>
                  <a:pt x="0" y="122003"/>
                </a:lnTo>
                <a:lnTo>
                  <a:pt x="0" y="87738"/>
                </a:lnTo>
                <a:lnTo>
                  <a:pt x="10470" y="86247"/>
                </a:lnTo>
                <a:cubicBezTo>
                  <a:pt x="25154" y="81865"/>
                  <a:pt x="35458" y="71607"/>
                  <a:pt x="35458" y="59652"/>
                </a:cubicBezTo>
                <a:cubicBezTo>
                  <a:pt x="35458" y="47696"/>
                  <a:pt x="25154" y="37438"/>
                  <a:pt x="10470" y="33057"/>
                </a:cubicBezTo>
                <a:lnTo>
                  <a:pt x="0" y="315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B</a:t>
            </a:r>
            <a:endParaRPr lang="zh-CN" altLang="en-US" dirty="0">
              <a:solidFill>
                <a:schemeClr val="tx1"/>
              </a:solidFill>
            </a:endParaRPr>
          </a:p>
        </p:txBody>
      </p:sp>
      <p:sp>
        <p:nvSpPr>
          <p:cNvPr id="32" name="矩形 31"/>
          <p:cNvSpPr/>
          <p:nvPr/>
        </p:nvSpPr>
        <p:spPr>
          <a:xfrm>
            <a:off x="1395438" y="5313094"/>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3" name="文本框 32"/>
          <p:cNvSpPr txBox="1"/>
          <p:nvPr/>
        </p:nvSpPr>
        <p:spPr>
          <a:xfrm>
            <a:off x="663930" y="5427394"/>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34" name="矩形 33"/>
          <p:cNvSpPr/>
          <p:nvPr/>
        </p:nvSpPr>
        <p:spPr>
          <a:xfrm>
            <a:off x="1395438" y="4159979"/>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文本框 34"/>
          <p:cNvSpPr txBox="1"/>
          <p:nvPr/>
        </p:nvSpPr>
        <p:spPr>
          <a:xfrm>
            <a:off x="663930" y="4274279"/>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advTm="1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자유형 24"/>
          <p:cNvSpPr/>
          <p:nvPr/>
        </p:nvSpPr>
        <p:spPr bwMode="auto">
          <a:xfrm rot="3644698" flipH="1">
            <a:off x="2593945" y="5172329"/>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2" name="자유형 32"/>
          <p:cNvSpPr/>
          <p:nvPr/>
        </p:nvSpPr>
        <p:spPr bwMode="auto">
          <a:xfrm rot="7155302">
            <a:off x="2945959" y="3798026"/>
            <a:ext cx="5320679" cy="103054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자유형 17"/>
          <p:cNvSpPr/>
          <p:nvPr/>
        </p:nvSpPr>
        <p:spPr bwMode="auto">
          <a:xfrm rot="7155302">
            <a:off x="2365046" y="4441444"/>
            <a:ext cx="3972143" cy="765509"/>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4" name="자유형 19"/>
          <p:cNvSpPr/>
          <p:nvPr/>
        </p:nvSpPr>
        <p:spPr bwMode="auto">
          <a:xfrm rot="3644698" flipH="1">
            <a:off x="2046257" y="5297742"/>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19" name="KSO_Shape"/>
          <p:cNvSpPr/>
          <p:nvPr/>
        </p:nvSpPr>
        <p:spPr bwMode="auto">
          <a:xfrm>
            <a:off x="600365" y="4641383"/>
            <a:ext cx="1646327" cy="1773422"/>
          </a:xfrm>
          <a:custGeom>
            <a:avLst/>
            <a:gdLst>
              <a:gd name="T0" fmla="*/ 807603 w 2265363"/>
              <a:gd name="T1" fmla="*/ 1870063 h 2438400"/>
              <a:gd name="T2" fmla="*/ 1092591 w 2265363"/>
              <a:gd name="T3" fmla="*/ 1655079 h 2438400"/>
              <a:gd name="T4" fmla="*/ 987378 w 2265363"/>
              <a:gd name="T5" fmla="*/ 1652113 h 2438400"/>
              <a:gd name="T6" fmla="*/ 803619 w 2265363"/>
              <a:gd name="T7" fmla="*/ 1651620 h 2438400"/>
              <a:gd name="T8" fmla="*/ 706514 w 2265363"/>
              <a:gd name="T9" fmla="*/ 1646678 h 2438400"/>
              <a:gd name="T10" fmla="*/ 1698053 w 2265363"/>
              <a:gd name="T11" fmla="*/ 1643680 h 2438400"/>
              <a:gd name="T12" fmla="*/ 1225432 w 2265363"/>
              <a:gd name="T13" fmla="*/ 1730694 h 2438400"/>
              <a:gd name="T14" fmla="*/ 1660611 w 2265363"/>
              <a:gd name="T15" fmla="*/ 1549479 h 2438400"/>
              <a:gd name="T16" fmla="*/ 519545 w 2265363"/>
              <a:gd name="T17" fmla="*/ 1390794 h 2438400"/>
              <a:gd name="T18" fmla="*/ 447643 w 2265363"/>
              <a:gd name="T19" fmla="*/ 1332057 h 2438400"/>
              <a:gd name="T20" fmla="*/ 415235 w 2265363"/>
              <a:gd name="T21" fmla="*/ 1342805 h 2438400"/>
              <a:gd name="T22" fmla="*/ 321688 w 2265363"/>
              <a:gd name="T23" fmla="*/ 1363163 h 2438400"/>
              <a:gd name="T24" fmla="*/ 162704 w 2265363"/>
              <a:gd name="T25" fmla="*/ 1593039 h 2438400"/>
              <a:gd name="T26" fmla="*/ 84577 w 2265363"/>
              <a:gd name="T27" fmla="*/ 1431036 h 2438400"/>
              <a:gd name="T28" fmla="*/ 1375559 w 2265363"/>
              <a:gd name="T29" fmla="*/ 1312415 h 2438400"/>
              <a:gd name="T30" fmla="*/ 1344869 w 2265363"/>
              <a:gd name="T31" fmla="*/ 1307927 h 2438400"/>
              <a:gd name="T32" fmla="*/ 1272476 w 2265363"/>
              <a:gd name="T33" fmla="*/ 1361280 h 2438400"/>
              <a:gd name="T34" fmla="*/ 1218542 w 2265363"/>
              <a:gd name="T35" fmla="*/ 1249731 h 2438400"/>
              <a:gd name="T36" fmla="*/ 652846 w 2265363"/>
              <a:gd name="T37" fmla="*/ 1148691 h 2438400"/>
              <a:gd name="T38" fmla="*/ 606985 w 2265363"/>
              <a:gd name="T39" fmla="*/ 1150938 h 2438400"/>
              <a:gd name="T40" fmla="*/ 1197159 w 2265363"/>
              <a:gd name="T41" fmla="*/ 1148449 h 2438400"/>
              <a:gd name="T42" fmla="*/ 1156511 w 2265363"/>
              <a:gd name="T43" fmla="*/ 1128479 h 2438400"/>
              <a:gd name="T44" fmla="*/ 307346 w 2265363"/>
              <a:gd name="T45" fmla="*/ 921742 h 2438400"/>
              <a:gd name="T46" fmla="*/ 278842 w 2265363"/>
              <a:gd name="T47" fmla="*/ 945059 h 2438400"/>
              <a:gd name="T48" fmla="*/ 1501779 w 2265363"/>
              <a:gd name="T49" fmla="*/ 889737 h 2438400"/>
              <a:gd name="T50" fmla="*/ 1486411 w 2265363"/>
              <a:gd name="T51" fmla="*/ 843173 h 2438400"/>
              <a:gd name="T52" fmla="*/ 1277714 w 2265363"/>
              <a:gd name="T53" fmla="*/ 540246 h 2438400"/>
              <a:gd name="T54" fmla="*/ 1161926 w 2265363"/>
              <a:gd name="T55" fmla="*/ 776388 h 2438400"/>
              <a:gd name="T56" fmla="*/ 840098 w 2265363"/>
              <a:gd name="T57" fmla="*/ 1600895 h 2438400"/>
              <a:gd name="T58" fmla="*/ 611249 w 2265363"/>
              <a:gd name="T59" fmla="*/ 1059905 h 2438400"/>
              <a:gd name="T60" fmla="*/ 546784 w 2265363"/>
              <a:gd name="T61" fmla="*/ 508496 h 2438400"/>
              <a:gd name="T62" fmla="*/ 1022335 w 2265363"/>
              <a:gd name="T63" fmla="*/ 422177 h 2438400"/>
              <a:gd name="T64" fmla="*/ 495405 w 2265363"/>
              <a:gd name="T65" fmla="*/ 982018 h 2438400"/>
              <a:gd name="T66" fmla="*/ 437558 w 2265363"/>
              <a:gd name="T67" fmla="*/ 1315145 h 2438400"/>
              <a:gd name="T68" fmla="*/ 304484 w 2265363"/>
              <a:gd name="T69" fmla="*/ 848569 h 2438400"/>
              <a:gd name="T70" fmla="*/ 267492 w 2265363"/>
              <a:gd name="T71" fmla="*/ 421433 h 2438400"/>
              <a:gd name="T72" fmla="*/ 591551 w 2265363"/>
              <a:gd name="T73" fmla="*/ 418578 h 2438400"/>
              <a:gd name="T74" fmla="*/ 1526543 w 2265363"/>
              <a:gd name="T75" fmla="*/ 392345 h 2438400"/>
              <a:gd name="T76" fmla="*/ 1488091 w 2265363"/>
              <a:gd name="T77" fmla="*/ 816070 h 2438400"/>
              <a:gd name="T78" fmla="*/ 1368522 w 2265363"/>
              <a:gd name="T79" fmla="*/ 1294559 h 2438400"/>
              <a:gd name="T80" fmla="*/ 1288148 w 2265363"/>
              <a:gd name="T81" fmla="*/ 1044536 h 2438400"/>
              <a:gd name="T82" fmla="*/ 1395561 w 2265363"/>
              <a:gd name="T83" fmla="*/ 346998 h 2438400"/>
              <a:gd name="T84" fmla="*/ 1204896 w 2265363"/>
              <a:gd name="T85" fmla="*/ 344070 h 2438400"/>
              <a:gd name="T86" fmla="*/ 581158 w 2265363"/>
              <a:gd name="T87" fmla="*/ 104180 h 2438400"/>
              <a:gd name="T88" fmla="*/ 635289 w 2265363"/>
              <a:gd name="T89" fmla="*/ 328911 h 2438400"/>
              <a:gd name="T90" fmla="*/ 547542 w 2265363"/>
              <a:gd name="T91" fmla="*/ 238126 h 2438400"/>
              <a:gd name="T92" fmla="*/ 404182 w 2265363"/>
              <a:gd name="T93" fmla="*/ 306587 h 2438400"/>
              <a:gd name="T94" fmla="*/ 290236 w 2265363"/>
              <a:gd name="T95" fmla="*/ 335360 h 2438400"/>
              <a:gd name="T96" fmla="*/ 328547 w 2265363"/>
              <a:gd name="T97" fmla="*/ 168920 h 2438400"/>
              <a:gd name="T98" fmla="*/ 1342152 w 2265363"/>
              <a:gd name="T99" fmla="*/ 10914 h 2438400"/>
              <a:gd name="T100" fmla="*/ 1476305 w 2265363"/>
              <a:gd name="T101" fmla="*/ 215305 h 2438400"/>
              <a:gd name="T102" fmla="*/ 1493136 w 2265363"/>
              <a:gd name="T103" fmla="*/ 326182 h 2438400"/>
              <a:gd name="T104" fmla="*/ 1371359 w 2265363"/>
              <a:gd name="T105" fmla="*/ 307083 h 2438400"/>
              <a:gd name="T106" fmla="*/ 1259234 w 2265363"/>
              <a:gd name="T107" fmla="*/ 291208 h 2438400"/>
              <a:gd name="T108" fmla="*/ 1193643 w 2265363"/>
              <a:gd name="T109" fmla="*/ 288231 h 2438400"/>
              <a:gd name="T110" fmla="*/ 1252304 w 2265363"/>
              <a:gd name="T111" fmla="*/ 34975 h 2438400"/>
              <a:gd name="T112" fmla="*/ 1059598 w 2265363"/>
              <a:gd name="T113" fmla="*/ 73089 h 2438400"/>
              <a:gd name="T114" fmla="*/ 1039026 w 2265363"/>
              <a:gd name="T115" fmla="*/ 130569 h 2438400"/>
              <a:gd name="T116" fmla="*/ 1058855 w 2265363"/>
              <a:gd name="T117" fmla="*/ 276498 h 2438400"/>
              <a:gd name="T118" fmla="*/ 921045 w 2265363"/>
              <a:gd name="T119" fmla="*/ 423666 h 2438400"/>
              <a:gd name="T120" fmla="*/ 753244 w 2265363"/>
              <a:gd name="T121" fmla="*/ 275507 h 2438400"/>
              <a:gd name="T122" fmla="*/ 752005 w 2265363"/>
              <a:gd name="T123" fmla="*/ 116446 h 2438400"/>
              <a:gd name="T124" fmla="*/ 900472 w 2265363"/>
              <a:gd name="T125" fmla="*/ 495 h 24384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65363" h="2438400">
                <a:moveTo>
                  <a:pt x="402259" y="2146300"/>
                </a:moveTo>
                <a:lnTo>
                  <a:pt x="432729" y="2155498"/>
                </a:lnTo>
                <a:lnTo>
                  <a:pt x="448916" y="2160572"/>
                </a:lnTo>
                <a:lnTo>
                  <a:pt x="467643" y="2166281"/>
                </a:lnTo>
                <a:lnTo>
                  <a:pt x="489226" y="2172307"/>
                </a:lnTo>
                <a:lnTo>
                  <a:pt x="513665" y="2177698"/>
                </a:lnTo>
                <a:lnTo>
                  <a:pt x="526679" y="2181187"/>
                </a:lnTo>
                <a:lnTo>
                  <a:pt x="539692" y="2184676"/>
                </a:lnTo>
                <a:lnTo>
                  <a:pt x="553657" y="2187847"/>
                </a:lnTo>
                <a:lnTo>
                  <a:pt x="568258" y="2191019"/>
                </a:lnTo>
                <a:lnTo>
                  <a:pt x="630468" y="2203388"/>
                </a:lnTo>
                <a:lnTo>
                  <a:pt x="646972" y="2206242"/>
                </a:lnTo>
                <a:lnTo>
                  <a:pt x="663477" y="2209097"/>
                </a:lnTo>
                <a:lnTo>
                  <a:pt x="697438" y="2214171"/>
                </a:lnTo>
                <a:lnTo>
                  <a:pt x="714578" y="2217343"/>
                </a:lnTo>
                <a:lnTo>
                  <a:pt x="732035" y="2219563"/>
                </a:lnTo>
                <a:lnTo>
                  <a:pt x="749492" y="2221783"/>
                </a:lnTo>
                <a:lnTo>
                  <a:pt x="766949" y="2223686"/>
                </a:lnTo>
                <a:lnTo>
                  <a:pt x="802180" y="2227809"/>
                </a:lnTo>
                <a:lnTo>
                  <a:pt x="836776" y="2230981"/>
                </a:lnTo>
                <a:lnTo>
                  <a:pt x="871372" y="2234152"/>
                </a:lnTo>
                <a:lnTo>
                  <a:pt x="904699" y="2236689"/>
                </a:lnTo>
                <a:lnTo>
                  <a:pt x="921204" y="2238275"/>
                </a:lnTo>
                <a:lnTo>
                  <a:pt x="937073" y="2238909"/>
                </a:lnTo>
                <a:lnTo>
                  <a:pt x="967861" y="2240495"/>
                </a:lnTo>
                <a:lnTo>
                  <a:pt x="997379" y="2241764"/>
                </a:lnTo>
                <a:lnTo>
                  <a:pt x="1024358" y="2243032"/>
                </a:lnTo>
                <a:lnTo>
                  <a:pt x="1037371" y="2243667"/>
                </a:lnTo>
                <a:lnTo>
                  <a:pt x="1049749" y="2243667"/>
                </a:lnTo>
                <a:lnTo>
                  <a:pt x="1073554" y="2243667"/>
                </a:lnTo>
                <a:lnTo>
                  <a:pt x="1108467" y="2243984"/>
                </a:lnTo>
                <a:lnTo>
                  <a:pt x="1111641" y="2221783"/>
                </a:lnTo>
                <a:lnTo>
                  <a:pt x="1338263" y="2284580"/>
                </a:lnTo>
                <a:lnTo>
                  <a:pt x="1082758" y="2438400"/>
                </a:lnTo>
                <a:lnTo>
                  <a:pt x="1088154" y="2395584"/>
                </a:lnTo>
                <a:lnTo>
                  <a:pt x="1071014" y="2394950"/>
                </a:lnTo>
                <a:lnTo>
                  <a:pt x="1047210" y="2393998"/>
                </a:lnTo>
                <a:lnTo>
                  <a:pt x="1034515" y="2393681"/>
                </a:lnTo>
                <a:lnTo>
                  <a:pt x="1020866" y="2393047"/>
                </a:lnTo>
                <a:lnTo>
                  <a:pt x="991348" y="2391144"/>
                </a:lnTo>
                <a:lnTo>
                  <a:pt x="959926" y="2389241"/>
                </a:lnTo>
                <a:lnTo>
                  <a:pt x="926599" y="2386704"/>
                </a:lnTo>
                <a:lnTo>
                  <a:pt x="909777" y="2385118"/>
                </a:lnTo>
                <a:lnTo>
                  <a:pt x="892320" y="2383532"/>
                </a:lnTo>
                <a:lnTo>
                  <a:pt x="820588" y="2375603"/>
                </a:lnTo>
                <a:lnTo>
                  <a:pt x="802497" y="2373383"/>
                </a:lnTo>
                <a:lnTo>
                  <a:pt x="784088" y="2370846"/>
                </a:lnTo>
                <a:lnTo>
                  <a:pt x="746952" y="2364820"/>
                </a:lnTo>
                <a:lnTo>
                  <a:pt x="728543" y="2362283"/>
                </a:lnTo>
                <a:lnTo>
                  <a:pt x="710134" y="2359111"/>
                </a:lnTo>
                <a:lnTo>
                  <a:pt x="692043" y="2355940"/>
                </a:lnTo>
                <a:lnTo>
                  <a:pt x="673634" y="2352134"/>
                </a:lnTo>
                <a:lnTo>
                  <a:pt x="638085" y="2344839"/>
                </a:lnTo>
                <a:lnTo>
                  <a:pt x="620311" y="2341668"/>
                </a:lnTo>
                <a:lnTo>
                  <a:pt x="602854" y="2337545"/>
                </a:lnTo>
                <a:lnTo>
                  <a:pt x="536835" y="2321370"/>
                </a:lnTo>
                <a:lnTo>
                  <a:pt x="528900" y="2319467"/>
                </a:lnTo>
                <a:lnTo>
                  <a:pt x="521283" y="2317564"/>
                </a:lnTo>
                <a:lnTo>
                  <a:pt x="506365" y="2313124"/>
                </a:lnTo>
                <a:lnTo>
                  <a:pt x="478117" y="2304243"/>
                </a:lnTo>
                <a:lnTo>
                  <a:pt x="452090" y="2296632"/>
                </a:lnTo>
                <a:lnTo>
                  <a:pt x="428920" y="2288703"/>
                </a:lnTo>
                <a:lnTo>
                  <a:pt x="408607" y="2281091"/>
                </a:lnTo>
                <a:lnTo>
                  <a:pt x="391467" y="2274748"/>
                </a:lnTo>
                <a:lnTo>
                  <a:pt x="358775" y="2262379"/>
                </a:lnTo>
                <a:lnTo>
                  <a:pt x="402259" y="2146300"/>
                </a:lnTo>
                <a:close/>
                <a:moveTo>
                  <a:pt x="1231900" y="2073275"/>
                </a:moveTo>
                <a:lnTo>
                  <a:pt x="1342313" y="2073275"/>
                </a:lnTo>
                <a:lnTo>
                  <a:pt x="1346426" y="2075805"/>
                </a:lnTo>
                <a:lnTo>
                  <a:pt x="1356866" y="2083079"/>
                </a:lnTo>
                <a:lnTo>
                  <a:pt x="1369205" y="2091618"/>
                </a:lnTo>
                <a:lnTo>
                  <a:pt x="1375532" y="2096362"/>
                </a:lnTo>
                <a:lnTo>
                  <a:pt x="1382492" y="2102055"/>
                </a:lnTo>
                <a:lnTo>
                  <a:pt x="1388820" y="2107431"/>
                </a:lnTo>
                <a:lnTo>
                  <a:pt x="1394514" y="2112808"/>
                </a:lnTo>
                <a:lnTo>
                  <a:pt x="1399576" y="2118501"/>
                </a:lnTo>
                <a:lnTo>
                  <a:pt x="1404005" y="2124193"/>
                </a:lnTo>
                <a:lnTo>
                  <a:pt x="1405903" y="2126723"/>
                </a:lnTo>
                <a:lnTo>
                  <a:pt x="1407485" y="2129570"/>
                </a:lnTo>
                <a:lnTo>
                  <a:pt x="1408751" y="2132100"/>
                </a:lnTo>
                <a:lnTo>
                  <a:pt x="1409384" y="2134630"/>
                </a:lnTo>
                <a:lnTo>
                  <a:pt x="1409700" y="2136844"/>
                </a:lnTo>
                <a:lnTo>
                  <a:pt x="1409700" y="2139058"/>
                </a:lnTo>
                <a:lnTo>
                  <a:pt x="1409384" y="2141271"/>
                </a:lnTo>
                <a:lnTo>
                  <a:pt x="1408751" y="2143801"/>
                </a:lnTo>
                <a:lnTo>
                  <a:pt x="1407169" y="2145383"/>
                </a:lnTo>
                <a:lnTo>
                  <a:pt x="1405271" y="2146964"/>
                </a:lnTo>
                <a:lnTo>
                  <a:pt x="1403056" y="2148862"/>
                </a:lnTo>
                <a:lnTo>
                  <a:pt x="1399892" y="2150127"/>
                </a:lnTo>
                <a:lnTo>
                  <a:pt x="1396412" y="2151076"/>
                </a:lnTo>
                <a:lnTo>
                  <a:pt x="1392300" y="2152341"/>
                </a:lnTo>
                <a:lnTo>
                  <a:pt x="1387238" y="2152973"/>
                </a:lnTo>
                <a:lnTo>
                  <a:pt x="1381543" y="2153922"/>
                </a:lnTo>
                <a:lnTo>
                  <a:pt x="1372685" y="2154238"/>
                </a:lnTo>
                <a:lnTo>
                  <a:pt x="1364459" y="2154238"/>
                </a:lnTo>
                <a:lnTo>
                  <a:pt x="1356233" y="2153289"/>
                </a:lnTo>
                <a:lnTo>
                  <a:pt x="1348641" y="2152657"/>
                </a:lnTo>
                <a:lnTo>
                  <a:pt x="1341048" y="2151076"/>
                </a:lnTo>
                <a:lnTo>
                  <a:pt x="1334087" y="2149494"/>
                </a:lnTo>
                <a:lnTo>
                  <a:pt x="1327444" y="2147280"/>
                </a:lnTo>
                <a:lnTo>
                  <a:pt x="1321116" y="2145067"/>
                </a:lnTo>
                <a:lnTo>
                  <a:pt x="1314473" y="2142536"/>
                </a:lnTo>
                <a:lnTo>
                  <a:pt x="1308461" y="2139690"/>
                </a:lnTo>
                <a:lnTo>
                  <a:pt x="1303083" y="2136211"/>
                </a:lnTo>
                <a:lnTo>
                  <a:pt x="1297389" y="2133049"/>
                </a:lnTo>
                <a:lnTo>
                  <a:pt x="1286632" y="2126091"/>
                </a:lnTo>
                <a:lnTo>
                  <a:pt x="1275559" y="2118184"/>
                </a:lnTo>
                <a:lnTo>
                  <a:pt x="1271130" y="2115338"/>
                </a:lnTo>
                <a:lnTo>
                  <a:pt x="1269232" y="2114389"/>
                </a:lnTo>
                <a:lnTo>
                  <a:pt x="1267650" y="2114073"/>
                </a:lnTo>
                <a:lnTo>
                  <a:pt x="1266701" y="2113757"/>
                </a:lnTo>
                <a:lnTo>
                  <a:pt x="1265752" y="2114073"/>
                </a:lnTo>
                <a:lnTo>
                  <a:pt x="1265119" y="2114073"/>
                </a:lnTo>
                <a:lnTo>
                  <a:pt x="1264802" y="2114705"/>
                </a:lnTo>
                <a:lnTo>
                  <a:pt x="1263537" y="2116287"/>
                </a:lnTo>
                <a:lnTo>
                  <a:pt x="1263221" y="2117552"/>
                </a:lnTo>
                <a:lnTo>
                  <a:pt x="1262588" y="2118817"/>
                </a:lnTo>
                <a:lnTo>
                  <a:pt x="1261639" y="2118817"/>
                </a:lnTo>
                <a:lnTo>
                  <a:pt x="1261006" y="2119449"/>
                </a:lnTo>
                <a:lnTo>
                  <a:pt x="1248351" y="2118501"/>
                </a:lnTo>
                <a:lnTo>
                  <a:pt x="1241391" y="2117868"/>
                </a:lnTo>
                <a:lnTo>
                  <a:pt x="1238860" y="2117552"/>
                </a:lnTo>
                <a:lnTo>
                  <a:pt x="1236962" y="2116603"/>
                </a:lnTo>
                <a:lnTo>
                  <a:pt x="1235064" y="2106799"/>
                </a:lnTo>
                <a:lnTo>
                  <a:pt x="1233798" y="2099209"/>
                </a:lnTo>
                <a:lnTo>
                  <a:pt x="1232849" y="2092251"/>
                </a:lnTo>
                <a:lnTo>
                  <a:pt x="1232533" y="2087191"/>
                </a:lnTo>
                <a:lnTo>
                  <a:pt x="1232849" y="2082130"/>
                </a:lnTo>
                <a:lnTo>
                  <a:pt x="1233165" y="2078968"/>
                </a:lnTo>
                <a:lnTo>
                  <a:pt x="1233798" y="2076754"/>
                </a:lnTo>
                <a:lnTo>
                  <a:pt x="1231900" y="2073275"/>
                </a:lnTo>
                <a:close/>
                <a:moveTo>
                  <a:pt x="952348" y="2073275"/>
                </a:moveTo>
                <a:lnTo>
                  <a:pt x="1063626" y="2073275"/>
                </a:lnTo>
                <a:lnTo>
                  <a:pt x="1062027" y="2076754"/>
                </a:lnTo>
                <a:lnTo>
                  <a:pt x="1062347" y="2078335"/>
                </a:lnTo>
                <a:lnTo>
                  <a:pt x="1062986" y="2081498"/>
                </a:lnTo>
                <a:lnTo>
                  <a:pt x="1063306" y="2085609"/>
                </a:lnTo>
                <a:lnTo>
                  <a:pt x="1062986" y="2090986"/>
                </a:lnTo>
                <a:lnTo>
                  <a:pt x="1062027" y="2097944"/>
                </a:lnTo>
                <a:lnTo>
                  <a:pt x="1061068" y="2106166"/>
                </a:lnTo>
                <a:lnTo>
                  <a:pt x="1058829" y="2116603"/>
                </a:lnTo>
                <a:lnTo>
                  <a:pt x="1056911" y="2117552"/>
                </a:lnTo>
                <a:lnTo>
                  <a:pt x="1054033" y="2117868"/>
                </a:lnTo>
                <a:lnTo>
                  <a:pt x="1047318" y="2118501"/>
                </a:lnTo>
                <a:lnTo>
                  <a:pt x="1034527" y="2119449"/>
                </a:lnTo>
                <a:lnTo>
                  <a:pt x="1033568" y="2118817"/>
                </a:lnTo>
                <a:lnTo>
                  <a:pt x="1032929" y="2118817"/>
                </a:lnTo>
                <a:lnTo>
                  <a:pt x="1032289" y="2117552"/>
                </a:lnTo>
                <a:lnTo>
                  <a:pt x="1031330" y="2116287"/>
                </a:lnTo>
                <a:lnTo>
                  <a:pt x="1030690" y="2114705"/>
                </a:lnTo>
                <a:lnTo>
                  <a:pt x="1030371" y="2114073"/>
                </a:lnTo>
                <a:lnTo>
                  <a:pt x="1029411" y="2114073"/>
                </a:lnTo>
                <a:lnTo>
                  <a:pt x="1028772" y="2113757"/>
                </a:lnTo>
                <a:lnTo>
                  <a:pt x="1027493" y="2114073"/>
                </a:lnTo>
                <a:lnTo>
                  <a:pt x="1026214" y="2114389"/>
                </a:lnTo>
                <a:lnTo>
                  <a:pt x="1024295" y="2115338"/>
                </a:lnTo>
                <a:lnTo>
                  <a:pt x="1019818" y="2118184"/>
                </a:lnTo>
                <a:lnTo>
                  <a:pt x="1008627" y="2126091"/>
                </a:lnTo>
                <a:lnTo>
                  <a:pt x="997754" y="2133049"/>
                </a:lnTo>
                <a:lnTo>
                  <a:pt x="991999" y="2136211"/>
                </a:lnTo>
                <a:lnTo>
                  <a:pt x="986243" y="2139690"/>
                </a:lnTo>
                <a:lnTo>
                  <a:pt x="979848" y="2142536"/>
                </a:lnTo>
                <a:lnTo>
                  <a:pt x="973772" y="2145067"/>
                </a:lnTo>
                <a:lnTo>
                  <a:pt x="967377" y="2147280"/>
                </a:lnTo>
                <a:lnTo>
                  <a:pt x="960662" y="2149494"/>
                </a:lnTo>
                <a:lnTo>
                  <a:pt x="953307" y="2151076"/>
                </a:lnTo>
                <a:lnTo>
                  <a:pt x="945953" y="2152657"/>
                </a:lnTo>
                <a:lnTo>
                  <a:pt x="938278" y="2153289"/>
                </a:lnTo>
                <a:lnTo>
                  <a:pt x="929964" y="2154238"/>
                </a:lnTo>
                <a:lnTo>
                  <a:pt x="921651" y="2154238"/>
                </a:lnTo>
                <a:lnTo>
                  <a:pt x="912377" y="2153922"/>
                </a:lnTo>
                <a:lnTo>
                  <a:pt x="906941" y="2152973"/>
                </a:lnTo>
                <a:lnTo>
                  <a:pt x="901825" y="2152341"/>
                </a:lnTo>
                <a:lnTo>
                  <a:pt x="897668" y="2151392"/>
                </a:lnTo>
                <a:lnTo>
                  <a:pt x="893831" y="2150127"/>
                </a:lnTo>
                <a:lnTo>
                  <a:pt x="890953" y="2148862"/>
                </a:lnTo>
                <a:lnTo>
                  <a:pt x="888715" y="2146964"/>
                </a:lnTo>
                <a:lnTo>
                  <a:pt x="886796" y="2145383"/>
                </a:lnTo>
                <a:lnTo>
                  <a:pt x="885197" y="2143801"/>
                </a:lnTo>
                <a:lnTo>
                  <a:pt x="884558" y="2141271"/>
                </a:lnTo>
                <a:lnTo>
                  <a:pt x="884238" y="2139690"/>
                </a:lnTo>
                <a:lnTo>
                  <a:pt x="884238" y="2137160"/>
                </a:lnTo>
                <a:lnTo>
                  <a:pt x="884558" y="2134630"/>
                </a:lnTo>
                <a:lnTo>
                  <a:pt x="885197" y="2132416"/>
                </a:lnTo>
                <a:lnTo>
                  <a:pt x="886476" y="2129886"/>
                </a:lnTo>
                <a:lnTo>
                  <a:pt x="887755" y="2127040"/>
                </a:lnTo>
                <a:lnTo>
                  <a:pt x="889354" y="2124510"/>
                </a:lnTo>
                <a:lnTo>
                  <a:pt x="893831" y="2118817"/>
                </a:lnTo>
                <a:lnTo>
                  <a:pt x="899267" y="2113440"/>
                </a:lnTo>
                <a:lnTo>
                  <a:pt x="905023" y="2107748"/>
                </a:lnTo>
                <a:lnTo>
                  <a:pt x="911418" y="2102371"/>
                </a:lnTo>
                <a:lnTo>
                  <a:pt x="917813" y="2097311"/>
                </a:lnTo>
                <a:lnTo>
                  <a:pt x="924528" y="2091935"/>
                </a:lnTo>
                <a:lnTo>
                  <a:pt x="936679" y="2083396"/>
                </a:lnTo>
                <a:lnTo>
                  <a:pt x="947871" y="2075805"/>
                </a:lnTo>
                <a:lnTo>
                  <a:pt x="952348" y="2073275"/>
                </a:lnTo>
                <a:close/>
                <a:moveTo>
                  <a:pt x="2074146" y="1830388"/>
                </a:moveTo>
                <a:lnTo>
                  <a:pt x="2084311" y="1836100"/>
                </a:lnTo>
                <a:lnTo>
                  <a:pt x="2094475" y="1842129"/>
                </a:lnTo>
                <a:lnTo>
                  <a:pt x="2113851" y="1854187"/>
                </a:lnTo>
                <a:lnTo>
                  <a:pt x="2132274" y="1866879"/>
                </a:lnTo>
                <a:lnTo>
                  <a:pt x="2149744" y="1879572"/>
                </a:lnTo>
                <a:lnTo>
                  <a:pt x="2166896" y="1892581"/>
                </a:lnTo>
                <a:lnTo>
                  <a:pt x="2182460" y="1904957"/>
                </a:lnTo>
                <a:lnTo>
                  <a:pt x="2196754" y="1917332"/>
                </a:lnTo>
                <a:lnTo>
                  <a:pt x="2210412" y="1928755"/>
                </a:lnTo>
                <a:lnTo>
                  <a:pt x="2222800" y="1940178"/>
                </a:lnTo>
                <a:lnTo>
                  <a:pt x="2233282" y="1950332"/>
                </a:lnTo>
                <a:lnTo>
                  <a:pt x="2250752" y="1967150"/>
                </a:lnTo>
                <a:lnTo>
                  <a:pt x="2261552" y="1978573"/>
                </a:lnTo>
                <a:lnTo>
                  <a:pt x="2265363" y="1982698"/>
                </a:lnTo>
                <a:lnTo>
                  <a:pt x="2231376" y="1980160"/>
                </a:lnTo>
                <a:lnTo>
                  <a:pt x="2231376" y="1983650"/>
                </a:lnTo>
                <a:lnTo>
                  <a:pt x="2230741" y="1990631"/>
                </a:lnTo>
                <a:lnTo>
                  <a:pt x="2230106" y="1994756"/>
                </a:lnTo>
                <a:lnTo>
                  <a:pt x="2228835" y="2000467"/>
                </a:lnTo>
                <a:lnTo>
                  <a:pt x="2225341" y="2013160"/>
                </a:lnTo>
                <a:lnTo>
                  <a:pt x="2221212" y="2026487"/>
                </a:lnTo>
                <a:lnTo>
                  <a:pt x="2218671" y="2033468"/>
                </a:lnTo>
                <a:lnTo>
                  <a:pt x="2216130" y="2040132"/>
                </a:lnTo>
                <a:lnTo>
                  <a:pt x="2212953" y="2046478"/>
                </a:lnTo>
                <a:lnTo>
                  <a:pt x="2209777" y="2052507"/>
                </a:lnTo>
                <a:lnTo>
                  <a:pt x="2206283" y="2059170"/>
                </a:lnTo>
                <a:lnTo>
                  <a:pt x="2202471" y="2065834"/>
                </a:lnTo>
                <a:lnTo>
                  <a:pt x="2198342" y="2072180"/>
                </a:lnTo>
                <a:lnTo>
                  <a:pt x="2194213" y="2078209"/>
                </a:lnTo>
                <a:lnTo>
                  <a:pt x="2184684" y="2090901"/>
                </a:lnTo>
                <a:lnTo>
                  <a:pt x="2175155" y="2103911"/>
                </a:lnTo>
                <a:lnTo>
                  <a:pt x="2163402" y="2115652"/>
                </a:lnTo>
                <a:lnTo>
                  <a:pt x="2151650" y="2128027"/>
                </a:lnTo>
                <a:lnTo>
                  <a:pt x="2145297" y="2134056"/>
                </a:lnTo>
                <a:lnTo>
                  <a:pt x="2138944" y="2139768"/>
                </a:lnTo>
                <a:lnTo>
                  <a:pt x="2132274" y="2145479"/>
                </a:lnTo>
                <a:lnTo>
                  <a:pt x="2125286" y="2150874"/>
                </a:lnTo>
                <a:lnTo>
                  <a:pt x="2118615" y="2156585"/>
                </a:lnTo>
                <a:lnTo>
                  <a:pt x="2111310" y="2162297"/>
                </a:lnTo>
                <a:lnTo>
                  <a:pt x="2096699" y="2172768"/>
                </a:lnTo>
                <a:lnTo>
                  <a:pt x="2081452" y="2182922"/>
                </a:lnTo>
                <a:lnTo>
                  <a:pt x="2065888" y="2193393"/>
                </a:lnTo>
                <a:lnTo>
                  <a:pt x="2049688" y="2202913"/>
                </a:lnTo>
                <a:lnTo>
                  <a:pt x="2033171" y="2212115"/>
                </a:lnTo>
                <a:lnTo>
                  <a:pt x="2016654" y="2221317"/>
                </a:lnTo>
                <a:lnTo>
                  <a:pt x="1999820" y="2229567"/>
                </a:lnTo>
                <a:lnTo>
                  <a:pt x="1991243" y="2234009"/>
                </a:lnTo>
                <a:lnTo>
                  <a:pt x="1982350" y="2238134"/>
                </a:lnTo>
                <a:lnTo>
                  <a:pt x="1965197" y="2246384"/>
                </a:lnTo>
                <a:lnTo>
                  <a:pt x="1929622" y="2261933"/>
                </a:lnTo>
                <a:lnTo>
                  <a:pt x="1894047" y="2275895"/>
                </a:lnTo>
                <a:lnTo>
                  <a:pt x="1858789" y="2288904"/>
                </a:lnTo>
                <a:lnTo>
                  <a:pt x="1841002" y="2294933"/>
                </a:lnTo>
                <a:lnTo>
                  <a:pt x="1823850" y="2300645"/>
                </a:lnTo>
                <a:lnTo>
                  <a:pt x="1806062" y="2306039"/>
                </a:lnTo>
                <a:lnTo>
                  <a:pt x="1789227" y="2311433"/>
                </a:lnTo>
                <a:lnTo>
                  <a:pt x="1772075" y="2316193"/>
                </a:lnTo>
                <a:lnTo>
                  <a:pt x="1755558" y="2321270"/>
                </a:lnTo>
                <a:lnTo>
                  <a:pt x="1723159" y="2329520"/>
                </a:lnTo>
                <a:lnTo>
                  <a:pt x="1692666" y="2337136"/>
                </a:lnTo>
                <a:lnTo>
                  <a:pt x="1664079" y="2343482"/>
                </a:lnTo>
                <a:lnTo>
                  <a:pt x="1638033" y="2349194"/>
                </a:lnTo>
                <a:lnTo>
                  <a:pt x="1613892" y="2353953"/>
                </a:lnTo>
                <a:lnTo>
                  <a:pt x="1593246" y="2358078"/>
                </a:lnTo>
                <a:lnTo>
                  <a:pt x="1575141" y="2360934"/>
                </a:lnTo>
                <a:lnTo>
                  <a:pt x="1541154" y="2366963"/>
                </a:lnTo>
                <a:lnTo>
                  <a:pt x="1520825" y="2221634"/>
                </a:lnTo>
                <a:lnTo>
                  <a:pt x="1552906" y="2217192"/>
                </a:lnTo>
                <a:lnTo>
                  <a:pt x="1569741" y="2215288"/>
                </a:lnTo>
                <a:lnTo>
                  <a:pt x="1589752" y="2212749"/>
                </a:lnTo>
                <a:lnTo>
                  <a:pt x="1612304" y="2208942"/>
                </a:lnTo>
                <a:lnTo>
                  <a:pt x="1637080" y="2204817"/>
                </a:lnTo>
                <a:lnTo>
                  <a:pt x="1664079" y="2200374"/>
                </a:lnTo>
                <a:lnTo>
                  <a:pt x="1692666" y="2194663"/>
                </a:lnTo>
                <a:lnTo>
                  <a:pt x="1723159" y="2188634"/>
                </a:lnTo>
                <a:lnTo>
                  <a:pt x="1754923" y="2181970"/>
                </a:lnTo>
                <a:lnTo>
                  <a:pt x="1770804" y="2178162"/>
                </a:lnTo>
                <a:lnTo>
                  <a:pt x="1787321" y="2174355"/>
                </a:lnTo>
                <a:lnTo>
                  <a:pt x="1820038" y="2165787"/>
                </a:lnTo>
                <a:lnTo>
                  <a:pt x="1852754" y="2155951"/>
                </a:lnTo>
                <a:lnTo>
                  <a:pt x="1885788" y="2145797"/>
                </a:lnTo>
                <a:lnTo>
                  <a:pt x="1918187" y="2134056"/>
                </a:lnTo>
                <a:lnTo>
                  <a:pt x="1934069" y="2128027"/>
                </a:lnTo>
                <a:lnTo>
                  <a:pt x="1941692" y="2124537"/>
                </a:lnTo>
                <a:lnTo>
                  <a:pt x="1949316" y="2121681"/>
                </a:lnTo>
                <a:lnTo>
                  <a:pt x="1964880" y="2115017"/>
                </a:lnTo>
                <a:lnTo>
                  <a:pt x="1979491" y="2108036"/>
                </a:lnTo>
                <a:lnTo>
                  <a:pt x="2007761" y="2093757"/>
                </a:lnTo>
                <a:lnTo>
                  <a:pt x="2033489" y="2078526"/>
                </a:lnTo>
                <a:lnTo>
                  <a:pt x="2045559" y="2070911"/>
                </a:lnTo>
                <a:lnTo>
                  <a:pt x="2051277" y="2066786"/>
                </a:lnTo>
                <a:lnTo>
                  <a:pt x="2056994" y="2062978"/>
                </a:lnTo>
                <a:lnTo>
                  <a:pt x="2062076" y="2058853"/>
                </a:lnTo>
                <a:lnTo>
                  <a:pt x="2067476" y="2055045"/>
                </a:lnTo>
                <a:lnTo>
                  <a:pt x="2077323" y="2046795"/>
                </a:lnTo>
                <a:lnTo>
                  <a:pt x="2094475" y="2031564"/>
                </a:lnTo>
                <a:lnTo>
                  <a:pt x="2107181" y="2016016"/>
                </a:lnTo>
                <a:lnTo>
                  <a:pt x="2112898" y="2009035"/>
                </a:lnTo>
                <a:lnTo>
                  <a:pt x="2115121" y="2005544"/>
                </a:lnTo>
                <a:lnTo>
                  <a:pt x="2117027" y="2002054"/>
                </a:lnTo>
                <a:lnTo>
                  <a:pt x="2119251" y="1998881"/>
                </a:lnTo>
                <a:lnTo>
                  <a:pt x="2120839" y="1995708"/>
                </a:lnTo>
                <a:lnTo>
                  <a:pt x="2123062" y="1990948"/>
                </a:lnTo>
                <a:lnTo>
                  <a:pt x="2124968" y="1987140"/>
                </a:lnTo>
                <a:lnTo>
                  <a:pt x="2125921" y="1985237"/>
                </a:lnTo>
                <a:lnTo>
                  <a:pt x="2126874" y="1983650"/>
                </a:lnTo>
                <a:lnTo>
                  <a:pt x="2127192" y="1983333"/>
                </a:lnTo>
                <a:lnTo>
                  <a:pt x="2128145" y="1982381"/>
                </a:lnTo>
                <a:lnTo>
                  <a:pt x="2128462" y="1979208"/>
                </a:lnTo>
                <a:lnTo>
                  <a:pt x="2129415" y="1972544"/>
                </a:lnTo>
                <a:lnTo>
                  <a:pt x="2129415" y="1971275"/>
                </a:lnTo>
                <a:lnTo>
                  <a:pt x="2107816" y="1970006"/>
                </a:lnTo>
                <a:lnTo>
                  <a:pt x="2104640" y="1943351"/>
                </a:lnTo>
                <a:lnTo>
                  <a:pt x="2101781" y="1921457"/>
                </a:lnTo>
                <a:lnTo>
                  <a:pt x="2098604" y="1903053"/>
                </a:lnTo>
                <a:lnTo>
                  <a:pt x="2094793" y="1887504"/>
                </a:lnTo>
                <a:lnTo>
                  <a:pt x="2090663" y="1873543"/>
                </a:lnTo>
                <a:lnTo>
                  <a:pt x="2086217" y="1860215"/>
                </a:lnTo>
                <a:lnTo>
                  <a:pt x="2081134" y="1846254"/>
                </a:lnTo>
                <a:lnTo>
                  <a:pt x="2074146" y="1830388"/>
                </a:lnTo>
                <a:close/>
                <a:moveTo>
                  <a:pt x="604823" y="1655763"/>
                </a:moveTo>
                <a:lnTo>
                  <a:pt x="607339" y="1664401"/>
                </a:lnTo>
                <a:lnTo>
                  <a:pt x="610484" y="1672399"/>
                </a:lnTo>
                <a:lnTo>
                  <a:pt x="613314" y="1679438"/>
                </a:lnTo>
                <a:lnTo>
                  <a:pt x="616774" y="1685837"/>
                </a:lnTo>
                <a:lnTo>
                  <a:pt x="620234" y="1691595"/>
                </a:lnTo>
                <a:lnTo>
                  <a:pt x="623379" y="1696714"/>
                </a:lnTo>
                <a:lnTo>
                  <a:pt x="626838" y="1701193"/>
                </a:lnTo>
                <a:lnTo>
                  <a:pt x="630298" y="1705352"/>
                </a:lnTo>
                <a:lnTo>
                  <a:pt x="634386" y="1709512"/>
                </a:lnTo>
                <a:lnTo>
                  <a:pt x="638160" y="1713351"/>
                </a:lnTo>
                <a:lnTo>
                  <a:pt x="641620" y="1715910"/>
                </a:lnTo>
                <a:lnTo>
                  <a:pt x="644765" y="1718150"/>
                </a:lnTo>
                <a:lnTo>
                  <a:pt x="649483" y="1720709"/>
                </a:lnTo>
                <a:lnTo>
                  <a:pt x="651055" y="1721669"/>
                </a:lnTo>
                <a:lnTo>
                  <a:pt x="653257" y="1726148"/>
                </a:lnTo>
                <a:lnTo>
                  <a:pt x="657974" y="1738305"/>
                </a:lnTo>
                <a:lnTo>
                  <a:pt x="664579" y="1753662"/>
                </a:lnTo>
                <a:lnTo>
                  <a:pt x="667095" y="1761660"/>
                </a:lnTo>
                <a:lnTo>
                  <a:pt x="669296" y="1769659"/>
                </a:lnTo>
                <a:lnTo>
                  <a:pt x="669925" y="1773178"/>
                </a:lnTo>
                <a:lnTo>
                  <a:pt x="669611" y="1775737"/>
                </a:lnTo>
                <a:lnTo>
                  <a:pt x="668982" y="1777657"/>
                </a:lnTo>
                <a:lnTo>
                  <a:pt x="667409" y="1779576"/>
                </a:lnTo>
                <a:lnTo>
                  <a:pt x="665522" y="1780216"/>
                </a:lnTo>
                <a:lnTo>
                  <a:pt x="663006" y="1781176"/>
                </a:lnTo>
                <a:lnTo>
                  <a:pt x="660490" y="1781176"/>
                </a:lnTo>
                <a:lnTo>
                  <a:pt x="657345" y="1781176"/>
                </a:lnTo>
                <a:lnTo>
                  <a:pt x="654515" y="1780856"/>
                </a:lnTo>
                <a:lnTo>
                  <a:pt x="651370" y="1779896"/>
                </a:lnTo>
                <a:lnTo>
                  <a:pt x="645079" y="1778297"/>
                </a:lnTo>
                <a:lnTo>
                  <a:pt x="640362" y="1776697"/>
                </a:lnTo>
                <a:lnTo>
                  <a:pt x="636902" y="1774778"/>
                </a:lnTo>
                <a:lnTo>
                  <a:pt x="636273" y="1773818"/>
                </a:lnTo>
                <a:lnTo>
                  <a:pt x="635015" y="1772858"/>
                </a:lnTo>
                <a:lnTo>
                  <a:pt x="633443" y="1769659"/>
                </a:lnTo>
                <a:lnTo>
                  <a:pt x="632185" y="1765500"/>
                </a:lnTo>
                <a:lnTo>
                  <a:pt x="630298" y="1760701"/>
                </a:lnTo>
                <a:lnTo>
                  <a:pt x="627467" y="1749503"/>
                </a:lnTo>
                <a:lnTo>
                  <a:pt x="624951" y="1739905"/>
                </a:lnTo>
                <a:lnTo>
                  <a:pt x="623064" y="1730627"/>
                </a:lnTo>
                <a:lnTo>
                  <a:pt x="616460" y="1758461"/>
                </a:lnTo>
                <a:lnTo>
                  <a:pt x="617089" y="1761020"/>
                </a:lnTo>
                <a:lnTo>
                  <a:pt x="617089" y="1762620"/>
                </a:lnTo>
                <a:lnTo>
                  <a:pt x="617089" y="1763260"/>
                </a:lnTo>
                <a:lnTo>
                  <a:pt x="616774" y="1761660"/>
                </a:lnTo>
                <a:lnTo>
                  <a:pt x="615201" y="1757181"/>
                </a:lnTo>
                <a:lnTo>
                  <a:pt x="609855" y="1735746"/>
                </a:lnTo>
                <a:lnTo>
                  <a:pt x="607968" y="1727748"/>
                </a:lnTo>
                <a:lnTo>
                  <a:pt x="606395" y="1719749"/>
                </a:lnTo>
                <a:lnTo>
                  <a:pt x="605137" y="1712071"/>
                </a:lnTo>
                <a:lnTo>
                  <a:pt x="604508" y="1705033"/>
                </a:lnTo>
                <a:lnTo>
                  <a:pt x="603250" y="1691275"/>
                </a:lnTo>
                <a:lnTo>
                  <a:pt x="603250" y="1679438"/>
                </a:lnTo>
                <a:lnTo>
                  <a:pt x="603879" y="1669840"/>
                </a:lnTo>
                <a:lnTo>
                  <a:pt x="604194" y="1662162"/>
                </a:lnTo>
                <a:lnTo>
                  <a:pt x="604823" y="1655763"/>
                </a:lnTo>
                <a:close/>
                <a:moveTo>
                  <a:pt x="572788" y="1655763"/>
                </a:moveTo>
                <a:lnTo>
                  <a:pt x="574046" y="1662162"/>
                </a:lnTo>
                <a:lnTo>
                  <a:pt x="574361" y="1669840"/>
                </a:lnTo>
                <a:lnTo>
                  <a:pt x="574675" y="1679438"/>
                </a:lnTo>
                <a:lnTo>
                  <a:pt x="574361" y="1691275"/>
                </a:lnTo>
                <a:lnTo>
                  <a:pt x="573417" y="1705033"/>
                </a:lnTo>
                <a:lnTo>
                  <a:pt x="572788" y="1712071"/>
                </a:lnTo>
                <a:lnTo>
                  <a:pt x="571530" y="1719749"/>
                </a:lnTo>
                <a:lnTo>
                  <a:pt x="570272" y="1727748"/>
                </a:lnTo>
                <a:lnTo>
                  <a:pt x="568385" y="1735746"/>
                </a:lnTo>
                <a:lnTo>
                  <a:pt x="562724" y="1757181"/>
                </a:lnTo>
                <a:lnTo>
                  <a:pt x="561152" y="1761660"/>
                </a:lnTo>
                <a:lnTo>
                  <a:pt x="560837" y="1763260"/>
                </a:lnTo>
                <a:lnTo>
                  <a:pt x="560837" y="1762620"/>
                </a:lnTo>
                <a:lnTo>
                  <a:pt x="560837" y="1761020"/>
                </a:lnTo>
                <a:lnTo>
                  <a:pt x="561152" y="1758461"/>
                </a:lnTo>
                <a:lnTo>
                  <a:pt x="554547" y="1730627"/>
                </a:lnTo>
                <a:lnTo>
                  <a:pt x="553289" y="1736706"/>
                </a:lnTo>
                <a:lnTo>
                  <a:pt x="550144" y="1751103"/>
                </a:lnTo>
                <a:lnTo>
                  <a:pt x="548257" y="1759101"/>
                </a:lnTo>
                <a:lnTo>
                  <a:pt x="545741" y="1765819"/>
                </a:lnTo>
                <a:lnTo>
                  <a:pt x="543225" y="1771578"/>
                </a:lnTo>
                <a:lnTo>
                  <a:pt x="542281" y="1773498"/>
                </a:lnTo>
                <a:lnTo>
                  <a:pt x="541023" y="1774778"/>
                </a:lnTo>
                <a:lnTo>
                  <a:pt x="537878" y="1776697"/>
                </a:lnTo>
                <a:lnTo>
                  <a:pt x="532532" y="1778297"/>
                </a:lnTo>
                <a:lnTo>
                  <a:pt x="526556" y="1779896"/>
                </a:lnTo>
                <a:lnTo>
                  <a:pt x="523726" y="1780856"/>
                </a:lnTo>
                <a:lnTo>
                  <a:pt x="520581" y="1781176"/>
                </a:lnTo>
                <a:lnTo>
                  <a:pt x="517750" y="1781176"/>
                </a:lnTo>
                <a:lnTo>
                  <a:pt x="514605" y="1781176"/>
                </a:lnTo>
                <a:lnTo>
                  <a:pt x="512403" y="1780216"/>
                </a:lnTo>
                <a:lnTo>
                  <a:pt x="510516" y="1779576"/>
                </a:lnTo>
                <a:lnTo>
                  <a:pt x="509258" y="1777657"/>
                </a:lnTo>
                <a:lnTo>
                  <a:pt x="508000" y="1775737"/>
                </a:lnTo>
                <a:lnTo>
                  <a:pt x="508000" y="1773178"/>
                </a:lnTo>
                <a:lnTo>
                  <a:pt x="508315" y="1769659"/>
                </a:lnTo>
                <a:lnTo>
                  <a:pt x="510831" y="1761660"/>
                </a:lnTo>
                <a:lnTo>
                  <a:pt x="513661" y="1753662"/>
                </a:lnTo>
                <a:lnTo>
                  <a:pt x="519637" y="1738305"/>
                </a:lnTo>
                <a:lnTo>
                  <a:pt x="524669" y="1726148"/>
                </a:lnTo>
                <a:lnTo>
                  <a:pt x="526871" y="1721669"/>
                </a:lnTo>
                <a:lnTo>
                  <a:pt x="528129" y="1721349"/>
                </a:lnTo>
                <a:lnTo>
                  <a:pt x="531903" y="1718790"/>
                </a:lnTo>
                <a:lnTo>
                  <a:pt x="537564" y="1715270"/>
                </a:lnTo>
                <a:lnTo>
                  <a:pt x="540709" y="1712391"/>
                </a:lnTo>
                <a:lnTo>
                  <a:pt x="544168" y="1709192"/>
                </a:lnTo>
                <a:lnTo>
                  <a:pt x="547942" y="1705352"/>
                </a:lnTo>
                <a:lnTo>
                  <a:pt x="552031" y="1700873"/>
                </a:lnTo>
                <a:lnTo>
                  <a:pt x="555805" y="1695435"/>
                </a:lnTo>
                <a:lnTo>
                  <a:pt x="559265" y="1689036"/>
                </a:lnTo>
                <a:lnTo>
                  <a:pt x="563039" y="1682317"/>
                </a:lnTo>
                <a:lnTo>
                  <a:pt x="566813" y="1674319"/>
                </a:lnTo>
                <a:lnTo>
                  <a:pt x="569958" y="1665681"/>
                </a:lnTo>
                <a:lnTo>
                  <a:pt x="572788" y="1655763"/>
                </a:lnTo>
                <a:close/>
                <a:moveTo>
                  <a:pt x="1818954" y="1647825"/>
                </a:moveTo>
                <a:lnTo>
                  <a:pt x="1838895" y="1652921"/>
                </a:lnTo>
                <a:lnTo>
                  <a:pt x="1857254" y="1658335"/>
                </a:lnTo>
                <a:lnTo>
                  <a:pt x="1887641" y="1667252"/>
                </a:lnTo>
                <a:lnTo>
                  <a:pt x="1920876" y="1677444"/>
                </a:lnTo>
                <a:lnTo>
                  <a:pt x="1893022" y="1751013"/>
                </a:lnTo>
                <a:lnTo>
                  <a:pt x="1862952" y="1739548"/>
                </a:lnTo>
                <a:lnTo>
                  <a:pt x="1842377" y="1731904"/>
                </a:lnTo>
                <a:lnTo>
                  <a:pt x="1842061" y="1727764"/>
                </a:lnTo>
                <a:lnTo>
                  <a:pt x="1841744" y="1723624"/>
                </a:lnTo>
                <a:lnTo>
                  <a:pt x="1840795" y="1719802"/>
                </a:lnTo>
                <a:lnTo>
                  <a:pt x="1840162" y="1715662"/>
                </a:lnTo>
                <a:lnTo>
                  <a:pt x="1837313" y="1706744"/>
                </a:lnTo>
                <a:lnTo>
                  <a:pt x="1834147" y="1697190"/>
                </a:lnTo>
                <a:lnTo>
                  <a:pt x="1830666" y="1688272"/>
                </a:lnTo>
                <a:lnTo>
                  <a:pt x="1827500" y="1679355"/>
                </a:lnTo>
                <a:lnTo>
                  <a:pt x="1821486" y="1665979"/>
                </a:lnTo>
                <a:lnTo>
                  <a:pt x="1818321" y="1658972"/>
                </a:lnTo>
                <a:lnTo>
                  <a:pt x="1817688" y="1658016"/>
                </a:lnTo>
                <a:lnTo>
                  <a:pt x="1818954" y="1647825"/>
                </a:lnTo>
                <a:close/>
                <a:moveTo>
                  <a:pt x="471166" y="1647825"/>
                </a:moveTo>
                <a:lnTo>
                  <a:pt x="477838" y="1697288"/>
                </a:lnTo>
                <a:lnTo>
                  <a:pt x="477203" y="1698239"/>
                </a:lnTo>
                <a:lnTo>
                  <a:pt x="473072" y="1707434"/>
                </a:lnTo>
                <a:lnTo>
                  <a:pt x="465447" y="1725190"/>
                </a:lnTo>
                <a:lnTo>
                  <a:pt x="429546" y="1738190"/>
                </a:lnTo>
                <a:lnTo>
                  <a:pt x="412072" y="1744849"/>
                </a:lnTo>
                <a:lnTo>
                  <a:pt x="394280" y="1751507"/>
                </a:lnTo>
                <a:lnTo>
                  <a:pt x="362191" y="1765775"/>
                </a:lnTo>
                <a:lnTo>
                  <a:pt x="346623" y="1773068"/>
                </a:lnTo>
                <a:lnTo>
                  <a:pt x="338680" y="1776873"/>
                </a:lnTo>
                <a:lnTo>
                  <a:pt x="331055" y="1780678"/>
                </a:lnTo>
                <a:lnTo>
                  <a:pt x="316123" y="1788287"/>
                </a:lnTo>
                <a:lnTo>
                  <a:pt x="301508" y="1796214"/>
                </a:lnTo>
                <a:lnTo>
                  <a:pt x="287211" y="1804458"/>
                </a:lnTo>
                <a:lnTo>
                  <a:pt x="273549" y="1812702"/>
                </a:lnTo>
                <a:lnTo>
                  <a:pt x="247815" y="1829824"/>
                </a:lnTo>
                <a:lnTo>
                  <a:pt x="236060" y="1838702"/>
                </a:lnTo>
                <a:lnTo>
                  <a:pt x="230341" y="1842823"/>
                </a:lnTo>
                <a:lnTo>
                  <a:pt x="224940" y="1847897"/>
                </a:lnTo>
                <a:lnTo>
                  <a:pt x="219856" y="1852018"/>
                </a:lnTo>
                <a:lnTo>
                  <a:pt x="214455" y="1856457"/>
                </a:lnTo>
                <a:lnTo>
                  <a:pt x="204924" y="1865335"/>
                </a:lnTo>
                <a:lnTo>
                  <a:pt x="188403" y="1882774"/>
                </a:lnTo>
                <a:lnTo>
                  <a:pt x="176330" y="1899262"/>
                </a:lnTo>
                <a:lnTo>
                  <a:pt x="171246" y="1907189"/>
                </a:lnTo>
                <a:lnTo>
                  <a:pt x="169340" y="1910677"/>
                </a:lnTo>
                <a:lnTo>
                  <a:pt x="167434" y="1914481"/>
                </a:lnTo>
                <a:lnTo>
                  <a:pt x="165528" y="1918286"/>
                </a:lnTo>
                <a:lnTo>
                  <a:pt x="163939" y="1921457"/>
                </a:lnTo>
                <a:lnTo>
                  <a:pt x="162033" y="1926530"/>
                </a:lnTo>
                <a:lnTo>
                  <a:pt x="161080" y="1930969"/>
                </a:lnTo>
                <a:lnTo>
                  <a:pt x="160127" y="1932554"/>
                </a:lnTo>
                <a:lnTo>
                  <a:pt x="159491" y="1934457"/>
                </a:lnTo>
                <a:lnTo>
                  <a:pt x="159173" y="1935091"/>
                </a:lnTo>
                <a:lnTo>
                  <a:pt x="158856" y="1936359"/>
                </a:lnTo>
                <a:lnTo>
                  <a:pt x="157903" y="1939213"/>
                </a:lnTo>
                <a:lnTo>
                  <a:pt x="157585" y="1945871"/>
                </a:lnTo>
                <a:lnTo>
                  <a:pt x="157267" y="1948408"/>
                </a:lnTo>
                <a:lnTo>
                  <a:pt x="191580" y="1949359"/>
                </a:lnTo>
                <a:lnTo>
                  <a:pt x="196346" y="1981700"/>
                </a:lnTo>
                <a:lnTo>
                  <a:pt x="200794" y="2007700"/>
                </a:lnTo>
                <a:lnTo>
                  <a:pt x="203653" y="2019432"/>
                </a:lnTo>
                <a:lnTo>
                  <a:pt x="205877" y="2029578"/>
                </a:lnTo>
                <a:lnTo>
                  <a:pt x="208419" y="2039090"/>
                </a:lnTo>
                <a:lnTo>
                  <a:pt x="210960" y="2048285"/>
                </a:lnTo>
                <a:lnTo>
                  <a:pt x="213820" y="2056529"/>
                </a:lnTo>
                <a:lnTo>
                  <a:pt x="216679" y="2064773"/>
                </a:lnTo>
                <a:lnTo>
                  <a:pt x="222716" y="2080943"/>
                </a:lnTo>
                <a:lnTo>
                  <a:pt x="230341" y="2097431"/>
                </a:lnTo>
                <a:lnTo>
                  <a:pt x="238919" y="2116138"/>
                </a:lnTo>
                <a:lnTo>
                  <a:pt x="226210" y="2109797"/>
                </a:lnTo>
                <a:lnTo>
                  <a:pt x="214137" y="2103138"/>
                </a:lnTo>
                <a:lnTo>
                  <a:pt x="202064" y="2096163"/>
                </a:lnTo>
                <a:lnTo>
                  <a:pt x="189991" y="2089504"/>
                </a:lnTo>
                <a:lnTo>
                  <a:pt x="167116" y="2075236"/>
                </a:lnTo>
                <a:lnTo>
                  <a:pt x="144876" y="2060651"/>
                </a:lnTo>
                <a:lnTo>
                  <a:pt x="123907" y="2046066"/>
                </a:lnTo>
                <a:lnTo>
                  <a:pt x="104209" y="2031797"/>
                </a:lnTo>
                <a:lnTo>
                  <a:pt x="85782" y="2017529"/>
                </a:lnTo>
                <a:lnTo>
                  <a:pt x="69261" y="2003895"/>
                </a:lnTo>
                <a:lnTo>
                  <a:pt x="53693" y="1991212"/>
                </a:lnTo>
                <a:lnTo>
                  <a:pt x="40349" y="1979481"/>
                </a:lnTo>
                <a:lnTo>
                  <a:pt x="28276" y="1969017"/>
                </a:lnTo>
                <a:lnTo>
                  <a:pt x="18427" y="1960139"/>
                </a:lnTo>
                <a:lnTo>
                  <a:pt x="4448" y="1946823"/>
                </a:lnTo>
                <a:lnTo>
                  <a:pt x="0" y="1942066"/>
                </a:lnTo>
                <a:lnTo>
                  <a:pt x="56870" y="1944286"/>
                </a:lnTo>
                <a:lnTo>
                  <a:pt x="57823" y="1934774"/>
                </a:lnTo>
                <a:lnTo>
                  <a:pt x="59094" y="1928432"/>
                </a:lnTo>
                <a:lnTo>
                  <a:pt x="59730" y="1924311"/>
                </a:lnTo>
                <a:lnTo>
                  <a:pt x="61318" y="1918603"/>
                </a:lnTo>
                <a:lnTo>
                  <a:pt x="65131" y="1906238"/>
                </a:lnTo>
                <a:lnTo>
                  <a:pt x="69579" y="1893238"/>
                </a:lnTo>
                <a:lnTo>
                  <a:pt x="72756" y="1886262"/>
                </a:lnTo>
                <a:lnTo>
                  <a:pt x="75615" y="1879921"/>
                </a:lnTo>
                <a:lnTo>
                  <a:pt x="78792" y="1873896"/>
                </a:lnTo>
                <a:lnTo>
                  <a:pt x="82287" y="1868506"/>
                </a:lnTo>
                <a:lnTo>
                  <a:pt x="85782" y="1862165"/>
                </a:lnTo>
                <a:lnTo>
                  <a:pt x="89595" y="1855506"/>
                </a:lnTo>
                <a:lnTo>
                  <a:pt x="94043" y="1849482"/>
                </a:lnTo>
                <a:lnTo>
                  <a:pt x="98491" y="1843458"/>
                </a:lnTo>
                <a:lnTo>
                  <a:pt x="108340" y="1831726"/>
                </a:lnTo>
                <a:lnTo>
                  <a:pt x="118506" y="1819677"/>
                </a:lnTo>
                <a:lnTo>
                  <a:pt x="130262" y="1808263"/>
                </a:lnTo>
                <a:lnTo>
                  <a:pt x="142652" y="1797482"/>
                </a:lnTo>
                <a:lnTo>
                  <a:pt x="149007" y="1791775"/>
                </a:lnTo>
                <a:lnTo>
                  <a:pt x="155361" y="1786068"/>
                </a:lnTo>
                <a:lnTo>
                  <a:pt x="162033" y="1781312"/>
                </a:lnTo>
                <a:lnTo>
                  <a:pt x="169340" y="1775922"/>
                </a:lnTo>
                <a:lnTo>
                  <a:pt x="176330" y="1770848"/>
                </a:lnTo>
                <a:lnTo>
                  <a:pt x="183637" y="1765775"/>
                </a:lnTo>
                <a:lnTo>
                  <a:pt x="190627" y="1761019"/>
                </a:lnTo>
                <a:lnTo>
                  <a:pt x="198252" y="1756263"/>
                </a:lnTo>
                <a:lnTo>
                  <a:pt x="213820" y="1747068"/>
                </a:lnTo>
                <a:lnTo>
                  <a:pt x="229388" y="1737873"/>
                </a:lnTo>
                <a:lnTo>
                  <a:pt x="245591" y="1729312"/>
                </a:lnTo>
                <a:lnTo>
                  <a:pt x="262112" y="1721068"/>
                </a:lnTo>
                <a:lnTo>
                  <a:pt x="279268" y="1713459"/>
                </a:lnTo>
                <a:lnTo>
                  <a:pt x="296425" y="1705849"/>
                </a:lnTo>
                <a:lnTo>
                  <a:pt x="305003" y="1702044"/>
                </a:lnTo>
                <a:lnTo>
                  <a:pt x="313899" y="1698239"/>
                </a:lnTo>
                <a:lnTo>
                  <a:pt x="331055" y="1691581"/>
                </a:lnTo>
                <a:lnTo>
                  <a:pt x="366321" y="1678264"/>
                </a:lnTo>
                <a:lnTo>
                  <a:pt x="392691" y="1670020"/>
                </a:lnTo>
                <a:lnTo>
                  <a:pt x="419061" y="1662093"/>
                </a:lnTo>
                <a:lnTo>
                  <a:pt x="445114" y="1654801"/>
                </a:lnTo>
                <a:lnTo>
                  <a:pt x="471166" y="1647825"/>
                </a:lnTo>
                <a:close/>
                <a:moveTo>
                  <a:pt x="1722423" y="1617663"/>
                </a:moveTo>
                <a:lnTo>
                  <a:pt x="1724939" y="1626279"/>
                </a:lnTo>
                <a:lnTo>
                  <a:pt x="1728084" y="1634257"/>
                </a:lnTo>
                <a:lnTo>
                  <a:pt x="1730914" y="1641278"/>
                </a:lnTo>
                <a:lnTo>
                  <a:pt x="1734374" y="1647660"/>
                </a:lnTo>
                <a:lnTo>
                  <a:pt x="1737519" y="1653404"/>
                </a:lnTo>
                <a:lnTo>
                  <a:pt x="1740978" y="1658829"/>
                </a:lnTo>
                <a:lnTo>
                  <a:pt x="1744438" y="1663297"/>
                </a:lnTo>
                <a:lnTo>
                  <a:pt x="1747583" y="1667126"/>
                </a:lnTo>
                <a:lnTo>
                  <a:pt x="1751672" y="1671594"/>
                </a:lnTo>
                <a:lnTo>
                  <a:pt x="1755446" y="1675104"/>
                </a:lnTo>
                <a:lnTo>
                  <a:pt x="1759220" y="1677657"/>
                </a:lnTo>
                <a:lnTo>
                  <a:pt x="1762050" y="1679891"/>
                </a:lnTo>
                <a:lnTo>
                  <a:pt x="1766768" y="1682444"/>
                </a:lnTo>
                <a:lnTo>
                  <a:pt x="1768655" y="1683401"/>
                </a:lnTo>
                <a:lnTo>
                  <a:pt x="1770856" y="1688188"/>
                </a:lnTo>
                <a:lnTo>
                  <a:pt x="1775574" y="1699995"/>
                </a:lnTo>
                <a:lnTo>
                  <a:pt x="1781549" y="1715313"/>
                </a:lnTo>
                <a:lnTo>
                  <a:pt x="1784695" y="1723291"/>
                </a:lnTo>
                <a:lnTo>
                  <a:pt x="1786896" y="1731269"/>
                </a:lnTo>
                <a:lnTo>
                  <a:pt x="1787525" y="1734779"/>
                </a:lnTo>
                <a:lnTo>
                  <a:pt x="1787211" y="1737332"/>
                </a:lnTo>
                <a:lnTo>
                  <a:pt x="1786267" y="1739566"/>
                </a:lnTo>
                <a:lnTo>
                  <a:pt x="1785009" y="1741161"/>
                </a:lnTo>
                <a:lnTo>
                  <a:pt x="1783122" y="1742438"/>
                </a:lnTo>
                <a:lnTo>
                  <a:pt x="1780606" y="1742757"/>
                </a:lnTo>
                <a:lnTo>
                  <a:pt x="1777775" y="1743076"/>
                </a:lnTo>
                <a:lnTo>
                  <a:pt x="1774945" y="1742757"/>
                </a:lnTo>
                <a:lnTo>
                  <a:pt x="1771800" y="1742438"/>
                </a:lnTo>
                <a:lnTo>
                  <a:pt x="1768655" y="1741800"/>
                </a:lnTo>
                <a:lnTo>
                  <a:pt x="1762679" y="1739885"/>
                </a:lnTo>
                <a:lnTo>
                  <a:pt x="1757647" y="1738289"/>
                </a:lnTo>
                <a:lnTo>
                  <a:pt x="1754502" y="1736375"/>
                </a:lnTo>
                <a:lnTo>
                  <a:pt x="1753559" y="1735417"/>
                </a:lnTo>
                <a:lnTo>
                  <a:pt x="1752615" y="1734460"/>
                </a:lnTo>
                <a:lnTo>
                  <a:pt x="1751043" y="1731269"/>
                </a:lnTo>
                <a:lnTo>
                  <a:pt x="1749470" y="1727120"/>
                </a:lnTo>
                <a:lnTo>
                  <a:pt x="1747583" y="1722334"/>
                </a:lnTo>
                <a:lnTo>
                  <a:pt x="1744752" y="1711803"/>
                </a:lnTo>
                <a:lnTo>
                  <a:pt x="1742551" y="1701591"/>
                </a:lnTo>
                <a:lnTo>
                  <a:pt x="1740664" y="1692337"/>
                </a:lnTo>
                <a:lnTo>
                  <a:pt x="1733745" y="1720100"/>
                </a:lnTo>
                <a:lnTo>
                  <a:pt x="1734374" y="1722653"/>
                </a:lnTo>
                <a:lnTo>
                  <a:pt x="1734688" y="1724248"/>
                </a:lnTo>
                <a:lnTo>
                  <a:pt x="1734688" y="1724886"/>
                </a:lnTo>
                <a:lnTo>
                  <a:pt x="1733745" y="1723291"/>
                </a:lnTo>
                <a:lnTo>
                  <a:pt x="1732801" y="1719142"/>
                </a:lnTo>
                <a:lnTo>
                  <a:pt x="1727140" y="1697442"/>
                </a:lnTo>
                <a:lnTo>
                  <a:pt x="1725253" y="1689464"/>
                </a:lnTo>
                <a:lnTo>
                  <a:pt x="1723995" y="1681806"/>
                </a:lnTo>
                <a:lnTo>
                  <a:pt x="1722737" y="1674147"/>
                </a:lnTo>
                <a:lnTo>
                  <a:pt x="1722108" y="1666807"/>
                </a:lnTo>
                <a:lnTo>
                  <a:pt x="1720850" y="1653404"/>
                </a:lnTo>
                <a:lnTo>
                  <a:pt x="1720850" y="1641278"/>
                </a:lnTo>
                <a:lnTo>
                  <a:pt x="1721165" y="1631704"/>
                </a:lnTo>
                <a:lnTo>
                  <a:pt x="1721479" y="1624045"/>
                </a:lnTo>
                <a:lnTo>
                  <a:pt x="1722423" y="1617663"/>
                </a:lnTo>
                <a:close/>
                <a:moveTo>
                  <a:pt x="1690388" y="1617663"/>
                </a:moveTo>
                <a:lnTo>
                  <a:pt x="1691017" y="1624045"/>
                </a:lnTo>
                <a:lnTo>
                  <a:pt x="1691646" y="1631704"/>
                </a:lnTo>
                <a:lnTo>
                  <a:pt x="1692275" y="1641278"/>
                </a:lnTo>
                <a:lnTo>
                  <a:pt x="1691646" y="1653404"/>
                </a:lnTo>
                <a:lnTo>
                  <a:pt x="1691017" y="1666807"/>
                </a:lnTo>
                <a:lnTo>
                  <a:pt x="1689759" y="1674147"/>
                </a:lnTo>
                <a:lnTo>
                  <a:pt x="1688816" y="1681806"/>
                </a:lnTo>
                <a:lnTo>
                  <a:pt x="1687243" y="1689464"/>
                </a:lnTo>
                <a:lnTo>
                  <a:pt x="1685356" y="1697442"/>
                </a:lnTo>
                <a:lnTo>
                  <a:pt x="1680009" y="1719142"/>
                </a:lnTo>
                <a:lnTo>
                  <a:pt x="1678751" y="1723291"/>
                </a:lnTo>
                <a:lnTo>
                  <a:pt x="1678122" y="1724886"/>
                </a:lnTo>
                <a:lnTo>
                  <a:pt x="1678122" y="1724248"/>
                </a:lnTo>
                <a:lnTo>
                  <a:pt x="1678437" y="1722653"/>
                </a:lnTo>
                <a:lnTo>
                  <a:pt x="1678751" y="1720100"/>
                </a:lnTo>
                <a:lnTo>
                  <a:pt x="1672147" y="1692337"/>
                </a:lnTo>
                <a:lnTo>
                  <a:pt x="1670889" y="1698719"/>
                </a:lnTo>
                <a:lnTo>
                  <a:pt x="1667429" y="1712760"/>
                </a:lnTo>
                <a:lnTo>
                  <a:pt x="1665228" y="1720738"/>
                </a:lnTo>
                <a:lnTo>
                  <a:pt x="1663026" y="1728078"/>
                </a:lnTo>
                <a:lnTo>
                  <a:pt x="1660825" y="1733184"/>
                </a:lnTo>
                <a:lnTo>
                  <a:pt x="1659881" y="1735098"/>
                </a:lnTo>
                <a:lnTo>
                  <a:pt x="1658623" y="1736375"/>
                </a:lnTo>
                <a:lnTo>
                  <a:pt x="1655164" y="1738289"/>
                </a:lnTo>
                <a:lnTo>
                  <a:pt x="1650131" y="1739885"/>
                </a:lnTo>
                <a:lnTo>
                  <a:pt x="1644156" y="1741800"/>
                </a:lnTo>
                <a:lnTo>
                  <a:pt x="1641011" y="1742438"/>
                </a:lnTo>
                <a:lnTo>
                  <a:pt x="1637866" y="1742757"/>
                </a:lnTo>
                <a:lnTo>
                  <a:pt x="1634721" y="1743076"/>
                </a:lnTo>
                <a:lnTo>
                  <a:pt x="1632205" y="1742757"/>
                </a:lnTo>
                <a:lnTo>
                  <a:pt x="1630003" y="1742438"/>
                </a:lnTo>
                <a:lnTo>
                  <a:pt x="1627802" y="1741161"/>
                </a:lnTo>
                <a:lnTo>
                  <a:pt x="1626544" y="1739566"/>
                </a:lnTo>
                <a:lnTo>
                  <a:pt x="1625600" y="1737332"/>
                </a:lnTo>
                <a:lnTo>
                  <a:pt x="1625600" y="1734779"/>
                </a:lnTo>
                <a:lnTo>
                  <a:pt x="1625915" y="1731269"/>
                </a:lnTo>
                <a:lnTo>
                  <a:pt x="1628431" y="1723291"/>
                </a:lnTo>
                <a:lnTo>
                  <a:pt x="1630947" y="1715313"/>
                </a:lnTo>
                <a:lnTo>
                  <a:pt x="1636922" y="1699995"/>
                </a:lnTo>
                <a:lnTo>
                  <a:pt x="1642269" y="1688188"/>
                </a:lnTo>
                <a:lnTo>
                  <a:pt x="1644156" y="1683401"/>
                </a:lnTo>
                <a:lnTo>
                  <a:pt x="1645728" y="1683082"/>
                </a:lnTo>
                <a:lnTo>
                  <a:pt x="1649188" y="1681167"/>
                </a:lnTo>
                <a:lnTo>
                  <a:pt x="1654849" y="1677338"/>
                </a:lnTo>
                <a:lnTo>
                  <a:pt x="1658309" y="1674147"/>
                </a:lnTo>
                <a:lnTo>
                  <a:pt x="1661454" y="1671275"/>
                </a:lnTo>
                <a:lnTo>
                  <a:pt x="1665228" y="1667126"/>
                </a:lnTo>
                <a:lnTo>
                  <a:pt x="1669002" y="1662659"/>
                </a:lnTo>
                <a:lnTo>
                  <a:pt x="1673090" y="1657234"/>
                </a:lnTo>
                <a:lnTo>
                  <a:pt x="1676864" y="1651170"/>
                </a:lnTo>
                <a:lnTo>
                  <a:pt x="1680638" y="1644150"/>
                </a:lnTo>
                <a:lnTo>
                  <a:pt x="1684098" y="1636172"/>
                </a:lnTo>
                <a:lnTo>
                  <a:pt x="1687243" y="1627556"/>
                </a:lnTo>
                <a:lnTo>
                  <a:pt x="1690388" y="1617663"/>
                </a:lnTo>
                <a:close/>
                <a:moveTo>
                  <a:pt x="752205" y="1595438"/>
                </a:moveTo>
                <a:lnTo>
                  <a:pt x="760414" y="1653904"/>
                </a:lnTo>
                <a:lnTo>
                  <a:pt x="728212" y="1659909"/>
                </a:lnTo>
                <a:lnTo>
                  <a:pt x="704851" y="1663701"/>
                </a:lnTo>
                <a:lnTo>
                  <a:pt x="713374" y="1600495"/>
                </a:lnTo>
                <a:lnTo>
                  <a:pt x="719057" y="1599863"/>
                </a:lnTo>
                <a:lnTo>
                  <a:pt x="752205" y="1595438"/>
                </a:lnTo>
                <a:close/>
                <a:moveTo>
                  <a:pt x="1462714" y="1589088"/>
                </a:moveTo>
                <a:lnTo>
                  <a:pt x="1492809" y="1592290"/>
                </a:lnTo>
                <a:lnTo>
                  <a:pt x="1522586" y="1595493"/>
                </a:lnTo>
                <a:lnTo>
                  <a:pt x="1523536" y="1591009"/>
                </a:lnTo>
                <a:lnTo>
                  <a:pt x="1531456" y="1596453"/>
                </a:lnTo>
                <a:lnTo>
                  <a:pt x="1534307" y="1596774"/>
                </a:lnTo>
                <a:lnTo>
                  <a:pt x="1547295" y="1598375"/>
                </a:lnTo>
                <a:lnTo>
                  <a:pt x="1560916" y="1599656"/>
                </a:lnTo>
                <a:lnTo>
                  <a:pt x="1587209" y="1603498"/>
                </a:lnTo>
                <a:lnTo>
                  <a:pt x="1591961" y="1638403"/>
                </a:lnTo>
                <a:lnTo>
                  <a:pt x="1598613" y="1643207"/>
                </a:lnTo>
                <a:lnTo>
                  <a:pt x="1592911" y="1644487"/>
                </a:lnTo>
                <a:lnTo>
                  <a:pt x="1594812" y="1658577"/>
                </a:lnTo>
                <a:lnTo>
                  <a:pt x="1593861" y="1659538"/>
                </a:lnTo>
                <a:lnTo>
                  <a:pt x="1591644" y="1663701"/>
                </a:lnTo>
                <a:lnTo>
                  <a:pt x="1579923" y="1661459"/>
                </a:lnTo>
                <a:lnTo>
                  <a:pt x="1568202" y="1659218"/>
                </a:lnTo>
                <a:lnTo>
                  <a:pt x="1544444" y="1655055"/>
                </a:lnTo>
                <a:lnTo>
                  <a:pt x="1530822" y="1658577"/>
                </a:lnTo>
                <a:lnTo>
                  <a:pt x="1521952" y="1661139"/>
                </a:lnTo>
                <a:lnTo>
                  <a:pt x="1515300" y="1663381"/>
                </a:lnTo>
                <a:lnTo>
                  <a:pt x="1516567" y="1650572"/>
                </a:lnTo>
                <a:lnTo>
                  <a:pt x="1487740" y="1645768"/>
                </a:lnTo>
                <a:lnTo>
                  <a:pt x="1458913" y="1641605"/>
                </a:lnTo>
                <a:lnTo>
                  <a:pt x="1462714" y="1589088"/>
                </a:lnTo>
                <a:close/>
                <a:moveTo>
                  <a:pt x="725488" y="1373188"/>
                </a:moveTo>
                <a:lnTo>
                  <a:pt x="815523" y="1389804"/>
                </a:lnTo>
                <a:lnTo>
                  <a:pt x="816801" y="1390443"/>
                </a:lnTo>
                <a:lnTo>
                  <a:pt x="818397" y="1390762"/>
                </a:lnTo>
                <a:lnTo>
                  <a:pt x="820951" y="1392360"/>
                </a:lnTo>
                <a:lnTo>
                  <a:pt x="823824" y="1394596"/>
                </a:lnTo>
                <a:lnTo>
                  <a:pt x="826059" y="1397472"/>
                </a:lnTo>
                <a:lnTo>
                  <a:pt x="827975" y="1401307"/>
                </a:lnTo>
                <a:lnTo>
                  <a:pt x="829891" y="1405461"/>
                </a:lnTo>
                <a:lnTo>
                  <a:pt x="831168" y="1409934"/>
                </a:lnTo>
                <a:lnTo>
                  <a:pt x="832764" y="1415046"/>
                </a:lnTo>
                <a:lnTo>
                  <a:pt x="834999" y="1425910"/>
                </a:lnTo>
                <a:lnTo>
                  <a:pt x="836915" y="1437094"/>
                </a:lnTo>
                <a:lnTo>
                  <a:pt x="838511" y="1448597"/>
                </a:lnTo>
                <a:lnTo>
                  <a:pt x="839469" y="1460100"/>
                </a:lnTo>
                <a:lnTo>
                  <a:pt x="839788" y="1463615"/>
                </a:lnTo>
                <a:lnTo>
                  <a:pt x="839788" y="1466491"/>
                </a:lnTo>
                <a:lnTo>
                  <a:pt x="839150" y="1468728"/>
                </a:lnTo>
                <a:lnTo>
                  <a:pt x="838511" y="1469686"/>
                </a:lnTo>
                <a:lnTo>
                  <a:pt x="837553" y="1470325"/>
                </a:lnTo>
                <a:lnTo>
                  <a:pt x="836276" y="1470325"/>
                </a:lnTo>
                <a:lnTo>
                  <a:pt x="834680" y="1469367"/>
                </a:lnTo>
                <a:lnTo>
                  <a:pt x="833083" y="1468408"/>
                </a:lnTo>
                <a:lnTo>
                  <a:pt x="829891" y="1464574"/>
                </a:lnTo>
                <a:lnTo>
                  <a:pt x="826059" y="1459461"/>
                </a:lnTo>
                <a:lnTo>
                  <a:pt x="822547" y="1454349"/>
                </a:lnTo>
                <a:lnTo>
                  <a:pt x="819993" y="1448278"/>
                </a:lnTo>
                <a:lnTo>
                  <a:pt x="818397" y="1444124"/>
                </a:lnTo>
                <a:lnTo>
                  <a:pt x="817120" y="1440289"/>
                </a:lnTo>
                <a:lnTo>
                  <a:pt x="816801" y="1438053"/>
                </a:lnTo>
                <a:lnTo>
                  <a:pt x="816481" y="1434218"/>
                </a:lnTo>
                <a:lnTo>
                  <a:pt x="815843" y="1431662"/>
                </a:lnTo>
                <a:lnTo>
                  <a:pt x="814885" y="1430384"/>
                </a:lnTo>
                <a:lnTo>
                  <a:pt x="814246" y="1429745"/>
                </a:lnTo>
                <a:lnTo>
                  <a:pt x="812969" y="1428786"/>
                </a:lnTo>
                <a:lnTo>
                  <a:pt x="812331" y="1428467"/>
                </a:lnTo>
                <a:lnTo>
                  <a:pt x="811692" y="1428786"/>
                </a:lnTo>
                <a:lnTo>
                  <a:pt x="810415" y="1428786"/>
                </a:lnTo>
                <a:lnTo>
                  <a:pt x="809776" y="1429745"/>
                </a:lnTo>
                <a:lnTo>
                  <a:pt x="808499" y="1430384"/>
                </a:lnTo>
                <a:lnTo>
                  <a:pt x="807861" y="1431662"/>
                </a:lnTo>
                <a:lnTo>
                  <a:pt x="806903" y="1433579"/>
                </a:lnTo>
                <a:lnTo>
                  <a:pt x="805945" y="1437094"/>
                </a:lnTo>
                <a:lnTo>
                  <a:pt x="805307" y="1439970"/>
                </a:lnTo>
                <a:lnTo>
                  <a:pt x="804668" y="1443165"/>
                </a:lnTo>
                <a:lnTo>
                  <a:pt x="804349" y="1450514"/>
                </a:lnTo>
                <a:lnTo>
                  <a:pt x="804029" y="1453390"/>
                </a:lnTo>
                <a:lnTo>
                  <a:pt x="803391" y="1456585"/>
                </a:lnTo>
                <a:lnTo>
                  <a:pt x="802433" y="1459461"/>
                </a:lnTo>
                <a:lnTo>
                  <a:pt x="801475" y="1461698"/>
                </a:lnTo>
                <a:lnTo>
                  <a:pt x="799879" y="1464574"/>
                </a:lnTo>
                <a:lnTo>
                  <a:pt x="797963" y="1466491"/>
                </a:lnTo>
                <a:lnTo>
                  <a:pt x="796048" y="1468408"/>
                </a:lnTo>
                <a:lnTo>
                  <a:pt x="793813" y="1469686"/>
                </a:lnTo>
                <a:lnTo>
                  <a:pt x="791259" y="1470964"/>
                </a:lnTo>
                <a:lnTo>
                  <a:pt x="788066" y="1471923"/>
                </a:lnTo>
                <a:lnTo>
                  <a:pt x="785192" y="1472881"/>
                </a:lnTo>
                <a:lnTo>
                  <a:pt x="781361" y="1473201"/>
                </a:lnTo>
                <a:lnTo>
                  <a:pt x="777530" y="1473201"/>
                </a:lnTo>
                <a:lnTo>
                  <a:pt x="773060" y="1473201"/>
                </a:lnTo>
                <a:lnTo>
                  <a:pt x="769867" y="1472562"/>
                </a:lnTo>
                <a:lnTo>
                  <a:pt x="766674" y="1471603"/>
                </a:lnTo>
                <a:lnTo>
                  <a:pt x="763801" y="1470645"/>
                </a:lnTo>
                <a:lnTo>
                  <a:pt x="760927" y="1468728"/>
                </a:lnTo>
                <a:lnTo>
                  <a:pt x="758373" y="1466810"/>
                </a:lnTo>
                <a:lnTo>
                  <a:pt x="755500" y="1464574"/>
                </a:lnTo>
                <a:lnTo>
                  <a:pt x="753265" y="1461698"/>
                </a:lnTo>
                <a:lnTo>
                  <a:pt x="751030" y="1459142"/>
                </a:lnTo>
                <a:lnTo>
                  <a:pt x="746879" y="1452751"/>
                </a:lnTo>
                <a:lnTo>
                  <a:pt x="743048" y="1445721"/>
                </a:lnTo>
                <a:lnTo>
                  <a:pt x="739856" y="1437733"/>
                </a:lnTo>
                <a:lnTo>
                  <a:pt x="736663" y="1429745"/>
                </a:lnTo>
                <a:lnTo>
                  <a:pt x="734428" y="1422076"/>
                </a:lnTo>
                <a:lnTo>
                  <a:pt x="732193" y="1413129"/>
                </a:lnTo>
                <a:lnTo>
                  <a:pt x="730277" y="1404182"/>
                </a:lnTo>
                <a:lnTo>
                  <a:pt x="728362" y="1395875"/>
                </a:lnTo>
                <a:lnTo>
                  <a:pt x="727404" y="1388525"/>
                </a:lnTo>
                <a:lnTo>
                  <a:pt x="725807" y="1377342"/>
                </a:lnTo>
                <a:lnTo>
                  <a:pt x="725488" y="1373188"/>
                </a:lnTo>
                <a:close/>
                <a:moveTo>
                  <a:pt x="1574800" y="1371600"/>
                </a:moveTo>
                <a:lnTo>
                  <a:pt x="1574165" y="1375754"/>
                </a:lnTo>
                <a:lnTo>
                  <a:pt x="1572578" y="1386937"/>
                </a:lnTo>
                <a:lnTo>
                  <a:pt x="1571308" y="1394287"/>
                </a:lnTo>
                <a:lnTo>
                  <a:pt x="1570038" y="1402914"/>
                </a:lnTo>
                <a:lnTo>
                  <a:pt x="1568133" y="1411541"/>
                </a:lnTo>
                <a:lnTo>
                  <a:pt x="1565275" y="1420488"/>
                </a:lnTo>
                <a:lnTo>
                  <a:pt x="1562735" y="1429115"/>
                </a:lnTo>
                <a:lnTo>
                  <a:pt x="1559878" y="1437104"/>
                </a:lnTo>
                <a:lnTo>
                  <a:pt x="1556703" y="1444772"/>
                </a:lnTo>
                <a:lnTo>
                  <a:pt x="1552893" y="1451483"/>
                </a:lnTo>
                <a:lnTo>
                  <a:pt x="1548765" y="1457873"/>
                </a:lnTo>
                <a:lnTo>
                  <a:pt x="1546543" y="1460749"/>
                </a:lnTo>
                <a:lnTo>
                  <a:pt x="1544003" y="1463305"/>
                </a:lnTo>
                <a:lnTo>
                  <a:pt x="1541780" y="1465542"/>
                </a:lnTo>
                <a:lnTo>
                  <a:pt x="1539240" y="1467459"/>
                </a:lnTo>
                <a:lnTo>
                  <a:pt x="1536065" y="1469057"/>
                </a:lnTo>
                <a:lnTo>
                  <a:pt x="1533525" y="1470015"/>
                </a:lnTo>
                <a:lnTo>
                  <a:pt x="1530350" y="1471293"/>
                </a:lnTo>
                <a:lnTo>
                  <a:pt x="1527175" y="1471613"/>
                </a:lnTo>
                <a:lnTo>
                  <a:pt x="1523048" y="1471613"/>
                </a:lnTo>
                <a:lnTo>
                  <a:pt x="1518920" y="1471613"/>
                </a:lnTo>
                <a:lnTo>
                  <a:pt x="1515428" y="1471293"/>
                </a:lnTo>
                <a:lnTo>
                  <a:pt x="1511935" y="1470654"/>
                </a:lnTo>
                <a:lnTo>
                  <a:pt x="1509078" y="1469696"/>
                </a:lnTo>
                <a:lnTo>
                  <a:pt x="1506538" y="1468098"/>
                </a:lnTo>
                <a:lnTo>
                  <a:pt x="1503998" y="1466820"/>
                </a:lnTo>
                <a:lnTo>
                  <a:pt x="1502410" y="1464903"/>
                </a:lnTo>
                <a:lnTo>
                  <a:pt x="1500823" y="1462986"/>
                </a:lnTo>
                <a:lnTo>
                  <a:pt x="1499235" y="1460429"/>
                </a:lnTo>
                <a:lnTo>
                  <a:pt x="1498283" y="1457873"/>
                </a:lnTo>
                <a:lnTo>
                  <a:pt x="1497013" y="1454997"/>
                </a:lnTo>
                <a:lnTo>
                  <a:pt x="1496378" y="1451802"/>
                </a:lnTo>
                <a:lnTo>
                  <a:pt x="1495743" y="1448926"/>
                </a:lnTo>
                <a:lnTo>
                  <a:pt x="1495425" y="1441897"/>
                </a:lnTo>
                <a:lnTo>
                  <a:pt x="1495108" y="1439340"/>
                </a:lnTo>
                <a:lnTo>
                  <a:pt x="1494790" y="1437423"/>
                </a:lnTo>
                <a:lnTo>
                  <a:pt x="1494473" y="1435186"/>
                </a:lnTo>
                <a:lnTo>
                  <a:pt x="1493838" y="1432950"/>
                </a:lnTo>
                <a:lnTo>
                  <a:pt x="1493203" y="1431033"/>
                </a:lnTo>
                <a:lnTo>
                  <a:pt x="1492568" y="1429754"/>
                </a:lnTo>
                <a:lnTo>
                  <a:pt x="1491298" y="1428476"/>
                </a:lnTo>
                <a:lnTo>
                  <a:pt x="1490663" y="1427837"/>
                </a:lnTo>
                <a:lnTo>
                  <a:pt x="1489393" y="1427518"/>
                </a:lnTo>
                <a:lnTo>
                  <a:pt x="1488440" y="1426879"/>
                </a:lnTo>
                <a:lnTo>
                  <a:pt x="1487488" y="1427518"/>
                </a:lnTo>
                <a:lnTo>
                  <a:pt x="1486535" y="1427837"/>
                </a:lnTo>
                <a:lnTo>
                  <a:pt x="1485583" y="1428476"/>
                </a:lnTo>
                <a:lnTo>
                  <a:pt x="1484948" y="1429754"/>
                </a:lnTo>
                <a:lnTo>
                  <a:pt x="1484313" y="1431033"/>
                </a:lnTo>
                <a:lnTo>
                  <a:pt x="1483995" y="1432630"/>
                </a:lnTo>
                <a:lnTo>
                  <a:pt x="1483360" y="1434547"/>
                </a:lnTo>
                <a:lnTo>
                  <a:pt x="1483360" y="1436784"/>
                </a:lnTo>
                <a:lnTo>
                  <a:pt x="1483043" y="1438701"/>
                </a:lnTo>
                <a:lnTo>
                  <a:pt x="1482725" y="1441258"/>
                </a:lnTo>
                <a:lnTo>
                  <a:pt x="1481455" y="1444453"/>
                </a:lnTo>
                <a:lnTo>
                  <a:pt x="1478915" y="1450524"/>
                </a:lnTo>
                <a:lnTo>
                  <a:pt x="1475423" y="1456595"/>
                </a:lnTo>
                <a:lnTo>
                  <a:pt x="1471930" y="1462027"/>
                </a:lnTo>
                <a:lnTo>
                  <a:pt x="1469708" y="1464903"/>
                </a:lnTo>
                <a:lnTo>
                  <a:pt x="1467168" y="1466820"/>
                </a:lnTo>
                <a:lnTo>
                  <a:pt x="1464945" y="1468098"/>
                </a:lnTo>
                <a:lnTo>
                  <a:pt x="1463675" y="1468737"/>
                </a:lnTo>
                <a:lnTo>
                  <a:pt x="1462723" y="1468737"/>
                </a:lnTo>
                <a:lnTo>
                  <a:pt x="1462088" y="1468098"/>
                </a:lnTo>
                <a:lnTo>
                  <a:pt x="1461770" y="1467459"/>
                </a:lnTo>
                <a:lnTo>
                  <a:pt x="1460818" y="1466181"/>
                </a:lnTo>
                <a:lnTo>
                  <a:pt x="1460500" y="1462986"/>
                </a:lnTo>
                <a:lnTo>
                  <a:pt x="1460818" y="1458512"/>
                </a:lnTo>
                <a:lnTo>
                  <a:pt x="1462088" y="1447329"/>
                </a:lnTo>
                <a:lnTo>
                  <a:pt x="1463675" y="1435826"/>
                </a:lnTo>
                <a:lnTo>
                  <a:pt x="1465263" y="1424322"/>
                </a:lnTo>
                <a:lnTo>
                  <a:pt x="1467803" y="1413458"/>
                </a:lnTo>
                <a:lnTo>
                  <a:pt x="1469073" y="1408346"/>
                </a:lnTo>
                <a:lnTo>
                  <a:pt x="1470978" y="1403873"/>
                </a:lnTo>
                <a:lnTo>
                  <a:pt x="1472565" y="1399719"/>
                </a:lnTo>
                <a:lnTo>
                  <a:pt x="1474788" y="1395884"/>
                </a:lnTo>
                <a:lnTo>
                  <a:pt x="1476693" y="1393328"/>
                </a:lnTo>
                <a:lnTo>
                  <a:pt x="1479233" y="1390772"/>
                </a:lnTo>
                <a:lnTo>
                  <a:pt x="1482090" y="1389174"/>
                </a:lnTo>
                <a:lnTo>
                  <a:pt x="1483360" y="1388855"/>
                </a:lnTo>
                <a:lnTo>
                  <a:pt x="1484948" y="1388535"/>
                </a:lnTo>
                <a:lnTo>
                  <a:pt x="1574800" y="1371600"/>
                </a:lnTo>
                <a:close/>
                <a:moveTo>
                  <a:pt x="325438" y="1127125"/>
                </a:moveTo>
                <a:lnTo>
                  <a:pt x="380683" y="1141095"/>
                </a:lnTo>
                <a:lnTo>
                  <a:pt x="381953" y="1141730"/>
                </a:lnTo>
                <a:lnTo>
                  <a:pt x="383858" y="1143000"/>
                </a:lnTo>
                <a:lnTo>
                  <a:pt x="385446" y="1144905"/>
                </a:lnTo>
                <a:lnTo>
                  <a:pt x="386716" y="1147445"/>
                </a:lnTo>
                <a:lnTo>
                  <a:pt x="387986" y="1150302"/>
                </a:lnTo>
                <a:lnTo>
                  <a:pt x="389256" y="1153477"/>
                </a:lnTo>
                <a:lnTo>
                  <a:pt x="391161" y="1161415"/>
                </a:lnTo>
                <a:lnTo>
                  <a:pt x="392748" y="1170305"/>
                </a:lnTo>
                <a:lnTo>
                  <a:pt x="393701" y="1179830"/>
                </a:lnTo>
                <a:lnTo>
                  <a:pt x="395288" y="1198562"/>
                </a:lnTo>
                <a:lnTo>
                  <a:pt x="395288" y="1202372"/>
                </a:lnTo>
                <a:lnTo>
                  <a:pt x="395288" y="1204595"/>
                </a:lnTo>
                <a:lnTo>
                  <a:pt x="394336" y="1206500"/>
                </a:lnTo>
                <a:lnTo>
                  <a:pt x="393701" y="1206817"/>
                </a:lnTo>
                <a:lnTo>
                  <a:pt x="393066" y="1206817"/>
                </a:lnTo>
                <a:lnTo>
                  <a:pt x="391796" y="1205865"/>
                </a:lnTo>
                <a:lnTo>
                  <a:pt x="390208" y="1204277"/>
                </a:lnTo>
                <a:lnTo>
                  <a:pt x="388938" y="1202372"/>
                </a:lnTo>
                <a:lnTo>
                  <a:pt x="386081" y="1197292"/>
                </a:lnTo>
                <a:lnTo>
                  <a:pt x="383858" y="1191577"/>
                </a:lnTo>
                <a:lnTo>
                  <a:pt x="381953" y="1185545"/>
                </a:lnTo>
                <a:lnTo>
                  <a:pt x="381636" y="1183005"/>
                </a:lnTo>
                <a:lnTo>
                  <a:pt x="381318" y="1180465"/>
                </a:lnTo>
                <a:lnTo>
                  <a:pt x="381001" y="1177290"/>
                </a:lnTo>
                <a:lnTo>
                  <a:pt x="380048" y="1174750"/>
                </a:lnTo>
                <a:lnTo>
                  <a:pt x="379731" y="1173480"/>
                </a:lnTo>
                <a:lnTo>
                  <a:pt x="379096" y="1172845"/>
                </a:lnTo>
                <a:lnTo>
                  <a:pt x="378461" y="1172845"/>
                </a:lnTo>
                <a:lnTo>
                  <a:pt x="377508" y="1172210"/>
                </a:lnTo>
                <a:lnTo>
                  <a:pt x="376873" y="1172845"/>
                </a:lnTo>
                <a:lnTo>
                  <a:pt x="376556" y="1173480"/>
                </a:lnTo>
                <a:lnTo>
                  <a:pt x="375603" y="1174115"/>
                </a:lnTo>
                <a:lnTo>
                  <a:pt x="374968" y="1175702"/>
                </a:lnTo>
                <a:lnTo>
                  <a:pt x="374333" y="1179512"/>
                </a:lnTo>
                <a:lnTo>
                  <a:pt x="373698" y="1184592"/>
                </a:lnTo>
                <a:lnTo>
                  <a:pt x="373698" y="1190625"/>
                </a:lnTo>
                <a:lnTo>
                  <a:pt x="373063" y="1196022"/>
                </a:lnTo>
                <a:lnTo>
                  <a:pt x="371476" y="1200150"/>
                </a:lnTo>
                <a:lnTo>
                  <a:pt x="370841" y="1202055"/>
                </a:lnTo>
                <a:lnTo>
                  <a:pt x="369571" y="1203960"/>
                </a:lnTo>
                <a:lnTo>
                  <a:pt x="368618" y="1205547"/>
                </a:lnTo>
                <a:lnTo>
                  <a:pt x="367031" y="1206500"/>
                </a:lnTo>
                <a:lnTo>
                  <a:pt x="365443" y="1207770"/>
                </a:lnTo>
                <a:lnTo>
                  <a:pt x="363538" y="1208405"/>
                </a:lnTo>
                <a:lnTo>
                  <a:pt x="361633" y="1209040"/>
                </a:lnTo>
                <a:lnTo>
                  <a:pt x="359411" y="1209675"/>
                </a:lnTo>
                <a:lnTo>
                  <a:pt x="357188" y="1209675"/>
                </a:lnTo>
                <a:lnTo>
                  <a:pt x="354648" y="1209675"/>
                </a:lnTo>
                <a:lnTo>
                  <a:pt x="352426" y="1208722"/>
                </a:lnTo>
                <a:lnTo>
                  <a:pt x="350203" y="1208087"/>
                </a:lnTo>
                <a:lnTo>
                  <a:pt x="348298" y="1206817"/>
                </a:lnTo>
                <a:lnTo>
                  <a:pt x="346393" y="1204912"/>
                </a:lnTo>
                <a:lnTo>
                  <a:pt x="344488" y="1203325"/>
                </a:lnTo>
                <a:lnTo>
                  <a:pt x="342901" y="1200785"/>
                </a:lnTo>
                <a:lnTo>
                  <a:pt x="339726" y="1195705"/>
                </a:lnTo>
                <a:lnTo>
                  <a:pt x="336868" y="1189355"/>
                </a:lnTo>
                <a:lnTo>
                  <a:pt x="334646" y="1182052"/>
                </a:lnTo>
                <a:lnTo>
                  <a:pt x="332423" y="1175067"/>
                </a:lnTo>
                <a:lnTo>
                  <a:pt x="330836" y="1167447"/>
                </a:lnTo>
                <a:lnTo>
                  <a:pt x="329566" y="1159827"/>
                </a:lnTo>
                <a:lnTo>
                  <a:pt x="327978" y="1152525"/>
                </a:lnTo>
                <a:lnTo>
                  <a:pt x="326391" y="1139507"/>
                </a:lnTo>
                <a:lnTo>
                  <a:pt x="325438" y="1127125"/>
                </a:lnTo>
                <a:close/>
                <a:moveTo>
                  <a:pt x="1965325" y="1058863"/>
                </a:moveTo>
                <a:lnTo>
                  <a:pt x="1964373" y="1071293"/>
                </a:lnTo>
                <a:lnTo>
                  <a:pt x="1962785" y="1084361"/>
                </a:lnTo>
                <a:lnTo>
                  <a:pt x="1961833" y="1091692"/>
                </a:lnTo>
                <a:lnTo>
                  <a:pt x="1960245" y="1099022"/>
                </a:lnTo>
                <a:lnTo>
                  <a:pt x="1958340" y="1106672"/>
                </a:lnTo>
                <a:lnTo>
                  <a:pt x="1956118" y="1114321"/>
                </a:lnTo>
                <a:lnTo>
                  <a:pt x="1953895" y="1121014"/>
                </a:lnTo>
                <a:lnTo>
                  <a:pt x="1951038" y="1127389"/>
                </a:lnTo>
                <a:lnTo>
                  <a:pt x="1948180" y="1132807"/>
                </a:lnTo>
                <a:lnTo>
                  <a:pt x="1946275" y="1135038"/>
                </a:lnTo>
                <a:lnTo>
                  <a:pt x="1944370" y="1136951"/>
                </a:lnTo>
                <a:lnTo>
                  <a:pt x="1942465" y="1138863"/>
                </a:lnTo>
                <a:lnTo>
                  <a:pt x="1940560" y="1139819"/>
                </a:lnTo>
                <a:lnTo>
                  <a:pt x="1938655" y="1141094"/>
                </a:lnTo>
                <a:lnTo>
                  <a:pt x="1936433" y="1141413"/>
                </a:lnTo>
                <a:lnTo>
                  <a:pt x="1933893" y="1141413"/>
                </a:lnTo>
                <a:lnTo>
                  <a:pt x="1931353" y="1141413"/>
                </a:lnTo>
                <a:lnTo>
                  <a:pt x="1928813" y="1141094"/>
                </a:lnTo>
                <a:lnTo>
                  <a:pt x="1927225" y="1140775"/>
                </a:lnTo>
                <a:lnTo>
                  <a:pt x="1925320" y="1139501"/>
                </a:lnTo>
                <a:lnTo>
                  <a:pt x="1923733" y="1138863"/>
                </a:lnTo>
                <a:lnTo>
                  <a:pt x="1922145" y="1137269"/>
                </a:lnTo>
                <a:lnTo>
                  <a:pt x="1921193" y="1135676"/>
                </a:lnTo>
                <a:lnTo>
                  <a:pt x="1919923" y="1134401"/>
                </a:lnTo>
                <a:lnTo>
                  <a:pt x="1919288" y="1132489"/>
                </a:lnTo>
                <a:lnTo>
                  <a:pt x="1917700" y="1127708"/>
                </a:lnTo>
                <a:lnTo>
                  <a:pt x="1917383" y="1122608"/>
                </a:lnTo>
                <a:lnTo>
                  <a:pt x="1917065" y="1116552"/>
                </a:lnTo>
                <a:lnTo>
                  <a:pt x="1916430" y="1111134"/>
                </a:lnTo>
                <a:lnTo>
                  <a:pt x="1915795" y="1107628"/>
                </a:lnTo>
                <a:lnTo>
                  <a:pt x="1915160" y="1106353"/>
                </a:lnTo>
                <a:lnTo>
                  <a:pt x="1914525" y="1105078"/>
                </a:lnTo>
                <a:lnTo>
                  <a:pt x="1913890" y="1104441"/>
                </a:lnTo>
                <a:lnTo>
                  <a:pt x="1913255" y="1104441"/>
                </a:lnTo>
                <a:lnTo>
                  <a:pt x="1912303" y="1104441"/>
                </a:lnTo>
                <a:lnTo>
                  <a:pt x="1911668" y="1104759"/>
                </a:lnTo>
                <a:lnTo>
                  <a:pt x="1911350" y="1105078"/>
                </a:lnTo>
                <a:lnTo>
                  <a:pt x="1910398" y="1106353"/>
                </a:lnTo>
                <a:lnTo>
                  <a:pt x="1909763" y="1108903"/>
                </a:lnTo>
                <a:lnTo>
                  <a:pt x="1909445" y="1112409"/>
                </a:lnTo>
                <a:lnTo>
                  <a:pt x="1909445" y="1114640"/>
                </a:lnTo>
                <a:lnTo>
                  <a:pt x="1908810" y="1117190"/>
                </a:lnTo>
                <a:lnTo>
                  <a:pt x="1907223" y="1123246"/>
                </a:lnTo>
                <a:lnTo>
                  <a:pt x="1904683" y="1129301"/>
                </a:lnTo>
                <a:lnTo>
                  <a:pt x="1901825" y="1134401"/>
                </a:lnTo>
                <a:lnTo>
                  <a:pt x="1900238" y="1136632"/>
                </a:lnTo>
                <a:lnTo>
                  <a:pt x="1899285" y="1137907"/>
                </a:lnTo>
                <a:lnTo>
                  <a:pt x="1898015" y="1138863"/>
                </a:lnTo>
                <a:lnTo>
                  <a:pt x="1897063" y="1139182"/>
                </a:lnTo>
                <a:lnTo>
                  <a:pt x="1896110" y="1138544"/>
                </a:lnTo>
                <a:lnTo>
                  <a:pt x="1895475" y="1136951"/>
                </a:lnTo>
                <a:lnTo>
                  <a:pt x="1895475" y="1134401"/>
                </a:lnTo>
                <a:lnTo>
                  <a:pt x="1895475" y="1130576"/>
                </a:lnTo>
                <a:lnTo>
                  <a:pt x="1897380" y="1111771"/>
                </a:lnTo>
                <a:lnTo>
                  <a:pt x="1898650" y="1102210"/>
                </a:lnTo>
                <a:lnTo>
                  <a:pt x="1899920" y="1093604"/>
                </a:lnTo>
                <a:lnTo>
                  <a:pt x="1901825" y="1085636"/>
                </a:lnTo>
                <a:lnTo>
                  <a:pt x="1902778" y="1082130"/>
                </a:lnTo>
                <a:lnTo>
                  <a:pt x="1904048" y="1079261"/>
                </a:lnTo>
                <a:lnTo>
                  <a:pt x="1905318" y="1076393"/>
                </a:lnTo>
                <a:lnTo>
                  <a:pt x="1906905" y="1074481"/>
                </a:lnTo>
                <a:lnTo>
                  <a:pt x="1908810" y="1073524"/>
                </a:lnTo>
                <a:lnTo>
                  <a:pt x="1910398" y="1072887"/>
                </a:lnTo>
                <a:lnTo>
                  <a:pt x="1965325" y="1058863"/>
                </a:lnTo>
                <a:close/>
                <a:moveTo>
                  <a:pt x="1336576" y="538163"/>
                </a:moveTo>
                <a:lnTo>
                  <a:pt x="1350233" y="538481"/>
                </a:lnTo>
                <a:lnTo>
                  <a:pt x="1363890" y="539116"/>
                </a:lnTo>
                <a:lnTo>
                  <a:pt x="1377547" y="541021"/>
                </a:lnTo>
                <a:lnTo>
                  <a:pt x="1391522" y="543243"/>
                </a:lnTo>
                <a:lnTo>
                  <a:pt x="1405497" y="546101"/>
                </a:lnTo>
                <a:lnTo>
                  <a:pt x="1418836" y="549276"/>
                </a:lnTo>
                <a:lnTo>
                  <a:pt x="1432493" y="553086"/>
                </a:lnTo>
                <a:lnTo>
                  <a:pt x="1446150" y="557531"/>
                </a:lnTo>
                <a:lnTo>
                  <a:pt x="1459490" y="562611"/>
                </a:lnTo>
                <a:lnTo>
                  <a:pt x="1472829" y="567373"/>
                </a:lnTo>
                <a:lnTo>
                  <a:pt x="1485533" y="573088"/>
                </a:lnTo>
                <a:lnTo>
                  <a:pt x="1498237" y="578803"/>
                </a:lnTo>
                <a:lnTo>
                  <a:pt x="1510306" y="584836"/>
                </a:lnTo>
                <a:lnTo>
                  <a:pt x="1522375" y="590868"/>
                </a:lnTo>
                <a:lnTo>
                  <a:pt x="1534127" y="597218"/>
                </a:lnTo>
                <a:lnTo>
                  <a:pt x="1544925" y="603568"/>
                </a:lnTo>
                <a:lnTo>
                  <a:pt x="1555724" y="609918"/>
                </a:lnTo>
                <a:lnTo>
                  <a:pt x="1565887" y="616268"/>
                </a:lnTo>
                <a:lnTo>
                  <a:pt x="1575415" y="622618"/>
                </a:lnTo>
                <a:lnTo>
                  <a:pt x="1584944" y="629285"/>
                </a:lnTo>
                <a:lnTo>
                  <a:pt x="1593201" y="635000"/>
                </a:lnTo>
                <a:lnTo>
                  <a:pt x="1600824" y="641033"/>
                </a:lnTo>
                <a:lnTo>
                  <a:pt x="1608129" y="647065"/>
                </a:lnTo>
                <a:lnTo>
                  <a:pt x="1614481" y="652780"/>
                </a:lnTo>
                <a:lnTo>
                  <a:pt x="1620198" y="657860"/>
                </a:lnTo>
                <a:lnTo>
                  <a:pt x="1624644" y="662623"/>
                </a:lnTo>
                <a:lnTo>
                  <a:pt x="1628773" y="667068"/>
                </a:lnTo>
                <a:lnTo>
                  <a:pt x="1631949" y="671195"/>
                </a:lnTo>
                <a:lnTo>
                  <a:pt x="1634172" y="674688"/>
                </a:lnTo>
                <a:lnTo>
                  <a:pt x="1635443" y="677545"/>
                </a:lnTo>
                <a:lnTo>
                  <a:pt x="1636395" y="683578"/>
                </a:lnTo>
                <a:lnTo>
                  <a:pt x="1636713" y="691515"/>
                </a:lnTo>
                <a:lnTo>
                  <a:pt x="1636713" y="702310"/>
                </a:lnTo>
                <a:lnTo>
                  <a:pt x="1636395" y="715328"/>
                </a:lnTo>
                <a:lnTo>
                  <a:pt x="1635125" y="746760"/>
                </a:lnTo>
                <a:lnTo>
                  <a:pt x="1633219" y="785178"/>
                </a:lnTo>
                <a:lnTo>
                  <a:pt x="1630361" y="829628"/>
                </a:lnTo>
                <a:lnTo>
                  <a:pt x="1626867" y="878523"/>
                </a:lnTo>
                <a:lnTo>
                  <a:pt x="1622738" y="930593"/>
                </a:lnTo>
                <a:lnTo>
                  <a:pt x="1617974" y="984568"/>
                </a:lnTo>
                <a:lnTo>
                  <a:pt x="1612893" y="1039496"/>
                </a:lnTo>
                <a:lnTo>
                  <a:pt x="1607811" y="1093471"/>
                </a:lnTo>
                <a:lnTo>
                  <a:pt x="1602412" y="1146176"/>
                </a:lnTo>
                <a:lnTo>
                  <a:pt x="1597330" y="1195388"/>
                </a:lnTo>
                <a:lnTo>
                  <a:pt x="1591931" y="1240473"/>
                </a:lnTo>
                <a:lnTo>
                  <a:pt x="1586532" y="1280478"/>
                </a:lnTo>
                <a:lnTo>
                  <a:pt x="1582085" y="1313181"/>
                </a:lnTo>
                <a:lnTo>
                  <a:pt x="1579862" y="1326516"/>
                </a:lnTo>
                <a:lnTo>
                  <a:pt x="1577639" y="1337946"/>
                </a:lnTo>
                <a:lnTo>
                  <a:pt x="1562076" y="1343978"/>
                </a:lnTo>
                <a:lnTo>
                  <a:pt x="1547149" y="1348741"/>
                </a:lnTo>
                <a:lnTo>
                  <a:pt x="1533174" y="1352868"/>
                </a:lnTo>
                <a:lnTo>
                  <a:pt x="1526504" y="1354456"/>
                </a:lnTo>
                <a:lnTo>
                  <a:pt x="1519835" y="1356043"/>
                </a:lnTo>
                <a:lnTo>
                  <a:pt x="1513800" y="1356996"/>
                </a:lnTo>
                <a:lnTo>
                  <a:pt x="1507766" y="1357948"/>
                </a:lnTo>
                <a:lnTo>
                  <a:pt x="1502049" y="1358266"/>
                </a:lnTo>
                <a:lnTo>
                  <a:pt x="1496332" y="1358266"/>
                </a:lnTo>
                <a:lnTo>
                  <a:pt x="1491568" y="1357948"/>
                </a:lnTo>
                <a:lnTo>
                  <a:pt x="1487121" y="1356996"/>
                </a:lnTo>
                <a:lnTo>
                  <a:pt x="1482357" y="1356361"/>
                </a:lnTo>
                <a:lnTo>
                  <a:pt x="1478864" y="1354773"/>
                </a:lnTo>
                <a:lnTo>
                  <a:pt x="1479816" y="1336041"/>
                </a:lnTo>
                <a:lnTo>
                  <a:pt x="1481404" y="1308418"/>
                </a:lnTo>
                <a:lnTo>
                  <a:pt x="1482992" y="1274128"/>
                </a:lnTo>
                <a:lnTo>
                  <a:pt x="1483945" y="1233806"/>
                </a:lnTo>
                <a:lnTo>
                  <a:pt x="1486486" y="1141096"/>
                </a:lnTo>
                <a:lnTo>
                  <a:pt x="1487439" y="1091883"/>
                </a:lnTo>
                <a:lnTo>
                  <a:pt x="1488074" y="1042353"/>
                </a:lnTo>
                <a:lnTo>
                  <a:pt x="1488392" y="993776"/>
                </a:lnTo>
                <a:lnTo>
                  <a:pt x="1489027" y="947738"/>
                </a:lnTo>
                <a:lnTo>
                  <a:pt x="1488392" y="905511"/>
                </a:lnTo>
                <a:lnTo>
                  <a:pt x="1487756" y="868681"/>
                </a:lnTo>
                <a:lnTo>
                  <a:pt x="1486486" y="838201"/>
                </a:lnTo>
                <a:lnTo>
                  <a:pt x="1486168" y="826136"/>
                </a:lnTo>
                <a:lnTo>
                  <a:pt x="1485216" y="815976"/>
                </a:lnTo>
                <a:lnTo>
                  <a:pt x="1484263" y="808038"/>
                </a:lnTo>
                <a:lnTo>
                  <a:pt x="1483310" y="802958"/>
                </a:lnTo>
                <a:lnTo>
                  <a:pt x="1482357" y="801371"/>
                </a:lnTo>
                <a:lnTo>
                  <a:pt x="1482040" y="800101"/>
                </a:lnTo>
                <a:lnTo>
                  <a:pt x="1481404" y="800101"/>
                </a:lnTo>
                <a:lnTo>
                  <a:pt x="1480452" y="800736"/>
                </a:lnTo>
                <a:lnTo>
                  <a:pt x="1476958" y="805498"/>
                </a:lnTo>
                <a:lnTo>
                  <a:pt x="1472829" y="810896"/>
                </a:lnTo>
                <a:lnTo>
                  <a:pt x="1465206" y="821691"/>
                </a:lnTo>
                <a:lnTo>
                  <a:pt x="1463301" y="824231"/>
                </a:lnTo>
                <a:lnTo>
                  <a:pt x="1438845" y="1187768"/>
                </a:lnTo>
                <a:lnTo>
                  <a:pt x="1432175" y="1263968"/>
                </a:lnTo>
                <a:lnTo>
                  <a:pt x="1426776" y="1322706"/>
                </a:lnTo>
                <a:lnTo>
                  <a:pt x="1421694" y="1375728"/>
                </a:lnTo>
                <a:lnTo>
                  <a:pt x="1420742" y="1381126"/>
                </a:lnTo>
                <a:lnTo>
                  <a:pt x="1418201" y="1389381"/>
                </a:lnTo>
                <a:lnTo>
                  <a:pt x="1415025" y="1397636"/>
                </a:lnTo>
                <a:lnTo>
                  <a:pt x="1411531" y="1405573"/>
                </a:lnTo>
                <a:lnTo>
                  <a:pt x="1407720" y="1413828"/>
                </a:lnTo>
                <a:lnTo>
                  <a:pt x="1403591" y="1421766"/>
                </a:lnTo>
                <a:lnTo>
                  <a:pt x="1398827" y="1430021"/>
                </a:lnTo>
                <a:lnTo>
                  <a:pt x="1393745" y="1437958"/>
                </a:lnTo>
                <a:lnTo>
                  <a:pt x="1388981" y="1445578"/>
                </a:lnTo>
                <a:lnTo>
                  <a:pt x="1342928" y="2051051"/>
                </a:lnTo>
                <a:lnTo>
                  <a:pt x="1220651" y="2051051"/>
                </a:lnTo>
                <a:lnTo>
                  <a:pt x="1159670" y="1569403"/>
                </a:lnTo>
                <a:lnTo>
                  <a:pt x="1151730" y="1570356"/>
                </a:lnTo>
                <a:lnTo>
                  <a:pt x="1148237" y="1570673"/>
                </a:lnTo>
                <a:lnTo>
                  <a:pt x="1144108" y="1570991"/>
                </a:lnTo>
                <a:lnTo>
                  <a:pt x="1138709" y="1570673"/>
                </a:lnTo>
                <a:lnTo>
                  <a:pt x="1133945" y="1570038"/>
                </a:lnTo>
                <a:lnTo>
                  <a:pt x="1076140" y="2049146"/>
                </a:lnTo>
                <a:lnTo>
                  <a:pt x="949099" y="2051051"/>
                </a:lnTo>
                <a:lnTo>
                  <a:pt x="902728" y="1437641"/>
                </a:lnTo>
                <a:lnTo>
                  <a:pt x="894153" y="1423988"/>
                </a:lnTo>
                <a:lnTo>
                  <a:pt x="890024" y="1417321"/>
                </a:lnTo>
                <a:lnTo>
                  <a:pt x="885895" y="1410018"/>
                </a:lnTo>
                <a:lnTo>
                  <a:pt x="882084" y="1403033"/>
                </a:lnTo>
                <a:lnTo>
                  <a:pt x="879226" y="1396048"/>
                </a:lnTo>
                <a:lnTo>
                  <a:pt x="876050" y="1389063"/>
                </a:lnTo>
                <a:lnTo>
                  <a:pt x="873191" y="1381443"/>
                </a:lnTo>
                <a:lnTo>
                  <a:pt x="872874" y="1375728"/>
                </a:lnTo>
                <a:lnTo>
                  <a:pt x="870650" y="1353186"/>
                </a:lnTo>
                <a:lnTo>
                  <a:pt x="864933" y="1293496"/>
                </a:lnTo>
                <a:lnTo>
                  <a:pt x="856676" y="1203643"/>
                </a:lnTo>
                <a:lnTo>
                  <a:pt x="847465" y="1091248"/>
                </a:lnTo>
                <a:lnTo>
                  <a:pt x="828726" y="815023"/>
                </a:lnTo>
                <a:lnTo>
                  <a:pt x="824915" y="811848"/>
                </a:lnTo>
                <a:lnTo>
                  <a:pt x="821739" y="808038"/>
                </a:lnTo>
                <a:lnTo>
                  <a:pt x="813799" y="800736"/>
                </a:lnTo>
                <a:lnTo>
                  <a:pt x="813481" y="800101"/>
                </a:lnTo>
                <a:lnTo>
                  <a:pt x="812529" y="801053"/>
                </a:lnTo>
                <a:lnTo>
                  <a:pt x="811893" y="803911"/>
                </a:lnTo>
                <a:lnTo>
                  <a:pt x="811576" y="809943"/>
                </a:lnTo>
                <a:lnTo>
                  <a:pt x="810623" y="818198"/>
                </a:lnTo>
                <a:lnTo>
                  <a:pt x="810305" y="841058"/>
                </a:lnTo>
                <a:lnTo>
                  <a:pt x="810623" y="872491"/>
                </a:lnTo>
                <a:lnTo>
                  <a:pt x="811576" y="909638"/>
                </a:lnTo>
                <a:lnTo>
                  <a:pt x="812846" y="951866"/>
                </a:lnTo>
                <a:lnTo>
                  <a:pt x="816340" y="1046481"/>
                </a:lnTo>
                <a:lnTo>
                  <a:pt x="820786" y="1144906"/>
                </a:lnTo>
                <a:lnTo>
                  <a:pt x="825233" y="1236981"/>
                </a:lnTo>
                <a:lnTo>
                  <a:pt x="829997" y="1311593"/>
                </a:lnTo>
                <a:lnTo>
                  <a:pt x="831903" y="1338581"/>
                </a:lnTo>
                <a:lnTo>
                  <a:pt x="833173" y="1357948"/>
                </a:lnTo>
                <a:lnTo>
                  <a:pt x="823962" y="1357948"/>
                </a:lnTo>
                <a:lnTo>
                  <a:pt x="812211" y="1358266"/>
                </a:lnTo>
                <a:lnTo>
                  <a:pt x="798236" y="1357948"/>
                </a:lnTo>
                <a:lnTo>
                  <a:pt x="790932" y="1357313"/>
                </a:lnTo>
                <a:lnTo>
                  <a:pt x="782991" y="1356678"/>
                </a:lnTo>
                <a:lnTo>
                  <a:pt x="775051" y="1355726"/>
                </a:lnTo>
                <a:lnTo>
                  <a:pt x="766794" y="1354456"/>
                </a:lnTo>
                <a:lnTo>
                  <a:pt x="758536" y="1352551"/>
                </a:lnTo>
                <a:lnTo>
                  <a:pt x="749643" y="1350328"/>
                </a:lnTo>
                <a:lnTo>
                  <a:pt x="741385" y="1347153"/>
                </a:lnTo>
                <a:lnTo>
                  <a:pt x="732810" y="1343978"/>
                </a:lnTo>
                <a:lnTo>
                  <a:pt x="724552" y="1340168"/>
                </a:lnTo>
                <a:lnTo>
                  <a:pt x="716612" y="1335406"/>
                </a:lnTo>
                <a:lnTo>
                  <a:pt x="714389" y="1323976"/>
                </a:lnTo>
                <a:lnTo>
                  <a:pt x="712483" y="1310958"/>
                </a:lnTo>
                <a:lnTo>
                  <a:pt x="708037" y="1279208"/>
                </a:lnTo>
                <a:lnTo>
                  <a:pt x="703908" y="1241108"/>
                </a:lnTo>
                <a:lnTo>
                  <a:pt x="699779" y="1198246"/>
                </a:lnTo>
                <a:lnTo>
                  <a:pt x="695650" y="1151256"/>
                </a:lnTo>
                <a:lnTo>
                  <a:pt x="691521" y="1101726"/>
                </a:lnTo>
                <a:lnTo>
                  <a:pt x="687710" y="1050608"/>
                </a:lnTo>
                <a:lnTo>
                  <a:pt x="684216" y="998856"/>
                </a:lnTo>
                <a:lnTo>
                  <a:pt x="681358" y="948056"/>
                </a:lnTo>
                <a:lnTo>
                  <a:pt x="678182" y="899161"/>
                </a:lnTo>
                <a:lnTo>
                  <a:pt x="676594" y="852806"/>
                </a:lnTo>
                <a:lnTo>
                  <a:pt x="674688" y="811213"/>
                </a:lnTo>
                <a:lnTo>
                  <a:pt x="673418" y="774701"/>
                </a:lnTo>
                <a:lnTo>
                  <a:pt x="673100" y="744855"/>
                </a:lnTo>
                <a:lnTo>
                  <a:pt x="673418" y="732473"/>
                </a:lnTo>
                <a:lnTo>
                  <a:pt x="673418" y="722630"/>
                </a:lnTo>
                <a:lnTo>
                  <a:pt x="674053" y="715010"/>
                </a:lnTo>
                <a:lnTo>
                  <a:pt x="675006" y="709295"/>
                </a:lnTo>
                <a:lnTo>
                  <a:pt x="675323" y="704850"/>
                </a:lnTo>
                <a:lnTo>
                  <a:pt x="675641" y="699770"/>
                </a:lnTo>
                <a:lnTo>
                  <a:pt x="676594" y="695643"/>
                </a:lnTo>
                <a:lnTo>
                  <a:pt x="677547" y="691198"/>
                </a:lnTo>
                <a:lnTo>
                  <a:pt x="679135" y="686753"/>
                </a:lnTo>
                <a:lnTo>
                  <a:pt x="680723" y="682625"/>
                </a:lnTo>
                <a:lnTo>
                  <a:pt x="682311" y="678498"/>
                </a:lnTo>
                <a:lnTo>
                  <a:pt x="684216" y="674370"/>
                </a:lnTo>
                <a:lnTo>
                  <a:pt x="688980" y="666433"/>
                </a:lnTo>
                <a:lnTo>
                  <a:pt x="694380" y="658495"/>
                </a:lnTo>
                <a:lnTo>
                  <a:pt x="700414" y="650875"/>
                </a:lnTo>
                <a:lnTo>
                  <a:pt x="707719" y="643890"/>
                </a:lnTo>
                <a:lnTo>
                  <a:pt x="715024" y="636588"/>
                </a:lnTo>
                <a:lnTo>
                  <a:pt x="723917" y="630238"/>
                </a:lnTo>
                <a:lnTo>
                  <a:pt x="732810" y="623571"/>
                </a:lnTo>
                <a:lnTo>
                  <a:pt x="742338" y="617538"/>
                </a:lnTo>
                <a:lnTo>
                  <a:pt x="752501" y="611506"/>
                </a:lnTo>
                <a:lnTo>
                  <a:pt x="763300" y="605791"/>
                </a:lnTo>
                <a:lnTo>
                  <a:pt x="774098" y="600076"/>
                </a:lnTo>
                <a:lnTo>
                  <a:pt x="785850" y="594996"/>
                </a:lnTo>
                <a:lnTo>
                  <a:pt x="797919" y="589916"/>
                </a:lnTo>
                <a:lnTo>
                  <a:pt x="810305" y="585153"/>
                </a:lnTo>
                <a:lnTo>
                  <a:pt x="823010" y="580708"/>
                </a:lnTo>
                <a:lnTo>
                  <a:pt x="836031" y="576581"/>
                </a:lnTo>
                <a:lnTo>
                  <a:pt x="849053" y="572453"/>
                </a:lnTo>
                <a:lnTo>
                  <a:pt x="862710" y="568326"/>
                </a:lnTo>
                <a:lnTo>
                  <a:pt x="876050" y="564516"/>
                </a:lnTo>
                <a:lnTo>
                  <a:pt x="890024" y="561023"/>
                </a:lnTo>
                <a:lnTo>
                  <a:pt x="917973" y="554673"/>
                </a:lnTo>
                <a:lnTo>
                  <a:pt x="945605" y="548958"/>
                </a:lnTo>
                <a:lnTo>
                  <a:pt x="973554" y="544196"/>
                </a:lnTo>
                <a:lnTo>
                  <a:pt x="1000551" y="540386"/>
                </a:lnTo>
                <a:lnTo>
                  <a:pt x="1004044" y="540068"/>
                </a:lnTo>
                <a:lnTo>
                  <a:pt x="1006903" y="539751"/>
                </a:lnTo>
                <a:lnTo>
                  <a:pt x="1013573" y="540068"/>
                </a:lnTo>
                <a:lnTo>
                  <a:pt x="1102184" y="867411"/>
                </a:lnTo>
                <a:lnTo>
                  <a:pt x="1104090" y="854711"/>
                </a:lnTo>
                <a:lnTo>
                  <a:pt x="1134580" y="629920"/>
                </a:lnTo>
                <a:lnTo>
                  <a:pt x="1126004" y="607696"/>
                </a:lnTo>
                <a:lnTo>
                  <a:pt x="1142837" y="578486"/>
                </a:lnTo>
                <a:lnTo>
                  <a:pt x="1181585" y="577851"/>
                </a:lnTo>
                <a:lnTo>
                  <a:pt x="1197783" y="607696"/>
                </a:lnTo>
                <a:lnTo>
                  <a:pt x="1190161" y="634048"/>
                </a:lnTo>
                <a:lnTo>
                  <a:pt x="1217792" y="871221"/>
                </a:lnTo>
                <a:lnTo>
                  <a:pt x="1290524" y="550546"/>
                </a:lnTo>
                <a:lnTo>
                  <a:pt x="1298781" y="546736"/>
                </a:lnTo>
                <a:lnTo>
                  <a:pt x="1304816" y="543243"/>
                </a:lnTo>
                <a:lnTo>
                  <a:pt x="1308627" y="541021"/>
                </a:lnTo>
                <a:lnTo>
                  <a:pt x="1309580" y="540386"/>
                </a:lnTo>
                <a:lnTo>
                  <a:pt x="1322919" y="538798"/>
                </a:lnTo>
                <a:lnTo>
                  <a:pt x="1336576" y="538163"/>
                </a:lnTo>
                <a:close/>
                <a:moveTo>
                  <a:pt x="498483" y="458789"/>
                </a:moveTo>
                <a:lnTo>
                  <a:pt x="502617" y="458789"/>
                </a:lnTo>
                <a:lnTo>
                  <a:pt x="508660" y="488634"/>
                </a:lnTo>
                <a:lnTo>
                  <a:pt x="557318" y="729933"/>
                </a:lnTo>
                <a:lnTo>
                  <a:pt x="558590" y="719138"/>
                </a:lnTo>
                <a:lnTo>
                  <a:pt x="577354" y="533084"/>
                </a:lnTo>
                <a:lnTo>
                  <a:pt x="571947" y="514669"/>
                </a:lnTo>
                <a:lnTo>
                  <a:pt x="577672" y="501651"/>
                </a:lnTo>
                <a:lnTo>
                  <a:pt x="582442" y="490539"/>
                </a:lnTo>
                <a:lnTo>
                  <a:pt x="606294" y="490221"/>
                </a:lnTo>
                <a:lnTo>
                  <a:pt x="610747" y="501969"/>
                </a:lnTo>
                <a:lnTo>
                  <a:pt x="616471" y="514669"/>
                </a:lnTo>
                <a:lnTo>
                  <a:pt x="611701" y="536576"/>
                </a:lnTo>
                <a:lnTo>
                  <a:pt x="622196" y="655955"/>
                </a:lnTo>
                <a:lnTo>
                  <a:pt x="618061" y="664845"/>
                </a:lnTo>
                <a:lnTo>
                  <a:pt x="614563" y="673735"/>
                </a:lnTo>
                <a:lnTo>
                  <a:pt x="611701" y="682308"/>
                </a:lnTo>
                <a:lnTo>
                  <a:pt x="609475" y="691198"/>
                </a:lnTo>
                <a:lnTo>
                  <a:pt x="607566" y="699770"/>
                </a:lnTo>
                <a:lnTo>
                  <a:pt x="605976" y="708025"/>
                </a:lnTo>
                <a:lnTo>
                  <a:pt x="604704" y="716598"/>
                </a:lnTo>
                <a:lnTo>
                  <a:pt x="604068" y="724853"/>
                </a:lnTo>
                <a:lnTo>
                  <a:pt x="603750" y="735330"/>
                </a:lnTo>
                <a:lnTo>
                  <a:pt x="603432" y="747395"/>
                </a:lnTo>
                <a:lnTo>
                  <a:pt x="602796" y="777240"/>
                </a:lnTo>
                <a:lnTo>
                  <a:pt x="603750" y="812165"/>
                </a:lnTo>
                <a:lnTo>
                  <a:pt x="604704" y="851535"/>
                </a:lnTo>
                <a:lnTo>
                  <a:pt x="606612" y="894715"/>
                </a:lnTo>
                <a:lnTo>
                  <a:pt x="609475" y="941070"/>
                </a:lnTo>
                <a:lnTo>
                  <a:pt x="612019" y="988695"/>
                </a:lnTo>
                <a:lnTo>
                  <a:pt x="615199" y="1037273"/>
                </a:lnTo>
                <a:lnTo>
                  <a:pt x="619015" y="1085533"/>
                </a:lnTo>
                <a:lnTo>
                  <a:pt x="622832" y="1132523"/>
                </a:lnTo>
                <a:lnTo>
                  <a:pt x="626648" y="1177608"/>
                </a:lnTo>
                <a:lnTo>
                  <a:pt x="630465" y="1219200"/>
                </a:lnTo>
                <a:lnTo>
                  <a:pt x="634599" y="1256983"/>
                </a:lnTo>
                <a:lnTo>
                  <a:pt x="638415" y="1289685"/>
                </a:lnTo>
                <a:lnTo>
                  <a:pt x="641595" y="1316038"/>
                </a:lnTo>
                <a:lnTo>
                  <a:pt x="643504" y="1326833"/>
                </a:lnTo>
                <a:lnTo>
                  <a:pt x="645094" y="1335405"/>
                </a:lnTo>
                <a:lnTo>
                  <a:pt x="646366" y="1339215"/>
                </a:lnTo>
                <a:lnTo>
                  <a:pt x="648910" y="1348423"/>
                </a:lnTo>
                <a:lnTo>
                  <a:pt x="651773" y="1356678"/>
                </a:lnTo>
                <a:lnTo>
                  <a:pt x="655907" y="1364615"/>
                </a:lnTo>
                <a:lnTo>
                  <a:pt x="660677" y="1372235"/>
                </a:lnTo>
                <a:lnTo>
                  <a:pt x="666084" y="1379538"/>
                </a:lnTo>
                <a:lnTo>
                  <a:pt x="671808" y="1386205"/>
                </a:lnTo>
                <a:lnTo>
                  <a:pt x="678487" y="1392238"/>
                </a:lnTo>
                <a:lnTo>
                  <a:pt x="685801" y="1398270"/>
                </a:lnTo>
                <a:lnTo>
                  <a:pt x="653681" y="1631951"/>
                </a:lnTo>
                <a:lnTo>
                  <a:pt x="644458" y="1700213"/>
                </a:lnTo>
                <a:lnTo>
                  <a:pt x="640323" y="1698626"/>
                </a:lnTo>
                <a:lnTo>
                  <a:pt x="636189" y="1696721"/>
                </a:lnTo>
                <a:lnTo>
                  <a:pt x="630783" y="1694181"/>
                </a:lnTo>
                <a:lnTo>
                  <a:pt x="625058" y="1690053"/>
                </a:lnTo>
                <a:lnTo>
                  <a:pt x="622196" y="1687831"/>
                </a:lnTo>
                <a:lnTo>
                  <a:pt x="619333" y="1685291"/>
                </a:lnTo>
                <a:lnTo>
                  <a:pt x="617743" y="1683386"/>
                </a:lnTo>
                <a:lnTo>
                  <a:pt x="616153" y="1681163"/>
                </a:lnTo>
                <a:lnTo>
                  <a:pt x="612973" y="1675766"/>
                </a:lnTo>
                <a:lnTo>
                  <a:pt x="610429" y="1669733"/>
                </a:lnTo>
                <a:lnTo>
                  <a:pt x="608203" y="1663383"/>
                </a:lnTo>
                <a:lnTo>
                  <a:pt x="604704" y="1652906"/>
                </a:lnTo>
                <a:lnTo>
                  <a:pt x="603750" y="1648778"/>
                </a:lnTo>
                <a:lnTo>
                  <a:pt x="599934" y="1608138"/>
                </a:lnTo>
                <a:lnTo>
                  <a:pt x="589121" y="1487488"/>
                </a:lnTo>
                <a:lnTo>
                  <a:pt x="578944" y="1601788"/>
                </a:lnTo>
                <a:lnTo>
                  <a:pt x="574810" y="1648778"/>
                </a:lnTo>
                <a:lnTo>
                  <a:pt x="573537" y="1652906"/>
                </a:lnTo>
                <a:lnTo>
                  <a:pt x="570039" y="1663383"/>
                </a:lnTo>
                <a:lnTo>
                  <a:pt x="567813" y="1669733"/>
                </a:lnTo>
                <a:lnTo>
                  <a:pt x="565269" y="1675766"/>
                </a:lnTo>
                <a:lnTo>
                  <a:pt x="562088" y="1681163"/>
                </a:lnTo>
                <a:lnTo>
                  <a:pt x="560498" y="1683386"/>
                </a:lnTo>
                <a:lnTo>
                  <a:pt x="558908" y="1685291"/>
                </a:lnTo>
                <a:lnTo>
                  <a:pt x="554456" y="1689418"/>
                </a:lnTo>
                <a:lnTo>
                  <a:pt x="550321" y="1692276"/>
                </a:lnTo>
                <a:lnTo>
                  <a:pt x="546187" y="1695133"/>
                </a:lnTo>
                <a:lnTo>
                  <a:pt x="542371" y="1697356"/>
                </a:lnTo>
                <a:lnTo>
                  <a:pt x="536328" y="1699578"/>
                </a:lnTo>
                <a:lnTo>
                  <a:pt x="534102" y="1700213"/>
                </a:lnTo>
                <a:lnTo>
                  <a:pt x="524561" y="1631951"/>
                </a:lnTo>
                <a:lnTo>
                  <a:pt x="487670" y="1361440"/>
                </a:lnTo>
                <a:lnTo>
                  <a:pt x="463182" y="1356360"/>
                </a:lnTo>
                <a:lnTo>
                  <a:pt x="452369" y="1297305"/>
                </a:lnTo>
                <a:lnTo>
                  <a:pt x="440920" y="1236345"/>
                </a:lnTo>
                <a:lnTo>
                  <a:pt x="434559" y="1201738"/>
                </a:lnTo>
                <a:lnTo>
                  <a:pt x="428835" y="1190308"/>
                </a:lnTo>
                <a:lnTo>
                  <a:pt x="424064" y="1179195"/>
                </a:lnTo>
                <a:lnTo>
                  <a:pt x="419930" y="1167448"/>
                </a:lnTo>
                <a:lnTo>
                  <a:pt x="418022" y="1161415"/>
                </a:lnTo>
                <a:lnTo>
                  <a:pt x="416113" y="1155383"/>
                </a:lnTo>
                <a:lnTo>
                  <a:pt x="415796" y="1150938"/>
                </a:lnTo>
                <a:lnTo>
                  <a:pt x="411979" y="1094423"/>
                </a:lnTo>
                <a:lnTo>
                  <a:pt x="406573" y="1016318"/>
                </a:lnTo>
                <a:lnTo>
                  <a:pt x="400212" y="915035"/>
                </a:lnTo>
                <a:lnTo>
                  <a:pt x="389081" y="686118"/>
                </a:lnTo>
                <a:lnTo>
                  <a:pt x="388763" y="686118"/>
                </a:lnTo>
                <a:lnTo>
                  <a:pt x="384629" y="681038"/>
                </a:lnTo>
                <a:lnTo>
                  <a:pt x="379540" y="674370"/>
                </a:lnTo>
                <a:lnTo>
                  <a:pt x="379222" y="674053"/>
                </a:lnTo>
                <a:lnTo>
                  <a:pt x="378904" y="674370"/>
                </a:lnTo>
                <a:lnTo>
                  <a:pt x="378586" y="676275"/>
                </a:lnTo>
                <a:lnTo>
                  <a:pt x="377632" y="685483"/>
                </a:lnTo>
                <a:lnTo>
                  <a:pt x="377632" y="700088"/>
                </a:lnTo>
                <a:lnTo>
                  <a:pt x="377632" y="720090"/>
                </a:lnTo>
                <a:lnTo>
                  <a:pt x="378586" y="772795"/>
                </a:lnTo>
                <a:lnTo>
                  <a:pt x="380176" y="836613"/>
                </a:lnTo>
                <a:lnTo>
                  <a:pt x="382721" y="906145"/>
                </a:lnTo>
                <a:lnTo>
                  <a:pt x="385265" y="975043"/>
                </a:lnTo>
                <a:lnTo>
                  <a:pt x="387491" y="1036955"/>
                </a:lnTo>
                <a:lnTo>
                  <a:pt x="390035" y="1086168"/>
                </a:lnTo>
                <a:lnTo>
                  <a:pt x="391625" y="1114108"/>
                </a:lnTo>
                <a:lnTo>
                  <a:pt x="385901" y="1114425"/>
                </a:lnTo>
                <a:lnTo>
                  <a:pt x="378586" y="1114425"/>
                </a:lnTo>
                <a:lnTo>
                  <a:pt x="370317" y="1114425"/>
                </a:lnTo>
                <a:lnTo>
                  <a:pt x="360776" y="1113155"/>
                </a:lnTo>
                <a:lnTo>
                  <a:pt x="356006" y="1112520"/>
                </a:lnTo>
                <a:lnTo>
                  <a:pt x="350600" y="1111568"/>
                </a:lnTo>
                <a:lnTo>
                  <a:pt x="345193" y="1109980"/>
                </a:lnTo>
                <a:lnTo>
                  <a:pt x="340423" y="1108075"/>
                </a:lnTo>
                <a:lnTo>
                  <a:pt x="335016" y="1105535"/>
                </a:lnTo>
                <a:lnTo>
                  <a:pt x="329928" y="1102678"/>
                </a:lnTo>
                <a:lnTo>
                  <a:pt x="324521" y="1099503"/>
                </a:lnTo>
                <a:lnTo>
                  <a:pt x="319751" y="1095693"/>
                </a:lnTo>
                <a:lnTo>
                  <a:pt x="318161" y="1085215"/>
                </a:lnTo>
                <a:lnTo>
                  <a:pt x="317207" y="1073150"/>
                </a:lnTo>
                <a:lnTo>
                  <a:pt x="314662" y="1050290"/>
                </a:lnTo>
                <a:lnTo>
                  <a:pt x="312754" y="1023303"/>
                </a:lnTo>
                <a:lnTo>
                  <a:pt x="311164" y="994093"/>
                </a:lnTo>
                <a:lnTo>
                  <a:pt x="309574" y="962660"/>
                </a:lnTo>
                <a:lnTo>
                  <a:pt x="307030" y="895350"/>
                </a:lnTo>
                <a:lnTo>
                  <a:pt x="304486" y="826453"/>
                </a:lnTo>
                <a:lnTo>
                  <a:pt x="303531" y="761365"/>
                </a:lnTo>
                <a:lnTo>
                  <a:pt x="303213" y="704533"/>
                </a:lnTo>
                <a:lnTo>
                  <a:pt x="303213" y="681355"/>
                </a:lnTo>
                <a:lnTo>
                  <a:pt x="303531" y="661670"/>
                </a:lnTo>
                <a:lnTo>
                  <a:pt x="304168" y="646748"/>
                </a:lnTo>
                <a:lnTo>
                  <a:pt x="305122" y="637223"/>
                </a:lnTo>
                <a:lnTo>
                  <a:pt x="305758" y="626745"/>
                </a:lnTo>
                <a:lnTo>
                  <a:pt x="307030" y="616586"/>
                </a:lnTo>
                <a:lnTo>
                  <a:pt x="308620" y="606426"/>
                </a:lnTo>
                <a:lnTo>
                  <a:pt x="311482" y="596901"/>
                </a:lnTo>
                <a:lnTo>
                  <a:pt x="314344" y="587694"/>
                </a:lnTo>
                <a:lnTo>
                  <a:pt x="318161" y="579121"/>
                </a:lnTo>
                <a:lnTo>
                  <a:pt x="321977" y="570231"/>
                </a:lnTo>
                <a:lnTo>
                  <a:pt x="326430" y="561976"/>
                </a:lnTo>
                <a:lnTo>
                  <a:pt x="331836" y="554039"/>
                </a:lnTo>
                <a:lnTo>
                  <a:pt x="336924" y="546736"/>
                </a:lnTo>
                <a:lnTo>
                  <a:pt x="342649" y="539434"/>
                </a:lnTo>
                <a:lnTo>
                  <a:pt x="349009" y="532449"/>
                </a:lnTo>
                <a:lnTo>
                  <a:pt x="355370" y="526099"/>
                </a:lnTo>
                <a:lnTo>
                  <a:pt x="362367" y="519749"/>
                </a:lnTo>
                <a:lnTo>
                  <a:pt x="369363" y="513716"/>
                </a:lnTo>
                <a:lnTo>
                  <a:pt x="376996" y="508001"/>
                </a:lnTo>
                <a:lnTo>
                  <a:pt x="383675" y="502921"/>
                </a:lnTo>
                <a:lnTo>
                  <a:pt x="390035" y="498794"/>
                </a:lnTo>
                <a:lnTo>
                  <a:pt x="397350" y="494349"/>
                </a:lnTo>
                <a:lnTo>
                  <a:pt x="404346" y="490539"/>
                </a:lnTo>
                <a:lnTo>
                  <a:pt x="411661" y="486729"/>
                </a:lnTo>
                <a:lnTo>
                  <a:pt x="418658" y="483236"/>
                </a:lnTo>
                <a:lnTo>
                  <a:pt x="426290" y="479744"/>
                </a:lnTo>
                <a:lnTo>
                  <a:pt x="433287" y="476886"/>
                </a:lnTo>
                <a:lnTo>
                  <a:pt x="448870" y="471171"/>
                </a:lnTo>
                <a:lnTo>
                  <a:pt x="463818" y="466091"/>
                </a:lnTo>
                <a:lnTo>
                  <a:pt x="479401" y="461964"/>
                </a:lnTo>
                <a:lnTo>
                  <a:pt x="494985" y="459106"/>
                </a:lnTo>
                <a:lnTo>
                  <a:pt x="498483" y="458789"/>
                </a:lnTo>
                <a:close/>
                <a:moveTo>
                  <a:pt x="702090" y="457201"/>
                </a:moveTo>
                <a:lnTo>
                  <a:pt x="710728" y="457519"/>
                </a:lnTo>
                <a:lnTo>
                  <a:pt x="719367" y="458791"/>
                </a:lnTo>
                <a:lnTo>
                  <a:pt x="728005" y="460700"/>
                </a:lnTo>
                <a:lnTo>
                  <a:pt x="736323" y="462927"/>
                </a:lnTo>
                <a:lnTo>
                  <a:pt x="744642" y="465790"/>
                </a:lnTo>
                <a:lnTo>
                  <a:pt x="752960" y="469290"/>
                </a:lnTo>
                <a:lnTo>
                  <a:pt x="760959" y="473426"/>
                </a:lnTo>
                <a:lnTo>
                  <a:pt x="768317" y="477562"/>
                </a:lnTo>
                <a:lnTo>
                  <a:pt x="775996" y="482334"/>
                </a:lnTo>
                <a:lnTo>
                  <a:pt x="783674" y="487424"/>
                </a:lnTo>
                <a:lnTo>
                  <a:pt x="790713" y="492514"/>
                </a:lnTo>
                <a:lnTo>
                  <a:pt x="797752" y="498240"/>
                </a:lnTo>
                <a:lnTo>
                  <a:pt x="804470" y="503967"/>
                </a:lnTo>
                <a:lnTo>
                  <a:pt x="810869" y="510012"/>
                </a:lnTo>
                <a:lnTo>
                  <a:pt x="814388" y="513193"/>
                </a:lnTo>
                <a:lnTo>
                  <a:pt x="799031" y="518919"/>
                </a:lnTo>
                <a:lnTo>
                  <a:pt x="784634" y="524328"/>
                </a:lnTo>
                <a:lnTo>
                  <a:pt x="771197" y="530372"/>
                </a:lnTo>
                <a:lnTo>
                  <a:pt x="757759" y="535780"/>
                </a:lnTo>
                <a:lnTo>
                  <a:pt x="745282" y="541825"/>
                </a:lnTo>
                <a:lnTo>
                  <a:pt x="733764" y="548506"/>
                </a:lnTo>
                <a:lnTo>
                  <a:pt x="722246" y="554869"/>
                </a:lnTo>
                <a:lnTo>
                  <a:pt x="711688" y="561231"/>
                </a:lnTo>
                <a:lnTo>
                  <a:pt x="701770" y="567594"/>
                </a:lnTo>
                <a:lnTo>
                  <a:pt x="692172" y="574275"/>
                </a:lnTo>
                <a:lnTo>
                  <a:pt x="683534" y="580638"/>
                </a:lnTo>
                <a:lnTo>
                  <a:pt x="675215" y="587955"/>
                </a:lnTo>
                <a:lnTo>
                  <a:pt x="667537" y="594636"/>
                </a:lnTo>
                <a:lnTo>
                  <a:pt x="660498" y="601635"/>
                </a:lnTo>
                <a:lnTo>
                  <a:pt x="653779" y="608634"/>
                </a:lnTo>
                <a:lnTo>
                  <a:pt x="647700" y="615951"/>
                </a:lnTo>
                <a:lnTo>
                  <a:pt x="670096" y="482334"/>
                </a:lnTo>
                <a:lnTo>
                  <a:pt x="672656" y="467381"/>
                </a:lnTo>
                <a:lnTo>
                  <a:pt x="677775" y="464200"/>
                </a:lnTo>
                <a:lnTo>
                  <a:pt x="681614" y="461655"/>
                </a:lnTo>
                <a:lnTo>
                  <a:pt x="683854" y="459746"/>
                </a:lnTo>
                <a:lnTo>
                  <a:pt x="684494" y="459110"/>
                </a:lnTo>
                <a:lnTo>
                  <a:pt x="693452" y="457519"/>
                </a:lnTo>
                <a:lnTo>
                  <a:pt x="702090" y="457201"/>
                </a:lnTo>
                <a:close/>
                <a:moveTo>
                  <a:pt x="1819767" y="419101"/>
                </a:moveTo>
                <a:lnTo>
                  <a:pt x="1828029" y="419418"/>
                </a:lnTo>
                <a:lnTo>
                  <a:pt x="1836609" y="420687"/>
                </a:lnTo>
                <a:lnTo>
                  <a:pt x="1845189" y="422272"/>
                </a:lnTo>
                <a:lnTo>
                  <a:pt x="1853451" y="424810"/>
                </a:lnTo>
                <a:lnTo>
                  <a:pt x="1862030" y="427347"/>
                </a:lnTo>
                <a:lnTo>
                  <a:pt x="1869657" y="431153"/>
                </a:lnTo>
                <a:lnTo>
                  <a:pt x="1877601" y="434959"/>
                </a:lnTo>
                <a:lnTo>
                  <a:pt x="1885545" y="439400"/>
                </a:lnTo>
                <a:lnTo>
                  <a:pt x="1893172" y="443840"/>
                </a:lnTo>
                <a:lnTo>
                  <a:pt x="1900480" y="449232"/>
                </a:lnTo>
                <a:lnTo>
                  <a:pt x="1907789" y="454307"/>
                </a:lnTo>
                <a:lnTo>
                  <a:pt x="1914462" y="460016"/>
                </a:lnTo>
                <a:lnTo>
                  <a:pt x="1921453" y="465725"/>
                </a:lnTo>
                <a:lnTo>
                  <a:pt x="1927809" y="471434"/>
                </a:lnTo>
                <a:lnTo>
                  <a:pt x="1937977" y="481901"/>
                </a:lnTo>
                <a:lnTo>
                  <a:pt x="1947193" y="492051"/>
                </a:lnTo>
                <a:lnTo>
                  <a:pt x="1955455" y="502201"/>
                </a:lnTo>
                <a:lnTo>
                  <a:pt x="1962763" y="511399"/>
                </a:lnTo>
                <a:lnTo>
                  <a:pt x="1968483" y="520279"/>
                </a:lnTo>
                <a:lnTo>
                  <a:pt x="1973250" y="528209"/>
                </a:lnTo>
                <a:lnTo>
                  <a:pt x="1976427" y="534552"/>
                </a:lnTo>
                <a:lnTo>
                  <a:pt x="1977381" y="537090"/>
                </a:lnTo>
                <a:lnTo>
                  <a:pt x="1977698" y="539310"/>
                </a:lnTo>
                <a:lnTo>
                  <a:pt x="1979923" y="545654"/>
                </a:lnTo>
                <a:lnTo>
                  <a:pt x="1981829" y="552949"/>
                </a:lnTo>
                <a:lnTo>
                  <a:pt x="1983418" y="561512"/>
                </a:lnTo>
                <a:lnTo>
                  <a:pt x="1984689" y="571345"/>
                </a:lnTo>
                <a:lnTo>
                  <a:pt x="1985643" y="582129"/>
                </a:lnTo>
                <a:lnTo>
                  <a:pt x="1986914" y="594181"/>
                </a:lnTo>
                <a:lnTo>
                  <a:pt x="1988185" y="620507"/>
                </a:lnTo>
                <a:lnTo>
                  <a:pt x="1989138" y="649687"/>
                </a:lnTo>
                <a:lnTo>
                  <a:pt x="1989138" y="681404"/>
                </a:lnTo>
                <a:lnTo>
                  <a:pt x="1988820" y="715025"/>
                </a:lnTo>
                <a:lnTo>
                  <a:pt x="1987549" y="749914"/>
                </a:lnTo>
                <a:lnTo>
                  <a:pt x="1986596" y="785438"/>
                </a:lnTo>
                <a:lnTo>
                  <a:pt x="1984689" y="820961"/>
                </a:lnTo>
                <a:lnTo>
                  <a:pt x="1982783" y="856485"/>
                </a:lnTo>
                <a:lnTo>
                  <a:pt x="1980558" y="890423"/>
                </a:lnTo>
                <a:lnTo>
                  <a:pt x="1978016" y="922775"/>
                </a:lnTo>
                <a:lnTo>
                  <a:pt x="1975474" y="952906"/>
                </a:lnTo>
                <a:lnTo>
                  <a:pt x="1973250" y="979866"/>
                </a:lnTo>
                <a:lnTo>
                  <a:pt x="1970707" y="1003972"/>
                </a:lnTo>
                <a:lnTo>
                  <a:pt x="1968801" y="1018244"/>
                </a:lnTo>
                <a:lnTo>
                  <a:pt x="1967212" y="1030614"/>
                </a:lnTo>
                <a:lnTo>
                  <a:pt x="1957997" y="1035689"/>
                </a:lnTo>
                <a:lnTo>
                  <a:pt x="1948464" y="1039812"/>
                </a:lnTo>
                <a:lnTo>
                  <a:pt x="1939884" y="1042984"/>
                </a:lnTo>
                <a:lnTo>
                  <a:pt x="1931622" y="1045522"/>
                </a:lnTo>
                <a:lnTo>
                  <a:pt x="1923995" y="1047107"/>
                </a:lnTo>
                <a:lnTo>
                  <a:pt x="1920500" y="1047107"/>
                </a:lnTo>
                <a:lnTo>
                  <a:pt x="1917322" y="1047425"/>
                </a:lnTo>
                <a:lnTo>
                  <a:pt x="1914145" y="1047107"/>
                </a:lnTo>
                <a:lnTo>
                  <a:pt x="1911285" y="1046790"/>
                </a:lnTo>
                <a:lnTo>
                  <a:pt x="1908425" y="1045522"/>
                </a:lnTo>
                <a:lnTo>
                  <a:pt x="1906200" y="1044570"/>
                </a:lnTo>
                <a:lnTo>
                  <a:pt x="1907789" y="1016024"/>
                </a:lnTo>
                <a:lnTo>
                  <a:pt x="1909378" y="968765"/>
                </a:lnTo>
                <a:lnTo>
                  <a:pt x="1910331" y="910088"/>
                </a:lnTo>
                <a:lnTo>
                  <a:pt x="1911602" y="845701"/>
                </a:lnTo>
                <a:lnTo>
                  <a:pt x="1912238" y="781314"/>
                </a:lnTo>
                <a:lnTo>
                  <a:pt x="1912238" y="722320"/>
                </a:lnTo>
                <a:lnTo>
                  <a:pt x="1911920" y="696629"/>
                </a:lnTo>
                <a:lnTo>
                  <a:pt x="1911602" y="674426"/>
                </a:lnTo>
                <a:lnTo>
                  <a:pt x="1910649" y="656982"/>
                </a:lnTo>
                <a:lnTo>
                  <a:pt x="1910014" y="644295"/>
                </a:lnTo>
                <a:lnTo>
                  <a:pt x="1909696" y="639537"/>
                </a:lnTo>
                <a:lnTo>
                  <a:pt x="1909060" y="636682"/>
                </a:lnTo>
                <a:lnTo>
                  <a:pt x="1908107" y="635414"/>
                </a:lnTo>
                <a:lnTo>
                  <a:pt x="1907789" y="635414"/>
                </a:lnTo>
                <a:lnTo>
                  <a:pt x="1907471" y="635731"/>
                </a:lnTo>
                <a:lnTo>
                  <a:pt x="1902387" y="644295"/>
                </a:lnTo>
                <a:lnTo>
                  <a:pt x="1897938" y="653175"/>
                </a:lnTo>
                <a:lnTo>
                  <a:pt x="1896985" y="655713"/>
                </a:lnTo>
                <a:lnTo>
                  <a:pt x="1881732" y="956395"/>
                </a:lnTo>
                <a:lnTo>
                  <a:pt x="1876966" y="1027760"/>
                </a:lnTo>
                <a:lnTo>
                  <a:pt x="1872835" y="1088340"/>
                </a:lnTo>
                <a:lnTo>
                  <a:pt x="1870928" y="1111811"/>
                </a:lnTo>
                <a:lnTo>
                  <a:pt x="1870610" y="1115935"/>
                </a:lnTo>
                <a:lnTo>
                  <a:pt x="1867750" y="1127670"/>
                </a:lnTo>
                <a:lnTo>
                  <a:pt x="1866797" y="1132428"/>
                </a:lnTo>
                <a:lnTo>
                  <a:pt x="1864890" y="1136868"/>
                </a:lnTo>
                <a:lnTo>
                  <a:pt x="1862348" y="1141309"/>
                </a:lnTo>
                <a:lnTo>
                  <a:pt x="1859170" y="1145432"/>
                </a:lnTo>
                <a:lnTo>
                  <a:pt x="1854722" y="1150507"/>
                </a:lnTo>
                <a:lnTo>
                  <a:pt x="1848684" y="1155581"/>
                </a:lnTo>
                <a:lnTo>
                  <a:pt x="1847731" y="1163194"/>
                </a:lnTo>
                <a:lnTo>
                  <a:pt x="1833431" y="1252320"/>
                </a:lnTo>
                <a:lnTo>
                  <a:pt x="1822627" y="1317024"/>
                </a:lnTo>
                <a:lnTo>
                  <a:pt x="1808010" y="1320513"/>
                </a:lnTo>
                <a:lnTo>
                  <a:pt x="1770513" y="1592332"/>
                </a:lnTo>
                <a:lnTo>
                  <a:pt x="1760980" y="1660525"/>
                </a:lnTo>
                <a:lnTo>
                  <a:pt x="1757166" y="1658939"/>
                </a:lnTo>
                <a:lnTo>
                  <a:pt x="1753035" y="1657036"/>
                </a:lnTo>
                <a:lnTo>
                  <a:pt x="1747951" y="1654499"/>
                </a:lnTo>
                <a:lnTo>
                  <a:pt x="1742231" y="1650693"/>
                </a:lnTo>
                <a:lnTo>
                  <a:pt x="1739054" y="1648472"/>
                </a:lnTo>
                <a:lnTo>
                  <a:pt x="1736511" y="1645618"/>
                </a:lnTo>
                <a:lnTo>
                  <a:pt x="1734605" y="1643715"/>
                </a:lnTo>
                <a:lnTo>
                  <a:pt x="1733016" y="1641495"/>
                </a:lnTo>
                <a:lnTo>
                  <a:pt x="1730156" y="1636103"/>
                </a:lnTo>
                <a:lnTo>
                  <a:pt x="1727614" y="1630076"/>
                </a:lnTo>
                <a:lnTo>
                  <a:pt x="1725390" y="1624050"/>
                </a:lnTo>
                <a:lnTo>
                  <a:pt x="1721894" y="1613583"/>
                </a:lnTo>
                <a:lnTo>
                  <a:pt x="1720305" y="1609143"/>
                </a:lnTo>
                <a:lnTo>
                  <a:pt x="1717128" y="1568861"/>
                </a:lnTo>
                <a:lnTo>
                  <a:pt x="1706006" y="1448334"/>
                </a:lnTo>
                <a:lnTo>
                  <a:pt x="1695837" y="1562201"/>
                </a:lnTo>
                <a:lnTo>
                  <a:pt x="1691706" y="1609143"/>
                </a:lnTo>
                <a:lnTo>
                  <a:pt x="1690753" y="1613583"/>
                </a:lnTo>
                <a:lnTo>
                  <a:pt x="1687257" y="1624050"/>
                </a:lnTo>
                <a:lnTo>
                  <a:pt x="1685033" y="1630076"/>
                </a:lnTo>
                <a:lnTo>
                  <a:pt x="1681855" y="1636103"/>
                </a:lnTo>
                <a:lnTo>
                  <a:pt x="1678995" y="1641495"/>
                </a:lnTo>
                <a:lnTo>
                  <a:pt x="1677406" y="1643715"/>
                </a:lnTo>
                <a:lnTo>
                  <a:pt x="1675818" y="1645618"/>
                </a:lnTo>
                <a:lnTo>
                  <a:pt x="1671369" y="1649741"/>
                </a:lnTo>
                <a:lnTo>
                  <a:pt x="1667238" y="1652913"/>
                </a:lnTo>
                <a:lnTo>
                  <a:pt x="1663107" y="1655767"/>
                </a:lnTo>
                <a:lnTo>
                  <a:pt x="1658976" y="1657670"/>
                </a:lnTo>
                <a:lnTo>
                  <a:pt x="1653256" y="1659891"/>
                </a:lnTo>
                <a:lnTo>
                  <a:pt x="1651032" y="1660525"/>
                </a:lnTo>
                <a:lnTo>
                  <a:pt x="1641816" y="1592332"/>
                </a:lnTo>
                <a:lnTo>
                  <a:pt x="1614488" y="1395366"/>
                </a:lnTo>
                <a:lnTo>
                  <a:pt x="1621161" y="1389657"/>
                </a:lnTo>
                <a:lnTo>
                  <a:pt x="1627199" y="1383313"/>
                </a:lnTo>
                <a:lnTo>
                  <a:pt x="1632283" y="1376653"/>
                </a:lnTo>
                <a:lnTo>
                  <a:pt x="1637367" y="1369358"/>
                </a:lnTo>
                <a:lnTo>
                  <a:pt x="1641498" y="1362063"/>
                </a:lnTo>
                <a:lnTo>
                  <a:pt x="1644994" y="1354133"/>
                </a:lnTo>
                <a:lnTo>
                  <a:pt x="1647854" y="1345887"/>
                </a:lnTo>
                <a:lnTo>
                  <a:pt x="1650078" y="1337006"/>
                </a:lnTo>
                <a:lnTo>
                  <a:pt x="1652620" y="1321464"/>
                </a:lnTo>
                <a:lnTo>
                  <a:pt x="1656116" y="1299896"/>
                </a:lnTo>
                <a:lnTo>
                  <a:pt x="1659929" y="1270399"/>
                </a:lnTo>
                <a:lnTo>
                  <a:pt x="1664378" y="1234875"/>
                </a:lnTo>
                <a:lnTo>
                  <a:pt x="1668827" y="1195546"/>
                </a:lnTo>
                <a:lnTo>
                  <a:pt x="1673275" y="1152410"/>
                </a:lnTo>
                <a:lnTo>
                  <a:pt x="1678360" y="1106419"/>
                </a:lnTo>
                <a:lnTo>
                  <a:pt x="1683126" y="1058843"/>
                </a:lnTo>
                <a:lnTo>
                  <a:pt x="1687575" y="1009998"/>
                </a:lnTo>
                <a:lnTo>
                  <a:pt x="1692024" y="961470"/>
                </a:lnTo>
                <a:lnTo>
                  <a:pt x="1695837" y="913894"/>
                </a:lnTo>
                <a:lnTo>
                  <a:pt x="1699332" y="867903"/>
                </a:lnTo>
                <a:lnTo>
                  <a:pt x="1702192" y="824767"/>
                </a:lnTo>
                <a:lnTo>
                  <a:pt x="1704417" y="785438"/>
                </a:lnTo>
                <a:lnTo>
                  <a:pt x="1705688" y="750548"/>
                </a:lnTo>
                <a:lnTo>
                  <a:pt x="1706006" y="721051"/>
                </a:lnTo>
                <a:lnTo>
                  <a:pt x="1706006" y="708364"/>
                </a:lnTo>
                <a:lnTo>
                  <a:pt x="1705688" y="697897"/>
                </a:lnTo>
                <a:lnTo>
                  <a:pt x="1705052" y="688699"/>
                </a:lnTo>
                <a:lnTo>
                  <a:pt x="1703781" y="681721"/>
                </a:lnTo>
                <a:lnTo>
                  <a:pt x="1701557" y="672840"/>
                </a:lnTo>
                <a:lnTo>
                  <a:pt x="1699968" y="668083"/>
                </a:lnTo>
                <a:lnTo>
                  <a:pt x="1698061" y="663325"/>
                </a:lnTo>
                <a:lnTo>
                  <a:pt x="1695837" y="658567"/>
                </a:lnTo>
                <a:lnTo>
                  <a:pt x="1693613" y="653493"/>
                </a:lnTo>
                <a:lnTo>
                  <a:pt x="1690753" y="648735"/>
                </a:lnTo>
                <a:lnTo>
                  <a:pt x="1687575" y="643660"/>
                </a:lnTo>
                <a:lnTo>
                  <a:pt x="1680266" y="633511"/>
                </a:lnTo>
                <a:lnTo>
                  <a:pt x="1694566" y="494588"/>
                </a:lnTo>
                <a:lnTo>
                  <a:pt x="1689164" y="476509"/>
                </a:lnTo>
                <a:lnTo>
                  <a:pt x="1694884" y="463505"/>
                </a:lnTo>
                <a:lnTo>
                  <a:pt x="1699650" y="452087"/>
                </a:lnTo>
                <a:lnTo>
                  <a:pt x="1723483" y="452087"/>
                </a:lnTo>
                <a:lnTo>
                  <a:pt x="1727932" y="463505"/>
                </a:lnTo>
                <a:lnTo>
                  <a:pt x="1733016" y="476509"/>
                </a:lnTo>
                <a:lnTo>
                  <a:pt x="1728567" y="498077"/>
                </a:lnTo>
                <a:lnTo>
                  <a:pt x="1745727" y="694408"/>
                </a:lnTo>
                <a:lnTo>
                  <a:pt x="1787672" y="444157"/>
                </a:lnTo>
                <a:lnTo>
                  <a:pt x="1790532" y="429250"/>
                </a:lnTo>
                <a:lnTo>
                  <a:pt x="1795617" y="425761"/>
                </a:lnTo>
                <a:lnTo>
                  <a:pt x="1799430" y="423224"/>
                </a:lnTo>
                <a:lnTo>
                  <a:pt x="1801654" y="421321"/>
                </a:lnTo>
                <a:lnTo>
                  <a:pt x="1801972" y="420687"/>
                </a:lnTo>
                <a:lnTo>
                  <a:pt x="1810552" y="419418"/>
                </a:lnTo>
                <a:lnTo>
                  <a:pt x="1819767" y="419101"/>
                </a:lnTo>
                <a:close/>
                <a:moveTo>
                  <a:pt x="1616502" y="419101"/>
                </a:moveTo>
                <a:lnTo>
                  <a:pt x="1620650" y="419419"/>
                </a:lnTo>
                <a:lnTo>
                  <a:pt x="1626712" y="449632"/>
                </a:lnTo>
                <a:lnTo>
                  <a:pt x="1658938" y="608014"/>
                </a:lnTo>
                <a:lnTo>
                  <a:pt x="1650004" y="600063"/>
                </a:lnTo>
                <a:lnTo>
                  <a:pt x="1640751" y="591794"/>
                </a:lnTo>
                <a:lnTo>
                  <a:pt x="1630860" y="583525"/>
                </a:lnTo>
                <a:lnTo>
                  <a:pt x="1620331" y="575574"/>
                </a:lnTo>
                <a:lnTo>
                  <a:pt x="1609163" y="567623"/>
                </a:lnTo>
                <a:lnTo>
                  <a:pt x="1597996" y="559990"/>
                </a:lnTo>
                <a:lnTo>
                  <a:pt x="1585871" y="552358"/>
                </a:lnTo>
                <a:lnTo>
                  <a:pt x="1573747" y="544725"/>
                </a:lnTo>
                <a:lnTo>
                  <a:pt x="1561303" y="537728"/>
                </a:lnTo>
                <a:lnTo>
                  <a:pt x="1548221" y="530413"/>
                </a:lnTo>
                <a:lnTo>
                  <a:pt x="1534820" y="523734"/>
                </a:lnTo>
                <a:lnTo>
                  <a:pt x="1521419" y="517374"/>
                </a:lnTo>
                <a:lnTo>
                  <a:pt x="1507699" y="511013"/>
                </a:lnTo>
                <a:lnTo>
                  <a:pt x="1493660" y="504970"/>
                </a:lnTo>
                <a:lnTo>
                  <a:pt x="1479621" y="499245"/>
                </a:lnTo>
                <a:lnTo>
                  <a:pt x="1465263" y="494475"/>
                </a:lnTo>
                <a:lnTo>
                  <a:pt x="1472283" y="487160"/>
                </a:lnTo>
                <a:lnTo>
                  <a:pt x="1479302" y="480799"/>
                </a:lnTo>
                <a:lnTo>
                  <a:pt x="1486641" y="474439"/>
                </a:lnTo>
                <a:lnTo>
                  <a:pt x="1494298" y="468396"/>
                </a:lnTo>
                <a:lnTo>
                  <a:pt x="1500999" y="463944"/>
                </a:lnTo>
                <a:lnTo>
                  <a:pt x="1507699" y="459173"/>
                </a:lnTo>
                <a:lnTo>
                  <a:pt x="1514719" y="455039"/>
                </a:lnTo>
                <a:lnTo>
                  <a:pt x="1521738" y="450904"/>
                </a:lnTo>
                <a:lnTo>
                  <a:pt x="1528758" y="447406"/>
                </a:lnTo>
                <a:lnTo>
                  <a:pt x="1536415" y="443907"/>
                </a:lnTo>
                <a:lnTo>
                  <a:pt x="1543435" y="440409"/>
                </a:lnTo>
                <a:lnTo>
                  <a:pt x="1551093" y="437229"/>
                </a:lnTo>
                <a:lnTo>
                  <a:pt x="1566089" y="431504"/>
                </a:lnTo>
                <a:lnTo>
                  <a:pt x="1581723" y="426415"/>
                </a:lnTo>
                <a:lnTo>
                  <a:pt x="1597358" y="422917"/>
                </a:lnTo>
                <a:lnTo>
                  <a:pt x="1612673" y="419419"/>
                </a:lnTo>
                <a:lnTo>
                  <a:pt x="1616502" y="419101"/>
                </a:lnTo>
                <a:close/>
                <a:moveTo>
                  <a:pt x="610198" y="38100"/>
                </a:moveTo>
                <a:lnTo>
                  <a:pt x="618114" y="38418"/>
                </a:lnTo>
                <a:lnTo>
                  <a:pt x="620963" y="38418"/>
                </a:lnTo>
                <a:lnTo>
                  <a:pt x="612731" y="41593"/>
                </a:lnTo>
                <a:lnTo>
                  <a:pt x="605449" y="44768"/>
                </a:lnTo>
                <a:lnTo>
                  <a:pt x="597850" y="48260"/>
                </a:lnTo>
                <a:lnTo>
                  <a:pt x="590568" y="52071"/>
                </a:lnTo>
                <a:lnTo>
                  <a:pt x="593418" y="53023"/>
                </a:lnTo>
                <a:lnTo>
                  <a:pt x="601650" y="52388"/>
                </a:lnTo>
                <a:lnTo>
                  <a:pt x="610832" y="52071"/>
                </a:lnTo>
                <a:lnTo>
                  <a:pt x="620647" y="52388"/>
                </a:lnTo>
                <a:lnTo>
                  <a:pt x="630462" y="53023"/>
                </a:lnTo>
                <a:lnTo>
                  <a:pt x="640911" y="54293"/>
                </a:lnTo>
                <a:lnTo>
                  <a:pt x="651359" y="56198"/>
                </a:lnTo>
                <a:lnTo>
                  <a:pt x="662124" y="59055"/>
                </a:lnTo>
                <a:lnTo>
                  <a:pt x="672573" y="62548"/>
                </a:lnTo>
                <a:lnTo>
                  <a:pt x="677639" y="64771"/>
                </a:lnTo>
                <a:lnTo>
                  <a:pt x="682705" y="67311"/>
                </a:lnTo>
                <a:lnTo>
                  <a:pt x="687771" y="70168"/>
                </a:lnTo>
                <a:lnTo>
                  <a:pt x="693153" y="73025"/>
                </a:lnTo>
                <a:lnTo>
                  <a:pt x="697902" y="76200"/>
                </a:lnTo>
                <a:lnTo>
                  <a:pt x="702968" y="79693"/>
                </a:lnTo>
                <a:lnTo>
                  <a:pt x="707718" y="83503"/>
                </a:lnTo>
                <a:lnTo>
                  <a:pt x="712150" y="87630"/>
                </a:lnTo>
                <a:lnTo>
                  <a:pt x="716583" y="92393"/>
                </a:lnTo>
                <a:lnTo>
                  <a:pt x="721332" y="96838"/>
                </a:lnTo>
                <a:lnTo>
                  <a:pt x="725765" y="101918"/>
                </a:lnTo>
                <a:lnTo>
                  <a:pt x="729881" y="107633"/>
                </a:lnTo>
                <a:lnTo>
                  <a:pt x="733680" y="113348"/>
                </a:lnTo>
                <a:lnTo>
                  <a:pt x="737480" y="119698"/>
                </a:lnTo>
                <a:lnTo>
                  <a:pt x="740963" y="126366"/>
                </a:lnTo>
                <a:lnTo>
                  <a:pt x="744446" y="133351"/>
                </a:lnTo>
                <a:lnTo>
                  <a:pt x="750778" y="148908"/>
                </a:lnTo>
                <a:lnTo>
                  <a:pt x="756794" y="163831"/>
                </a:lnTo>
                <a:lnTo>
                  <a:pt x="761860" y="178118"/>
                </a:lnTo>
                <a:lnTo>
                  <a:pt x="765976" y="191453"/>
                </a:lnTo>
                <a:lnTo>
                  <a:pt x="769142" y="204153"/>
                </a:lnTo>
                <a:lnTo>
                  <a:pt x="772308" y="216853"/>
                </a:lnTo>
                <a:lnTo>
                  <a:pt x="774208" y="228601"/>
                </a:lnTo>
                <a:lnTo>
                  <a:pt x="775474" y="240348"/>
                </a:lnTo>
                <a:lnTo>
                  <a:pt x="776741" y="251461"/>
                </a:lnTo>
                <a:lnTo>
                  <a:pt x="777058" y="262256"/>
                </a:lnTo>
                <a:lnTo>
                  <a:pt x="777058" y="273051"/>
                </a:lnTo>
                <a:lnTo>
                  <a:pt x="776424" y="283211"/>
                </a:lnTo>
                <a:lnTo>
                  <a:pt x="775474" y="293371"/>
                </a:lnTo>
                <a:lnTo>
                  <a:pt x="774525" y="303531"/>
                </a:lnTo>
                <a:lnTo>
                  <a:pt x="772941" y="313691"/>
                </a:lnTo>
                <a:lnTo>
                  <a:pt x="771042" y="323851"/>
                </a:lnTo>
                <a:lnTo>
                  <a:pt x="769459" y="334011"/>
                </a:lnTo>
                <a:lnTo>
                  <a:pt x="768509" y="343536"/>
                </a:lnTo>
                <a:lnTo>
                  <a:pt x="767559" y="352426"/>
                </a:lnTo>
                <a:lnTo>
                  <a:pt x="767559" y="360364"/>
                </a:lnTo>
                <a:lnTo>
                  <a:pt x="768192" y="367984"/>
                </a:lnTo>
                <a:lnTo>
                  <a:pt x="768509" y="374651"/>
                </a:lnTo>
                <a:lnTo>
                  <a:pt x="769459" y="380684"/>
                </a:lnTo>
                <a:lnTo>
                  <a:pt x="771042" y="386716"/>
                </a:lnTo>
                <a:lnTo>
                  <a:pt x="772625" y="391479"/>
                </a:lnTo>
                <a:lnTo>
                  <a:pt x="774841" y="395924"/>
                </a:lnTo>
                <a:lnTo>
                  <a:pt x="777058" y="400051"/>
                </a:lnTo>
                <a:lnTo>
                  <a:pt x="779274" y="403861"/>
                </a:lnTo>
                <a:lnTo>
                  <a:pt x="781807" y="407036"/>
                </a:lnTo>
                <a:lnTo>
                  <a:pt x="784656" y="409894"/>
                </a:lnTo>
                <a:lnTo>
                  <a:pt x="787506" y="412116"/>
                </a:lnTo>
                <a:lnTo>
                  <a:pt x="790672" y="414339"/>
                </a:lnTo>
                <a:lnTo>
                  <a:pt x="793522" y="415926"/>
                </a:lnTo>
                <a:lnTo>
                  <a:pt x="796688" y="417514"/>
                </a:lnTo>
                <a:lnTo>
                  <a:pt x="799854" y="418784"/>
                </a:lnTo>
                <a:lnTo>
                  <a:pt x="803020" y="419419"/>
                </a:lnTo>
                <a:lnTo>
                  <a:pt x="808720" y="420371"/>
                </a:lnTo>
                <a:lnTo>
                  <a:pt x="813786" y="421006"/>
                </a:lnTo>
                <a:lnTo>
                  <a:pt x="818852" y="421006"/>
                </a:lnTo>
                <a:lnTo>
                  <a:pt x="822018" y="420371"/>
                </a:lnTo>
                <a:lnTo>
                  <a:pt x="825501" y="420054"/>
                </a:lnTo>
                <a:lnTo>
                  <a:pt x="824551" y="422911"/>
                </a:lnTo>
                <a:lnTo>
                  <a:pt x="823601" y="425451"/>
                </a:lnTo>
                <a:lnTo>
                  <a:pt x="822018" y="429261"/>
                </a:lnTo>
                <a:lnTo>
                  <a:pt x="819801" y="433389"/>
                </a:lnTo>
                <a:lnTo>
                  <a:pt x="817268" y="437834"/>
                </a:lnTo>
                <a:lnTo>
                  <a:pt x="813469" y="442279"/>
                </a:lnTo>
                <a:lnTo>
                  <a:pt x="809353" y="446724"/>
                </a:lnTo>
                <a:lnTo>
                  <a:pt x="806820" y="448629"/>
                </a:lnTo>
                <a:lnTo>
                  <a:pt x="803970" y="450534"/>
                </a:lnTo>
                <a:lnTo>
                  <a:pt x="801121" y="452439"/>
                </a:lnTo>
                <a:lnTo>
                  <a:pt x="797954" y="454344"/>
                </a:lnTo>
                <a:lnTo>
                  <a:pt x="794788" y="455614"/>
                </a:lnTo>
                <a:lnTo>
                  <a:pt x="790989" y="456884"/>
                </a:lnTo>
                <a:lnTo>
                  <a:pt x="787189" y="457836"/>
                </a:lnTo>
                <a:lnTo>
                  <a:pt x="783073" y="458471"/>
                </a:lnTo>
                <a:lnTo>
                  <a:pt x="778641" y="458789"/>
                </a:lnTo>
                <a:lnTo>
                  <a:pt x="774208" y="458789"/>
                </a:lnTo>
                <a:lnTo>
                  <a:pt x="768825" y="458471"/>
                </a:lnTo>
                <a:lnTo>
                  <a:pt x="763443" y="458154"/>
                </a:lnTo>
                <a:lnTo>
                  <a:pt x="758060" y="456884"/>
                </a:lnTo>
                <a:lnTo>
                  <a:pt x="752361" y="454979"/>
                </a:lnTo>
                <a:lnTo>
                  <a:pt x="746029" y="453074"/>
                </a:lnTo>
                <a:lnTo>
                  <a:pt x="739696" y="450534"/>
                </a:lnTo>
                <a:lnTo>
                  <a:pt x="693470" y="431484"/>
                </a:lnTo>
                <a:lnTo>
                  <a:pt x="695686" y="420371"/>
                </a:lnTo>
                <a:lnTo>
                  <a:pt x="697586" y="407354"/>
                </a:lnTo>
                <a:lnTo>
                  <a:pt x="699802" y="390526"/>
                </a:lnTo>
                <a:lnTo>
                  <a:pt x="701702" y="369889"/>
                </a:lnTo>
                <a:lnTo>
                  <a:pt x="702968" y="358459"/>
                </a:lnTo>
                <a:lnTo>
                  <a:pt x="703285" y="346394"/>
                </a:lnTo>
                <a:lnTo>
                  <a:pt x="703602" y="333694"/>
                </a:lnTo>
                <a:lnTo>
                  <a:pt x="703602" y="320359"/>
                </a:lnTo>
                <a:lnTo>
                  <a:pt x="703602" y="307024"/>
                </a:lnTo>
                <a:lnTo>
                  <a:pt x="702968" y="293053"/>
                </a:lnTo>
                <a:lnTo>
                  <a:pt x="701385" y="304801"/>
                </a:lnTo>
                <a:lnTo>
                  <a:pt x="699169" y="315596"/>
                </a:lnTo>
                <a:lnTo>
                  <a:pt x="696952" y="326391"/>
                </a:lnTo>
                <a:lnTo>
                  <a:pt x="694103" y="337504"/>
                </a:lnTo>
                <a:lnTo>
                  <a:pt x="691253" y="347664"/>
                </a:lnTo>
                <a:lnTo>
                  <a:pt x="687771" y="357189"/>
                </a:lnTo>
                <a:lnTo>
                  <a:pt x="684604" y="367031"/>
                </a:lnTo>
                <a:lnTo>
                  <a:pt x="680488" y="376239"/>
                </a:lnTo>
                <a:lnTo>
                  <a:pt x="676372" y="384811"/>
                </a:lnTo>
                <a:lnTo>
                  <a:pt x="671623" y="393066"/>
                </a:lnTo>
                <a:lnTo>
                  <a:pt x="666874" y="401004"/>
                </a:lnTo>
                <a:lnTo>
                  <a:pt x="662124" y="407989"/>
                </a:lnTo>
                <a:lnTo>
                  <a:pt x="656742" y="414974"/>
                </a:lnTo>
                <a:lnTo>
                  <a:pt x="651042" y="421006"/>
                </a:lnTo>
                <a:lnTo>
                  <a:pt x="645027" y="426404"/>
                </a:lnTo>
                <a:lnTo>
                  <a:pt x="639011" y="431484"/>
                </a:lnTo>
                <a:lnTo>
                  <a:pt x="633312" y="435294"/>
                </a:lnTo>
                <a:lnTo>
                  <a:pt x="627929" y="438151"/>
                </a:lnTo>
                <a:lnTo>
                  <a:pt x="622230" y="441326"/>
                </a:lnTo>
                <a:lnTo>
                  <a:pt x="616531" y="443549"/>
                </a:lnTo>
                <a:lnTo>
                  <a:pt x="610515" y="444819"/>
                </a:lnTo>
                <a:lnTo>
                  <a:pt x="604183" y="446089"/>
                </a:lnTo>
                <a:lnTo>
                  <a:pt x="597850" y="446724"/>
                </a:lnTo>
                <a:lnTo>
                  <a:pt x="591201" y="446724"/>
                </a:lnTo>
                <a:lnTo>
                  <a:pt x="586135" y="446406"/>
                </a:lnTo>
                <a:lnTo>
                  <a:pt x="581703" y="445771"/>
                </a:lnTo>
                <a:lnTo>
                  <a:pt x="576953" y="444501"/>
                </a:lnTo>
                <a:lnTo>
                  <a:pt x="572204" y="442914"/>
                </a:lnTo>
                <a:lnTo>
                  <a:pt x="567771" y="441326"/>
                </a:lnTo>
                <a:lnTo>
                  <a:pt x="563339" y="438786"/>
                </a:lnTo>
                <a:lnTo>
                  <a:pt x="559222" y="436246"/>
                </a:lnTo>
                <a:lnTo>
                  <a:pt x="555106" y="433706"/>
                </a:lnTo>
                <a:lnTo>
                  <a:pt x="549091" y="429261"/>
                </a:lnTo>
                <a:lnTo>
                  <a:pt x="543391" y="424181"/>
                </a:lnTo>
                <a:lnTo>
                  <a:pt x="538009" y="419101"/>
                </a:lnTo>
                <a:lnTo>
                  <a:pt x="532626" y="413069"/>
                </a:lnTo>
                <a:lnTo>
                  <a:pt x="527244" y="406719"/>
                </a:lnTo>
                <a:lnTo>
                  <a:pt x="522495" y="399416"/>
                </a:lnTo>
                <a:lnTo>
                  <a:pt x="517745" y="392431"/>
                </a:lnTo>
                <a:lnTo>
                  <a:pt x="512996" y="384494"/>
                </a:lnTo>
                <a:lnTo>
                  <a:pt x="508563" y="376556"/>
                </a:lnTo>
                <a:lnTo>
                  <a:pt x="504447" y="367984"/>
                </a:lnTo>
                <a:lnTo>
                  <a:pt x="500648" y="359094"/>
                </a:lnTo>
                <a:lnTo>
                  <a:pt x="496848" y="349886"/>
                </a:lnTo>
                <a:lnTo>
                  <a:pt x="493366" y="340679"/>
                </a:lnTo>
                <a:lnTo>
                  <a:pt x="489883" y="331154"/>
                </a:lnTo>
                <a:lnTo>
                  <a:pt x="486717" y="321311"/>
                </a:lnTo>
                <a:lnTo>
                  <a:pt x="483867" y="311151"/>
                </a:lnTo>
                <a:lnTo>
                  <a:pt x="484500" y="323534"/>
                </a:lnTo>
                <a:lnTo>
                  <a:pt x="485450" y="335599"/>
                </a:lnTo>
                <a:lnTo>
                  <a:pt x="487666" y="358459"/>
                </a:lnTo>
                <a:lnTo>
                  <a:pt x="490199" y="378779"/>
                </a:lnTo>
                <a:lnTo>
                  <a:pt x="493366" y="396559"/>
                </a:lnTo>
                <a:lnTo>
                  <a:pt x="495899" y="411164"/>
                </a:lnTo>
                <a:lnTo>
                  <a:pt x="498115" y="421959"/>
                </a:lnTo>
                <a:lnTo>
                  <a:pt x="500015" y="431484"/>
                </a:lnTo>
                <a:lnTo>
                  <a:pt x="454105" y="450534"/>
                </a:lnTo>
                <a:lnTo>
                  <a:pt x="447772" y="453074"/>
                </a:lnTo>
                <a:lnTo>
                  <a:pt x="441440" y="454979"/>
                </a:lnTo>
                <a:lnTo>
                  <a:pt x="435424" y="456884"/>
                </a:lnTo>
                <a:lnTo>
                  <a:pt x="429725" y="458154"/>
                </a:lnTo>
                <a:lnTo>
                  <a:pt x="424659" y="458471"/>
                </a:lnTo>
                <a:lnTo>
                  <a:pt x="419593" y="458789"/>
                </a:lnTo>
                <a:lnTo>
                  <a:pt x="414844" y="458789"/>
                </a:lnTo>
                <a:lnTo>
                  <a:pt x="410728" y="458471"/>
                </a:lnTo>
                <a:lnTo>
                  <a:pt x="406611" y="457836"/>
                </a:lnTo>
                <a:lnTo>
                  <a:pt x="402495" y="456884"/>
                </a:lnTo>
                <a:lnTo>
                  <a:pt x="399013" y="455614"/>
                </a:lnTo>
                <a:lnTo>
                  <a:pt x="395846" y="454344"/>
                </a:lnTo>
                <a:lnTo>
                  <a:pt x="392364" y="452439"/>
                </a:lnTo>
                <a:lnTo>
                  <a:pt x="389831" y="450534"/>
                </a:lnTo>
                <a:lnTo>
                  <a:pt x="386664" y="448629"/>
                </a:lnTo>
                <a:lnTo>
                  <a:pt x="384448" y="446724"/>
                </a:lnTo>
                <a:lnTo>
                  <a:pt x="380015" y="442279"/>
                </a:lnTo>
                <a:lnTo>
                  <a:pt x="376533" y="437834"/>
                </a:lnTo>
                <a:lnTo>
                  <a:pt x="374000" y="433389"/>
                </a:lnTo>
                <a:lnTo>
                  <a:pt x="371783" y="429261"/>
                </a:lnTo>
                <a:lnTo>
                  <a:pt x="370200" y="425451"/>
                </a:lnTo>
                <a:lnTo>
                  <a:pt x="369250" y="422911"/>
                </a:lnTo>
                <a:lnTo>
                  <a:pt x="368300" y="420054"/>
                </a:lnTo>
                <a:lnTo>
                  <a:pt x="371467" y="420371"/>
                </a:lnTo>
                <a:lnTo>
                  <a:pt x="375266" y="421006"/>
                </a:lnTo>
                <a:lnTo>
                  <a:pt x="379699" y="421006"/>
                </a:lnTo>
                <a:lnTo>
                  <a:pt x="384765" y="420371"/>
                </a:lnTo>
                <a:lnTo>
                  <a:pt x="390780" y="419419"/>
                </a:lnTo>
                <a:lnTo>
                  <a:pt x="393947" y="418784"/>
                </a:lnTo>
                <a:lnTo>
                  <a:pt x="396796" y="417514"/>
                </a:lnTo>
                <a:lnTo>
                  <a:pt x="399962" y="415926"/>
                </a:lnTo>
                <a:lnTo>
                  <a:pt x="403129" y="414339"/>
                </a:lnTo>
                <a:lnTo>
                  <a:pt x="406295" y="412116"/>
                </a:lnTo>
                <a:lnTo>
                  <a:pt x="408828" y="409894"/>
                </a:lnTo>
                <a:lnTo>
                  <a:pt x="411994" y="407036"/>
                </a:lnTo>
                <a:lnTo>
                  <a:pt x="414527" y="403861"/>
                </a:lnTo>
                <a:lnTo>
                  <a:pt x="416743" y="400051"/>
                </a:lnTo>
                <a:lnTo>
                  <a:pt x="418960" y="395924"/>
                </a:lnTo>
                <a:lnTo>
                  <a:pt x="420859" y="391479"/>
                </a:lnTo>
                <a:lnTo>
                  <a:pt x="422759" y="386716"/>
                </a:lnTo>
                <a:lnTo>
                  <a:pt x="423709" y="380684"/>
                </a:lnTo>
                <a:lnTo>
                  <a:pt x="424976" y="374651"/>
                </a:lnTo>
                <a:lnTo>
                  <a:pt x="425609" y="367984"/>
                </a:lnTo>
                <a:lnTo>
                  <a:pt x="426242" y="360364"/>
                </a:lnTo>
                <a:lnTo>
                  <a:pt x="425609" y="352426"/>
                </a:lnTo>
                <a:lnTo>
                  <a:pt x="425292" y="343536"/>
                </a:lnTo>
                <a:lnTo>
                  <a:pt x="424342" y="334011"/>
                </a:lnTo>
                <a:lnTo>
                  <a:pt x="422443" y="323851"/>
                </a:lnTo>
                <a:lnTo>
                  <a:pt x="420859" y="313691"/>
                </a:lnTo>
                <a:lnTo>
                  <a:pt x="419276" y="303531"/>
                </a:lnTo>
                <a:lnTo>
                  <a:pt x="418010" y="293371"/>
                </a:lnTo>
                <a:lnTo>
                  <a:pt x="417060" y="283211"/>
                </a:lnTo>
                <a:lnTo>
                  <a:pt x="416427" y="272733"/>
                </a:lnTo>
                <a:lnTo>
                  <a:pt x="416427" y="262256"/>
                </a:lnTo>
                <a:lnTo>
                  <a:pt x="416743" y="251461"/>
                </a:lnTo>
                <a:lnTo>
                  <a:pt x="417377" y="240031"/>
                </a:lnTo>
                <a:lnTo>
                  <a:pt x="418960" y="228283"/>
                </a:lnTo>
                <a:lnTo>
                  <a:pt x="420859" y="216218"/>
                </a:lnTo>
                <a:lnTo>
                  <a:pt x="423709" y="203836"/>
                </a:lnTo>
                <a:lnTo>
                  <a:pt x="427192" y="191136"/>
                </a:lnTo>
                <a:lnTo>
                  <a:pt x="431308" y="177483"/>
                </a:lnTo>
                <a:lnTo>
                  <a:pt x="436690" y="163831"/>
                </a:lnTo>
                <a:lnTo>
                  <a:pt x="442706" y="148591"/>
                </a:lnTo>
                <a:lnTo>
                  <a:pt x="449355" y="133351"/>
                </a:lnTo>
                <a:lnTo>
                  <a:pt x="453471" y="125096"/>
                </a:lnTo>
                <a:lnTo>
                  <a:pt x="457904" y="117476"/>
                </a:lnTo>
                <a:lnTo>
                  <a:pt x="462970" y="109856"/>
                </a:lnTo>
                <a:lnTo>
                  <a:pt x="467719" y="103188"/>
                </a:lnTo>
                <a:lnTo>
                  <a:pt x="463920" y="103506"/>
                </a:lnTo>
                <a:lnTo>
                  <a:pt x="467719" y="100966"/>
                </a:lnTo>
                <a:lnTo>
                  <a:pt x="471835" y="97791"/>
                </a:lnTo>
                <a:lnTo>
                  <a:pt x="479118" y="89853"/>
                </a:lnTo>
                <a:lnTo>
                  <a:pt x="486400" y="82868"/>
                </a:lnTo>
                <a:lnTo>
                  <a:pt x="493999" y="76518"/>
                </a:lnTo>
                <a:lnTo>
                  <a:pt x="501914" y="70803"/>
                </a:lnTo>
                <a:lnTo>
                  <a:pt x="506980" y="67311"/>
                </a:lnTo>
                <a:lnTo>
                  <a:pt x="512363" y="64453"/>
                </a:lnTo>
                <a:lnTo>
                  <a:pt x="522811" y="58738"/>
                </a:lnTo>
                <a:lnTo>
                  <a:pt x="532943" y="53976"/>
                </a:lnTo>
                <a:lnTo>
                  <a:pt x="543391" y="49848"/>
                </a:lnTo>
                <a:lnTo>
                  <a:pt x="553523" y="46673"/>
                </a:lnTo>
                <a:lnTo>
                  <a:pt x="563339" y="44133"/>
                </a:lnTo>
                <a:lnTo>
                  <a:pt x="573154" y="42228"/>
                </a:lnTo>
                <a:lnTo>
                  <a:pt x="581703" y="40641"/>
                </a:lnTo>
                <a:lnTo>
                  <a:pt x="589935" y="39688"/>
                </a:lnTo>
                <a:lnTo>
                  <a:pt x="597850" y="38735"/>
                </a:lnTo>
                <a:lnTo>
                  <a:pt x="610198" y="38100"/>
                </a:lnTo>
                <a:close/>
                <a:moveTo>
                  <a:pt x="1727817" y="0"/>
                </a:moveTo>
                <a:lnTo>
                  <a:pt x="1736060" y="0"/>
                </a:lnTo>
                <a:lnTo>
                  <a:pt x="1738914" y="0"/>
                </a:lnTo>
                <a:lnTo>
                  <a:pt x="1730670" y="3175"/>
                </a:lnTo>
                <a:lnTo>
                  <a:pt x="1723061" y="6350"/>
                </a:lnTo>
                <a:lnTo>
                  <a:pt x="1715768" y="10160"/>
                </a:lnTo>
                <a:lnTo>
                  <a:pt x="1708476" y="13970"/>
                </a:lnTo>
                <a:lnTo>
                  <a:pt x="1710695" y="14605"/>
                </a:lnTo>
                <a:lnTo>
                  <a:pt x="1719256" y="13970"/>
                </a:lnTo>
                <a:lnTo>
                  <a:pt x="1728768" y="13970"/>
                </a:lnTo>
                <a:lnTo>
                  <a:pt x="1738597" y="13970"/>
                </a:lnTo>
                <a:lnTo>
                  <a:pt x="1748425" y="14605"/>
                </a:lnTo>
                <a:lnTo>
                  <a:pt x="1758888" y="15875"/>
                </a:lnTo>
                <a:lnTo>
                  <a:pt x="1769034" y="18098"/>
                </a:lnTo>
                <a:lnTo>
                  <a:pt x="1779497" y="20638"/>
                </a:lnTo>
                <a:lnTo>
                  <a:pt x="1789960" y="24448"/>
                </a:lnTo>
                <a:lnTo>
                  <a:pt x="1795350" y="26670"/>
                </a:lnTo>
                <a:lnTo>
                  <a:pt x="1800423" y="28893"/>
                </a:lnTo>
                <a:lnTo>
                  <a:pt x="1805813" y="31750"/>
                </a:lnTo>
                <a:lnTo>
                  <a:pt x="1810569" y="34608"/>
                </a:lnTo>
                <a:lnTo>
                  <a:pt x="1815959" y="38100"/>
                </a:lnTo>
                <a:lnTo>
                  <a:pt x="1820715" y="41593"/>
                </a:lnTo>
                <a:lnTo>
                  <a:pt x="1825788" y="45085"/>
                </a:lnTo>
                <a:lnTo>
                  <a:pt x="1830227" y="49213"/>
                </a:lnTo>
                <a:lnTo>
                  <a:pt x="1834666" y="53975"/>
                </a:lnTo>
                <a:lnTo>
                  <a:pt x="1839105" y="58738"/>
                </a:lnTo>
                <a:lnTo>
                  <a:pt x="1843226" y="64135"/>
                </a:lnTo>
                <a:lnTo>
                  <a:pt x="1847348" y="69215"/>
                </a:lnTo>
                <a:lnTo>
                  <a:pt x="1851470" y="75248"/>
                </a:lnTo>
                <a:lnTo>
                  <a:pt x="1855275" y="81280"/>
                </a:lnTo>
                <a:lnTo>
                  <a:pt x="1858762" y="87948"/>
                </a:lnTo>
                <a:lnTo>
                  <a:pt x="1862250" y="95250"/>
                </a:lnTo>
                <a:lnTo>
                  <a:pt x="1868908" y="110490"/>
                </a:lnTo>
                <a:lnTo>
                  <a:pt x="1874932" y="125413"/>
                </a:lnTo>
                <a:lnTo>
                  <a:pt x="1879688" y="139700"/>
                </a:lnTo>
                <a:lnTo>
                  <a:pt x="1883810" y="153036"/>
                </a:lnTo>
                <a:lnTo>
                  <a:pt x="1887298" y="165736"/>
                </a:lnTo>
                <a:lnTo>
                  <a:pt x="1890151" y="178435"/>
                </a:lnTo>
                <a:lnTo>
                  <a:pt x="1892053" y="190183"/>
                </a:lnTo>
                <a:lnTo>
                  <a:pt x="1893639" y="201931"/>
                </a:lnTo>
                <a:lnTo>
                  <a:pt x="1894907" y="213361"/>
                </a:lnTo>
                <a:lnTo>
                  <a:pt x="1895224" y="224156"/>
                </a:lnTo>
                <a:lnTo>
                  <a:pt x="1894907" y="234633"/>
                </a:lnTo>
                <a:lnTo>
                  <a:pt x="1894273" y="245111"/>
                </a:lnTo>
                <a:lnTo>
                  <a:pt x="1893639" y="255271"/>
                </a:lnTo>
                <a:lnTo>
                  <a:pt x="1892371" y="265431"/>
                </a:lnTo>
                <a:lnTo>
                  <a:pt x="1891102" y="275591"/>
                </a:lnTo>
                <a:lnTo>
                  <a:pt x="1889200" y="285433"/>
                </a:lnTo>
                <a:lnTo>
                  <a:pt x="1887615" y="295593"/>
                </a:lnTo>
                <a:lnTo>
                  <a:pt x="1886346" y="305436"/>
                </a:lnTo>
                <a:lnTo>
                  <a:pt x="1885712" y="314008"/>
                </a:lnTo>
                <a:lnTo>
                  <a:pt x="1885712" y="321946"/>
                </a:lnTo>
                <a:lnTo>
                  <a:pt x="1885712" y="329566"/>
                </a:lnTo>
                <a:lnTo>
                  <a:pt x="1886346" y="336233"/>
                </a:lnTo>
                <a:lnTo>
                  <a:pt x="1887615" y="342583"/>
                </a:lnTo>
                <a:lnTo>
                  <a:pt x="1889200" y="348298"/>
                </a:lnTo>
                <a:lnTo>
                  <a:pt x="1890785" y="353061"/>
                </a:lnTo>
                <a:lnTo>
                  <a:pt x="1892371" y="358141"/>
                </a:lnTo>
                <a:lnTo>
                  <a:pt x="1894907" y="361633"/>
                </a:lnTo>
                <a:lnTo>
                  <a:pt x="1897443" y="365443"/>
                </a:lnTo>
                <a:lnTo>
                  <a:pt x="1899980" y="368936"/>
                </a:lnTo>
                <a:lnTo>
                  <a:pt x="1902516" y="371476"/>
                </a:lnTo>
                <a:lnTo>
                  <a:pt x="1905687" y="373698"/>
                </a:lnTo>
                <a:lnTo>
                  <a:pt x="1908541" y="375921"/>
                </a:lnTo>
                <a:lnTo>
                  <a:pt x="1911711" y="377508"/>
                </a:lnTo>
                <a:lnTo>
                  <a:pt x="1914565" y="379096"/>
                </a:lnTo>
                <a:lnTo>
                  <a:pt x="1917735" y="380366"/>
                </a:lnTo>
                <a:lnTo>
                  <a:pt x="1920589" y="381001"/>
                </a:lnTo>
                <a:lnTo>
                  <a:pt x="1926613" y="381953"/>
                </a:lnTo>
                <a:lnTo>
                  <a:pt x="1932003" y="382906"/>
                </a:lnTo>
                <a:lnTo>
                  <a:pt x="1936442" y="382906"/>
                </a:lnTo>
                <a:lnTo>
                  <a:pt x="1940247" y="382589"/>
                </a:lnTo>
                <a:lnTo>
                  <a:pt x="1943100" y="381636"/>
                </a:lnTo>
                <a:lnTo>
                  <a:pt x="1942466" y="384494"/>
                </a:lnTo>
                <a:lnTo>
                  <a:pt x="1941832" y="387351"/>
                </a:lnTo>
                <a:lnTo>
                  <a:pt x="1940247" y="390843"/>
                </a:lnTo>
                <a:lnTo>
                  <a:pt x="1938027" y="394971"/>
                </a:lnTo>
                <a:lnTo>
                  <a:pt x="1934857" y="399416"/>
                </a:lnTo>
                <a:lnTo>
                  <a:pt x="1931686" y="403861"/>
                </a:lnTo>
                <a:lnTo>
                  <a:pt x="1927564" y="408306"/>
                </a:lnTo>
                <a:lnTo>
                  <a:pt x="1924711" y="410211"/>
                </a:lnTo>
                <a:lnTo>
                  <a:pt x="1922174" y="412433"/>
                </a:lnTo>
                <a:lnTo>
                  <a:pt x="1919321" y="414021"/>
                </a:lnTo>
                <a:lnTo>
                  <a:pt x="1916150" y="415926"/>
                </a:lnTo>
                <a:lnTo>
                  <a:pt x="1912662" y="417513"/>
                </a:lnTo>
                <a:lnTo>
                  <a:pt x="1909175" y="418466"/>
                </a:lnTo>
                <a:lnTo>
                  <a:pt x="1905370" y="419736"/>
                </a:lnTo>
                <a:lnTo>
                  <a:pt x="1901248" y="420053"/>
                </a:lnTo>
                <a:lnTo>
                  <a:pt x="1896492" y="420371"/>
                </a:lnTo>
                <a:lnTo>
                  <a:pt x="1891736" y="420689"/>
                </a:lnTo>
                <a:lnTo>
                  <a:pt x="1886981" y="420371"/>
                </a:lnTo>
                <a:lnTo>
                  <a:pt x="1881591" y="419736"/>
                </a:lnTo>
                <a:lnTo>
                  <a:pt x="1875883" y="418466"/>
                </a:lnTo>
                <a:lnTo>
                  <a:pt x="1869859" y="417196"/>
                </a:lnTo>
                <a:lnTo>
                  <a:pt x="1863835" y="414656"/>
                </a:lnTo>
                <a:lnTo>
                  <a:pt x="1857177" y="412116"/>
                </a:lnTo>
                <a:lnTo>
                  <a:pt x="1811520" y="393066"/>
                </a:lnTo>
                <a:lnTo>
                  <a:pt x="1813740" y="381953"/>
                </a:lnTo>
                <a:lnTo>
                  <a:pt x="1815642" y="369253"/>
                </a:lnTo>
                <a:lnTo>
                  <a:pt x="1817862" y="352108"/>
                </a:lnTo>
                <a:lnTo>
                  <a:pt x="1819764" y="331788"/>
                </a:lnTo>
                <a:lnTo>
                  <a:pt x="1820398" y="320041"/>
                </a:lnTo>
                <a:lnTo>
                  <a:pt x="1821032" y="307976"/>
                </a:lnTo>
                <a:lnTo>
                  <a:pt x="1821666" y="295593"/>
                </a:lnTo>
                <a:lnTo>
                  <a:pt x="1821666" y="282576"/>
                </a:lnTo>
                <a:lnTo>
                  <a:pt x="1821666" y="268923"/>
                </a:lnTo>
                <a:lnTo>
                  <a:pt x="1820715" y="254636"/>
                </a:lnTo>
                <a:lnTo>
                  <a:pt x="1819447" y="266383"/>
                </a:lnTo>
                <a:lnTo>
                  <a:pt x="1816910" y="277496"/>
                </a:lnTo>
                <a:lnTo>
                  <a:pt x="1814691" y="288608"/>
                </a:lnTo>
                <a:lnTo>
                  <a:pt x="1812154" y="299086"/>
                </a:lnTo>
                <a:lnTo>
                  <a:pt x="1809301" y="309246"/>
                </a:lnTo>
                <a:lnTo>
                  <a:pt x="1805813" y="319406"/>
                </a:lnTo>
                <a:lnTo>
                  <a:pt x="1802326" y="328613"/>
                </a:lnTo>
                <a:lnTo>
                  <a:pt x="1798204" y="337821"/>
                </a:lnTo>
                <a:lnTo>
                  <a:pt x="1794082" y="346393"/>
                </a:lnTo>
                <a:lnTo>
                  <a:pt x="1789643" y="354648"/>
                </a:lnTo>
                <a:lnTo>
                  <a:pt x="1784887" y="362586"/>
                </a:lnTo>
                <a:lnTo>
                  <a:pt x="1779814" y="369571"/>
                </a:lnTo>
                <a:lnTo>
                  <a:pt x="1774107" y="376556"/>
                </a:lnTo>
                <a:lnTo>
                  <a:pt x="1768717" y="382589"/>
                </a:lnTo>
                <a:lnTo>
                  <a:pt x="1763010" y="387986"/>
                </a:lnTo>
                <a:lnTo>
                  <a:pt x="1756669" y="393066"/>
                </a:lnTo>
                <a:lnTo>
                  <a:pt x="1751279" y="396876"/>
                </a:lnTo>
                <a:lnTo>
                  <a:pt x="1745572" y="400051"/>
                </a:lnTo>
                <a:lnTo>
                  <a:pt x="1740182" y="402908"/>
                </a:lnTo>
                <a:lnTo>
                  <a:pt x="1734158" y="405131"/>
                </a:lnTo>
                <a:lnTo>
                  <a:pt x="1728134" y="407036"/>
                </a:lnTo>
                <a:lnTo>
                  <a:pt x="1722110" y="407988"/>
                </a:lnTo>
                <a:lnTo>
                  <a:pt x="1715768" y="408306"/>
                </a:lnTo>
                <a:lnTo>
                  <a:pt x="1708793" y="408306"/>
                </a:lnTo>
                <a:lnTo>
                  <a:pt x="1704037" y="407988"/>
                </a:lnTo>
                <a:lnTo>
                  <a:pt x="1699598" y="407353"/>
                </a:lnTo>
                <a:lnTo>
                  <a:pt x="1694525" y="406084"/>
                </a:lnTo>
                <a:lnTo>
                  <a:pt x="1690086" y="404813"/>
                </a:lnTo>
                <a:lnTo>
                  <a:pt x="1685648" y="402908"/>
                </a:lnTo>
                <a:lnTo>
                  <a:pt x="1681209" y="400368"/>
                </a:lnTo>
                <a:lnTo>
                  <a:pt x="1677087" y="398146"/>
                </a:lnTo>
                <a:lnTo>
                  <a:pt x="1672331" y="395288"/>
                </a:lnTo>
                <a:lnTo>
                  <a:pt x="1666941" y="391161"/>
                </a:lnTo>
                <a:lnTo>
                  <a:pt x="1660917" y="386081"/>
                </a:lnTo>
                <a:lnTo>
                  <a:pt x="1655527" y="380683"/>
                </a:lnTo>
                <a:lnTo>
                  <a:pt x="1650454" y="374651"/>
                </a:lnTo>
                <a:lnTo>
                  <a:pt x="1645064" y="368301"/>
                </a:lnTo>
                <a:lnTo>
                  <a:pt x="1640308" y="361316"/>
                </a:lnTo>
                <a:lnTo>
                  <a:pt x="1635235" y="354013"/>
                </a:lnTo>
                <a:lnTo>
                  <a:pt x="1630796" y="346076"/>
                </a:lnTo>
                <a:lnTo>
                  <a:pt x="1626357" y="338138"/>
                </a:lnTo>
                <a:lnTo>
                  <a:pt x="1622236" y="329566"/>
                </a:lnTo>
                <a:lnTo>
                  <a:pt x="1618431" y="320676"/>
                </a:lnTo>
                <a:lnTo>
                  <a:pt x="1614309" y="311786"/>
                </a:lnTo>
                <a:lnTo>
                  <a:pt x="1610822" y="302261"/>
                </a:lnTo>
                <a:lnTo>
                  <a:pt x="1607651" y="292736"/>
                </a:lnTo>
                <a:lnTo>
                  <a:pt x="1604480" y="282893"/>
                </a:lnTo>
                <a:lnTo>
                  <a:pt x="1601627" y="272733"/>
                </a:lnTo>
                <a:lnTo>
                  <a:pt x="1601944" y="285116"/>
                </a:lnTo>
                <a:lnTo>
                  <a:pt x="1602895" y="297181"/>
                </a:lnTo>
                <a:lnTo>
                  <a:pt x="1605114" y="320041"/>
                </a:lnTo>
                <a:lnTo>
                  <a:pt x="1607968" y="340361"/>
                </a:lnTo>
                <a:lnTo>
                  <a:pt x="1610505" y="358458"/>
                </a:lnTo>
                <a:lnTo>
                  <a:pt x="1613041" y="372746"/>
                </a:lnTo>
                <a:lnTo>
                  <a:pt x="1615260" y="383858"/>
                </a:lnTo>
                <a:lnTo>
                  <a:pt x="1617797" y="393066"/>
                </a:lnTo>
                <a:lnTo>
                  <a:pt x="1571823" y="412116"/>
                </a:lnTo>
                <a:lnTo>
                  <a:pt x="1565165" y="414656"/>
                </a:lnTo>
                <a:lnTo>
                  <a:pt x="1559141" y="417196"/>
                </a:lnTo>
                <a:lnTo>
                  <a:pt x="1553117" y="418466"/>
                </a:lnTo>
                <a:lnTo>
                  <a:pt x="1547410" y="419736"/>
                </a:lnTo>
                <a:lnTo>
                  <a:pt x="1542337" y="420371"/>
                </a:lnTo>
                <a:lnTo>
                  <a:pt x="1537264" y="420689"/>
                </a:lnTo>
                <a:lnTo>
                  <a:pt x="1532508" y="420371"/>
                </a:lnTo>
                <a:lnTo>
                  <a:pt x="1528069" y="420053"/>
                </a:lnTo>
                <a:lnTo>
                  <a:pt x="1523630" y="419736"/>
                </a:lnTo>
                <a:lnTo>
                  <a:pt x="1520143" y="418466"/>
                </a:lnTo>
                <a:lnTo>
                  <a:pt x="1516338" y="417513"/>
                </a:lnTo>
                <a:lnTo>
                  <a:pt x="1512850" y="415926"/>
                </a:lnTo>
                <a:lnTo>
                  <a:pt x="1509997" y="414021"/>
                </a:lnTo>
                <a:lnTo>
                  <a:pt x="1506826" y="412433"/>
                </a:lnTo>
                <a:lnTo>
                  <a:pt x="1504290" y="410211"/>
                </a:lnTo>
                <a:lnTo>
                  <a:pt x="1502070" y="408306"/>
                </a:lnTo>
                <a:lnTo>
                  <a:pt x="1497631" y="403861"/>
                </a:lnTo>
                <a:lnTo>
                  <a:pt x="1494144" y="399416"/>
                </a:lnTo>
                <a:lnTo>
                  <a:pt x="1490973" y="394971"/>
                </a:lnTo>
                <a:lnTo>
                  <a:pt x="1489388" y="390843"/>
                </a:lnTo>
                <a:lnTo>
                  <a:pt x="1487802" y="387351"/>
                </a:lnTo>
                <a:lnTo>
                  <a:pt x="1486534" y="384494"/>
                </a:lnTo>
                <a:lnTo>
                  <a:pt x="1485900" y="381636"/>
                </a:lnTo>
                <a:lnTo>
                  <a:pt x="1488754" y="382589"/>
                </a:lnTo>
                <a:lnTo>
                  <a:pt x="1492558" y="382906"/>
                </a:lnTo>
                <a:lnTo>
                  <a:pt x="1496997" y="382906"/>
                </a:lnTo>
                <a:lnTo>
                  <a:pt x="1502387" y="381953"/>
                </a:lnTo>
                <a:lnTo>
                  <a:pt x="1508411" y="381001"/>
                </a:lnTo>
                <a:lnTo>
                  <a:pt x="1511265" y="380366"/>
                </a:lnTo>
                <a:lnTo>
                  <a:pt x="1514435" y="379096"/>
                </a:lnTo>
                <a:lnTo>
                  <a:pt x="1517289" y="377508"/>
                </a:lnTo>
                <a:lnTo>
                  <a:pt x="1520460" y="375921"/>
                </a:lnTo>
                <a:lnTo>
                  <a:pt x="1523313" y="373698"/>
                </a:lnTo>
                <a:lnTo>
                  <a:pt x="1526484" y="371476"/>
                </a:lnTo>
                <a:lnTo>
                  <a:pt x="1529020" y="368936"/>
                </a:lnTo>
                <a:lnTo>
                  <a:pt x="1531557" y="365443"/>
                </a:lnTo>
                <a:lnTo>
                  <a:pt x="1534410" y="361633"/>
                </a:lnTo>
                <a:lnTo>
                  <a:pt x="1536630" y="358141"/>
                </a:lnTo>
                <a:lnTo>
                  <a:pt x="1538532" y="353061"/>
                </a:lnTo>
                <a:lnTo>
                  <a:pt x="1540434" y="348298"/>
                </a:lnTo>
                <a:lnTo>
                  <a:pt x="1541386" y="342583"/>
                </a:lnTo>
                <a:lnTo>
                  <a:pt x="1542654" y="336233"/>
                </a:lnTo>
                <a:lnTo>
                  <a:pt x="1543288" y="329566"/>
                </a:lnTo>
                <a:lnTo>
                  <a:pt x="1543605" y="321946"/>
                </a:lnTo>
                <a:lnTo>
                  <a:pt x="1543288" y="314008"/>
                </a:lnTo>
                <a:lnTo>
                  <a:pt x="1542971" y="305436"/>
                </a:lnTo>
                <a:lnTo>
                  <a:pt x="1541703" y="295593"/>
                </a:lnTo>
                <a:lnTo>
                  <a:pt x="1539800" y="285433"/>
                </a:lnTo>
                <a:lnTo>
                  <a:pt x="1538532" y="275591"/>
                </a:lnTo>
                <a:lnTo>
                  <a:pt x="1536630" y="265431"/>
                </a:lnTo>
                <a:lnTo>
                  <a:pt x="1535361" y="255271"/>
                </a:lnTo>
                <a:lnTo>
                  <a:pt x="1534727" y="244793"/>
                </a:lnTo>
                <a:lnTo>
                  <a:pt x="1533776" y="234633"/>
                </a:lnTo>
                <a:lnTo>
                  <a:pt x="1533776" y="223838"/>
                </a:lnTo>
                <a:lnTo>
                  <a:pt x="1534410" y="213043"/>
                </a:lnTo>
                <a:lnTo>
                  <a:pt x="1535044" y="201613"/>
                </a:lnTo>
                <a:lnTo>
                  <a:pt x="1536630" y="190183"/>
                </a:lnTo>
                <a:lnTo>
                  <a:pt x="1538532" y="178435"/>
                </a:lnTo>
                <a:lnTo>
                  <a:pt x="1541386" y="165736"/>
                </a:lnTo>
                <a:lnTo>
                  <a:pt x="1544873" y="152718"/>
                </a:lnTo>
                <a:lnTo>
                  <a:pt x="1548995" y="139066"/>
                </a:lnTo>
                <a:lnTo>
                  <a:pt x="1554068" y="125413"/>
                </a:lnTo>
                <a:lnTo>
                  <a:pt x="1559775" y="110490"/>
                </a:lnTo>
                <a:lnTo>
                  <a:pt x="1567067" y="95250"/>
                </a:lnTo>
                <a:lnTo>
                  <a:pt x="1571189" y="86995"/>
                </a:lnTo>
                <a:lnTo>
                  <a:pt x="1575628" y="79058"/>
                </a:lnTo>
                <a:lnTo>
                  <a:pt x="1580384" y="71755"/>
                </a:lnTo>
                <a:lnTo>
                  <a:pt x="1585457" y="64770"/>
                </a:lnTo>
                <a:lnTo>
                  <a:pt x="1581335" y="65088"/>
                </a:lnTo>
                <a:lnTo>
                  <a:pt x="1585457" y="62865"/>
                </a:lnTo>
                <a:lnTo>
                  <a:pt x="1589579" y="59373"/>
                </a:lnTo>
                <a:lnTo>
                  <a:pt x="1596554" y="52070"/>
                </a:lnTo>
                <a:lnTo>
                  <a:pt x="1604163" y="44768"/>
                </a:lnTo>
                <a:lnTo>
                  <a:pt x="1611773" y="38418"/>
                </a:lnTo>
                <a:lnTo>
                  <a:pt x="1619382" y="32385"/>
                </a:lnTo>
                <a:lnTo>
                  <a:pt x="1624772" y="28893"/>
                </a:lnTo>
                <a:lnTo>
                  <a:pt x="1630162" y="26035"/>
                </a:lnTo>
                <a:lnTo>
                  <a:pt x="1640308" y="20320"/>
                </a:lnTo>
                <a:lnTo>
                  <a:pt x="1650771" y="15558"/>
                </a:lnTo>
                <a:lnTo>
                  <a:pt x="1661234" y="11748"/>
                </a:lnTo>
                <a:lnTo>
                  <a:pt x="1671380" y="8255"/>
                </a:lnTo>
                <a:lnTo>
                  <a:pt x="1681209" y="5715"/>
                </a:lnTo>
                <a:lnTo>
                  <a:pt x="1690404" y="3810"/>
                </a:lnTo>
                <a:lnTo>
                  <a:pt x="1699598" y="2223"/>
                </a:lnTo>
                <a:lnTo>
                  <a:pt x="1707842" y="1270"/>
                </a:lnTo>
                <a:lnTo>
                  <a:pt x="1715134" y="318"/>
                </a:lnTo>
                <a:lnTo>
                  <a:pt x="1727817" y="0"/>
                </a:lnTo>
                <a:close/>
                <a:moveTo>
                  <a:pt x="1161733" y="0"/>
                </a:moveTo>
                <a:lnTo>
                  <a:pt x="1177608" y="0"/>
                </a:lnTo>
                <a:lnTo>
                  <a:pt x="1192848" y="317"/>
                </a:lnTo>
                <a:lnTo>
                  <a:pt x="1207453" y="1903"/>
                </a:lnTo>
                <a:lnTo>
                  <a:pt x="1221423" y="4123"/>
                </a:lnTo>
                <a:lnTo>
                  <a:pt x="1234758" y="6660"/>
                </a:lnTo>
                <a:lnTo>
                  <a:pt x="1247458" y="9831"/>
                </a:lnTo>
                <a:lnTo>
                  <a:pt x="1259841" y="13637"/>
                </a:lnTo>
                <a:lnTo>
                  <a:pt x="1271588" y="17759"/>
                </a:lnTo>
                <a:lnTo>
                  <a:pt x="1282701" y="22199"/>
                </a:lnTo>
                <a:lnTo>
                  <a:pt x="1293178" y="26639"/>
                </a:lnTo>
                <a:lnTo>
                  <a:pt x="1303021" y="31713"/>
                </a:lnTo>
                <a:lnTo>
                  <a:pt x="1311911" y="36787"/>
                </a:lnTo>
                <a:lnTo>
                  <a:pt x="1320166" y="41861"/>
                </a:lnTo>
                <a:lnTo>
                  <a:pt x="1328103" y="46618"/>
                </a:lnTo>
                <a:lnTo>
                  <a:pt x="1335088" y="51375"/>
                </a:lnTo>
                <a:lnTo>
                  <a:pt x="1341121" y="56132"/>
                </a:lnTo>
                <a:lnTo>
                  <a:pt x="1351598" y="64695"/>
                </a:lnTo>
                <a:lnTo>
                  <a:pt x="1359536" y="71354"/>
                </a:lnTo>
                <a:lnTo>
                  <a:pt x="1364298" y="75477"/>
                </a:lnTo>
                <a:lnTo>
                  <a:pt x="1365568" y="77380"/>
                </a:lnTo>
                <a:lnTo>
                  <a:pt x="1363663" y="81820"/>
                </a:lnTo>
                <a:lnTo>
                  <a:pt x="1361123" y="86894"/>
                </a:lnTo>
                <a:lnTo>
                  <a:pt x="1357313" y="93554"/>
                </a:lnTo>
                <a:lnTo>
                  <a:pt x="1352233" y="100530"/>
                </a:lnTo>
                <a:lnTo>
                  <a:pt x="1346201" y="108459"/>
                </a:lnTo>
                <a:lnTo>
                  <a:pt x="1342708" y="112581"/>
                </a:lnTo>
                <a:lnTo>
                  <a:pt x="1338898" y="116704"/>
                </a:lnTo>
                <a:lnTo>
                  <a:pt x="1334771" y="120510"/>
                </a:lnTo>
                <a:lnTo>
                  <a:pt x="1330326" y="124632"/>
                </a:lnTo>
                <a:lnTo>
                  <a:pt x="1325563" y="128121"/>
                </a:lnTo>
                <a:lnTo>
                  <a:pt x="1320483" y="131926"/>
                </a:lnTo>
                <a:lnTo>
                  <a:pt x="1314768" y="134780"/>
                </a:lnTo>
                <a:lnTo>
                  <a:pt x="1309371" y="137952"/>
                </a:lnTo>
                <a:lnTo>
                  <a:pt x="1303338" y="140489"/>
                </a:lnTo>
                <a:lnTo>
                  <a:pt x="1296988" y="142392"/>
                </a:lnTo>
                <a:lnTo>
                  <a:pt x="1290003" y="144295"/>
                </a:lnTo>
                <a:lnTo>
                  <a:pt x="1283018" y="145246"/>
                </a:lnTo>
                <a:lnTo>
                  <a:pt x="1275398" y="145880"/>
                </a:lnTo>
                <a:lnTo>
                  <a:pt x="1267778" y="145880"/>
                </a:lnTo>
                <a:lnTo>
                  <a:pt x="1259523" y="144929"/>
                </a:lnTo>
                <a:lnTo>
                  <a:pt x="1250951" y="143343"/>
                </a:lnTo>
                <a:lnTo>
                  <a:pt x="1242378" y="141757"/>
                </a:lnTo>
                <a:lnTo>
                  <a:pt x="1232853" y="138586"/>
                </a:lnTo>
                <a:lnTo>
                  <a:pt x="1223011" y="134463"/>
                </a:lnTo>
                <a:lnTo>
                  <a:pt x="1213486" y="130024"/>
                </a:lnTo>
                <a:lnTo>
                  <a:pt x="1201738" y="124315"/>
                </a:lnTo>
                <a:lnTo>
                  <a:pt x="1189673" y="118924"/>
                </a:lnTo>
                <a:lnTo>
                  <a:pt x="1214121" y="130975"/>
                </a:lnTo>
                <a:lnTo>
                  <a:pt x="1237933" y="142392"/>
                </a:lnTo>
                <a:lnTo>
                  <a:pt x="1249046" y="147466"/>
                </a:lnTo>
                <a:lnTo>
                  <a:pt x="1260476" y="152540"/>
                </a:lnTo>
                <a:lnTo>
                  <a:pt x="1270953" y="156980"/>
                </a:lnTo>
                <a:lnTo>
                  <a:pt x="1281431" y="160785"/>
                </a:lnTo>
                <a:lnTo>
                  <a:pt x="1291591" y="163639"/>
                </a:lnTo>
                <a:lnTo>
                  <a:pt x="1301116" y="166494"/>
                </a:lnTo>
                <a:lnTo>
                  <a:pt x="1310323" y="167762"/>
                </a:lnTo>
                <a:lnTo>
                  <a:pt x="1314451" y="168396"/>
                </a:lnTo>
                <a:lnTo>
                  <a:pt x="1318896" y="168396"/>
                </a:lnTo>
                <a:lnTo>
                  <a:pt x="1323023" y="168396"/>
                </a:lnTo>
                <a:lnTo>
                  <a:pt x="1326833" y="167762"/>
                </a:lnTo>
                <a:lnTo>
                  <a:pt x="1330961" y="167128"/>
                </a:lnTo>
                <a:lnTo>
                  <a:pt x="1334771" y="166494"/>
                </a:lnTo>
                <a:lnTo>
                  <a:pt x="1338263" y="164908"/>
                </a:lnTo>
                <a:lnTo>
                  <a:pt x="1341438" y="163322"/>
                </a:lnTo>
                <a:lnTo>
                  <a:pt x="1344931" y="161419"/>
                </a:lnTo>
                <a:lnTo>
                  <a:pt x="1348106" y="159200"/>
                </a:lnTo>
                <a:lnTo>
                  <a:pt x="1349058" y="167445"/>
                </a:lnTo>
                <a:lnTo>
                  <a:pt x="1350011" y="175373"/>
                </a:lnTo>
                <a:lnTo>
                  <a:pt x="1350328" y="182984"/>
                </a:lnTo>
                <a:lnTo>
                  <a:pt x="1350328" y="190278"/>
                </a:lnTo>
                <a:lnTo>
                  <a:pt x="1350328" y="204549"/>
                </a:lnTo>
                <a:lnTo>
                  <a:pt x="1349376" y="218186"/>
                </a:lnTo>
                <a:lnTo>
                  <a:pt x="1350646" y="217234"/>
                </a:lnTo>
                <a:lnTo>
                  <a:pt x="1351598" y="215966"/>
                </a:lnTo>
                <a:lnTo>
                  <a:pt x="1353186" y="215332"/>
                </a:lnTo>
                <a:lnTo>
                  <a:pt x="1354456" y="214697"/>
                </a:lnTo>
                <a:lnTo>
                  <a:pt x="1356361" y="215332"/>
                </a:lnTo>
                <a:lnTo>
                  <a:pt x="1357631" y="216283"/>
                </a:lnTo>
                <a:lnTo>
                  <a:pt x="1359536" y="217869"/>
                </a:lnTo>
                <a:lnTo>
                  <a:pt x="1361123" y="220406"/>
                </a:lnTo>
                <a:lnTo>
                  <a:pt x="1362711" y="223260"/>
                </a:lnTo>
                <a:lnTo>
                  <a:pt x="1364298" y="226748"/>
                </a:lnTo>
                <a:lnTo>
                  <a:pt x="1365251" y="230554"/>
                </a:lnTo>
                <a:lnTo>
                  <a:pt x="1366521" y="234994"/>
                </a:lnTo>
                <a:lnTo>
                  <a:pt x="1368743" y="245776"/>
                </a:lnTo>
                <a:lnTo>
                  <a:pt x="1370013" y="257193"/>
                </a:lnTo>
                <a:lnTo>
                  <a:pt x="1371283" y="270512"/>
                </a:lnTo>
                <a:lnTo>
                  <a:pt x="1371601" y="284466"/>
                </a:lnTo>
                <a:lnTo>
                  <a:pt x="1371283" y="298737"/>
                </a:lnTo>
                <a:lnTo>
                  <a:pt x="1370013" y="311422"/>
                </a:lnTo>
                <a:lnTo>
                  <a:pt x="1368743" y="323473"/>
                </a:lnTo>
                <a:lnTo>
                  <a:pt x="1366521" y="333621"/>
                </a:lnTo>
                <a:lnTo>
                  <a:pt x="1365251" y="338061"/>
                </a:lnTo>
                <a:lnTo>
                  <a:pt x="1364298" y="342184"/>
                </a:lnTo>
                <a:lnTo>
                  <a:pt x="1362711" y="345672"/>
                </a:lnTo>
                <a:lnTo>
                  <a:pt x="1361123" y="348527"/>
                </a:lnTo>
                <a:lnTo>
                  <a:pt x="1359536" y="350746"/>
                </a:lnTo>
                <a:lnTo>
                  <a:pt x="1357631" y="352649"/>
                </a:lnTo>
                <a:lnTo>
                  <a:pt x="1356361" y="353918"/>
                </a:lnTo>
                <a:lnTo>
                  <a:pt x="1354456" y="354235"/>
                </a:lnTo>
                <a:lnTo>
                  <a:pt x="1352868" y="353918"/>
                </a:lnTo>
                <a:lnTo>
                  <a:pt x="1350963" y="352649"/>
                </a:lnTo>
                <a:lnTo>
                  <a:pt x="1349058" y="350746"/>
                </a:lnTo>
                <a:lnTo>
                  <a:pt x="1347471" y="348209"/>
                </a:lnTo>
                <a:lnTo>
                  <a:pt x="1346201" y="344721"/>
                </a:lnTo>
                <a:lnTo>
                  <a:pt x="1344613" y="340915"/>
                </a:lnTo>
                <a:lnTo>
                  <a:pt x="1343343" y="336793"/>
                </a:lnTo>
                <a:lnTo>
                  <a:pt x="1342073" y="332036"/>
                </a:lnTo>
                <a:lnTo>
                  <a:pt x="1340486" y="344087"/>
                </a:lnTo>
                <a:lnTo>
                  <a:pt x="1338581" y="356138"/>
                </a:lnTo>
                <a:lnTo>
                  <a:pt x="1336041" y="367237"/>
                </a:lnTo>
                <a:lnTo>
                  <a:pt x="1332866" y="378654"/>
                </a:lnTo>
                <a:lnTo>
                  <a:pt x="1329691" y="389436"/>
                </a:lnTo>
                <a:lnTo>
                  <a:pt x="1326198" y="400219"/>
                </a:lnTo>
                <a:lnTo>
                  <a:pt x="1322071" y="410367"/>
                </a:lnTo>
                <a:lnTo>
                  <a:pt x="1317626" y="420515"/>
                </a:lnTo>
                <a:lnTo>
                  <a:pt x="1312546" y="430029"/>
                </a:lnTo>
                <a:lnTo>
                  <a:pt x="1307783" y="439543"/>
                </a:lnTo>
                <a:lnTo>
                  <a:pt x="1302068" y="448423"/>
                </a:lnTo>
                <a:lnTo>
                  <a:pt x="1296353" y="456668"/>
                </a:lnTo>
                <a:lnTo>
                  <a:pt x="1290956" y="464913"/>
                </a:lnTo>
                <a:lnTo>
                  <a:pt x="1284923" y="472842"/>
                </a:lnTo>
                <a:lnTo>
                  <a:pt x="1278573" y="480453"/>
                </a:lnTo>
                <a:lnTo>
                  <a:pt x="1271906" y="487430"/>
                </a:lnTo>
                <a:lnTo>
                  <a:pt x="1265238" y="494406"/>
                </a:lnTo>
                <a:lnTo>
                  <a:pt x="1258571" y="500115"/>
                </a:lnTo>
                <a:lnTo>
                  <a:pt x="1251268" y="506140"/>
                </a:lnTo>
                <a:lnTo>
                  <a:pt x="1244601" y="511849"/>
                </a:lnTo>
                <a:lnTo>
                  <a:pt x="1237298" y="517240"/>
                </a:lnTo>
                <a:lnTo>
                  <a:pt x="1230313" y="521680"/>
                </a:lnTo>
                <a:lnTo>
                  <a:pt x="1222693" y="525802"/>
                </a:lnTo>
                <a:lnTo>
                  <a:pt x="1215708" y="529925"/>
                </a:lnTo>
                <a:lnTo>
                  <a:pt x="1208406" y="533413"/>
                </a:lnTo>
                <a:lnTo>
                  <a:pt x="1201421" y="536268"/>
                </a:lnTo>
                <a:lnTo>
                  <a:pt x="1193801" y="538805"/>
                </a:lnTo>
                <a:lnTo>
                  <a:pt x="1186816" y="540708"/>
                </a:lnTo>
                <a:lnTo>
                  <a:pt x="1179831" y="542293"/>
                </a:lnTo>
                <a:lnTo>
                  <a:pt x="1172846" y="543879"/>
                </a:lnTo>
                <a:lnTo>
                  <a:pt x="1165861" y="544513"/>
                </a:lnTo>
                <a:lnTo>
                  <a:pt x="1159193" y="544513"/>
                </a:lnTo>
                <a:lnTo>
                  <a:pt x="1153478" y="544196"/>
                </a:lnTo>
                <a:lnTo>
                  <a:pt x="1148081" y="543562"/>
                </a:lnTo>
                <a:lnTo>
                  <a:pt x="1142048" y="542293"/>
                </a:lnTo>
                <a:lnTo>
                  <a:pt x="1136016" y="540708"/>
                </a:lnTo>
                <a:lnTo>
                  <a:pt x="1129666" y="538488"/>
                </a:lnTo>
                <a:lnTo>
                  <a:pt x="1122998" y="535951"/>
                </a:lnTo>
                <a:lnTo>
                  <a:pt x="1116648" y="532462"/>
                </a:lnTo>
                <a:lnTo>
                  <a:pt x="1109981" y="529291"/>
                </a:lnTo>
                <a:lnTo>
                  <a:pt x="1103313" y="525168"/>
                </a:lnTo>
                <a:lnTo>
                  <a:pt x="1096011" y="521045"/>
                </a:lnTo>
                <a:lnTo>
                  <a:pt x="1089343" y="515971"/>
                </a:lnTo>
                <a:lnTo>
                  <a:pt x="1082041" y="510897"/>
                </a:lnTo>
                <a:lnTo>
                  <a:pt x="1075373" y="505189"/>
                </a:lnTo>
                <a:lnTo>
                  <a:pt x="1068388" y="499164"/>
                </a:lnTo>
                <a:lnTo>
                  <a:pt x="1061403" y="493138"/>
                </a:lnTo>
                <a:lnTo>
                  <a:pt x="1054736" y="486478"/>
                </a:lnTo>
                <a:lnTo>
                  <a:pt x="1048068" y="479184"/>
                </a:lnTo>
                <a:lnTo>
                  <a:pt x="1041083" y="472207"/>
                </a:lnTo>
                <a:lnTo>
                  <a:pt x="1034416" y="464279"/>
                </a:lnTo>
                <a:lnTo>
                  <a:pt x="1028066" y="456351"/>
                </a:lnTo>
                <a:lnTo>
                  <a:pt x="1022033" y="448106"/>
                </a:lnTo>
                <a:lnTo>
                  <a:pt x="1016001" y="439543"/>
                </a:lnTo>
                <a:lnTo>
                  <a:pt x="1009968" y="430346"/>
                </a:lnTo>
                <a:lnTo>
                  <a:pt x="1004253" y="421467"/>
                </a:lnTo>
                <a:lnTo>
                  <a:pt x="999173" y="411953"/>
                </a:lnTo>
                <a:lnTo>
                  <a:pt x="993776" y="402122"/>
                </a:lnTo>
                <a:lnTo>
                  <a:pt x="989013" y="392608"/>
                </a:lnTo>
                <a:lnTo>
                  <a:pt x="984251" y="382460"/>
                </a:lnTo>
                <a:lnTo>
                  <a:pt x="980123" y="372311"/>
                </a:lnTo>
                <a:lnTo>
                  <a:pt x="976631" y="361529"/>
                </a:lnTo>
                <a:lnTo>
                  <a:pt x="973138" y="350746"/>
                </a:lnTo>
                <a:lnTo>
                  <a:pt x="969646" y="339964"/>
                </a:lnTo>
                <a:lnTo>
                  <a:pt x="967423" y="346941"/>
                </a:lnTo>
                <a:lnTo>
                  <a:pt x="966471" y="350112"/>
                </a:lnTo>
                <a:lnTo>
                  <a:pt x="964883" y="352649"/>
                </a:lnTo>
                <a:lnTo>
                  <a:pt x="963296" y="354552"/>
                </a:lnTo>
                <a:lnTo>
                  <a:pt x="961708" y="356138"/>
                </a:lnTo>
                <a:lnTo>
                  <a:pt x="960438" y="357089"/>
                </a:lnTo>
                <a:lnTo>
                  <a:pt x="958851" y="357089"/>
                </a:lnTo>
                <a:lnTo>
                  <a:pt x="956946" y="356772"/>
                </a:lnTo>
                <a:lnTo>
                  <a:pt x="955041" y="356138"/>
                </a:lnTo>
                <a:lnTo>
                  <a:pt x="953453" y="354235"/>
                </a:lnTo>
                <a:lnTo>
                  <a:pt x="952183" y="352015"/>
                </a:lnTo>
                <a:lnTo>
                  <a:pt x="950596" y="348844"/>
                </a:lnTo>
                <a:lnTo>
                  <a:pt x="949008" y="345672"/>
                </a:lnTo>
                <a:lnTo>
                  <a:pt x="948056" y="341550"/>
                </a:lnTo>
                <a:lnTo>
                  <a:pt x="946786" y="336793"/>
                </a:lnTo>
                <a:lnTo>
                  <a:pt x="944563" y="326644"/>
                </a:lnTo>
                <a:lnTo>
                  <a:pt x="942976" y="314593"/>
                </a:lnTo>
                <a:lnTo>
                  <a:pt x="942023" y="301908"/>
                </a:lnTo>
                <a:lnTo>
                  <a:pt x="941388" y="287637"/>
                </a:lnTo>
                <a:lnTo>
                  <a:pt x="942023" y="273684"/>
                </a:lnTo>
                <a:lnTo>
                  <a:pt x="942976" y="260681"/>
                </a:lnTo>
                <a:lnTo>
                  <a:pt x="944563" y="248947"/>
                </a:lnTo>
                <a:lnTo>
                  <a:pt x="946786" y="238482"/>
                </a:lnTo>
                <a:lnTo>
                  <a:pt x="948056" y="234042"/>
                </a:lnTo>
                <a:lnTo>
                  <a:pt x="949008" y="229920"/>
                </a:lnTo>
                <a:lnTo>
                  <a:pt x="950596" y="226431"/>
                </a:lnTo>
                <a:lnTo>
                  <a:pt x="952183" y="223577"/>
                </a:lnTo>
                <a:lnTo>
                  <a:pt x="953453" y="221357"/>
                </a:lnTo>
                <a:lnTo>
                  <a:pt x="955041" y="219772"/>
                </a:lnTo>
                <a:lnTo>
                  <a:pt x="956946" y="218503"/>
                </a:lnTo>
                <a:lnTo>
                  <a:pt x="958851" y="218186"/>
                </a:lnTo>
                <a:lnTo>
                  <a:pt x="959486" y="218503"/>
                </a:lnTo>
                <a:lnTo>
                  <a:pt x="960756" y="218820"/>
                </a:lnTo>
                <a:lnTo>
                  <a:pt x="961073" y="209623"/>
                </a:lnTo>
                <a:lnTo>
                  <a:pt x="961708" y="201061"/>
                </a:lnTo>
                <a:lnTo>
                  <a:pt x="962661" y="192181"/>
                </a:lnTo>
                <a:lnTo>
                  <a:pt x="963931" y="184887"/>
                </a:lnTo>
                <a:lnTo>
                  <a:pt x="963296" y="175056"/>
                </a:lnTo>
                <a:lnTo>
                  <a:pt x="962978" y="165859"/>
                </a:lnTo>
                <a:lnTo>
                  <a:pt x="962978" y="156980"/>
                </a:lnTo>
                <a:lnTo>
                  <a:pt x="963296" y="149051"/>
                </a:lnTo>
                <a:lnTo>
                  <a:pt x="963931" y="141123"/>
                </a:lnTo>
                <a:lnTo>
                  <a:pt x="965201" y="134146"/>
                </a:lnTo>
                <a:lnTo>
                  <a:pt x="966788" y="127486"/>
                </a:lnTo>
                <a:lnTo>
                  <a:pt x="968058" y="121461"/>
                </a:lnTo>
                <a:lnTo>
                  <a:pt x="970598" y="115435"/>
                </a:lnTo>
                <a:lnTo>
                  <a:pt x="973138" y="110044"/>
                </a:lnTo>
                <a:lnTo>
                  <a:pt x="975678" y="105287"/>
                </a:lnTo>
                <a:lnTo>
                  <a:pt x="979171" y="100530"/>
                </a:lnTo>
                <a:lnTo>
                  <a:pt x="982663" y="96408"/>
                </a:lnTo>
                <a:lnTo>
                  <a:pt x="986156" y="92919"/>
                </a:lnTo>
                <a:lnTo>
                  <a:pt x="989966" y="89431"/>
                </a:lnTo>
                <a:lnTo>
                  <a:pt x="994411" y="86260"/>
                </a:lnTo>
                <a:lnTo>
                  <a:pt x="975361" y="86260"/>
                </a:lnTo>
                <a:lnTo>
                  <a:pt x="960756" y="87211"/>
                </a:lnTo>
                <a:lnTo>
                  <a:pt x="948373" y="87845"/>
                </a:lnTo>
                <a:lnTo>
                  <a:pt x="952501" y="85625"/>
                </a:lnTo>
                <a:lnTo>
                  <a:pt x="956946" y="83088"/>
                </a:lnTo>
                <a:lnTo>
                  <a:pt x="965836" y="77380"/>
                </a:lnTo>
                <a:lnTo>
                  <a:pt x="975043" y="71037"/>
                </a:lnTo>
                <a:lnTo>
                  <a:pt x="983616" y="64378"/>
                </a:lnTo>
                <a:lnTo>
                  <a:pt x="1001078" y="51375"/>
                </a:lnTo>
                <a:lnTo>
                  <a:pt x="1009333" y="45984"/>
                </a:lnTo>
                <a:lnTo>
                  <a:pt x="1016318" y="41227"/>
                </a:lnTo>
                <a:lnTo>
                  <a:pt x="1026478" y="36470"/>
                </a:lnTo>
                <a:lnTo>
                  <a:pt x="1036321" y="32030"/>
                </a:lnTo>
                <a:lnTo>
                  <a:pt x="1046163" y="27590"/>
                </a:lnTo>
                <a:lnTo>
                  <a:pt x="1055688" y="23785"/>
                </a:lnTo>
                <a:lnTo>
                  <a:pt x="1065213" y="19979"/>
                </a:lnTo>
                <a:lnTo>
                  <a:pt x="1074738" y="16491"/>
                </a:lnTo>
                <a:lnTo>
                  <a:pt x="1083946" y="13954"/>
                </a:lnTo>
                <a:lnTo>
                  <a:pt x="1093153" y="11417"/>
                </a:lnTo>
                <a:lnTo>
                  <a:pt x="1102043" y="8563"/>
                </a:lnTo>
                <a:lnTo>
                  <a:pt x="1111251" y="6660"/>
                </a:lnTo>
                <a:lnTo>
                  <a:pt x="1119823" y="4757"/>
                </a:lnTo>
                <a:lnTo>
                  <a:pt x="1128396" y="3488"/>
                </a:lnTo>
                <a:lnTo>
                  <a:pt x="1136968" y="2220"/>
                </a:lnTo>
                <a:lnTo>
                  <a:pt x="1145223" y="1586"/>
                </a:lnTo>
                <a:lnTo>
                  <a:pt x="1153478" y="634"/>
                </a:lnTo>
                <a:lnTo>
                  <a:pt x="1161733"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矩形 19"/>
          <p:cNvSpPr/>
          <p:nvPr/>
        </p:nvSpPr>
        <p:spPr>
          <a:xfrm>
            <a:off x="7599889" y="1446663"/>
            <a:ext cx="4260017" cy="5213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a:t>
            </a:r>
            <a:r>
              <a:rPr lang="zh-CN" altLang="en-US" sz="1800" dirty="0">
                <a:solidFill>
                  <a:schemeClr val="tx1"/>
                </a:solidFill>
                <a:latin typeface="幼圆" panose="02010509060101010101" pitchFamily="49" charset="-122"/>
                <a:ea typeface="幼圆" panose="02010509060101010101" pitchFamily="49" charset="-122"/>
              </a:rPr>
              <a:t>文本输入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1" name="文本框 20"/>
          <p:cNvSpPr txBox="1"/>
          <p:nvPr/>
        </p:nvSpPr>
        <p:spPr>
          <a:xfrm>
            <a:off x="1638857" y="2979500"/>
            <a:ext cx="2672860" cy="1015663"/>
          </a:xfrm>
          <a:prstGeom prst="rect">
            <a:avLst/>
          </a:prstGeom>
          <a:noFill/>
        </p:spPr>
        <p:txBody>
          <a:bodyPr wrap="square" rtlCol="0">
            <a:spAutoFit/>
          </a:bodyPr>
          <a:lstStyle/>
          <a:p>
            <a:pPr algn="r"/>
            <a:r>
              <a:rPr lang="en-US" altLang="zh-CN" sz="4000" b="1" dirty="0">
                <a:latin typeface="+mj-ea"/>
                <a:ea typeface="+mj-ea"/>
              </a:rPr>
              <a:t>9000</a:t>
            </a:r>
            <a:r>
              <a:rPr lang="zh-CN" altLang="en-US" sz="2000" b="1" dirty="0">
                <a:latin typeface="+mj-ea"/>
                <a:ea typeface="+mj-ea"/>
              </a:rPr>
              <a:t>万</a:t>
            </a:r>
            <a:endParaRPr lang="en-US" altLang="zh-CN" sz="2000" b="1" dirty="0">
              <a:latin typeface="+mj-ea"/>
              <a:ea typeface="+mj-ea"/>
            </a:endParaRPr>
          </a:p>
          <a:p>
            <a:pPr algn="r"/>
            <a:r>
              <a:rPr lang="zh-CN" altLang="en-US" sz="2000" dirty="0">
                <a:latin typeface="+mj-ea"/>
                <a:ea typeface="+mj-ea"/>
              </a:rPr>
              <a:t>上半年</a:t>
            </a:r>
            <a:endParaRPr lang="zh-CN" altLang="en-US" sz="4000" dirty="0">
              <a:latin typeface="+mj-ea"/>
              <a:ea typeface="+mj-ea"/>
            </a:endParaRPr>
          </a:p>
        </p:txBody>
      </p:sp>
      <p:sp>
        <p:nvSpPr>
          <p:cNvPr id="22" name="文本框 21"/>
          <p:cNvSpPr txBox="1"/>
          <p:nvPr/>
        </p:nvSpPr>
        <p:spPr>
          <a:xfrm>
            <a:off x="3170207" y="1703844"/>
            <a:ext cx="2672860" cy="1015663"/>
          </a:xfrm>
          <a:prstGeom prst="rect">
            <a:avLst/>
          </a:prstGeom>
          <a:noFill/>
        </p:spPr>
        <p:txBody>
          <a:bodyPr wrap="square" rtlCol="0">
            <a:spAutoFit/>
          </a:bodyPr>
          <a:lstStyle/>
          <a:p>
            <a:pPr algn="r"/>
            <a:r>
              <a:rPr lang="en-US" altLang="zh-CN" sz="4000" b="1" dirty="0">
                <a:latin typeface="+mj-ea"/>
                <a:ea typeface="+mj-ea"/>
              </a:rPr>
              <a:t>18000</a:t>
            </a:r>
            <a:r>
              <a:rPr lang="zh-CN" altLang="en-US" sz="2000" b="1" dirty="0">
                <a:latin typeface="+mj-ea"/>
                <a:ea typeface="+mj-ea"/>
              </a:rPr>
              <a:t>万</a:t>
            </a:r>
            <a:endParaRPr lang="en-US" altLang="zh-CN" sz="2000" b="1" dirty="0">
              <a:latin typeface="+mj-ea"/>
              <a:ea typeface="+mj-ea"/>
            </a:endParaRPr>
          </a:p>
          <a:p>
            <a:pPr algn="r"/>
            <a:r>
              <a:rPr lang="zh-CN" altLang="en-US" sz="2000" dirty="0">
                <a:latin typeface="+mj-ea"/>
                <a:ea typeface="+mj-ea"/>
              </a:rPr>
              <a:t>下半年</a:t>
            </a:r>
            <a:endParaRPr lang="zh-CN" altLang="en-US" sz="4000" dirty="0">
              <a:latin typeface="+mj-ea"/>
              <a:ea typeface="+mj-ea"/>
            </a:endParaRPr>
          </a:p>
        </p:txBody>
      </p:sp>
    </p:spTree>
  </p:cSld>
  <p:clrMapOvr>
    <a:masterClrMapping/>
  </p:clrMapOvr>
  <p:transition spd="slow" advTm="1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endParaRPr lang="zh-CN" altLang="en-US" sz="6000" dirty="0">
              <a:solidFill>
                <a:srgbClr val="FFFFFF"/>
              </a:solidFill>
            </a:endParaRP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endParaRPr lang="zh-CN" altLang="en-US" sz="6000" dirty="0">
              <a:solidFill>
                <a:srgbClr val="FFFFFF"/>
              </a:solidFill>
            </a:endParaRPr>
          </a:p>
        </p:txBody>
      </p:sp>
    </p:spTree>
  </p:cSld>
  <p:clrMapOvr>
    <a:masterClrMapping/>
  </p:clrMapOvr>
  <p:transition spd="slow" advTm="1000"/>
</p:sld>
</file>

<file path=ppt/tags/tag1.xml><?xml version="1.0" encoding="utf-8"?>
<p:tagLst xmlns:p="http://schemas.openxmlformats.org/presentationml/2006/main">
  <p:tag name="MH" val="20160621213506"/>
  <p:tag name="MH_LIBRARY" val="CONTENTS"/>
  <p:tag name="MH_TYPE" val="OTHERS"/>
  <p:tag name="ID" val="553532"/>
</p:tagLst>
</file>

<file path=ppt/tags/tag2.xml><?xml version="1.0" encoding="utf-8"?>
<p:tagLst xmlns:p="http://schemas.openxmlformats.org/presentationml/2006/main">
  <p:tag name="MH" val="20160621213506"/>
  <p:tag name="MH_LIBRARY" val="CONTENTS"/>
  <p:tag name="MH_TYPE" val="ENTRY"/>
  <p:tag name="ID" val="553532"/>
  <p:tag name="MH_ORDER" val="1"/>
</p:tagLst>
</file>

<file path=ppt/tags/tag3.xml><?xml version="1.0" encoding="utf-8"?>
<p:tagLst xmlns:p="http://schemas.openxmlformats.org/presentationml/2006/main">
  <p:tag name="MH" val="20160621213506"/>
  <p:tag name="MH_LIBRARY" val="CONTENTS"/>
  <p:tag name="MH_TYPE" val="OTHERS"/>
  <p:tag name="ID" val="553532"/>
</p:tagLst>
</file>

<file path=ppt/tags/tag4.xml><?xml version="1.0" encoding="utf-8"?>
<p:tagLst xmlns:p="http://schemas.openxmlformats.org/presentationml/2006/main">
  <p:tag name="MH" val="20160621213506"/>
  <p:tag name="MH_LIBRARY" val="CONTENTS"/>
  <p:tag name="MH_TYPE" val="NUMBER"/>
  <p:tag name="ID" val="553532"/>
  <p:tag name="MH_ORDER" val="1"/>
</p:tagLst>
</file>

<file path=ppt/tags/tag5.xml><?xml version="1.0" encoding="utf-8"?>
<p:tagLst xmlns:p="http://schemas.openxmlformats.org/presentationml/2006/main">
  <p:tag name="MH" val="20160621213506"/>
  <p:tag name="MH_LIBRARY" val="CONTENTS"/>
  <p:tag name="MH_TYPE" val="OTHERS"/>
  <p:tag name="ID" val="553532"/>
</p:tagLst>
</file>

<file path=ppt/tags/tag6.xml><?xml version="1.0" encoding="utf-8"?>
<p:tagLst xmlns:p="http://schemas.openxmlformats.org/presentationml/2006/main">
  <p:tag name="MH" val="20160621213506"/>
  <p:tag name="MH_LIBRARY" val="CONTENTS"/>
  <p:tag name="MH_TYPE" val="ENTRY"/>
  <p:tag name="ID" val="553532"/>
  <p:tag name="MH_ORDER" val="1"/>
</p:tagLst>
</file>

<file path=ppt/tags/tag7.xml><?xml version="1.0" encoding="utf-8"?>
<p:tagLst xmlns:p="http://schemas.openxmlformats.org/presentationml/2006/main">
  <p:tag name="MH" val="20160621213506"/>
  <p:tag name="MH_LIBRARY" val="CONTENTS"/>
  <p:tag name="MH_TYPE" val="OTHERS"/>
  <p:tag name="ID" val="553532"/>
</p:tagLst>
</file>

<file path=ppt/tags/tag8.xml><?xml version="1.0" encoding="utf-8"?>
<p:tagLst xmlns:p="http://schemas.openxmlformats.org/presentationml/2006/main">
  <p:tag name="MH" val="20160621213506"/>
  <p:tag name="MH_LIBRARY" val="CONTENTS"/>
  <p:tag name="MH_TYPE" val="NUMBER"/>
  <p:tag name="ID" val="553532"/>
  <p:tag name="MH_ORDER" val="1"/>
</p:tagLst>
</file>

<file path=ppt/tags/tag9.xml><?xml version="1.0" encoding="utf-8"?>
<p:tagLst xmlns:p="http://schemas.openxmlformats.org/presentationml/2006/main">
  <p:tag name="MH" val="20160621213506"/>
  <p:tag name="MH_LIBRARY" val="CONTENTS"/>
  <p:tag name="MH_TYPE" val="OTHERS"/>
  <p:tag name="ID" val="553532"/>
</p:tagLst>
</file>

<file path=ppt/tags/tag10.xml><?xml version="1.0" encoding="utf-8"?>
<p:tagLst xmlns:p="http://schemas.openxmlformats.org/presentationml/2006/main">
  <p:tag name="MH" val="20160621213506"/>
  <p:tag name="MH_LIBRARY" val="CONTENTS"/>
  <p:tag name="MH_TYPE" val="ENTRY"/>
  <p:tag name="ID" val="553532"/>
  <p:tag name="MH_ORDER" val="1"/>
</p:tagLst>
</file>

<file path=ppt/tags/tag11.xml><?xml version="1.0" encoding="utf-8"?>
<p:tagLst xmlns:p="http://schemas.openxmlformats.org/presentationml/2006/main">
  <p:tag name="MH" val="20160621213506"/>
  <p:tag name="MH_LIBRARY" val="CONTENTS"/>
  <p:tag name="MH_TYPE" val="OTHERS"/>
  <p:tag name="ID" val="553532"/>
</p:tagLst>
</file>

<file path=ppt/tags/tag12.xml><?xml version="1.0" encoding="utf-8"?>
<p:tagLst xmlns:p="http://schemas.openxmlformats.org/presentationml/2006/main">
  <p:tag name="MH" val="20160621213506"/>
  <p:tag name="MH_LIBRARY" val="CONTENTS"/>
  <p:tag name="MH_TYPE" val="NUMBER"/>
  <p:tag name="ID" val="553532"/>
  <p:tag name="MH_ORDER" val="1"/>
</p:tagLst>
</file>

<file path=ppt/tags/tag13.xml><?xml version="1.0" encoding="utf-8"?>
<p:tagLst xmlns:p="http://schemas.openxmlformats.org/presentationml/2006/main">
  <p:tag name="MH" val="20160621213506"/>
  <p:tag name="MH_LIBRARY" val="CONTENTS"/>
  <p:tag name="MH_TYPE" val="OTHERS"/>
  <p:tag name="ID" val="553532"/>
</p:tagLst>
</file>

<file path=ppt/tags/tag14.xml><?xml version="1.0" encoding="utf-8"?>
<p:tagLst xmlns:p="http://schemas.openxmlformats.org/presentationml/2006/main">
  <p:tag name="MH" val="20160621213506"/>
  <p:tag name="MH_LIBRARY" val="CONTENTS"/>
  <p:tag name="MH_TYPE" val="ENTRY"/>
  <p:tag name="ID" val="553532"/>
  <p:tag name="MH_ORDER" val="1"/>
</p:tagLst>
</file>

<file path=ppt/tags/tag15.xml><?xml version="1.0" encoding="utf-8"?>
<p:tagLst xmlns:p="http://schemas.openxmlformats.org/presentationml/2006/main">
  <p:tag name="MH" val="20160621213506"/>
  <p:tag name="MH_LIBRARY" val="CONTENTS"/>
  <p:tag name="MH_TYPE" val="OTHERS"/>
  <p:tag name="ID" val="553532"/>
</p:tagLst>
</file>

<file path=ppt/tags/tag16.xml><?xml version="1.0" encoding="utf-8"?>
<p:tagLst xmlns:p="http://schemas.openxmlformats.org/presentationml/2006/main">
  <p:tag name="MH" val="20160621213506"/>
  <p:tag name="MH_LIBRARY" val="CONTENTS"/>
  <p:tag name="MH_TYPE" val="NUMBER"/>
  <p:tag name="ID" val="553532"/>
  <p:tag name="MH_ORDER" val="1"/>
</p:tagLst>
</file>

<file path=ppt/tags/tag17.xml><?xml version="1.0" encoding="utf-8"?>
<p:tagLst xmlns:p="http://schemas.openxmlformats.org/presentationml/2006/main">
  <p:tag name="MH" val="20160621213506"/>
  <p:tag name="MH_LIBRARY" val="CONTENTS"/>
  <p:tag name="MH_TYPE" val="OTHERS"/>
  <p:tag name="ID" val="553532"/>
</p:tagLst>
</file>

<file path=ppt/tags/tag18.xml><?xml version="1.0" encoding="utf-8"?>
<p:tagLst xmlns:p="http://schemas.openxmlformats.org/presentationml/2006/main">
  <p:tag name="MH" val="20160621213506"/>
  <p:tag name="MH_LIBRARY" val="CONTENTS"/>
  <p:tag name="MH_TYPE" val="ENTRY"/>
  <p:tag name="ID" val="553532"/>
  <p:tag name="MH_ORDER" val="1"/>
</p:tagLst>
</file>

<file path=ppt/tags/tag19.xml><?xml version="1.0" encoding="utf-8"?>
<p:tagLst xmlns:p="http://schemas.openxmlformats.org/presentationml/2006/main">
  <p:tag name="MH" val="20160621213506"/>
  <p:tag name="MH_LIBRARY" val="CONTENTS"/>
  <p:tag name="MH_TYPE" val="OTHERS"/>
  <p:tag name="ID" val="553532"/>
</p:tagLst>
</file>

<file path=ppt/tags/tag20.xml><?xml version="1.0" encoding="utf-8"?>
<p:tagLst xmlns:p="http://schemas.openxmlformats.org/presentationml/2006/main">
  <p:tag name="MH" val="20160621213506"/>
  <p:tag name="MH_LIBRARY" val="CONTENTS"/>
  <p:tag name="MH_TYPE" val="NUMBER"/>
  <p:tag name="ID" val="553532"/>
  <p:tag name="MH_ORDER" val="1"/>
</p:tagLst>
</file>

<file path=ppt/tags/tag21.xml><?xml version="1.0" encoding="utf-8"?>
<p:tagLst xmlns:p="http://schemas.openxmlformats.org/presentationml/2006/main">
  <p:tag name="MH" val="20160621213506"/>
  <p:tag name="MH_LIBRARY" val="CONTENTS"/>
  <p:tag name="MH_TYPE" val="OTHERS"/>
  <p:tag name="ID" val="553532"/>
</p:tagLst>
</file>

<file path=ppt/tags/tag22.xml><?xml version="1.0" encoding="utf-8"?>
<p:tagLst xmlns:p="http://schemas.openxmlformats.org/presentationml/2006/main">
  <p:tag name="MH" val="20160621213506"/>
  <p:tag name="MH_LIBRARY" val="CONTENTS"/>
  <p:tag name="MH_TYPE" val="ENTRY"/>
  <p:tag name="ID" val="553532"/>
  <p:tag name="MH_ORDER" val="1"/>
</p:tagLst>
</file>

<file path=ppt/tags/tag23.xml><?xml version="1.0" encoding="utf-8"?>
<p:tagLst xmlns:p="http://schemas.openxmlformats.org/presentationml/2006/main">
  <p:tag name="MH" val="20160621213506"/>
  <p:tag name="MH_LIBRARY" val="CONTENTS"/>
  <p:tag name="MH_TYPE" val="OTHERS"/>
  <p:tag name="ID" val="553532"/>
</p:tagLst>
</file>

<file path=ppt/tags/tag24.xml><?xml version="1.0" encoding="utf-8"?>
<p:tagLst xmlns:p="http://schemas.openxmlformats.org/presentationml/2006/main">
  <p:tag name="MH" val="20160621213506"/>
  <p:tag name="MH_LIBRARY" val="CONTENTS"/>
  <p:tag name="MH_TYPE" val="NUMBER"/>
  <p:tag name="ID" val="553532"/>
  <p:tag name="MH_ORDER" val="1"/>
</p:tagLst>
</file>

<file path=ppt/tags/tag25.xml><?xml version="1.0" encoding="utf-8"?>
<p:tagLst xmlns:p="http://schemas.openxmlformats.org/presentationml/2006/main">
  <p:tag name="MH" val="20160624112451"/>
  <p:tag name="MH_LIBRARY" val="GRAPHIC"/>
  <p:tag name="MH_TYPE" val="Other"/>
  <p:tag name="MH_ORDER" val="2"/>
</p:tagLst>
</file>

<file path=ppt/tags/tag26.xml><?xml version="1.0" encoding="utf-8"?>
<p:tagLst xmlns:p="http://schemas.openxmlformats.org/presentationml/2006/main">
  <p:tag name="MH" val="20160624112451"/>
  <p:tag name="MH_LIBRARY" val="GRAPHIC"/>
  <p:tag name="MH_TYPE" val="Other"/>
  <p:tag name="MH_ORDER" val="3"/>
</p:tagLst>
</file>

<file path=ppt/tags/tag27.xml><?xml version="1.0" encoding="utf-8"?>
<p:tagLst xmlns:p="http://schemas.openxmlformats.org/presentationml/2006/main">
  <p:tag name="MH" val="20160624112451"/>
  <p:tag name="MH_LIBRARY" val="GRAPHIC"/>
  <p:tag name="MH_TYPE" val="SubTitle"/>
  <p:tag name="MH_ORDER" val="1"/>
</p:tagLst>
</file>

<file path=ppt/tags/tag28.xml><?xml version="1.0" encoding="utf-8"?>
<p:tagLst xmlns:p="http://schemas.openxmlformats.org/presentationml/2006/main">
  <p:tag name="MH" val="20160624112451"/>
  <p:tag name="MH_LIBRARY" val="GRAPHIC"/>
  <p:tag name="MH_TYPE" val="Other"/>
  <p:tag name="MH_ORDER" val="6"/>
</p:tagLst>
</file>

<file path=ppt/tags/tag29.xml><?xml version="1.0" encoding="utf-8"?>
<p:tagLst xmlns:p="http://schemas.openxmlformats.org/presentationml/2006/main">
  <p:tag name="MH" val="20160624112451"/>
  <p:tag name="MH_LIBRARY" val="GRAPHIC"/>
  <p:tag name="MH_TYPE" val="Other"/>
  <p:tag name="MH_ORDER" val="2"/>
</p:tagLst>
</file>

<file path=ppt/tags/tag30.xml><?xml version="1.0" encoding="utf-8"?>
<p:tagLst xmlns:p="http://schemas.openxmlformats.org/presentationml/2006/main">
  <p:tag name="MH" val="20160624112451"/>
  <p:tag name="MH_LIBRARY" val="GRAPHIC"/>
  <p:tag name="MH_TYPE" val="Other"/>
  <p:tag name="MH_ORDER" val="3"/>
</p:tagLst>
</file>

<file path=ppt/tags/tag31.xml><?xml version="1.0" encoding="utf-8"?>
<p:tagLst xmlns:p="http://schemas.openxmlformats.org/presentationml/2006/main">
  <p:tag name="MH" val="20160624112451"/>
  <p:tag name="MH_LIBRARY" val="GRAPHIC"/>
  <p:tag name="MH_TYPE" val="SubTitle"/>
  <p:tag name="MH_ORDER" val="1"/>
</p:tagLst>
</file>

<file path=ppt/tags/tag32.xml><?xml version="1.0" encoding="utf-8"?>
<p:tagLst xmlns:p="http://schemas.openxmlformats.org/presentationml/2006/main">
  <p:tag name="MH" val="20160624112451"/>
  <p:tag name="MH_LIBRARY" val="GRAPHIC"/>
  <p:tag name="MH_TYPE" val="Other"/>
  <p:tag name="MH_ORDER" val="6"/>
</p:tagLst>
</file>

<file path=ppt/tags/tag33.xml><?xml version="1.0" encoding="utf-8"?>
<p:tagLst xmlns:p="http://schemas.openxmlformats.org/presentationml/2006/main">
  <p:tag name="MH" val="20160624112451"/>
  <p:tag name="MH_LIBRARY" val="GRAPHIC"/>
  <p:tag name="MH_TYPE" val="Other"/>
  <p:tag name="MH_ORDER" val="2"/>
</p:tagLst>
</file>

<file path=ppt/tags/tag34.xml><?xml version="1.0" encoding="utf-8"?>
<p:tagLst xmlns:p="http://schemas.openxmlformats.org/presentationml/2006/main">
  <p:tag name="MH" val="20160624112451"/>
  <p:tag name="MH_LIBRARY" val="GRAPHIC"/>
  <p:tag name="MH_TYPE" val="Other"/>
  <p:tag name="MH_ORDER" val="3"/>
</p:tagLst>
</file>

<file path=ppt/tags/tag35.xml><?xml version="1.0" encoding="utf-8"?>
<p:tagLst xmlns:p="http://schemas.openxmlformats.org/presentationml/2006/main">
  <p:tag name="MH" val="20160624112451"/>
  <p:tag name="MH_LIBRARY" val="GRAPHIC"/>
  <p:tag name="MH_TYPE" val="SubTitle"/>
  <p:tag name="MH_ORDER" val="1"/>
</p:tagLst>
</file>

<file path=ppt/tags/tag36.xml><?xml version="1.0" encoding="utf-8"?>
<p:tagLst xmlns:p="http://schemas.openxmlformats.org/presentationml/2006/main">
  <p:tag name="MH" val="20160624112451"/>
  <p:tag name="MH_LIBRARY" val="GRAPHIC"/>
  <p:tag name="MH_TYPE" val="Other"/>
  <p:tag name="MH_ORDER" val="6"/>
</p:tagLst>
</file>

<file path=ppt/tags/tag37.xml><?xml version="1.0" encoding="utf-8"?>
<p:tagLst xmlns:p="http://schemas.openxmlformats.org/presentationml/2006/main">
  <p:tag name="MH" val="20160624112451"/>
  <p:tag name="MH_LIBRARY" val="GRAPHIC"/>
  <p:tag name="MH_TYPE" val="Other"/>
  <p:tag name="MH_ORDER" val="2"/>
</p:tagLst>
</file>

<file path=ppt/tags/tag38.xml><?xml version="1.0" encoding="utf-8"?>
<p:tagLst xmlns:p="http://schemas.openxmlformats.org/presentationml/2006/main">
  <p:tag name="MH" val="20160624112451"/>
  <p:tag name="MH_LIBRARY" val="GRAPHIC"/>
  <p:tag name="MH_TYPE" val="Other"/>
  <p:tag name="MH_ORDER" val="3"/>
</p:tagLst>
</file>

<file path=ppt/tags/tag39.xml><?xml version="1.0" encoding="utf-8"?>
<p:tagLst xmlns:p="http://schemas.openxmlformats.org/presentationml/2006/main">
  <p:tag name="MH" val="20160624112451"/>
  <p:tag name="MH_LIBRARY" val="GRAPHIC"/>
  <p:tag name="MH_TYPE" val="SubTitle"/>
  <p:tag name="MH_ORDER" val="1"/>
</p:tagLst>
</file>

<file path=ppt/tags/tag40.xml><?xml version="1.0" encoding="utf-8"?>
<p:tagLst xmlns:p="http://schemas.openxmlformats.org/presentationml/2006/main">
  <p:tag name="MH" val="20160624112451"/>
  <p:tag name="MH_LIBRARY" val="GRAPHIC"/>
  <p:tag name="MH_TYPE" val="Other"/>
  <p:tag name="MH_ORDER" val="6"/>
</p:tagLst>
</file>

<file path=ppt/tags/tag41.xml><?xml version="1.0" encoding="utf-8"?>
<p:tagLst xmlns:p="http://schemas.openxmlformats.org/presentationml/2006/main">
  <p:tag name="MH" val="20160614212001"/>
  <p:tag name="MH_LIBRARY" val="GRAPHIC"/>
  <p:tag name="MH_TYPE" val="Other"/>
  <p:tag name="MH_ORDER" val="1"/>
</p:tagLst>
</file>

<file path=ppt/tags/tag42.xml><?xml version="1.0" encoding="utf-8"?>
<p:tagLst xmlns:p="http://schemas.openxmlformats.org/presentationml/2006/main">
  <p:tag name="MH" val="20160614212001"/>
  <p:tag name="MH_LIBRARY" val="GRAPHIC"/>
  <p:tag name="MH_TYPE" val="Other"/>
  <p:tag name="MH_ORDER" val="3"/>
</p:tagLst>
</file>

<file path=ppt/tags/tag43.xml><?xml version="1.0" encoding="utf-8"?>
<p:tagLst xmlns:p="http://schemas.openxmlformats.org/presentationml/2006/main">
  <p:tag name="MH" val="20160614212001"/>
  <p:tag name="MH_LIBRARY" val="GRAPHIC"/>
  <p:tag name="MH_TYPE" val="Other"/>
  <p:tag name="MH_ORDER" val="7"/>
</p:tagLst>
</file>

<file path=ppt/tags/tag44.xml><?xml version="1.0" encoding="utf-8"?>
<p:tagLst xmlns:p="http://schemas.openxmlformats.org/presentationml/2006/main">
  <p:tag name="MH" val="20160614212001"/>
  <p:tag name="MH_LIBRARY" val="GRAPHIC"/>
  <p:tag name="MH_TYPE" val="Other"/>
  <p:tag name="MH_ORDER" val="11"/>
</p:tagLst>
</file>

<file path=ppt/tags/tag45.xml><?xml version="1.0" encoding="utf-8"?>
<p:tagLst xmlns:p="http://schemas.openxmlformats.org/presentationml/2006/main">
  <p:tag name="MH" val="20160614212001"/>
  <p:tag name="MH_LIBRARY" val="GRAPHIC"/>
  <p:tag name="MH_TYPE" val="Other"/>
  <p:tag name="MH_ORDER" val="16"/>
</p:tagLst>
</file>

<file path=ppt/tags/tag46.xml><?xml version="1.0" encoding="utf-8"?>
<p:tagLst xmlns:p="http://schemas.openxmlformats.org/presentationml/2006/main">
  <p:tag name="MH" val="20160623114101"/>
  <p:tag name="MH_LIBRARY" val="GRAPHIC"/>
  <p:tag name="MH_TYPE" val="Other"/>
  <p:tag name="MH_ORDER" val="7"/>
</p:tagLst>
</file>

<file path=ppt/tags/tag47.xml><?xml version="1.0" encoding="utf-8"?>
<p:tagLst xmlns:p="http://schemas.openxmlformats.org/presentationml/2006/main">
  <p:tag name="MH" val="20160623114101"/>
  <p:tag name="MH_LIBRARY" val="GRAPHIC"/>
  <p:tag name="MH_TYPE" val="Other"/>
  <p:tag name="MH_ORDER" val="7"/>
</p:tagLst>
</file>

<file path=ppt/tags/tag48.xml><?xml version="1.0" encoding="utf-8"?>
<p:tagLst xmlns:p="http://schemas.openxmlformats.org/presentationml/2006/main">
  <p:tag name="MH" val="20160623114101"/>
  <p:tag name="MH_LIBRARY" val="GRAPHIC"/>
  <p:tag name="MH_TYPE" val="Other"/>
  <p:tag name="MH_ORDER" val="7"/>
</p:tagLst>
</file>

<file path=ppt/tags/tag49.xml><?xml version="1.0" encoding="utf-8"?>
<p:tagLst xmlns:p="http://schemas.openxmlformats.org/presentationml/2006/main">
  <p:tag name="MH" val="20160623114101"/>
  <p:tag name="MH_LIBRARY" val="GRAPHIC"/>
  <p:tag name="MH_TYPE" val="Other"/>
  <p:tag name="MH_ORDER" val="7"/>
</p:tagLst>
</file>

<file path=ppt/tags/tag50.xml><?xml version="1.0" encoding="utf-8"?>
<p:tagLst xmlns:p="http://schemas.openxmlformats.org/presentationml/2006/main">
  <p:tag name="MH" val="20160624104149"/>
  <p:tag name="MH_LIBRARY" val="GRAPHIC"/>
  <p:tag name="MH_TYPE" val="Other"/>
  <p:tag name="MH_ORDER" val="1"/>
</p:tagLst>
</file>

<file path=ppt/tags/tag51.xml><?xml version="1.0" encoding="utf-8"?>
<p:tagLst xmlns:p="http://schemas.openxmlformats.org/presentationml/2006/main">
  <p:tag name="MH" val="20160624104149"/>
  <p:tag name="MH_LIBRARY" val="GRAPHIC"/>
  <p:tag name="MH_TYPE" val="SubTitle"/>
  <p:tag name="MH_ORDER" val="1"/>
</p:tagLst>
</file>

<file path=ppt/tags/tag52.xml><?xml version="1.0" encoding="utf-8"?>
<p:tagLst xmlns:p="http://schemas.openxmlformats.org/presentationml/2006/main">
  <p:tag name="MH" val="20160624103217"/>
  <p:tag name="MH_LIBRARY" val="GRAPHIC"/>
  <p:tag name="MH_TYPE" val="Other"/>
  <p:tag name="MH_ORDER" val="2"/>
</p:tagLst>
</file>

<file path=ppt/tags/tag53.xml><?xml version="1.0" encoding="utf-8"?>
<p:tagLst xmlns:p="http://schemas.openxmlformats.org/presentationml/2006/main">
  <p:tag name="MH" val="20160624104149"/>
  <p:tag name="MH_LIBRARY" val="GRAPHIC"/>
  <p:tag name="MH_TYPE" val="Other"/>
  <p:tag name="MH_ORDER" val="1"/>
</p:tagLst>
</file>

<file path=ppt/tags/tag54.xml><?xml version="1.0" encoding="utf-8"?>
<p:tagLst xmlns:p="http://schemas.openxmlformats.org/presentationml/2006/main">
  <p:tag name="MH" val="20160624104149"/>
  <p:tag name="MH_LIBRARY" val="GRAPHIC"/>
  <p:tag name="MH_TYPE" val="SubTitle"/>
  <p:tag name="MH_ORDER" val="1"/>
</p:tagLst>
</file>

<file path=ppt/tags/tag55.xml><?xml version="1.0" encoding="utf-8"?>
<p:tagLst xmlns:p="http://schemas.openxmlformats.org/presentationml/2006/main">
  <p:tag name="MH" val="20160624103217"/>
  <p:tag name="MH_LIBRARY" val="GRAPHIC"/>
  <p:tag name="MH_TYPE" val="Other"/>
  <p:tag name="MH_ORDER" val="2"/>
</p:tagLst>
</file>

<file path=ppt/tags/tag56.xml><?xml version="1.0" encoding="utf-8"?>
<p:tagLst xmlns:p="http://schemas.openxmlformats.org/presentationml/2006/main">
  <p:tag name="MH" val="20160624104149"/>
  <p:tag name="MH_LIBRARY" val="GRAPHIC"/>
  <p:tag name="MH_TYPE" val="Other"/>
  <p:tag name="MH_ORDER" val="1"/>
</p:tagLst>
</file>

<file path=ppt/tags/tag57.xml><?xml version="1.0" encoding="utf-8"?>
<p:tagLst xmlns:p="http://schemas.openxmlformats.org/presentationml/2006/main">
  <p:tag name="MH" val="20160624104149"/>
  <p:tag name="MH_LIBRARY" val="GRAPHIC"/>
  <p:tag name="MH_TYPE" val="SubTitle"/>
  <p:tag name="MH_ORDER" val="1"/>
</p:tagLst>
</file>

<file path=ppt/tags/tag58.xml><?xml version="1.0" encoding="utf-8"?>
<p:tagLst xmlns:p="http://schemas.openxmlformats.org/presentationml/2006/main">
  <p:tag name="MH" val="20160624103217"/>
  <p:tag name="MH_LIBRARY" val="GRAPHIC"/>
  <p:tag name="MH_TYPE" val="Other"/>
  <p:tag name="MH_ORDER" val="2"/>
</p:tagLst>
</file>

<file path=ppt/tags/tag59.xml><?xml version="1.0" encoding="utf-8"?>
<p:tagLst xmlns:p="http://schemas.openxmlformats.org/presentationml/2006/main">
  <p:tag name="MH" val="20160624112451"/>
  <p:tag name="MH_LIBRARY" val="GRAPHIC"/>
  <p:tag name="MH_TYPE" val="Other"/>
  <p:tag name="MH_ORDER" val="23"/>
</p:tagLst>
</file>

<file path=ppt/tags/tag60.xml><?xml version="1.0" encoding="utf-8"?>
<p:tagLst xmlns:p="http://schemas.openxmlformats.org/presentationml/2006/main">
  <p:tag name="MH" val="20160624112451"/>
  <p:tag name="MH_LIBRARY" val="GRAPHIC"/>
  <p:tag name="MH_TYPE" val="SubTitle"/>
  <p:tag name="MH_ORDER" val="4"/>
</p:tagLst>
</file>

<file path=ppt/tags/tag61.xml><?xml version="1.0" encoding="utf-8"?>
<p:tagLst xmlns:p="http://schemas.openxmlformats.org/presentationml/2006/main">
  <p:tag name="MH" val="20160624112451"/>
  <p:tag name="MH_LIBRARY" val="GRAPHIC"/>
  <p:tag name="MH_TYPE" val="Other"/>
  <p:tag name="MH_ORDER" val="27"/>
</p:tagLst>
</file>

<file path=ppt/tags/tag62.xml><?xml version="1.0" encoding="utf-8"?>
<p:tagLst xmlns:p="http://schemas.openxmlformats.org/presentationml/2006/main">
  <p:tag name="MH" val="20160624112451"/>
  <p:tag name="MH_LIBRARY" val="GRAPHIC"/>
  <p:tag name="MH_TYPE" val="Other"/>
  <p:tag name="MH_ORDER" val="23"/>
</p:tagLst>
</file>

<file path=ppt/tags/tag63.xml><?xml version="1.0" encoding="utf-8"?>
<p:tagLst xmlns:p="http://schemas.openxmlformats.org/presentationml/2006/main">
  <p:tag name="MH" val="20160624112451"/>
  <p:tag name="MH_LIBRARY" val="GRAPHIC"/>
  <p:tag name="MH_TYPE" val="SubTitle"/>
  <p:tag name="MH_ORDER" val="4"/>
</p:tagLst>
</file>

<file path=ppt/tags/tag64.xml><?xml version="1.0" encoding="utf-8"?>
<p:tagLst xmlns:p="http://schemas.openxmlformats.org/presentationml/2006/main">
  <p:tag name="MH" val="20160624112451"/>
  <p:tag name="MH_LIBRARY" val="GRAPHIC"/>
  <p:tag name="MH_TYPE" val="Other"/>
  <p:tag name="MH_ORDER" val="27"/>
</p:tagLst>
</file>

<file path=ppt/tags/tag65.xml><?xml version="1.0" encoding="utf-8"?>
<p:tagLst xmlns:p="http://schemas.openxmlformats.org/presentationml/2006/main">
  <p:tag name="ISPRING_PRESENTATION_TITLE" val="11学校开学可爱卡通教育PPT模板"/>
</p:tagLst>
</file>

<file path=ppt/theme/theme1.xml><?xml version="1.0" encoding="utf-8"?>
<a:theme xmlns:a="http://schemas.openxmlformats.org/drawingml/2006/main" name="www.ppt.cn">
  <a:themeElements>
    <a:clrScheme name="自定义 121">
      <a:dk1>
        <a:srgbClr val="FFFFFF"/>
      </a:dk1>
      <a:lt1>
        <a:srgbClr val="4D4D4D"/>
      </a:lt1>
      <a:dk2>
        <a:srgbClr val="FFFFFF"/>
      </a:dk2>
      <a:lt2>
        <a:srgbClr val="4D4D4D"/>
      </a:lt2>
      <a:accent1>
        <a:srgbClr val="F03703"/>
      </a:accent1>
      <a:accent2>
        <a:srgbClr val="EF5263"/>
      </a:accent2>
      <a:accent3>
        <a:srgbClr val="FFAF0A"/>
      </a:accent3>
      <a:accent4>
        <a:srgbClr val="BD89B9"/>
      </a:accent4>
      <a:accent5>
        <a:srgbClr val="92D050"/>
      </a:accent5>
      <a:accent6>
        <a:srgbClr val="00AEC0"/>
      </a:accent6>
      <a:hlink>
        <a:srgbClr val="6292B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0</TotalTime>
  <Words>3747</Words>
  <Application>WPS 演示</Application>
  <PresentationFormat>宽屏</PresentationFormat>
  <Paragraphs>339</Paragraphs>
  <Slides>28</Slides>
  <Notes>28</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28</vt:i4>
      </vt:variant>
    </vt:vector>
  </HeadingPairs>
  <TitlesOfParts>
    <vt:vector size="44" baseType="lpstr">
      <vt:lpstr>Arial</vt:lpstr>
      <vt:lpstr>宋体</vt:lpstr>
      <vt:lpstr>Wingdings</vt:lpstr>
      <vt:lpstr>Calibri</vt:lpstr>
      <vt:lpstr>幼圆</vt:lpstr>
      <vt:lpstr>等线 Light</vt:lpstr>
      <vt:lpstr>Tempus Sans ITC</vt:lpstr>
      <vt:lpstr>Wingdings 2</vt:lpstr>
      <vt:lpstr>Times New Roman</vt:lpstr>
      <vt:lpstr>微软雅黑</vt:lpstr>
      <vt:lpstr>等线</vt:lpstr>
      <vt:lpstr>Arial Unicode MS</vt:lpstr>
      <vt:lpstr>Calibri</vt:lpstr>
      <vt:lpstr>Bernard MT Condensed</vt:lpstr>
      <vt:lpstr>等线</vt:lpstr>
      <vt:lpstr>www.ppt.cn</vt:lpstr>
      <vt:lpstr>学校开学 可爱卡通教育PPT模板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11学校开学可爱卡通教育PPT模板</dc:title>
  <dc:creator/>
  <cp:lastModifiedBy>拉普耶鲁</cp:lastModifiedBy>
  <cp:revision>5</cp:revision>
  <dcterms:created xsi:type="dcterms:W3CDTF">2017-05-04T07:23:00Z</dcterms:created>
  <dcterms:modified xsi:type="dcterms:W3CDTF">2020-08-28T07:41:43Z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