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335" r:id="rId2"/>
    <p:sldId id="334" r:id="rId3"/>
    <p:sldId id="329" r:id="rId4"/>
    <p:sldId id="320" r:id="rId5"/>
    <p:sldId id="309" r:id="rId6"/>
    <p:sldId id="311" r:id="rId7"/>
    <p:sldId id="313" r:id="rId8"/>
    <p:sldId id="323" r:id="rId9"/>
    <p:sldId id="330" r:id="rId10"/>
    <p:sldId id="310" r:id="rId11"/>
    <p:sldId id="289" r:id="rId12"/>
    <p:sldId id="292" r:id="rId13"/>
    <p:sldId id="288" r:id="rId14"/>
    <p:sldId id="315" r:id="rId15"/>
    <p:sldId id="308" r:id="rId16"/>
    <p:sldId id="331" r:id="rId17"/>
    <p:sldId id="300" r:id="rId18"/>
    <p:sldId id="301" r:id="rId19"/>
    <p:sldId id="287" r:id="rId20"/>
    <p:sldId id="314" r:id="rId21"/>
    <p:sldId id="258" r:id="rId22"/>
    <p:sldId id="321" r:id="rId23"/>
    <p:sldId id="332" r:id="rId24"/>
    <p:sldId id="290" r:id="rId25"/>
    <p:sldId id="322" r:id="rId26"/>
    <p:sldId id="307" r:id="rId27"/>
    <p:sldId id="293" r:id="rId28"/>
    <p:sldId id="294" r:id="rId29"/>
    <p:sldId id="296" r:id="rId30"/>
    <p:sldId id="333" r:id="rId31"/>
    <p:sldId id="298" r:id="rId32"/>
    <p:sldId id="299" r:id="rId33"/>
    <p:sldId id="302" r:id="rId34"/>
    <p:sldId id="312" r:id="rId35"/>
    <p:sldId id="303" r:id="rId36"/>
    <p:sldId id="306" r:id="rId37"/>
  </p:sldIdLst>
  <p:sldSz cx="12190413" cy="6859588"/>
  <p:notesSz cx="6858000" cy="9144000"/>
  <p:custDataLst>
    <p:tags r:id="rId40"/>
  </p:custDataLst>
  <p:defaultText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5DA2"/>
    <a:srgbClr val="005292"/>
    <a:srgbClr val="FFC400"/>
    <a:srgbClr val="FFD347"/>
    <a:srgbClr val="FFC91D"/>
    <a:srgbClr val="0071C1"/>
    <a:srgbClr val="41445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86300" autoAdjust="0"/>
  </p:normalViewPr>
  <p:slideViewPr>
    <p:cSldViewPr>
      <p:cViewPr varScale="1">
        <p:scale>
          <a:sx n="114" d="100"/>
          <a:sy n="114" d="100"/>
        </p:scale>
        <p:origin x="-438" y="-96"/>
      </p:cViewPr>
      <p:guideLst>
        <p:guide orient="horz" pos="2160"/>
        <p:guide pos="3840"/>
      </p:guideLst>
    </p:cSldViewPr>
  </p:slideViewPr>
  <p:notesTextViewPr>
    <p:cViewPr>
      <p:scale>
        <a:sx n="1" d="1"/>
        <a:sy n="1" d="1"/>
      </p:scale>
      <p:origin x="0" y="0"/>
    </p:cViewPr>
  </p:notesTextViewPr>
  <p:sorterViewPr>
    <p:cViewPr>
      <p:scale>
        <a:sx n="130" d="100"/>
        <a:sy n="130" d="100"/>
      </p:scale>
      <p:origin x="0" y="0"/>
    </p:cViewPr>
  </p:sorterViewPr>
  <p:notesViewPr>
    <p:cSldViewPr showGuides="1">
      <p:cViewPr varScale="1">
        <p:scale>
          <a:sx n="83" d="100"/>
          <a:sy n="83" d="100"/>
        </p:scale>
        <p:origin x="-3840"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1A74CB2-8E31-4029-8803-9E8EFAC84806}" type="datetimeFigureOut">
              <a:rPr lang="zh-CN" altLang="en-US" smtClean="0"/>
              <a:pPr/>
              <a:t>2020/8/27</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BD2905A-B2DB-4CD1-A0EE-81E2CDE5EE4A}" type="slidenum">
              <a:rPr lang="zh-CN" altLang="en-US" smtClean="0"/>
              <a:pPr/>
              <a:t>‹#›</a:t>
            </a:fld>
            <a:endParaRPr lang="zh-CN" altLang="en-US"/>
          </a:p>
        </p:txBody>
      </p:sp>
    </p:spTree>
    <p:extLst>
      <p:ext uri="{BB962C8B-B14F-4D97-AF65-F5344CB8AC3E}">
        <p14:creationId xmlns:p14="http://schemas.microsoft.com/office/powerpoint/2010/main" xmlns="" val="37016561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pPr/>
              <a:t>2020/8/27</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pPr/>
              <a:t>‹#›</a:t>
            </a:fld>
            <a:endParaRPr lang="zh-CN" altLang="en-US"/>
          </a:p>
        </p:txBody>
      </p:sp>
    </p:spTree>
    <p:extLst>
      <p:ext uri="{BB962C8B-B14F-4D97-AF65-F5344CB8AC3E}">
        <p14:creationId xmlns:p14="http://schemas.microsoft.com/office/powerpoint/2010/main" xmlns="" val="3389924582"/>
      </p:ext>
    </p:extLst>
  </p:cSld>
  <p:clrMap bg1="lt1" tx1="dk1" bg2="lt2" tx2="dk2" accent1="accent1" accent2="accent2" accent3="accent3" accent4="accent4" accent5="accent5" accent6="accent6" hlink="hlink" folHlink="folHlink"/>
  <p:notesStyle>
    <a:lvl1pPr marL="0" algn="l" defTabSz="1219627" rtl="0" eaLnBrk="1" latinLnBrk="0" hangingPunct="1">
      <a:defRPr sz="1600" kern="1200">
        <a:solidFill>
          <a:schemeClr val="tx1"/>
        </a:solidFill>
        <a:latin typeface="+mn-lt"/>
        <a:ea typeface="+mn-ea"/>
        <a:cs typeface="+mn-cs"/>
      </a:defRPr>
    </a:lvl1pPr>
    <a:lvl2pPr marL="609813" algn="l" defTabSz="1219627" rtl="0" eaLnBrk="1" latinLnBrk="0" hangingPunct="1">
      <a:defRPr sz="1600" kern="1200">
        <a:solidFill>
          <a:schemeClr val="tx1"/>
        </a:solidFill>
        <a:latin typeface="+mn-lt"/>
        <a:ea typeface="+mn-ea"/>
        <a:cs typeface="+mn-cs"/>
      </a:defRPr>
    </a:lvl2pPr>
    <a:lvl3pPr marL="1219627" algn="l" defTabSz="1219627" rtl="0" eaLnBrk="1" latinLnBrk="0" hangingPunct="1">
      <a:defRPr sz="1600" kern="1200">
        <a:solidFill>
          <a:schemeClr val="tx1"/>
        </a:solidFill>
        <a:latin typeface="+mn-lt"/>
        <a:ea typeface="+mn-ea"/>
        <a:cs typeface="+mn-cs"/>
      </a:defRPr>
    </a:lvl3pPr>
    <a:lvl4pPr marL="1829440" algn="l" defTabSz="1219627" rtl="0" eaLnBrk="1" latinLnBrk="0" hangingPunct="1">
      <a:defRPr sz="1600" kern="1200">
        <a:solidFill>
          <a:schemeClr val="tx1"/>
        </a:solidFill>
        <a:latin typeface="+mn-lt"/>
        <a:ea typeface="+mn-ea"/>
        <a:cs typeface="+mn-cs"/>
      </a:defRPr>
    </a:lvl4pPr>
    <a:lvl5pPr marL="2439253" algn="l" defTabSz="1219627" rtl="0" eaLnBrk="1" latinLnBrk="0" hangingPunct="1">
      <a:defRPr sz="1600" kern="1200">
        <a:solidFill>
          <a:schemeClr val="tx1"/>
        </a:solidFill>
        <a:latin typeface="+mn-lt"/>
        <a:ea typeface="+mn-ea"/>
        <a:cs typeface="+mn-cs"/>
      </a:defRPr>
    </a:lvl5pPr>
    <a:lvl6pPr marL="3049067" algn="l" defTabSz="1219627" rtl="0" eaLnBrk="1" latinLnBrk="0" hangingPunct="1">
      <a:defRPr sz="1600" kern="1200">
        <a:solidFill>
          <a:schemeClr val="tx1"/>
        </a:solidFill>
        <a:latin typeface="+mn-lt"/>
        <a:ea typeface="+mn-ea"/>
        <a:cs typeface="+mn-cs"/>
      </a:defRPr>
    </a:lvl6pPr>
    <a:lvl7pPr marL="3658880" algn="l" defTabSz="1219627" rtl="0" eaLnBrk="1" latinLnBrk="0" hangingPunct="1">
      <a:defRPr sz="1600" kern="1200">
        <a:solidFill>
          <a:schemeClr val="tx1"/>
        </a:solidFill>
        <a:latin typeface="+mn-lt"/>
        <a:ea typeface="+mn-ea"/>
        <a:cs typeface="+mn-cs"/>
      </a:defRPr>
    </a:lvl7pPr>
    <a:lvl8pPr marL="4268694" algn="l" defTabSz="1219627" rtl="0" eaLnBrk="1" latinLnBrk="0" hangingPunct="1">
      <a:defRPr sz="1600" kern="1200">
        <a:solidFill>
          <a:schemeClr val="tx1"/>
        </a:solidFill>
        <a:latin typeface="+mn-lt"/>
        <a:ea typeface="+mn-ea"/>
        <a:cs typeface="+mn-cs"/>
      </a:defRPr>
    </a:lvl8pPr>
    <a:lvl9pPr marL="4878507" algn="l" defTabSz="121962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1</a:t>
            </a:fld>
            <a:endParaRPr lang="zh-CN" altLang="en-US"/>
          </a:p>
        </p:txBody>
      </p:sp>
    </p:spTree>
    <p:extLst>
      <p:ext uri="{BB962C8B-B14F-4D97-AF65-F5344CB8AC3E}">
        <p14:creationId xmlns:p14="http://schemas.microsoft.com/office/powerpoint/2010/main" xmlns="" val="12380752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a:t>
            </a:fld>
            <a:endParaRPr lang="zh-CN" altLang="en-US"/>
          </a:p>
        </p:txBody>
      </p:sp>
    </p:spTree>
    <p:extLst>
      <p:ext uri="{BB962C8B-B14F-4D97-AF65-F5344CB8AC3E}">
        <p14:creationId xmlns:p14="http://schemas.microsoft.com/office/powerpoint/2010/main" xmlns="" val="14568521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3</a:t>
            </a:fld>
            <a:endParaRPr lang="zh-CN" altLang="en-US"/>
          </a:p>
        </p:txBody>
      </p:sp>
    </p:spTree>
    <p:extLst>
      <p:ext uri="{BB962C8B-B14F-4D97-AF65-F5344CB8AC3E}">
        <p14:creationId xmlns:p14="http://schemas.microsoft.com/office/powerpoint/2010/main" xmlns="" val="2345901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4</a:t>
            </a:fld>
            <a:endParaRPr lang="zh-CN" altLang="en-US"/>
          </a:p>
        </p:txBody>
      </p:sp>
    </p:spTree>
    <p:extLst>
      <p:ext uri="{BB962C8B-B14F-4D97-AF65-F5344CB8AC3E}">
        <p14:creationId xmlns:p14="http://schemas.microsoft.com/office/powerpoint/2010/main" xmlns="" val="32414901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5</a:t>
            </a:fld>
            <a:endParaRPr lang="zh-CN" altLang="en-US"/>
          </a:p>
        </p:txBody>
      </p:sp>
    </p:spTree>
    <p:extLst>
      <p:ext uri="{BB962C8B-B14F-4D97-AF65-F5344CB8AC3E}">
        <p14:creationId xmlns:p14="http://schemas.microsoft.com/office/powerpoint/2010/main" xmlns="" val="14568521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6</a:t>
            </a:fld>
            <a:endParaRPr lang="zh-CN" altLang="en-US"/>
          </a:p>
        </p:txBody>
      </p:sp>
    </p:spTree>
    <p:extLst>
      <p:ext uri="{BB962C8B-B14F-4D97-AF65-F5344CB8AC3E}">
        <p14:creationId xmlns:p14="http://schemas.microsoft.com/office/powerpoint/2010/main" xmlns="" val="1456852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7</a:t>
            </a:fld>
            <a:endParaRPr lang="zh-CN" altLang="en-US"/>
          </a:p>
        </p:txBody>
      </p:sp>
    </p:spTree>
    <p:extLst>
      <p:ext uri="{BB962C8B-B14F-4D97-AF65-F5344CB8AC3E}">
        <p14:creationId xmlns:p14="http://schemas.microsoft.com/office/powerpoint/2010/main" xmlns="" val="1456852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8</a:t>
            </a:fld>
            <a:endParaRPr lang="zh-CN" altLang="en-US"/>
          </a:p>
        </p:txBody>
      </p:sp>
    </p:spTree>
    <p:extLst>
      <p:ext uri="{BB962C8B-B14F-4D97-AF65-F5344CB8AC3E}">
        <p14:creationId xmlns:p14="http://schemas.microsoft.com/office/powerpoint/2010/main" xmlns="" val="1456852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9</a:t>
            </a:fld>
            <a:endParaRPr lang="zh-CN" altLang="en-US"/>
          </a:p>
        </p:txBody>
      </p:sp>
    </p:spTree>
    <p:extLst>
      <p:ext uri="{BB962C8B-B14F-4D97-AF65-F5344CB8AC3E}">
        <p14:creationId xmlns:p14="http://schemas.microsoft.com/office/powerpoint/2010/main" xmlns="" val="2345901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10</a:t>
            </a:fld>
            <a:endParaRPr lang="zh-CN" altLang="en-US"/>
          </a:p>
        </p:txBody>
      </p:sp>
    </p:spTree>
    <p:extLst>
      <p:ext uri="{BB962C8B-B14F-4D97-AF65-F5344CB8AC3E}">
        <p14:creationId xmlns:p14="http://schemas.microsoft.com/office/powerpoint/2010/main" xmlns="" val="29175547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11</a:t>
            </a:fld>
            <a:endParaRPr lang="zh-CN" altLang="en-US"/>
          </a:p>
        </p:txBody>
      </p:sp>
    </p:spTree>
    <p:extLst>
      <p:ext uri="{BB962C8B-B14F-4D97-AF65-F5344CB8AC3E}">
        <p14:creationId xmlns:p14="http://schemas.microsoft.com/office/powerpoint/2010/main" xmlns="" val="15392564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12</a:t>
            </a:fld>
            <a:endParaRPr lang="zh-CN" altLang="en-US"/>
          </a:p>
        </p:txBody>
      </p:sp>
    </p:spTree>
    <p:extLst>
      <p:ext uri="{BB962C8B-B14F-4D97-AF65-F5344CB8AC3E}">
        <p14:creationId xmlns:p14="http://schemas.microsoft.com/office/powerpoint/2010/main" xmlns="" val="8088043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13</a:t>
            </a:fld>
            <a:endParaRPr lang="zh-CN" altLang="en-US"/>
          </a:p>
        </p:txBody>
      </p:sp>
    </p:spTree>
    <p:extLst>
      <p:ext uri="{BB962C8B-B14F-4D97-AF65-F5344CB8AC3E}">
        <p14:creationId xmlns:p14="http://schemas.microsoft.com/office/powerpoint/2010/main" xmlns="" val="32414901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14</a:t>
            </a:fld>
            <a:endParaRPr lang="zh-CN" altLang="en-US"/>
          </a:p>
        </p:txBody>
      </p:sp>
    </p:spTree>
    <p:extLst>
      <p:ext uri="{BB962C8B-B14F-4D97-AF65-F5344CB8AC3E}">
        <p14:creationId xmlns:p14="http://schemas.microsoft.com/office/powerpoint/2010/main" xmlns="" val="14568521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15</a:t>
            </a:fld>
            <a:endParaRPr lang="zh-CN" altLang="en-US"/>
          </a:p>
        </p:txBody>
      </p:sp>
    </p:spTree>
    <p:extLst>
      <p:ext uri="{BB962C8B-B14F-4D97-AF65-F5344CB8AC3E}">
        <p14:creationId xmlns:p14="http://schemas.microsoft.com/office/powerpoint/2010/main" xmlns="" val="32414901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16</a:t>
            </a:fld>
            <a:endParaRPr lang="zh-CN" altLang="en-US"/>
          </a:p>
        </p:txBody>
      </p:sp>
    </p:spTree>
    <p:extLst>
      <p:ext uri="{BB962C8B-B14F-4D97-AF65-F5344CB8AC3E}">
        <p14:creationId xmlns:p14="http://schemas.microsoft.com/office/powerpoint/2010/main" xmlns="" val="2345901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17</a:t>
            </a:fld>
            <a:endParaRPr lang="zh-CN" altLang="en-US"/>
          </a:p>
        </p:txBody>
      </p:sp>
    </p:spTree>
    <p:extLst>
      <p:ext uri="{BB962C8B-B14F-4D97-AF65-F5344CB8AC3E}">
        <p14:creationId xmlns:p14="http://schemas.microsoft.com/office/powerpoint/2010/main" xmlns="" val="8678923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18</a:t>
            </a:fld>
            <a:endParaRPr lang="zh-CN" altLang="en-US"/>
          </a:p>
        </p:txBody>
      </p:sp>
    </p:spTree>
    <p:extLst>
      <p:ext uri="{BB962C8B-B14F-4D97-AF65-F5344CB8AC3E}">
        <p14:creationId xmlns:p14="http://schemas.microsoft.com/office/powerpoint/2010/main" xmlns="" val="27416298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19</a:t>
            </a:fld>
            <a:endParaRPr lang="zh-CN" altLang="en-US"/>
          </a:p>
        </p:txBody>
      </p:sp>
    </p:spTree>
    <p:extLst>
      <p:ext uri="{BB962C8B-B14F-4D97-AF65-F5344CB8AC3E}">
        <p14:creationId xmlns:p14="http://schemas.microsoft.com/office/powerpoint/2010/main" xmlns="" val="2917554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20</a:t>
            </a:fld>
            <a:endParaRPr lang="zh-CN" altLang="en-US"/>
          </a:p>
        </p:txBody>
      </p:sp>
    </p:spTree>
    <p:extLst>
      <p:ext uri="{BB962C8B-B14F-4D97-AF65-F5344CB8AC3E}">
        <p14:creationId xmlns:p14="http://schemas.microsoft.com/office/powerpoint/2010/main" xmlns="" val="14568521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21</a:t>
            </a:fld>
            <a:endParaRPr lang="zh-CN" altLang="en-US"/>
          </a:p>
        </p:txBody>
      </p:sp>
    </p:spTree>
    <p:extLst>
      <p:ext uri="{BB962C8B-B14F-4D97-AF65-F5344CB8AC3E}">
        <p14:creationId xmlns:p14="http://schemas.microsoft.com/office/powerpoint/2010/main" xmlns="" val="12833368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22</a:t>
            </a:fld>
            <a:endParaRPr lang="zh-CN" altLang="en-US"/>
          </a:p>
        </p:txBody>
      </p:sp>
    </p:spTree>
    <p:extLst>
      <p:ext uri="{BB962C8B-B14F-4D97-AF65-F5344CB8AC3E}">
        <p14:creationId xmlns:p14="http://schemas.microsoft.com/office/powerpoint/2010/main" xmlns="" val="15392564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23</a:t>
            </a:fld>
            <a:endParaRPr lang="zh-CN" altLang="en-US"/>
          </a:p>
        </p:txBody>
      </p:sp>
    </p:spTree>
    <p:extLst>
      <p:ext uri="{BB962C8B-B14F-4D97-AF65-F5344CB8AC3E}">
        <p14:creationId xmlns:p14="http://schemas.microsoft.com/office/powerpoint/2010/main" xmlns="" val="23459011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24</a:t>
            </a:fld>
            <a:endParaRPr lang="zh-CN" altLang="en-US"/>
          </a:p>
        </p:txBody>
      </p:sp>
    </p:spTree>
    <p:extLst>
      <p:ext uri="{BB962C8B-B14F-4D97-AF65-F5344CB8AC3E}">
        <p14:creationId xmlns:p14="http://schemas.microsoft.com/office/powerpoint/2010/main" xmlns="" val="27253067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25</a:t>
            </a:fld>
            <a:endParaRPr lang="zh-CN" altLang="en-US"/>
          </a:p>
        </p:txBody>
      </p:sp>
    </p:spTree>
    <p:extLst>
      <p:ext uri="{BB962C8B-B14F-4D97-AF65-F5344CB8AC3E}">
        <p14:creationId xmlns:p14="http://schemas.microsoft.com/office/powerpoint/2010/main" xmlns="" val="10820994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26</a:t>
            </a:fld>
            <a:endParaRPr lang="zh-CN" altLang="en-US"/>
          </a:p>
        </p:txBody>
      </p:sp>
    </p:spTree>
    <p:extLst>
      <p:ext uri="{BB962C8B-B14F-4D97-AF65-F5344CB8AC3E}">
        <p14:creationId xmlns:p14="http://schemas.microsoft.com/office/powerpoint/2010/main" xmlns="" val="1539256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27</a:t>
            </a:fld>
            <a:endParaRPr lang="zh-CN" altLang="en-US"/>
          </a:p>
        </p:txBody>
      </p:sp>
    </p:spTree>
    <p:extLst>
      <p:ext uri="{BB962C8B-B14F-4D97-AF65-F5344CB8AC3E}">
        <p14:creationId xmlns:p14="http://schemas.microsoft.com/office/powerpoint/2010/main" xmlns="" val="10820994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28</a:t>
            </a:fld>
            <a:endParaRPr lang="zh-CN" altLang="en-US"/>
          </a:p>
        </p:txBody>
      </p:sp>
    </p:spTree>
    <p:extLst>
      <p:ext uri="{BB962C8B-B14F-4D97-AF65-F5344CB8AC3E}">
        <p14:creationId xmlns:p14="http://schemas.microsoft.com/office/powerpoint/2010/main" xmlns="" val="399483956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29</a:t>
            </a:fld>
            <a:endParaRPr lang="zh-CN" altLang="en-US"/>
          </a:p>
        </p:txBody>
      </p:sp>
    </p:spTree>
    <p:extLst>
      <p:ext uri="{BB962C8B-B14F-4D97-AF65-F5344CB8AC3E}">
        <p14:creationId xmlns:p14="http://schemas.microsoft.com/office/powerpoint/2010/main" xmlns="" val="259619681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30</a:t>
            </a:fld>
            <a:endParaRPr lang="zh-CN" altLang="en-US"/>
          </a:p>
        </p:txBody>
      </p:sp>
    </p:spTree>
    <p:extLst>
      <p:ext uri="{BB962C8B-B14F-4D97-AF65-F5344CB8AC3E}">
        <p14:creationId xmlns:p14="http://schemas.microsoft.com/office/powerpoint/2010/main" xmlns="" val="23459011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31</a:t>
            </a:fld>
            <a:endParaRPr lang="zh-CN" altLang="en-US"/>
          </a:p>
        </p:txBody>
      </p:sp>
    </p:spTree>
    <p:extLst>
      <p:ext uri="{BB962C8B-B14F-4D97-AF65-F5344CB8AC3E}">
        <p14:creationId xmlns:p14="http://schemas.microsoft.com/office/powerpoint/2010/main" xmlns="" val="11403723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32</a:t>
            </a:fld>
            <a:endParaRPr lang="zh-CN" altLang="en-US"/>
          </a:p>
        </p:txBody>
      </p:sp>
    </p:spTree>
    <p:extLst>
      <p:ext uri="{BB962C8B-B14F-4D97-AF65-F5344CB8AC3E}">
        <p14:creationId xmlns:p14="http://schemas.microsoft.com/office/powerpoint/2010/main" xmlns="" val="422807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33</a:t>
            </a:fld>
            <a:endParaRPr lang="zh-CN" altLang="en-US"/>
          </a:p>
        </p:txBody>
      </p:sp>
    </p:spTree>
    <p:extLst>
      <p:ext uri="{BB962C8B-B14F-4D97-AF65-F5344CB8AC3E}">
        <p14:creationId xmlns:p14="http://schemas.microsoft.com/office/powerpoint/2010/main" xmlns="" val="11599367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34</a:t>
            </a:fld>
            <a:endParaRPr lang="zh-CN" altLang="en-US"/>
          </a:p>
        </p:txBody>
      </p:sp>
    </p:spTree>
    <p:extLst>
      <p:ext uri="{BB962C8B-B14F-4D97-AF65-F5344CB8AC3E}">
        <p14:creationId xmlns:p14="http://schemas.microsoft.com/office/powerpoint/2010/main" xmlns="" val="145685211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35</a:t>
            </a:fld>
            <a:endParaRPr lang="zh-CN" altLang="en-US"/>
          </a:p>
        </p:txBody>
      </p:sp>
    </p:spTree>
    <p:extLst>
      <p:ext uri="{BB962C8B-B14F-4D97-AF65-F5344CB8AC3E}">
        <p14:creationId xmlns:p14="http://schemas.microsoft.com/office/powerpoint/2010/main" xmlns="" val="30369786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pPr/>
              <a:t>36</a:t>
            </a:fld>
            <a:endParaRPr lang="zh-CN" altLang="en-US"/>
          </a:p>
        </p:txBody>
      </p:sp>
    </p:spTree>
    <p:extLst>
      <p:ext uri="{BB962C8B-B14F-4D97-AF65-F5344CB8AC3E}">
        <p14:creationId xmlns:p14="http://schemas.microsoft.com/office/powerpoint/2010/main" xmlns="" val="12380752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10248963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chemeClr val="bg1"/>
        </a:solidFill>
        <a:effectLst/>
      </p:bgPr>
    </p:bg>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338315" y="-26591"/>
            <a:ext cx="899598" cy="830997"/>
            <a:chOff x="2506532" y="465192"/>
            <a:chExt cx="675190" cy="623007"/>
          </a:xfrm>
        </p:grpSpPr>
        <p:sp>
          <p:nvSpPr>
            <p:cNvPr id="4" name="文本框 2"/>
            <p:cNvSpPr txBox="1">
              <a:spLocks noChangeArrowheads="1"/>
            </p:cNvSpPr>
            <p:nvPr/>
          </p:nvSpPr>
          <p:spPr bwMode="auto">
            <a:xfrm>
              <a:off x="2506532" y="465192"/>
              <a:ext cx="236653" cy="623007"/>
            </a:xfrm>
            <a:prstGeom prst="rect">
              <a:avLst/>
            </a:prstGeom>
            <a:noFill/>
            <a:ln w="9525">
              <a:noFill/>
              <a:miter lim="800000"/>
              <a:headEnd/>
              <a:tailEnd/>
            </a:ln>
          </p:spPr>
          <p:txBody>
            <a:bodyPr>
              <a:spAutoFit/>
            </a:bodyPr>
            <a:lstStyle/>
            <a:p>
              <a:r>
                <a:rPr lang="en-US" altLang="zh-CN" sz="4800" dirty="0">
                  <a:solidFill>
                    <a:srgbClr val="005292"/>
                  </a:solidFill>
                  <a:latin typeface="Impact" pitchFamily="34" charset="0"/>
                </a:rPr>
                <a:t>1</a:t>
              </a:r>
              <a:endParaRPr lang="zh-CN" altLang="en-US" sz="4800" dirty="0">
                <a:solidFill>
                  <a:srgbClr val="005292"/>
                </a:solidFill>
                <a:latin typeface="Impact" pitchFamily="34" charset="0"/>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763037"/>
            <a:ext cx="12182481" cy="45719"/>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xmlns="" val="164863427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标题和内容">
    <p:bg>
      <p:bgPr>
        <a:solidFill>
          <a:schemeClr val="bg1"/>
        </a:solidFill>
        <a:effectLst/>
      </p:bgPr>
    </p:bg>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338315" y="-26591"/>
            <a:ext cx="899598" cy="830997"/>
            <a:chOff x="2506532" y="465192"/>
            <a:chExt cx="675190" cy="623007"/>
          </a:xfrm>
        </p:grpSpPr>
        <p:sp>
          <p:nvSpPr>
            <p:cNvPr id="4" name="文本框 2"/>
            <p:cNvSpPr txBox="1">
              <a:spLocks noChangeArrowheads="1"/>
            </p:cNvSpPr>
            <p:nvPr/>
          </p:nvSpPr>
          <p:spPr bwMode="auto">
            <a:xfrm>
              <a:off x="2506532" y="465192"/>
              <a:ext cx="236653" cy="623007"/>
            </a:xfrm>
            <a:prstGeom prst="rect">
              <a:avLst/>
            </a:prstGeom>
            <a:noFill/>
            <a:ln w="9525">
              <a:noFill/>
              <a:miter lim="800000"/>
              <a:headEnd/>
              <a:tailEnd/>
            </a:ln>
          </p:spPr>
          <p:txBody>
            <a:bodyPr>
              <a:spAutoFit/>
            </a:bodyPr>
            <a:lstStyle/>
            <a:p>
              <a:r>
                <a:rPr lang="en-US" altLang="zh-CN" sz="4800" dirty="0" smtClean="0">
                  <a:solidFill>
                    <a:srgbClr val="005292"/>
                  </a:solidFill>
                  <a:latin typeface="Impact" pitchFamily="34" charset="0"/>
                </a:rPr>
                <a:t>2</a:t>
              </a:r>
              <a:endParaRPr lang="zh-CN" altLang="en-US" sz="4800" dirty="0">
                <a:solidFill>
                  <a:srgbClr val="005292"/>
                </a:solidFill>
                <a:latin typeface="Impact" pitchFamily="34" charset="0"/>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763037"/>
            <a:ext cx="12182481" cy="45719"/>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xmlns="" val="272228712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标题和内容">
    <p:bg>
      <p:bgPr>
        <a:solidFill>
          <a:schemeClr val="bg1"/>
        </a:solidFill>
        <a:effectLst/>
      </p:bgPr>
    </p:bg>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338315" y="-26591"/>
            <a:ext cx="899598" cy="830997"/>
            <a:chOff x="2506532" y="465192"/>
            <a:chExt cx="675190" cy="623007"/>
          </a:xfrm>
        </p:grpSpPr>
        <p:sp>
          <p:nvSpPr>
            <p:cNvPr id="4" name="文本框 2"/>
            <p:cNvSpPr txBox="1">
              <a:spLocks noChangeArrowheads="1"/>
            </p:cNvSpPr>
            <p:nvPr/>
          </p:nvSpPr>
          <p:spPr bwMode="auto">
            <a:xfrm>
              <a:off x="2506532" y="465192"/>
              <a:ext cx="236653" cy="623007"/>
            </a:xfrm>
            <a:prstGeom prst="rect">
              <a:avLst/>
            </a:prstGeom>
            <a:noFill/>
            <a:ln w="9525">
              <a:noFill/>
              <a:miter lim="800000"/>
              <a:headEnd/>
              <a:tailEnd/>
            </a:ln>
          </p:spPr>
          <p:txBody>
            <a:bodyPr>
              <a:spAutoFit/>
            </a:bodyPr>
            <a:lstStyle/>
            <a:p>
              <a:r>
                <a:rPr lang="en-US" altLang="zh-CN" sz="4800" dirty="0" smtClean="0">
                  <a:solidFill>
                    <a:srgbClr val="005292"/>
                  </a:solidFill>
                  <a:latin typeface="Impact" pitchFamily="34" charset="0"/>
                </a:rPr>
                <a:t>3</a:t>
              </a:r>
              <a:endParaRPr lang="zh-CN" altLang="en-US" sz="4800" dirty="0">
                <a:solidFill>
                  <a:srgbClr val="005292"/>
                </a:solidFill>
                <a:latin typeface="Impact" pitchFamily="34" charset="0"/>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763037"/>
            <a:ext cx="12182481" cy="45719"/>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xmlns="" val="269540090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标题和内容">
    <p:bg>
      <p:bgPr>
        <a:solidFill>
          <a:schemeClr val="bg1"/>
        </a:solidFill>
        <a:effectLst/>
      </p:bgPr>
    </p:bg>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338315" y="-26591"/>
            <a:ext cx="899598" cy="830997"/>
            <a:chOff x="2506532" y="465192"/>
            <a:chExt cx="675190" cy="623007"/>
          </a:xfrm>
        </p:grpSpPr>
        <p:sp>
          <p:nvSpPr>
            <p:cNvPr id="4" name="文本框 2"/>
            <p:cNvSpPr txBox="1">
              <a:spLocks noChangeArrowheads="1"/>
            </p:cNvSpPr>
            <p:nvPr/>
          </p:nvSpPr>
          <p:spPr bwMode="auto">
            <a:xfrm>
              <a:off x="2506532" y="465192"/>
              <a:ext cx="236653" cy="623007"/>
            </a:xfrm>
            <a:prstGeom prst="rect">
              <a:avLst/>
            </a:prstGeom>
            <a:noFill/>
            <a:ln w="9525">
              <a:noFill/>
              <a:miter lim="800000"/>
              <a:headEnd/>
              <a:tailEnd/>
            </a:ln>
          </p:spPr>
          <p:txBody>
            <a:bodyPr>
              <a:spAutoFit/>
            </a:bodyPr>
            <a:lstStyle/>
            <a:p>
              <a:r>
                <a:rPr lang="en-US" altLang="zh-CN" sz="4800" dirty="0" smtClean="0">
                  <a:solidFill>
                    <a:srgbClr val="005292"/>
                  </a:solidFill>
                  <a:latin typeface="Impact" pitchFamily="34" charset="0"/>
                </a:rPr>
                <a:t>4</a:t>
              </a:r>
              <a:endParaRPr lang="zh-CN" altLang="en-US" sz="4800" dirty="0">
                <a:solidFill>
                  <a:srgbClr val="005292"/>
                </a:solidFill>
                <a:latin typeface="Impact" pitchFamily="34" charset="0"/>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763037"/>
            <a:ext cx="12182481" cy="45719"/>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xmlns="" val="269540090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标题和内容">
    <p:bg>
      <p:bgPr>
        <a:solidFill>
          <a:schemeClr val="bg1"/>
        </a:solidFill>
        <a:effectLst/>
      </p:bgPr>
    </p:bg>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338315" y="-26591"/>
            <a:ext cx="899598" cy="830997"/>
            <a:chOff x="2506532" y="465192"/>
            <a:chExt cx="675190" cy="623007"/>
          </a:xfrm>
        </p:grpSpPr>
        <p:sp>
          <p:nvSpPr>
            <p:cNvPr id="4" name="文本框 2"/>
            <p:cNvSpPr txBox="1">
              <a:spLocks noChangeArrowheads="1"/>
            </p:cNvSpPr>
            <p:nvPr/>
          </p:nvSpPr>
          <p:spPr bwMode="auto">
            <a:xfrm>
              <a:off x="2506532" y="465192"/>
              <a:ext cx="236653" cy="623007"/>
            </a:xfrm>
            <a:prstGeom prst="rect">
              <a:avLst/>
            </a:prstGeom>
            <a:noFill/>
            <a:ln w="9525">
              <a:noFill/>
              <a:miter lim="800000"/>
              <a:headEnd/>
              <a:tailEnd/>
            </a:ln>
          </p:spPr>
          <p:txBody>
            <a:bodyPr>
              <a:spAutoFit/>
            </a:bodyPr>
            <a:lstStyle/>
            <a:p>
              <a:r>
                <a:rPr lang="en-US" altLang="zh-CN" sz="4800" dirty="0" smtClean="0">
                  <a:solidFill>
                    <a:srgbClr val="005292"/>
                  </a:solidFill>
                  <a:latin typeface="Impact" pitchFamily="34" charset="0"/>
                </a:rPr>
                <a:t>5</a:t>
              </a:r>
              <a:endParaRPr lang="zh-CN" altLang="en-US" sz="4800" dirty="0">
                <a:solidFill>
                  <a:srgbClr val="005292"/>
                </a:solidFill>
                <a:latin typeface="Impact" pitchFamily="34" charset="0"/>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763037"/>
            <a:ext cx="12182481" cy="45719"/>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xmlns="" val="427823931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21878435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xmlns="" val="0"/>
              </a:ext>
            </a:extLst>
          </a:blip>
          <a:stretch>
            <a:fillRect/>
          </a:stretch>
        </p:blipFill>
        <p:spPr>
          <a:xfrm>
            <a:off x="3173" y="794"/>
            <a:ext cx="12185478" cy="6858794"/>
          </a:xfrm>
          <a:prstGeom prst="rect">
            <a:avLst/>
          </a:prstGeom>
        </p:spPr>
      </p:pic>
    </p:spTree>
    <p:extLst>
      <p:ext uri="{BB962C8B-B14F-4D97-AF65-F5344CB8AC3E}">
        <p14:creationId xmlns:p14="http://schemas.microsoft.com/office/powerpoint/2010/main" xmlns="" val="143127670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1"/>
        </a:solidFill>
        <a:effectLst/>
      </p:bgPr>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8266837" cy="6858000"/>
          </a:xfrm>
          <a:prstGeom prst="rect">
            <a:avLst/>
          </a:prstGeom>
        </p:spPr>
      </p:pic>
    </p:spTree>
    <p:extLst>
      <p:ext uri="{BB962C8B-B14F-4D97-AF65-F5344CB8AC3E}">
        <p14:creationId xmlns:p14="http://schemas.microsoft.com/office/powerpoint/2010/main" xmlns="" val="1741084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节标题">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290933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tUpDiag">
          <a:fgClr>
            <a:schemeClr val="bg1"/>
          </a:fgClr>
          <a:bgClr>
            <a:schemeClr val="bg1">
              <a:lumMod val="95000"/>
            </a:schemeClr>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277676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5" r:id="rId3"/>
    <p:sldLayoutId id="2147483666" r:id="rId4"/>
    <p:sldLayoutId id="2147483667" r:id="rId5"/>
    <p:sldLayoutId id="2147483668" r:id="rId6"/>
    <p:sldLayoutId id="2147483664" r:id="rId7"/>
    <p:sldLayoutId id="2147483662" r:id="rId8"/>
    <p:sldLayoutId id="2147483651" r:id="rId9"/>
    <p:sldLayoutId id="2147483663" r:id="rId10"/>
  </p:sldLayoutIdLst>
  <p:txStyles>
    <p:titleStyle>
      <a:lvl1pPr algn="ctr" defTabSz="1219627" rtl="0" eaLnBrk="1" latinLnBrk="0" hangingPunct="1">
        <a:spcBef>
          <a:spcPct val="0"/>
        </a:spcBef>
        <a:buNone/>
        <a:defRPr sz="5900" kern="1200">
          <a:solidFill>
            <a:schemeClr val="tx1"/>
          </a:solidFill>
          <a:latin typeface="+mj-lt"/>
          <a:ea typeface="+mj-ea"/>
          <a:cs typeface="+mj-cs"/>
        </a:defRPr>
      </a:lvl1pPr>
    </p:titleStyle>
    <p:bodyStyle>
      <a:lvl1pPr marL="457360" indent="-457360" algn="l" defTabSz="1219627"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947" indent="-381133" algn="l" defTabSz="1219627"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533" indent="-304907" algn="l" defTabSz="1219627"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34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416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973"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787"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3600"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3414" indent="-304907" algn="l" defTabSz="1219627"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627" rtl="0" eaLnBrk="1" latinLnBrk="0" hangingPunct="1">
        <a:defRPr sz="2400" kern="1200">
          <a:solidFill>
            <a:schemeClr val="tx1"/>
          </a:solidFill>
          <a:latin typeface="+mn-lt"/>
          <a:ea typeface="+mn-ea"/>
          <a:cs typeface="+mn-cs"/>
        </a:defRPr>
      </a:lvl1pPr>
      <a:lvl2pPr marL="609813" algn="l" defTabSz="1219627" rtl="0" eaLnBrk="1" latinLnBrk="0" hangingPunct="1">
        <a:defRPr sz="2400" kern="1200">
          <a:solidFill>
            <a:schemeClr val="tx1"/>
          </a:solidFill>
          <a:latin typeface="+mn-lt"/>
          <a:ea typeface="+mn-ea"/>
          <a:cs typeface="+mn-cs"/>
        </a:defRPr>
      </a:lvl2pPr>
      <a:lvl3pPr marL="1219627" algn="l" defTabSz="1219627" rtl="0" eaLnBrk="1" latinLnBrk="0" hangingPunct="1">
        <a:defRPr sz="2400" kern="1200">
          <a:solidFill>
            <a:schemeClr val="tx1"/>
          </a:solidFill>
          <a:latin typeface="+mn-lt"/>
          <a:ea typeface="+mn-ea"/>
          <a:cs typeface="+mn-cs"/>
        </a:defRPr>
      </a:lvl3pPr>
      <a:lvl4pPr marL="1829440" algn="l" defTabSz="1219627" rtl="0" eaLnBrk="1" latinLnBrk="0" hangingPunct="1">
        <a:defRPr sz="2400" kern="1200">
          <a:solidFill>
            <a:schemeClr val="tx1"/>
          </a:solidFill>
          <a:latin typeface="+mn-lt"/>
          <a:ea typeface="+mn-ea"/>
          <a:cs typeface="+mn-cs"/>
        </a:defRPr>
      </a:lvl4pPr>
      <a:lvl5pPr marL="2439253" algn="l" defTabSz="1219627" rtl="0" eaLnBrk="1" latinLnBrk="0" hangingPunct="1">
        <a:defRPr sz="2400" kern="1200">
          <a:solidFill>
            <a:schemeClr val="tx1"/>
          </a:solidFill>
          <a:latin typeface="+mn-lt"/>
          <a:ea typeface="+mn-ea"/>
          <a:cs typeface="+mn-cs"/>
        </a:defRPr>
      </a:lvl5pPr>
      <a:lvl6pPr marL="3049067" algn="l" defTabSz="1219627" rtl="0" eaLnBrk="1" latinLnBrk="0" hangingPunct="1">
        <a:defRPr sz="2400" kern="1200">
          <a:solidFill>
            <a:schemeClr val="tx1"/>
          </a:solidFill>
          <a:latin typeface="+mn-lt"/>
          <a:ea typeface="+mn-ea"/>
          <a:cs typeface="+mn-cs"/>
        </a:defRPr>
      </a:lvl6pPr>
      <a:lvl7pPr marL="3658880" algn="l" defTabSz="1219627" rtl="0" eaLnBrk="1" latinLnBrk="0" hangingPunct="1">
        <a:defRPr sz="2400" kern="1200">
          <a:solidFill>
            <a:schemeClr val="tx1"/>
          </a:solidFill>
          <a:latin typeface="+mn-lt"/>
          <a:ea typeface="+mn-ea"/>
          <a:cs typeface="+mn-cs"/>
        </a:defRPr>
      </a:lvl7pPr>
      <a:lvl8pPr marL="4268694" algn="l" defTabSz="1219627" rtl="0" eaLnBrk="1" latinLnBrk="0" hangingPunct="1">
        <a:defRPr sz="2400" kern="1200">
          <a:solidFill>
            <a:schemeClr val="tx1"/>
          </a:solidFill>
          <a:latin typeface="+mn-lt"/>
          <a:ea typeface="+mn-ea"/>
          <a:cs typeface="+mn-cs"/>
        </a:defRPr>
      </a:lvl8pPr>
      <a:lvl9pPr marL="4878507" algn="l" defTabSz="121962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0.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0271670" y="4342621"/>
            <a:ext cx="1597155" cy="1752604"/>
          </a:xfrm>
          <a:prstGeom prst="rect">
            <a:avLst/>
          </a:prstGeom>
        </p:spPr>
      </p:pic>
      <p:pic>
        <p:nvPicPr>
          <p:cNvPr id="9" name="图片 8"/>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7962050" y="2129384"/>
            <a:ext cx="1877572" cy="2429261"/>
          </a:xfrm>
          <a:prstGeom prst="rect">
            <a:avLst/>
          </a:prstGeom>
        </p:spPr>
      </p:pic>
      <p:pic>
        <p:nvPicPr>
          <p:cNvPr id="12" name="图片 11"/>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7319342" y="4165134"/>
            <a:ext cx="1149098" cy="1752604"/>
          </a:xfrm>
          <a:prstGeom prst="rect">
            <a:avLst/>
          </a:prstGeom>
        </p:spPr>
      </p:pic>
      <p:sp>
        <p:nvSpPr>
          <p:cNvPr id="13" name="矩形 12"/>
          <p:cNvSpPr/>
          <p:nvPr/>
        </p:nvSpPr>
        <p:spPr>
          <a:xfrm>
            <a:off x="2647728" y="2706267"/>
            <a:ext cx="5314275" cy="707886"/>
          </a:xfrm>
          <a:prstGeom prst="rect">
            <a:avLst/>
          </a:prstGeom>
        </p:spPr>
        <p:txBody>
          <a:bodyPr wrap="none">
            <a:spAutoFit/>
          </a:bodyPr>
          <a:lstStyle/>
          <a:p>
            <a:pPr algn="r"/>
            <a:r>
              <a:rPr lang="zh-CN" altLang="en-US" sz="4000" b="1" dirty="0" smtClean="0">
                <a:solidFill>
                  <a:schemeClr val="tx1">
                    <a:lumMod val="95000"/>
                    <a:lumOff val="5000"/>
                  </a:schemeClr>
                </a:solidFill>
                <a:latin typeface="微软雅黑" pitchFamily="34" charset="-122"/>
                <a:ea typeface="微软雅黑" pitchFamily="34" charset="-122"/>
              </a:rPr>
              <a:t>新员工</a:t>
            </a:r>
            <a:r>
              <a:rPr lang="zh-CN" altLang="en-US" sz="4000" b="1" dirty="0" smtClean="0">
                <a:solidFill>
                  <a:schemeClr val="tx1">
                    <a:lumMod val="95000"/>
                    <a:lumOff val="5000"/>
                  </a:schemeClr>
                </a:solidFill>
                <a:latin typeface="微软雅黑" pitchFamily="34" charset="-122"/>
                <a:ea typeface="微软雅黑" pitchFamily="34" charset="-122"/>
              </a:rPr>
              <a:t>总结汇报座谈会</a:t>
            </a:r>
            <a:endParaRPr lang="zh-CN" altLang="en-US" sz="4000" b="1" dirty="0">
              <a:solidFill>
                <a:schemeClr val="tx1">
                  <a:lumMod val="95000"/>
                  <a:lumOff val="5000"/>
                </a:schemeClr>
              </a:solidFill>
              <a:latin typeface="微软雅黑" pitchFamily="34" charset="-122"/>
              <a:ea typeface="微软雅黑" pitchFamily="34" charset="-122"/>
            </a:endParaRPr>
          </a:p>
        </p:txBody>
      </p:sp>
      <p:sp>
        <p:nvSpPr>
          <p:cNvPr id="14" name="矩形 13"/>
          <p:cNvSpPr/>
          <p:nvPr/>
        </p:nvSpPr>
        <p:spPr>
          <a:xfrm>
            <a:off x="2494806" y="3357786"/>
            <a:ext cx="5450707" cy="338554"/>
          </a:xfrm>
          <a:prstGeom prst="rect">
            <a:avLst/>
          </a:prstGeom>
        </p:spPr>
        <p:txBody>
          <a:bodyPr wrap="square">
            <a:spAutoFit/>
          </a:bodyPr>
          <a:lstStyle/>
          <a:p>
            <a:pPr algn="r"/>
            <a:r>
              <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rPr>
              <a:t>精美实用、框架完整的年终总结、工作汇报、新年计划</a:t>
            </a:r>
            <a:r>
              <a:rPr lang="en-US" altLang="zh-CN" sz="1600" dirty="0">
                <a:solidFill>
                  <a:schemeClr val="tx1">
                    <a:lumMod val="95000"/>
                    <a:lumOff val="5000"/>
                  </a:schemeClr>
                </a:solidFill>
                <a:latin typeface="微软雅黑" panose="020B0503020204020204" pitchFamily="34" charset="-122"/>
                <a:ea typeface="微软雅黑" panose="020B0503020204020204" pitchFamily="34" charset="-122"/>
              </a:rPr>
              <a:t>PPT</a:t>
            </a:r>
            <a:endParaRPr lang="zh-CN" altLang="en-US" sz="16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5" name="矩形 14"/>
          <p:cNvSpPr/>
          <p:nvPr/>
        </p:nvSpPr>
        <p:spPr>
          <a:xfrm>
            <a:off x="2516707" y="1413570"/>
            <a:ext cx="6458819" cy="1323439"/>
          </a:xfrm>
          <a:prstGeom prst="rect">
            <a:avLst/>
          </a:prstGeom>
        </p:spPr>
        <p:txBody>
          <a:bodyPr wrap="none">
            <a:spAutoFit/>
          </a:bodyPr>
          <a:lstStyle/>
          <a:p>
            <a:r>
              <a:rPr lang="zh-CN" altLang="en-US" sz="8000" b="1" i="1" dirty="0">
                <a:gradFill>
                  <a:gsLst>
                    <a:gs pos="100000">
                      <a:srgbClr val="013981"/>
                    </a:gs>
                    <a:gs pos="0">
                      <a:srgbClr val="0097F9"/>
                    </a:gs>
                  </a:gsLst>
                  <a:lin ang="5400000" scaled="0"/>
                </a:gradFill>
                <a:latin typeface="微软雅黑" pitchFamily="34" charset="-122"/>
                <a:ea typeface="微软雅黑" pitchFamily="34" charset="-122"/>
              </a:rPr>
              <a:t>奔跑</a:t>
            </a:r>
            <a:r>
              <a:rPr lang="zh-CN" altLang="en-US" sz="8000" b="1" i="1" dirty="0" smtClean="0">
                <a:gradFill>
                  <a:gsLst>
                    <a:gs pos="100000">
                      <a:srgbClr val="013981"/>
                    </a:gs>
                    <a:gs pos="0">
                      <a:srgbClr val="0097F9"/>
                    </a:gs>
                  </a:gsLst>
                  <a:lin ang="5400000" scaled="0"/>
                </a:gradFill>
                <a:latin typeface="微软雅黑" pitchFamily="34" charset="-122"/>
                <a:ea typeface="微软雅黑" pitchFamily="34" charset="-122"/>
              </a:rPr>
              <a:t>吧</a:t>
            </a:r>
            <a:r>
              <a:rPr lang="en-US" altLang="zh-CN" sz="8000" b="1" i="1" dirty="0" smtClean="0">
                <a:gradFill>
                  <a:gsLst>
                    <a:gs pos="100000">
                      <a:srgbClr val="013981"/>
                    </a:gs>
                    <a:gs pos="0">
                      <a:srgbClr val="0097F9"/>
                    </a:gs>
                  </a:gsLst>
                  <a:lin ang="5400000" scaled="0"/>
                </a:gradFill>
                <a:latin typeface="微软雅黑" pitchFamily="34" charset="-122"/>
                <a:ea typeface="微软雅黑" pitchFamily="34" charset="-122"/>
              </a:rPr>
              <a:t>! </a:t>
            </a:r>
            <a:r>
              <a:rPr lang="en-US" altLang="zh-CN" sz="8000" b="1" i="1" dirty="0" smtClean="0">
                <a:gradFill>
                  <a:gsLst>
                    <a:gs pos="100000">
                      <a:srgbClr val="013981"/>
                    </a:gs>
                    <a:gs pos="0">
                      <a:srgbClr val="0097F9"/>
                    </a:gs>
                  </a:gsLst>
                  <a:lin ang="5400000" scaled="0"/>
                </a:gradFill>
                <a:latin typeface="微软雅黑" pitchFamily="34" charset="-122"/>
                <a:ea typeface="微软雅黑" pitchFamily="34" charset="-122"/>
              </a:rPr>
              <a:t>2020</a:t>
            </a:r>
            <a:endParaRPr lang="zh-CN" altLang="en-US" sz="8000" b="1" i="1" dirty="0">
              <a:gradFill>
                <a:gsLst>
                  <a:gs pos="100000">
                    <a:srgbClr val="013981"/>
                  </a:gs>
                  <a:gs pos="0">
                    <a:srgbClr val="0097F9"/>
                  </a:gs>
                </a:gsLst>
                <a:lin ang="5400000" scaled="0"/>
              </a:gradFill>
              <a:latin typeface="微软雅黑" pitchFamily="34" charset="-122"/>
              <a:ea typeface="微软雅黑" pitchFamily="34" charset="-122"/>
            </a:endParaRPr>
          </a:p>
        </p:txBody>
      </p:sp>
      <p:pic>
        <p:nvPicPr>
          <p:cNvPr id="11" name="图片 10"/>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6023198" y="3834426"/>
            <a:ext cx="1459995" cy="2414021"/>
          </a:xfrm>
          <a:prstGeom prst="rect">
            <a:avLst/>
          </a:prstGeom>
        </p:spPr>
      </p:pic>
      <p:pic>
        <p:nvPicPr>
          <p:cNvPr id="10" name="图片 9"/>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816881" y="4414629"/>
            <a:ext cx="2526797" cy="2255525"/>
          </a:xfrm>
          <a:prstGeom prst="rect">
            <a:avLst/>
          </a:prstGeom>
        </p:spPr>
      </p:pic>
    </p:spTree>
    <p:extLst>
      <p:ext uri="{BB962C8B-B14F-4D97-AF65-F5344CB8AC3E}">
        <p14:creationId xmlns:p14="http://schemas.microsoft.com/office/powerpoint/2010/main" xmlns="" val="3113394506"/>
      </p:ext>
    </p:extLst>
  </p:cSld>
  <p:clrMapOvr>
    <a:masterClrMapping/>
  </p:clrMapOvr>
  <mc:AlternateContent xmlns:mc="http://schemas.openxmlformats.org/markup-compatibility/2006">
    <mc:Choice xmlns:p14="http://schemas.microsoft.com/office/powerpoint/2010/main" xmlns=""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15"/>
                                        </p:tgtEl>
                                        <p:attrNameLst>
                                          <p:attrName>style.visibility</p:attrName>
                                        </p:attrNameLst>
                                      </p:cBhvr>
                                      <p:to>
                                        <p:strVal val="visible"/>
                                      </p:to>
                                    </p:set>
                                    <p:anim calcmode="lin" valueType="num">
                                      <p:cBhvr>
                                        <p:cTn id="29" dur="7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0" dur="700" fill="hold"/>
                                        <p:tgtEl>
                                          <p:spTgt spid="15"/>
                                        </p:tgtEl>
                                        <p:attrNameLst>
                                          <p:attrName>ppt_y</p:attrName>
                                        </p:attrNameLst>
                                      </p:cBhvr>
                                      <p:tavLst>
                                        <p:tav tm="0">
                                          <p:val>
                                            <p:strVal val="#ppt_y"/>
                                          </p:val>
                                        </p:tav>
                                        <p:tav tm="100000">
                                          <p:val>
                                            <p:strVal val="#ppt_y"/>
                                          </p:val>
                                        </p:tav>
                                      </p:tavLst>
                                    </p:anim>
                                    <p:anim calcmode="lin" valueType="num">
                                      <p:cBhvr>
                                        <p:cTn id="31" dur="7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2" dur="7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700" tmFilter="0,0; .5, 1; 1, 1"/>
                                        <p:tgtEl>
                                          <p:spTgt spid="15"/>
                                        </p:tgtEl>
                                      </p:cBhvr>
                                    </p:animEffect>
                                  </p:childTnLst>
                                </p:cTn>
                              </p:par>
                            </p:childTnLst>
                          </p:cTn>
                        </p:par>
                        <p:par>
                          <p:cTn id="34" fill="hold">
                            <p:stCondLst>
                              <p:cond delay="419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13"/>
                                        </p:tgtEl>
                                        <p:attrNameLst>
                                          <p:attrName>style.visibility</p:attrName>
                                        </p:attrNameLst>
                                      </p:cBhvr>
                                      <p:to>
                                        <p:strVal val="visible"/>
                                      </p:to>
                                    </p:set>
                                    <p:anim calcmode="lin" valueType="num">
                                      <p:cBhvr>
                                        <p:cTn id="37" dur="7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38" dur="700" fill="hold"/>
                                        <p:tgtEl>
                                          <p:spTgt spid="13"/>
                                        </p:tgtEl>
                                        <p:attrNameLst>
                                          <p:attrName>ppt_y</p:attrName>
                                        </p:attrNameLst>
                                      </p:cBhvr>
                                      <p:tavLst>
                                        <p:tav tm="0">
                                          <p:val>
                                            <p:strVal val="#ppt_y"/>
                                          </p:val>
                                        </p:tav>
                                        <p:tav tm="100000">
                                          <p:val>
                                            <p:strVal val="#ppt_y"/>
                                          </p:val>
                                        </p:tav>
                                      </p:tavLst>
                                    </p:anim>
                                    <p:anim calcmode="lin" valueType="num">
                                      <p:cBhvr>
                                        <p:cTn id="39" dur="7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40" dur="7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41" dur="700" tmFilter="0,0; .5, 1; 1, 1"/>
                                        <p:tgtEl>
                                          <p:spTgt spid="13"/>
                                        </p:tgtEl>
                                      </p:cBhvr>
                                    </p:animEffect>
                                  </p:childTnLst>
                                </p:cTn>
                              </p:par>
                            </p:childTnLst>
                          </p:cTn>
                        </p:par>
                        <p:par>
                          <p:cTn id="42" fill="hold">
                            <p:stCondLst>
                              <p:cond delay="5520"/>
                            </p:stCondLst>
                            <p:childTnLst>
                              <p:par>
                                <p:cTn id="43" presetID="22" presetClass="entr" presetSubtype="8"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
          <p:cNvSpPr>
            <a:spLocks noChangeArrowheads="1"/>
          </p:cNvSpPr>
          <p:nvPr/>
        </p:nvSpPr>
        <p:spPr bwMode="auto">
          <a:xfrm>
            <a:off x="926110" y="2335907"/>
            <a:ext cx="10422260" cy="3542159"/>
          </a:xfrm>
          <a:prstGeom prst="rect">
            <a:avLst/>
          </a:prstGeom>
          <a:solidFill>
            <a:srgbClr val="595959">
              <a:alpha val="78000"/>
            </a:srgbClr>
          </a:solidFill>
          <a:ln w="12700" cmpd="sng">
            <a:solidFill>
              <a:schemeClr val="bg1"/>
            </a:solidFill>
            <a:miter lim="800000"/>
            <a:headEnd/>
            <a:tailEnd/>
          </a:ln>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a:p>
        </p:txBody>
      </p:sp>
      <p:sp>
        <p:nvSpPr>
          <p:cNvPr id="9" name="AutoShape 3"/>
          <p:cNvSpPr>
            <a:spLocks noChangeArrowheads="1"/>
          </p:cNvSpPr>
          <p:nvPr/>
        </p:nvSpPr>
        <p:spPr bwMode="auto">
          <a:xfrm>
            <a:off x="1070033" y="2146388"/>
            <a:ext cx="10132018" cy="3587662"/>
          </a:xfrm>
          <a:prstGeom prst="rect">
            <a:avLst/>
          </a:prstGeom>
          <a:solidFill>
            <a:srgbClr val="005DA2"/>
          </a:solidFill>
          <a:ln w="12700" cmpd="sng">
            <a:solidFill>
              <a:schemeClr val="bg1"/>
            </a:solidFill>
            <a:miter lim="800000"/>
            <a:headEnd/>
            <a:tailEnd/>
          </a:ln>
        </p:spPr>
        <p:txBody>
          <a:bodyPr wrap="none"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endParaRPr lang="zh-CN" altLang="en-US" sz="2000">
              <a:solidFill>
                <a:schemeClr val="tx2"/>
              </a:solidFill>
              <a:ea typeface="微软雅黑" pitchFamily="34" charset="-122"/>
            </a:endParaRPr>
          </a:p>
        </p:txBody>
      </p:sp>
      <p:sp>
        <p:nvSpPr>
          <p:cNvPr id="11" name="TextBox 10"/>
          <p:cNvSpPr txBox="1"/>
          <p:nvPr/>
        </p:nvSpPr>
        <p:spPr>
          <a:xfrm>
            <a:off x="1773019" y="2650445"/>
            <a:ext cx="8927701" cy="2585355"/>
          </a:xfrm>
          <a:prstGeom prst="rect">
            <a:avLst/>
          </a:prstGeom>
          <a:noFill/>
        </p:spPr>
        <p:txBody>
          <a:bodyPr wrap="square" lIns="91472" tIns="45736" rIns="91472" bIns="45736" rtlCol="0">
            <a:spAutoFit/>
          </a:bodyPr>
          <a:lstStyle/>
          <a:p>
            <a:pPr>
              <a:lnSpc>
                <a:spcPct val="150000"/>
              </a:lnSpc>
            </a:pPr>
            <a:r>
              <a:rPr lang="zh-CN" altLang="en-US" sz="1800" dirty="0">
                <a:solidFill>
                  <a:schemeClr val="bg1"/>
                </a:solidFill>
                <a:latin typeface="微软雅黑" pitchFamily="34" charset="-122"/>
                <a:ea typeface="微软雅黑" pitchFamily="34" charset="-122"/>
                <a:sym typeface="微软雅黑" pitchFamily="34" charset="-122"/>
              </a:rPr>
              <a:t>回顾这一年的工作，在取得成绩的同时，我们也找到了工作中的不足和问题，主要反映于</a:t>
            </a:r>
            <a:r>
              <a:rPr lang="en-US" altLang="zh-CN" sz="1800" dirty="0">
                <a:solidFill>
                  <a:schemeClr val="bg1"/>
                </a:solidFill>
                <a:latin typeface="微软雅黑" pitchFamily="34" charset="-122"/>
                <a:ea typeface="微软雅黑" pitchFamily="34" charset="-122"/>
                <a:sym typeface="微软雅黑" pitchFamily="34" charset="-122"/>
              </a:rPr>
              <a:t>xx</a:t>
            </a:r>
            <a:r>
              <a:rPr lang="zh-CN" altLang="en-US" sz="1800" dirty="0">
                <a:solidFill>
                  <a:schemeClr val="bg1"/>
                </a:solidFill>
                <a:latin typeface="微软雅黑" pitchFamily="34" charset="-122"/>
                <a:ea typeface="微软雅黑" pitchFamily="34" charset="-122"/>
                <a:sym typeface="微软雅黑" pitchFamily="34" charset="-122"/>
              </a:rPr>
              <a:t>及</a:t>
            </a:r>
            <a:r>
              <a:rPr lang="en-US" altLang="zh-CN" sz="1800" dirty="0">
                <a:solidFill>
                  <a:schemeClr val="bg1"/>
                </a:solidFill>
                <a:latin typeface="微软雅黑" pitchFamily="34" charset="-122"/>
                <a:ea typeface="微软雅黑" pitchFamily="34" charset="-122"/>
                <a:sym typeface="微软雅黑" pitchFamily="34" charset="-122"/>
              </a:rPr>
              <a:t>xxx</a:t>
            </a:r>
            <a:r>
              <a:rPr lang="zh-CN" altLang="en-US" sz="1800" dirty="0">
                <a:solidFill>
                  <a:schemeClr val="bg1"/>
                </a:solidFill>
                <a:latin typeface="微软雅黑" pitchFamily="34" charset="-122"/>
                <a:ea typeface="微软雅黑" pitchFamily="34" charset="-122"/>
                <a:sym typeface="微软雅黑" pitchFamily="34" charset="-122"/>
              </a:rPr>
              <a:t>的风格、定型还有待进一步探索，尤其是网上的公司产品库充分体现我们</a:t>
            </a:r>
            <a:r>
              <a:rPr lang="en-US" altLang="zh-CN" sz="1800" dirty="0" err="1">
                <a:solidFill>
                  <a:schemeClr val="bg1"/>
                </a:solidFill>
                <a:latin typeface="微软雅黑" pitchFamily="34" charset="-122"/>
                <a:ea typeface="微软雅黑" pitchFamily="34" charset="-122"/>
                <a:sym typeface="微软雅黑" pitchFamily="34" charset="-122"/>
              </a:rPr>
              <a:t>xxxxx</a:t>
            </a:r>
            <a:r>
              <a:rPr lang="zh-CN" altLang="en-US" sz="1800" dirty="0">
                <a:solidFill>
                  <a:schemeClr val="bg1"/>
                </a:solidFill>
                <a:latin typeface="微软雅黑" pitchFamily="34" charset="-122"/>
                <a:ea typeface="微软雅黑" pitchFamily="34" charset="-122"/>
                <a:sym typeface="微软雅黑" pitchFamily="34" charset="-122"/>
              </a:rPr>
              <a:t>和我们这个平台能为客户提供良好的商机和快捷方便的信息、导航的功能发挥。展望新的一年，我们将继续努力，力争各项工作更上一个新台阶。</a:t>
            </a:r>
            <a:r>
              <a:rPr lang="en-US" altLang="zh-CN" sz="1800" dirty="0">
                <a:solidFill>
                  <a:schemeClr val="bg1"/>
                </a:solidFill>
                <a:latin typeface="微软雅黑" pitchFamily="34" charset="-122"/>
                <a:ea typeface="微软雅黑" pitchFamily="34" charset="-122"/>
              </a:rPr>
              <a:t>2014</a:t>
            </a:r>
            <a:r>
              <a:rPr lang="zh-CN" altLang="en-US" sz="1800" dirty="0">
                <a:solidFill>
                  <a:schemeClr val="bg1"/>
                </a:solidFill>
                <a:latin typeface="微软雅黑" pitchFamily="34" charset="-122"/>
                <a:ea typeface="微软雅黑" pitchFamily="34" charset="-122"/>
              </a:rPr>
              <a:t>我们所向披靡</a:t>
            </a:r>
            <a:r>
              <a:rPr lang="zh-CN" altLang="en-US" sz="1800" dirty="0" smtClean="0">
                <a:solidFill>
                  <a:schemeClr val="bg1"/>
                </a:solidFill>
                <a:latin typeface="微软雅黑" pitchFamily="34" charset="-122"/>
                <a:ea typeface="微软雅黑" pitchFamily="34" charset="-122"/>
              </a:rPr>
              <a:t>，</a:t>
            </a:r>
            <a:r>
              <a:rPr lang="en-US" altLang="zh-CN" sz="1800" dirty="0" smtClean="0">
                <a:solidFill>
                  <a:schemeClr val="bg1"/>
                </a:solidFill>
                <a:latin typeface="微软雅黑" pitchFamily="34" charset="-122"/>
                <a:ea typeface="微软雅黑" pitchFamily="34" charset="-122"/>
              </a:rPr>
              <a:t>2020</a:t>
            </a:r>
            <a:r>
              <a:rPr lang="zh-CN" altLang="en-US" sz="1800" dirty="0" smtClean="0">
                <a:solidFill>
                  <a:schemeClr val="bg1"/>
                </a:solidFill>
                <a:latin typeface="微软雅黑" pitchFamily="34" charset="-122"/>
                <a:ea typeface="微软雅黑" pitchFamily="34" charset="-122"/>
              </a:rPr>
              <a:t>我们</a:t>
            </a:r>
            <a:r>
              <a:rPr lang="zh-CN" altLang="en-US" sz="1800" dirty="0">
                <a:solidFill>
                  <a:schemeClr val="bg1"/>
                </a:solidFill>
                <a:latin typeface="微软雅黑" pitchFamily="34" charset="-122"/>
                <a:ea typeface="微软雅黑" pitchFamily="34" charset="-122"/>
              </a:rPr>
              <a:t>勇往直前</a:t>
            </a:r>
            <a:r>
              <a:rPr lang="zh-CN" altLang="en-US" sz="1800" dirty="0" smtClean="0">
                <a:solidFill>
                  <a:schemeClr val="bg1"/>
                </a:solidFill>
                <a:latin typeface="微软雅黑" pitchFamily="34" charset="-122"/>
                <a:ea typeface="微软雅黑" pitchFamily="34" charset="-122"/>
              </a:rPr>
              <a:t>！</a:t>
            </a:r>
            <a:endParaRPr lang="zh-CN" altLang="en-US" sz="1800" dirty="0">
              <a:solidFill>
                <a:schemeClr val="bg1"/>
              </a:solidFill>
              <a:latin typeface="微软雅黑" pitchFamily="34" charset="-122"/>
              <a:ea typeface="微软雅黑" pitchFamily="34" charset="-122"/>
              <a:sym typeface="微软雅黑" pitchFamily="34" charset="-122"/>
            </a:endParaRPr>
          </a:p>
          <a:p>
            <a:pPr>
              <a:lnSpc>
                <a:spcPct val="150000"/>
              </a:lnSpc>
            </a:pPr>
            <a:endParaRPr lang="zh-CN" altLang="en-US" sz="1800" dirty="0">
              <a:solidFill>
                <a:schemeClr val="bg1"/>
              </a:solidFill>
              <a:latin typeface="微软雅黑" pitchFamily="34" charset="-122"/>
              <a:ea typeface="微软雅黑" pitchFamily="34" charset="-122"/>
            </a:endParaRPr>
          </a:p>
        </p:txBody>
      </p:sp>
      <p:grpSp>
        <p:nvGrpSpPr>
          <p:cNvPr id="10" name="组合 9"/>
          <p:cNvGrpSpPr/>
          <p:nvPr/>
        </p:nvGrpSpPr>
        <p:grpSpPr>
          <a:xfrm>
            <a:off x="3792450" y="-2978918"/>
            <a:ext cx="4526758" cy="4529587"/>
            <a:chOff x="-4798513" y="274911"/>
            <a:chExt cx="6419015" cy="6418848"/>
          </a:xfrm>
          <a:solidFill>
            <a:srgbClr val="005DA2"/>
          </a:solidFill>
        </p:grpSpPr>
        <p:sp>
          <p:nvSpPr>
            <p:cNvPr id="12" name="椭圆 11"/>
            <p:cNvSpPr/>
            <p:nvPr/>
          </p:nvSpPr>
          <p:spPr>
            <a:xfrm>
              <a:off x="-4798513" y="274911"/>
              <a:ext cx="6419015" cy="6418848"/>
            </a:xfrm>
            <a:prstGeom prst="ellips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
          <p:nvSpPr>
            <p:cNvPr id="13" name="文本框 2"/>
            <p:cNvSpPr txBox="1">
              <a:spLocks noChangeArrowheads="1"/>
            </p:cNvSpPr>
            <p:nvPr/>
          </p:nvSpPr>
          <p:spPr bwMode="auto">
            <a:xfrm>
              <a:off x="-3574007" y="4972170"/>
              <a:ext cx="4081681" cy="1221180"/>
            </a:xfrm>
            <a:prstGeom prst="rect">
              <a:avLst/>
            </a:prstGeom>
            <a:noFill/>
            <a:ln w="9525">
              <a:noFill/>
              <a:miter lim="800000"/>
              <a:headEnd/>
              <a:tailEnd/>
            </a:ln>
          </p:spPr>
          <p:txBody>
            <a:bodyPr wrap="square" lIns="121898" tIns="60948" rIns="121898" bIns="60948">
              <a:spAutoFit/>
            </a:bodyPr>
            <a:lstStyle/>
            <a:p>
              <a:pPr algn="ctr"/>
              <a:r>
                <a:rPr lang="zh-CN" altLang="en-US" sz="4800" b="1" dirty="0" smtClean="0">
                  <a:solidFill>
                    <a:schemeClr val="bg1"/>
                  </a:solidFill>
                  <a:latin typeface="微软雅黑" pitchFamily="34" charset="-122"/>
                  <a:ea typeface="微软雅黑" pitchFamily="34" charset="-122"/>
                </a:rPr>
                <a:t>前 言</a:t>
              </a:r>
              <a:endParaRPr lang="zh-CN" altLang="en-US" sz="4800" b="1" dirty="0">
                <a:solidFill>
                  <a:schemeClr val="bg1"/>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329284723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Top)">
                                      <p:cBhvr>
                                        <p:cTn id="11" dur="500"/>
                                        <p:tgtEl>
                                          <p:spTgt spid="9"/>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slide(fromBottom)">
                                      <p:cBhvr>
                                        <p:cTn id="14" dur="500"/>
                                        <p:tgtEl>
                                          <p:spTgt spid="8"/>
                                        </p:tgtEl>
                                      </p:cBhvr>
                                    </p:animEffect>
                                  </p:childTnLst>
                                </p:cTn>
                              </p:par>
                            </p:childTnLst>
                          </p:cTn>
                        </p:par>
                        <p:par>
                          <p:cTn id="15" fill="hold">
                            <p:stCondLst>
                              <p:cond delay="10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11"/>
                                        </p:tgtEl>
                                        <p:attrNameLst>
                                          <p:attrName>style.visibility</p:attrName>
                                        </p:attrNameLst>
                                      </p:cBhvr>
                                      <p:to>
                                        <p:strVal val="visible"/>
                                      </p:to>
                                    </p:set>
                                    <p:animEffect transition="in" filter="wipe(left)">
                                      <p:cBhvr>
                                        <p:cTn id="18" dur="100"/>
                                        <p:tgtEl>
                                          <p:spTgt spid="11"/>
                                        </p:tgtEl>
                                      </p:cBhvr>
                                    </p:animEffect>
                                  </p:childTnLst>
                                </p:cTn>
                              </p:par>
                              <p:par>
                                <p:cTn id="19" presetID="36" presetClass="emph" presetSubtype="0" fill="hold" grpId="1" nodeType="withEffect">
                                  <p:stCondLst>
                                    <p:cond delay="0"/>
                                  </p:stCondLst>
                                  <p:iterate type="lt">
                                    <p:tmPct val="30000"/>
                                  </p:iterate>
                                  <p:childTnLst>
                                    <p:animScale>
                                      <p:cBhvr>
                                        <p:cTn id="20" dur="50" autoRev="1" fill="hold">
                                          <p:stCondLst>
                                            <p:cond delay="0"/>
                                          </p:stCondLst>
                                        </p:cTn>
                                        <p:tgtEl>
                                          <p:spTgt spid="11"/>
                                        </p:tgtEl>
                                      </p:cBhvr>
                                      <p:to x="80000" y="100000"/>
                                    </p:animScale>
                                    <p:anim by="(#ppt_w*0.10)" calcmode="lin" valueType="num">
                                      <p:cBhvr>
                                        <p:cTn id="21" dur="50" autoRev="1" fill="hold">
                                          <p:stCondLst>
                                            <p:cond delay="0"/>
                                          </p:stCondLst>
                                        </p:cTn>
                                        <p:tgtEl>
                                          <p:spTgt spid="11"/>
                                        </p:tgtEl>
                                        <p:attrNameLst>
                                          <p:attrName>ppt_x</p:attrName>
                                        </p:attrNameLst>
                                      </p:cBhvr>
                                    </p:anim>
                                    <p:anim by="(-#ppt_w*0.10)" calcmode="lin" valueType="num">
                                      <p:cBhvr>
                                        <p:cTn id="22" dur="50" autoRev="1" fill="hold">
                                          <p:stCondLst>
                                            <p:cond delay="0"/>
                                          </p:stCondLst>
                                        </p:cTn>
                                        <p:tgtEl>
                                          <p:spTgt spid="11"/>
                                        </p:tgtEl>
                                        <p:attrNameLst>
                                          <p:attrName>ppt_y</p:attrName>
                                        </p:attrNameLst>
                                      </p:cBhvr>
                                    </p:anim>
                                    <p:animRot by="-480000">
                                      <p:cBhvr>
                                        <p:cTn id="23"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P spid="9" grpId="0" animBg="1" autoUpdateAnimBg="0"/>
      <p:bldP spid="11" grpId="0"/>
      <p:bldP spid="1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25396" y="251306"/>
            <a:ext cx="6414838" cy="6418848"/>
            <a:chOff x="-3227497" y="251306"/>
            <a:chExt cx="6419015" cy="6418848"/>
          </a:xfrm>
          <a:solidFill>
            <a:srgbClr val="005DA2"/>
          </a:solidFill>
        </p:grpSpPr>
        <p:sp>
          <p:nvSpPr>
            <p:cNvPr id="26" name="椭圆 25"/>
            <p:cNvSpPr/>
            <p:nvPr/>
          </p:nvSpPr>
          <p:spPr>
            <a:xfrm>
              <a:off x="-3227497" y="251306"/>
              <a:ext cx="6419015" cy="6418848"/>
            </a:xfrm>
            <a:prstGeom prst="ellips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
          <p:nvSpPr>
            <p:cNvPr id="27" name="文本框 2"/>
            <p:cNvSpPr txBox="1">
              <a:spLocks noChangeArrowheads="1"/>
            </p:cNvSpPr>
            <p:nvPr/>
          </p:nvSpPr>
          <p:spPr bwMode="auto">
            <a:xfrm>
              <a:off x="914599" y="2355502"/>
              <a:ext cx="1326977" cy="2154412"/>
            </a:xfrm>
            <a:prstGeom prst="rect">
              <a:avLst/>
            </a:prstGeom>
            <a:grpFill/>
            <a:ln w="9525">
              <a:noFill/>
              <a:miter lim="800000"/>
              <a:headEnd/>
              <a:tailEnd/>
            </a:ln>
          </p:spPr>
          <p:txBody>
            <a:bodyPr lIns="121898" tIns="60948" rIns="121898" bIns="60948">
              <a:spAutoFit/>
            </a:bodyPr>
            <a:lstStyle/>
            <a:p>
              <a:pPr algn="ctr"/>
              <a:r>
                <a:rPr lang="zh-CN" altLang="en-US" sz="6600" b="1" dirty="0">
                  <a:solidFill>
                    <a:schemeClr val="bg1"/>
                  </a:solidFill>
                  <a:latin typeface="微软雅黑" pitchFamily="34" charset="-122"/>
                  <a:ea typeface="微软雅黑" pitchFamily="34" charset="-122"/>
                </a:rPr>
                <a:t>目</a:t>
              </a:r>
              <a:endParaRPr lang="en-US" altLang="zh-CN" sz="6600" b="1" dirty="0">
                <a:solidFill>
                  <a:schemeClr val="bg1"/>
                </a:solidFill>
                <a:latin typeface="微软雅黑" pitchFamily="34" charset="-122"/>
                <a:ea typeface="微软雅黑" pitchFamily="34" charset="-122"/>
              </a:endParaRPr>
            </a:p>
            <a:p>
              <a:pPr algn="ctr"/>
              <a:r>
                <a:rPr lang="zh-CN" altLang="en-US" sz="6600" b="1" dirty="0">
                  <a:solidFill>
                    <a:schemeClr val="bg1"/>
                  </a:solidFill>
                  <a:latin typeface="微软雅黑" pitchFamily="34" charset="-122"/>
                  <a:ea typeface="微软雅黑" pitchFamily="34" charset="-122"/>
                </a:rPr>
                <a:t>录</a:t>
              </a:r>
            </a:p>
          </p:txBody>
        </p:sp>
      </p:grpSp>
      <p:grpSp>
        <p:nvGrpSpPr>
          <p:cNvPr id="42" name="组合 9"/>
          <p:cNvGrpSpPr>
            <a:grpSpLocks/>
          </p:cNvGrpSpPr>
          <p:nvPr/>
        </p:nvGrpSpPr>
        <p:grpSpPr bwMode="auto">
          <a:xfrm>
            <a:off x="5144817" y="1417672"/>
            <a:ext cx="767278" cy="627830"/>
            <a:chOff x="3050349" y="1844085"/>
            <a:chExt cx="833779" cy="680346"/>
          </a:xfrm>
        </p:grpSpPr>
        <p:sp>
          <p:nvSpPr>
            <p:cNvPr id="43" name="任意多边形 42"/>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44" name="文本框 6"/>
            <p:cNvSpPr txBox="1">
              <a:spLocks noChangeArrowheads="1"/>
            </p:cNvSpPr>
            <p:nvPr/>
          </p:nvSpPr>
          <p:spPr bwMode="auto">
            <a:xfrm>
              <a:off x="3146443" y="1890742"/>
              <a:ext cx="611464" cy="633689"/>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01</a:t>
              </a:r>
              <a:endParaRPr lang="zh-CN" altLang="en-US" sz="3200">
                <a:solidFill>
                  <a:schemeClr val="bg1"/>
                </a:solidFill>
                <a:latin typeface="Impact" pitchFamily="34" charset="0"/>
              </a:endParaRPr>
            </a:p>
          </p:txBody>
        </p:sp>
      </p:grpSp>
      <p:grpSp>
        <p:nvGrpSpPr>
          <p:cNvPr id="48" name="组合 37"/>
          <p:cNvGrpSpPr>
            <a:grpSpLocks/>
          </p:cNvGrpSpPr>
          <p:nvPr/>
        </p:nvGrpSpPr>
        <p:grpSpPr bwMode="auto">
          <a:xfrm>
            <a:off x="5122845" y="5253722"/>
            <a:ext cx="811223" cy="624344"/>
            <a:chOff x="3050206" y="1844053"/>
            <a:chExt cx="881613" cy="678154"/>
          </a:xfrm>
        </p:grpSpPr>
        <p:sp>
          <p:nvSpPr>
            <p:cNvPr id="49" name="任意多边形 48"/>
            <p:cNvSpPr/>
            <p:nvPr/>
          </p:nvSpPr>
          <p:spPr>
            <a:xfrm rot="8100000" flipV="1">
              <a:off x="3050206" y="1844053"/>
              <a:ext cx="834142" cy="678154"/>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0" name="文本框 39"/>
            <p:cNvSpPr txBox="1">
              <a:spLocks noChangeArrowheads="1"/>
            </p:cNvSpPr>
            <p:nvPr/>
          </p:nvSpPr>
          <p:spPr bwMode="auto">
            <a:xfrm>
              <a:off x="3123828" y="1885460"/>
              <a:ext cx="807991" cy="635175"/>
            </a:xfrm>
            <a:prstGeom prst="rect">
              <a:avLst/>
            </a:prstGeom>
            <a:noFill/>
            <a:ln w="9525">
              <a:noFill/>
              <a:miter lim="800000"/>
              <a:headEnd/>
              <a:tailEnd/>
            </a:ln>
          </p:spPr>
          <p:txBody>
            <a:bodyPr>
              <a:spAutoFit/>
            </a:bodyPr>
            <a:lstStyle/>
            <a:p>
              <a:r>
                <a:rPr lang="en-US" altLang="zh-CN" sz="3200" dirty="0">
                  <a:solidFill>
                    <a:schemeClr val="bg1"/>
                  </a:solidFill>
                  <a:latin typeface="Impact" pitchFamily="34" charset="0"/>
                </a:rPr>
                <a:t>05</a:t>
              </a:r>
              <a:endParaRPr lang="zh-CN" altLang="en-US" sz="3200" dirty="0">
                <a:solidFill>
                  <a:schemeClr val="bg1"/>
                </a:solidFill>
                <a:latin typeface="Impact" pitchFamily="34" charset="0"/>
              </a:endParaRPr>
            </a:p>
          </p:txBody>
        </p:sp>
      </p:grpSp>
      <p:grpSp>
        <p:nvGrpSpPr>
          <p:cNvPr id="51" name="组合 40"/>
          <p:cNvGrpSpPr>
            <a:grpSpLocks/>
          </p:cNvGrpSpPr>
          <p:nvPr/>
        </p:nvGrpSpPr>
        <p:grpSpPr bwMode="auto">
          <a:xfrm>
            <a:off x="5144649" y="4285267"/>
            <a:ext cx="767615" cy="637534"/>
            <a:chOff x="3050167" y="1844084"/>
            <a:chExt cx="834144" cy="692481"/>
          </a:xfrm>
        </p:grpSpPr>
        <p:sp>
          <p:nvSpPr>
            <p:cNvPr id="52" name="任意多边形 51"/>
            <p:cNvSpPr/>
            <p:nvPr/>
          </p:nvSpPr>
          <p:spPr>
            <a:xfrm rot="8100000" flipV="1">
              <a:off x="3050167" y="1844084"/>
              <a:ext cx="834144"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3" name="文本框 42"/>
            <p:cNvSpPr txBox="1">
              <a:spLocks noChangeArrowheads="1"/>
            </p:cNvSpPr>
            <p:nvPr/>
          </p:nvSpPr>
          <p:spPr bwMode="auto">
            <a:xfrm>
              <a:off x="3123828" y="1901390"/>
              <a:ext cx="726001" cy="635175"/>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04</a:t>
              </a:r>
              <a:endParaRPr lang="zh-CN" altLang="en-US" sz="3200">
                <a:solidFill>
                  <a:schemeClr val="bg1"/>
                </a:solidFill>
                <a:latin typeface="Impact" pitchFamily="34" charset="0"/>
              </a:endParaRPr>
            </a:p>
          </p:txBody>
        </p:sp>
      </p:grpSp>
      <p:grpSp>
        <p:nvGrpSpPr>
          <p:cNvPr id="54" name="组合 43"/>
          <p:cNvGrpSpPr>
            <a:grpSpLocks/>
          </p:cNvGrpSpPr>
          <p:nvPr/>
        </p:nvGrpSpPr>
        <p:grpSpPr bwMode="auto">
          <a:xfrm>
            <a:off x="5144650" y="3340622"/>
            <a:ext cx="767613" cy="624288"/>
            <a:chOff x="3050167" y="1844084"/>
            <a:chExt cx="834142" cy="678092"/>
          </a:xfrm>
        </p:grpSpPr>
        <p:sp>
          <p:nvSpPr>
            <p:cNvPr id="55" name="任意多边形 54"/>
            <p:cNvSpPr/>
            <p:nvPr/>
          </p:nvSpPr>
          <p:spPr>
            <a:xfrm rot="8100000" flipV="1">
              <a:off x="3050167" y="1844084"/>
              <a:ext cx="834142"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6" name="文本框 45"/>
            <p:cNvSpPr txBox="1">
              <a:spLocks noChangeArrowheads="1"/>
            </p:cNvSpPr>
            <p:nvPr/>
          </p:nvSpPr>
          <p:spPr bwMode="auto">
            <a:xfrm>
              <a:off x="3123828" y="1885459"/>
              <a:ext cx="726001" cy="635174"/>
            </a:xfrm>
            <a:prstGeom prst="rect">
              <a:avLst/>
            </a:prstGeom>
            <a:noFill/>
            <a:ln w="9525">
              <a:noFill/>
              <a:miter lim="800000"/>
              <a:headEnd/>
              <a:tailEnd/>
            </a:ln>
          </p:spPr>
          <p:txBody>
            <a:bodyPr>
              <a:spAutoFit/>
            </a:bodyPr>
            <a:lstStyle/>
            <a:p>
              <a:r>
                <a:rPr lang="en-US" altLang="zh-CN" sz="3200" dirty="0">
                  <a:solidFill>
                    <a:schemeClr val="bg1"/>
                  </a:solidFill>
                  <a:latin typeface="Impact" pitchFamily="34" charset="0"/>
                </a:rPr>
                <a:t>03</a:t>
              </a:r>
              <a:endParaRPr lang="zh-CN" altLang="en-US" sz="3200" dirty="0">
                <a:solidFill>
                  <a:schemeClr val="bg1"/>
                </a:solidFill>
                <a:latin typeface="Impact" pitchFamily="34" charset="0"/>
              </a:endParaRPr>
            </a:p>
          </p:txBody>
        </p:sp>
      </p:grpSp>
      <p:grpSp>
        <p:nvGrpSpPr>
          <p:cNvPr id="57" name="组合 46"/>
          <p:cNvGrpSpPr>
            <a:grpSpLocks/>
          </p:cNvGrpSpPr>
          <p:nvPr/>
        </p:nvGrpSpPr>
        <p:grpSpPr bwMode="auto">
          <a:xfrm>
            <a:off x="5144817" y="2349674"/>
            <a:ext cx="767278" cy="625750"/>
            <a:chOff x="3050349" y="1844085"/>
            <a:chExt cx="833779" cy="678092"/>
          </a:xfrm>
        </p:grpSpPr>
        <p:sp>
          <p:nvSpPr>
            <p:cNvPr id="58" name="任意多边形 57"/>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9" name="文本框 48"/>
            <p:cNvSpPr txBox="1">
              <a:spLocks noChangeArrowheads="1"/>
            </p:cNvSpPr>
            <p:nvPr/>
          </p:nvSpPr>
          <p:spPr bwMode="auto">
            <a:xfrm>
              <a:off x="3123827" y="1885459"/>
              <a:ext cx="726001" cy="633689"/>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02</a:t>
              </a:r>
              <a:endParaRPr lang="zh-CN" altLang="en-US" sz="3200">
                <a:solidFill>
                  <a:schemeClr val="bg1"/>
                </a:solidFill>
                <a:latin typeface="Impact" pitchFamily="34" charset="0"/>
              </a:endParaRPr>
            </a:p>
          </p:txBody>
        </p:sp>
      </p:grpSp>
      <p:grpSp>
        <p:nvGrpSpPr>
          <p:cNvPr id="77" name="组合 76"/>
          <p:cNvGrpSpPr/>
          <p:nvPr/>
        </p:nvGrpSpPr>
        <p:grpSpPr>
          <a:xfrm>
            <a:off x="6263011" y="1413570"/>
            <a:ext cx="3741980" cy="511504"/>
            <a:chOff x="6339097" y="1573726"/>
            <a:chExt cx="3744416" cy="511504"/>
          </a:xfrm>
        </p:grpSpPr>
        <p:sp>
          <p:nvSpPr>
            <p:cNvPr id="78" name="圆角矩形 77"/>
            <p:cNvSpPr/>
            <p:nvPr/>
          </p:nvSpPr>
          <p:spPr>
            <a:xfrm>
              <a:off x="6339097" y="1573726"/>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9" name="矩形 78"/>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1" name="组合 80"/>
          <p:cNvGrpSpPr/>
          <p:nvPr/>
        </p:nvGrpSpPr>
        <p:grpSpPr>
          <a:xfrm>
            <a:off x="6239129" y="2338170"/>
            <a:ext cx="3741980" cy="511504"/>
            <a:chOff x="6315199" y="2410178"/>
            <a:chExt cx="3744416" cy="511504"/>
          </a:xfrm>
        </p:grpSpPr>
        <p:sp>
          <p:nvSpPr>
            <p:cNvPr id="82" name="圆角矩形 81"/>
            <p:cNvSpPr/>
            <p:nvPr/>
          </p:nvSpPr>
          <p:spPr>
            <a:xfrm>
              <a:off x="6315199" y="2410178"/>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3" name="矩形 82"/>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5" name="组合 84"/>
          <p:cNvGrpSpPr/>
          <p:nvPr/>
        </p:nvGrpSpPr>
        <p:grpSpPr>
          <a:xfrm>
            <a:off x="6263011" y="3340622"/>
            <a:ext cx="3741980" cy="511504"/>
            <a:chOff x="6339097" y="3296031"/>
            <a:chExt cx="3744416" cy="511504"/>
          </a:xfrm>
        </p:grpSpPr>
        <p:sp>
          <p:nvSpPr>
            <p:cNvPr id="86" name="圆角矩形 85"/>
            <p:cNvSpPr/>
            <p:nvPr/>
          </p:nvSpPr>
          <p:spPr>
            <a:xfrm>
              <a:off x="6339097" y="3296031"/>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7" name="矩形 8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9" name="组合 88"/>
          <p:cNvGrpSpPr/>
          <p:nvPr/>
        </p:nvGrpSpPr>
        <p:grpSpPr>
          <a:xfrm>
            <a:off x="6263011" y="4297502"/>
            <a:ext cx="3741980" cy="511504"/>
            <a:chOff x="6339097" y="4180903"/>
            <a:chExt cx="3744416" cy="511504"/>
          </a:xfrm>
        </p:grpSpPr>
        <p:sp>
          <p:nvSpPr>
            <p:cNvPr id="90" name="圆角矩形 89"/>
            <p:cNvSpPr/>
            <p:nvPr/>
          </p:nvSpPr>
          <p:spPr>
            <a:xfrm>
              <a:off x="6339097" y="4180903"/>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91" name="矩形 90"/>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93" name="组合 92"/>
          <p:cNvGrpSpPr/>
          <p:nvPr/>
        </p:nvGrpSpPr>
        <p:grpSpPr>
          <a:xfrm>
            <a:off x="6263011" y="5246090"/>
            <a:ext cx="3741980" cy="511504"/>
            <a:chOff x="6339097" y="5057483"/>
            <a:chExt cx="3744416" cy="511504"/>
          </a:xfrm>
        </p:grpSpPr>
        <p:sp>
          <p:nvSpPr>
            <p:cNvPr id="94" name="圆角矩形 93"/>
            <p:cNvSpPr/>
            <p:nvPr/>
          </p:nvSpPr>
          <p:spPr>
            <a:xfrm>
              <a:off x="6339097" y="5057483"/>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95" name="矩形 94"/>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6" name="下箭头 95"/>
          <p:cNvSpPr/>
          <p:nvPr/>
        </p:nvSpPr>
        <p:spPr>
          <a:xfrm rot="16200000">
            <a:off x="4131955" y="1361909"/>
            <a:ext cx="576064" cy="679386"/>
          </a:xfrm>
          <a:prstGeom prst="downArrow">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987241486"/>
      </p:ext>
    </p:extLst>
  </p:cSld>
  <p:clrMapOvr>
    <a:masterClrMapping/>
  </p:clrMapOvr>
  <mc:AlternateContent xmlns:mc="http://schemas.openxmlformats.org/markup-compatibility/2006">
    <mc:Choice xmlns:p14="http://schemas.microsoft.com/office/powerpoint/2010/main" xmlns=""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par>
                                <p:cTn id="12" presetID="22" presetClass="entr" presetSubtype="8" fill="hold" nodeType="withEffect">
                                  <p:stCondLst>
                                    <p:cond delay="300"/>
                                  </p:stCondLst>
                                  <p:childTnLst>
                                    <p:set>
                                      <p:cBhvr>
                                        <p:cTn id="13" dur="1" fill="hold">
                                          <p:stCondLst>
                                            <p:cond delay="0"/>
                                          </p:stCondLst>
                                        </p:cTn>
                                        <p:tgtEl>
                                          <p:spTgt spid="77"/>
                                        </p:tgtEl>
                                        <p:attrNameLst>
                                          <p:attrName>style.visibility</p:attrName>
                                        </p:attrNameLst>
                                      </p:cBhvr>
                                      <p:to>
                                        <p:strVal val="visible"/>
                                      </p:to>
                                    </p:set>
                                    <p:animEffect transition="in" filter="wipe(left)">
                                      <p:cBhvr>
                                        <p:cTn id="14" dur="500"/>
                                        <p:tgtEl>
                                          <p:spTgt spid="77"/>
                                        </p:tgtEl>
                                      </p:cBhvr>
                                    </p:animEffect>
                                  </p:childTnLst>
                                </p:cTn>
                              </p:par>
                              <p:par>
                                <p:cTn id="15" presetID="10" presetClass="entr" presetSubtype="0" fill="hold" nodeType="withEffect">
                                  <p:stCondLst>
                                    <p:cond delay="300"/>
                                  </p:stCondLst>
                                  <p:childTnLst>
                                    <p:set>
                                      <p:cBhvr>
                                        <p:cTn id="16" dur="1" fill="hold">
                                          <p:stCondLst>
                                            <p:cond delay="0"/>
                                          </p:stCondLst>
                                        </p:cTn>
                                        <p:tgtEl>
                                          <p:spTgt spid="57"/>
                                        </p:tgtEl>
                                        <p:attrNameLst>
                                          <p:attrName>style.visibility</p:attrName>
                                        </p:attrNameLst>
                                      </p:cBhvr>
                                      <p:to>
                                        <p:strVal val="visible"/>
                                      </p:to>
                                    </p:set>
                                    <p:animEffect transition="in" filter="fade">
                                      <p:cBhvr>
                                        <p:cTn id="17" dur="500"/>
                                        <p:tgtEl>
                                          <p:spTgt spid="57"/>
                                        </p:tgtEl>
                                      </p:cBhvr>
                                    </p:animEffect>
                                  </p:childTnLst>
                                </p:cTn>
                              </p:par>
                              <p:par>
                                <p:cTn id="18" presetID="22" presetClass="entr" presetSubtype="8" fill="hold" nodeType="withEffect">
                                  <p:stCondLst>
                                    <p:cond delay="600"/>
                                  </p:stCondLst>
                                  <p:childTnLst>
                                    <p:set>
                                      <p:cBhvr>
                                        <p:cTn id="19" dur="1" fill="hold">
                                          <p:stCondLst>
                                            <p:cond delay="0"/>
                                          </p:stCondLst>
                                        </p:cTn>
                                        <p:tgtEl>
                                          <p:spTgt spid="81"/>
                                        </p:tgtEl>
                                        <p:attrNameLst>
                                          <p:attrName>style.visibility</p:attrName>
                                        </p:attrNameLst>
                                      </p:cBhvr>
                                      <p:to>
                                        <p:strVal val="visible"/>
                                      </p:to>
                                    </p:set>
                                    <p:animEffect transition="in" filter="wipe(left)">
                                      <p:cBhvr>
                                        <p:cTn id="20" dur="500"/>
                                        <p:tgtEl>
                                          <p:spTgt spid="81"/>
                                        </p:tgtEl>
                                      </p:cBhvr>
                                    </p:animEffect>
                                  </p:childTnLst>
                                </p:cTn>
                              </p:par>
                              <p:par>
                                <p:cTn id="21" presetID="10" presetClass="entr" presetSubtype="0" fill="hold" nodeType="withEffect">
                                  <p:stCondLst>
                                    <p:cond delay="60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500"/>
                                        <p:tgtEl>
                                          <p:spTgt spid="54"/>
                                        </p:tgtEl>
                                      </p:cBhvr>
                                    </p:animEffect>
                                  </p:childTnLst>
                                </p:cTn>
                              </p:par>
                              <p:par>
                                <p:cTn id="24" presetID="22" presetClass="entr" presetSubtype="8" fill="hold" nodeType="withEffect">
                                  <p:stCondLst>
                                    <p:cond delay="900"/>
                                  </p:stCondLst>
                                  <p:childTnLst>
                                    <p:set>
                                      <p:cBhvr>
                                        <p:cTn id="25" dur="1" fill="hold">
                                          <p:stCondLst>
                                            <p:cond delay="0"/>
                                          </p:stCondLst>
                                        </p:cTn>
                                        <p:tgtEl>
                                          <p:spTgt spid="85"/>
                                        </p:tgtEl>
                                        <p:attrNameLst>
                                          <p:attrName>style.visibility</p:attrName>
                                        </p:attrNameLst>
                                      </p:cBhvr>
                                      <p:to>
                                        <p:strVal val="visible"/>
                                      </p:to>
                                    </p:set>
                                    <p:animEffect transition="in" filter="wipe(left)">
                                      <p:cBhvr>
                                        <p:cTn id="26" dur="500"/>
                                        <p:tgtEl>
                                          <p:spTgt spid="85"/>
                                        </p:tgtEl>
                                      </p:cBhvr>
                                    </p:animEffect>
                                  </p:childTnLst>
                                </p:cTn>
                              </p:par>
                              <p:par>
                                <p:cTn id="27" presetID="10" presetClass="entr" presetSubtype="0" fill="hold" nodeType="withEffect">
                                  <p:stCondLst>
                                    <p:cond delay="900"/>
                                  </p:stCondLst>
                                  <p:childTnLst>
                                    <p:set>
                                      <p:cBhvr>
                                        <p:cTn id="28" dur="1" fill="hold">
                                          <p:stCondLst>
                                            <p:cond delay="0"/>
                                          </p:stCondLst>
                                        </p:cTn>
                                        <p:tgtEl>
                                          <p:spTgt spid="51"/>
                                        </p:tgtEl>
                                        <p:attrNameLst>
                                          <p:attrName>style.visibility</p:attrName>
                                        </p:attrNameLst>
                                      </p:cBhvr>
                                      <p:to>
                                        <p:strVal val="visible"/>
                                      </p:to>
                                    </p:set>
                                    <p:animEffect transition="in" filter="fade">
                                      <p:cBhvr>
                                        <p:cTn id="29" dur="500"/>
                                        <p:tgtEl>
                                          <p:spTgt spid="51"/>
                                        </p:tgtEl>
                                      </p:cBhvr>
                                    </p:animEffect>
                                  </p:childTnLst>
                                </p:cTn>
                              </p:par>
                              <p:par>
                                <p:cTn id="30" presetID="22" presetClass="entr" presetSubtype="8" fill="hold" nodeType="withEffect">
                                  <p:stCondLst>
                                    <p:cond delay="1200"/>
                                  </p:stCondLst>
                                  <p:childTnLst>
                                    <p:set>
                                      <p:cBhvr>
                                        <p:cTn id="31" dur="1" fill="hold">
                                          <p:stCondLst>
                                            <p:cond delay="0"/>
                                          </p:stCondLst>
                                        </p:cTn>
                                        <p:tgtEl>
                                          <p:spTgt spid="89"/>
                                        </p:tgtEl>
                                        <p:attrNameLst>
                                          <p:attrName>style.visibility</p:attrName>
                                        </p:attrNameLst>
                                      </p:cBhvr>
                                      <p:to>
                                        <p:strVal val="visible"/>
                                      </p:to>
                                    </p:set>
                                    <p:animEffect transition="in" filter="wipe(left)">
                                      <p:cBhvr>
                                        <p:cTn id="32" dur="500"/>
                                        <p:tgtEl>
                                          <p:spTgt spid="89"/>
                                        </p:tgtEl>
                                      </p:cBhvr>
                                    </p:animEffect>
                                  </p:childTnLst>
                                </p:cTn>
                              </p:par>
                              <p:par>
                                <p:cTn id="33" presetID="10" presetClass="entr" presetSubtype="0" fill="hold" nodeType="withEffect">
                                  <p:stCondLst>
                                    <p:cond delay="1200"/>
                                  </p:stCondLst>
                                  <p:childTnLst>
                                    <p:set>
                                      <p:cBhvr>
                                        <p:cTn id="34" dur="1" fill="hold">
                                          <p:stCondLst>
                                            <p:cond delay="0"/>
                                          </p:stCondLst>
                                        </p:cTn>
                                        <p:tgtEl>
                                          <p:spTgt spid="48"/>
                                        </p:tgtEl>
                                        <p:attrNameLst>
                                          <p:attrName>style.visibility</p:attrName>
                                        </p:attrNameLst>
                                      </p:cBhvr>
                                      <p:to>
                                        <p:strVal val="visible"/>
                                      </p:to>
                                    </p:set>
                                    <p:animEffect transition="in" filter="fade">
                                      <p:cBhvr>
                                        <p:cTn id="35" dur="500"/>
                                        <p:tgtEl>
                                          <p:spTgt spid="48"/>
                                        </p:tgtEl>
                                      </p:cBhvr>
                                    </p:animEffect>
                                  </p:childTnLst>
                                </p:cTn>
                              </p:par>
                              <p:par>
                                <p:cTn id="36" presetID="22" presetClass="entr" presetSubtype="8" fill="hold" nodeType="withEffect">
                                  <p:stCondLst>
                                    <p:cond delay="1500"/>
                                  </p:stCondLst>
                                  <p:childTnLst>
                                    <p:set>
                                      <p:cBhvr>
                                        <p:cTn id="37" dur="1" fill="hold">
                                          <p:stCondLst>
                                            <p:cond delay="0"/>
                                          </p:stCondLst>
                                        </p:cTn>
                                        <p:tgtEl>
                                          <p:spTgt spid="93"/>
                                        </p:tgtEl>
                                        <p:attrNameLst>
                                          <p:attrName>style.visibility</p:attrName>
                                        </p:attrNameLst>
                                      </p:cBhvr>
                                      <p:to>
                                        <p:strVal val="visible"/>
                                      </p:to>
                                    </p:set>
                                    <p:animEffect transition="in" filter="wipe(left)">
                                      <p:cBhvr>
                                        <p:cTn id="38" dur="500"/>
                                        <p:tgtEl>
                                          <p:spTgt spid="93"/>
                                        </p:tgtEl>
                                      </p:cBhvr>
                                    </p:animEffect>
                                  </p:childTnLst>
                                </p:cTn>
                              </p:par>
                            </p:childTnLst>
                          </p:cTn>
                        </p:par>
                        <p:par>
                          <p:cTn id="39" fill="hold">
                            <p:stCondLst>
                              <p:cond delay="2500"/>
                            </p:stCondLst>
                            <p:childTnLst>
                              <p:par>
                                <p:cTn id="40" presetID="2" presetClass="entr" presetSubtype="8" fill="hold" grpId="0" nodeType="afterEffect">
                                  <p:stCondLst>
                                    <p:cond delay="0"/>
                                  </p:stCondLst>
                                  <p:childTnLst>
                                    <p:set>
                                      <p:cBhvr>
                                        <p:cTn id="41" dur="1" fill="hold">
                                          <p:stCondLst>
                                            <p:cond delay="0"/>
                                          </p:stCondLst>
                                        </p:cTn>
                                        <p:tgtEl>
                                          <p:spTgt spid="96"/>
                                        </p:tgtEl>
                                        <p:attrNameLst>
                                          <p:attrName>style.visibility</p:attrName>
                                        </p:attrNameLst>
                                      </p:cBhvr>
                                      <p:to>
                                        <p:strVal val="visible"/>
                                      </p:to>
                                    </p:set>
                                    <p:anim calcmode="lin" valueType="num">
                                      <p:cBhvr additive="base">
                                        <p:cTn id="42" dur="500" fill="hold"/>
                                        <p:tgtEl>
                                          <p:spTgt spid="96"/>
                                        </p:tgtEl>
                                        <p:attrNameLst>
                                          <p:attrName>ppt_x</p:attrName>
                                        </p:attrNameLst>
                                      </p:cBhvr>
                                      <p:tavLst>
                                        <p:tav tm="0">
                                          <p:val>
                                            <p:strVal val="0-#ppt_w/2"/>
                                          </p:val>
                                        </p:tav>
                                        <p:tav tm="100000">
                                          <p:val>
                                            <p:strVal val="#ppt_x"/>
                                          </p:val>
                                        </p:tav>
                                      </p:tavLst>
                                    </p:anim>
                                    <p:anim calcmode="lin" valueType="num">
                                      <p:cBhvr additive="base">
                                        <p:cTn id="43" dur="500" fill="hold"/>
                                        <p:tgtEl>
                                          <p:spTgt spid="96"/>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26" presetClass="emph" presetSubtype="0" fill="hold" nodeType="afterEffect">
                                  <p:stCondLst>
                                    <p:cond delay="0"/>
                                  </p:stCondLst>
                                  <p:childTnLst>
                                    <p:animEffect transition="out" filter="fade">
                                      <p:cBhvr>
                                        <p:cTn id="46" dur="500" tmFilter="0, 0; .2, .5; .8, .5; 1, 0"/>
                                        <p:tgtEl>
                                          <p:spTgt spid="42"/>
                                        </p:tgtEl>
                                      </p:cBhvr>
                                    </p:animEffect>
                                    <p:animScale>
                                      <p:cBhvr>
                                        <p:cTn id="47" dur="250" autoRev="1" fill="hold"/>
                                        <p:tgtEl>
                                          <p:spTgt spid="42"/>
                                        </p:tgtEl>
                                      </p:cBhvr>
                                      <p:by x="105000" y="105000"/>
                                    </p:animScale>
                                  </p:childTnLst>
                                </p:cTn>
                              </p:par>
                              <p:par>
                                <p:cTn id="48" presetID="26" presetClass="emph" presetSubtype="0" fill="hold" nodeType="withEffect">
                                  <p:stCondLst>
                                    <p:cond delay="0"/>
                                  </p:stCondLst>
                                  <p:childTnLst>
                                    <p:animEffect transition="out" filter="fade">
                                      <p:cBhvr>
                                        <p:cTn id="49" dur="500" tmFilter="0, 0; .2, .5; .8, .5; 1, 0"/>
                                        <p:tgtEl>
                                          <p:spTgt spid="77"/>
                                        </p:tgtEl>
                                      </p:cBhvr>
                                    </p:animEffect>
                                    <p:animScale>
                                      <p:cBhvr>
                                        <p:cTn id="50" dur="250" autoRev="1" fill="hold"/>
                                        <p:tgtEl>
                                          <p:spTgt spid="7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48035" y="1339316"/>
            <a:ext cx="6361113"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4" name="矩形 3"/>
          <p:cNvSpPr/>
          <p:nvPr/>
        </p:nvSpPr>
        <p:spPr>
          <a:xfrm>
            <a:off x="4379884" y="1125538"/>
            <a:ext cx="46863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5" name="六边形 4"/>
          <p:cNvSpPr/>
          <p:nvPr/>
        </p:nvSpPr>
        <p:spPr>
          <a:xfrm>
            <a:off x="1062319" y="2926155"/>
            <a:ext cx="1587056" cy="1368469"/>
          </a:xfrm>
          <a:prstGeom prst="hexagon">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z="3200" dirty="0" smtClean="0">
                <a:latin typeface="微软雅黑" pitchFamily="34" charset="-122"/>
                <a:ea typeface="微软雅黑" pitchFamily="34" charset="-122"/>
              </a:rPr>
              <a:t>工作</a:t>
            </a:r>
            <a:r>
              <a:rPr lang="zh-CN" altLang="en-US" sz="3200" dirty="0">
                <a:latin typeface="微软雅黑" pitchFamily="34" charset="-122"/>
                <a:ea typeface="微软雅黑" pitchFamily="34" charset="-122"/>
              </a:rPr>
              <a:t>概述</a:t>
            </a:r>
          </a:p>
        </p:txBody>
      </p:sp>
      <p:cxnSp>
        <p:nvCxnSpPr>
          <p:cNvPr id="6" name="直接箭头连接符 5"/>
          <p:cNvCxnSpPr>
            <a:stCxn id="5" idx="5"/>
          </p:cNvCxnSpPr>
          <p:nvPr/>
        </p:nvCxnSpPr>
        <p:spPr>
          <a:xfrm flipV="1">
            <a:off x="2307337" y="1989835"/>
            <a:ext cx="1240698" cy="936321"/>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p:cNvCxnSpPr>
          <p:nvPr/>
        </p:nvCxnSpPr>
        <p:spPr>
          <a:xfrm>
            <a:off x="2649375" y="3610389"/>
            <a:ext cx="898660"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p:cNvCxnSpPr>
          <p:nvPr/>
        </p:nvCxnSpPr>
        <p:spPr>
          <a:xfrm>
            <a:off x="2307337" y="4294624"/>
            <a:ext cx="1240698" cy="936321"/>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764058" y="1629711"/>
            <a:ext cx="6048673"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a:xfrm>
            <a:off x="3548035" y="3139934"/>
            <a:ext cx="6361113"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12" name="矩形 11"/>
          <p:cNvSpPr/>
          <p:nvPr/>
        </p:nvSpPr>
        <p:spPr>
          <a:xfrm>
            <a:off x="4379884" y="2926155"/>
            <a:ext cx="46863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3" name="TextBox 12"/>
          <p:cNvSpPr txBox="1"/>
          <p:nvPr/>
        </p:nvSpPr>
        <p:spPr>
          <a:xfrm>
            <a:off x="3764058" y="3430328"/>
            <a:ext cx="6048673"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600">
                <a:solidFill>
                  <a:sysClr val="windowText" lastClr="000000"/>
                </a:solidFill>
                <a:latin typeface="微软雅黑" pitchFamily="34" charset="-122"/>
                <a:ea typeface="微软雅黑" pitchFamily="34" charset="-122"/>
              </a:rPr>
              <a:t>文字。</a:t>
            </a:r>
          </a:p>
        </p:txBody>
      </p:sp>
      <p:sp>
        <p:nvSpPr>
          <p:cNvPr id="14" name="矩形 13"/>
          <p:cNvSpPr/>
          <p:nvPr/>
        </p:nvSpPr>
        <p:spPr>
          <a:xfrm>
            <a:off x="3548035" y="4940551"/>
            <a:ext cx="6361113"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15" name="矩形 14"/>
          <p:cNvSpPr/>
          <p:nvPr/>
        </p:nvSpPr>
        <p:spPr>
          <a:xfrm>
            <a:off x="4379884" y="4726772"/>
            <a:ext cx="46863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mtClean="0">
                <a:latin typeface="微软雅黑" pitchFamily="34" charset="-122"/>
                <a:ea typeface="微软雅黑" pitchFamily="34" charset="-122"/>
              </a:rPr>
              <a:t>点击添加标题</a:t>
            </a:r>
            <a:endParaRPr lang="zh-CN" altLang="en-US">
              <a:latin typeface="微软雅黑" pitchFamily="34" charset="-122"/>
              <a:ea typeface="微软雅黑" pitchFamily="34" charset="-122"/>
            </a:endParaRPr>
          </a:p>
        </p:txBody>
      </p:sp>
      <p:sp>
        <p:nvSpPr>
          <p:cNvPr id="16" name="TextBox 15"/>
          <p:cNvSpPr txBox="1"/>
          <p:nvPr/>
        </p:nvSpPr>
        <p:spPr>
          <a:xfrm>
            <a:off x="3764058" y="5230945"/>
            <a:ext cx="6048673"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a:t>
            </a:r>
            <a:r>
              <a:rPr lang="zh-CN" altLang="en-US" sz="1600">
                <a:solidFill>
                  <a:sysClr val="windowText" lastClr="000000"/>
                </a:solidFill>
                <a:latin typeface="微软雅黑" pitchFamily="34" charset="-122"/>
                <a:ea typeface="微软雅黑" pitchFamily="34" charset="-122"/>
              </a:rPr>
              <a:t>文字。</a:t>
            </a:r>
          </a:p>
        </p:txBody>
      </p:sp>
      <p:sp>
        <p:nvSpPr>
          <p:cNvPr id="17" name="文本框 2"/>
          <p:cNvSpPr txBox="1"/>
          <p:nvPr/>
        </p:nvSpPr>
        <p:spPr>
          <a:xfrm>
            <a:off x="1139654"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570351004"/>
      </p:ext>
    </p:extLst>
  </p:cSld>
  <p:clrMapOvr>
    <a:masterClrMapping/>
  </p:clrMapOvr>
  <p:transition spd="slow" advClick="0" advTm="0">
    <p:wipe/>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526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760"/>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626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67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917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67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5260"/>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760"/>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626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67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917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67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 name="组合 118"/>
          <p:cNvGrpSpPr/>
          <p:nvPr/>
        </p:nvGrpSpPr>
        <p:grpSpPr>
          <a:xfrm>
            <a:off x="534090" y="3790084"/>
            <a:ext cx="10937103" cy="438144"/>
            <a:chOff x="534438" y="3368953"/>
            <a:chExt cx="10944224" cy="438144"/>
          </a:xfrm>
          <a:solidFill>
            <a:schemeClr val="bg1">
              <a:lumMod val="65000"/>
            </a:schemeClr>
          </a:solidFill>
        </p:grpSpPr>
        <p:sp>
          <p:nvSpPr>
            <p:cNvPr id="120"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nvGrpSpPr>
            <p:cNvPr id="121" name="组合 120"/>
            <p:cNvGrpSpPr/>
            <p:nvPr/>
          </p:nvGrpSpPr>
          <p:grpSpPr>
            <a:xfrm>
              <a:off x="534438" y="3368953"/>
              <a:ext cx="10944224" cy="438144"/>
              <a:chOff x="623889" y="3209929"/>
              <a:chExt cx="10944224" cy="438144"/>
            </a:xfrm>
            <a:grpFill/>
          </p:grpSpPr>
          <p:sp>
            <p:nvSpPr>
              <p:cNvPr id="122"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3"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4"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5"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6"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7"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28"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cxnSp>
        <p:nvCxnSpPr>
          <p:cNvPr id="129" name="肘形连接符 128"/>
          <p:cNvCxnSpPr>
            <a:stCxn id="131" idx="3"/>
            <a:endCxn id="134" idx="1"/>
          </p:cNvCxnSpPr>
          <p:nvPr/>
        </p:nvCxnSpPr>
        <p:spPr>
          <a:xfrm rot="5400000" flipH="1" flipV="1">
            <a:off x="1080221" y="3150976"/>
            <a:ext cx="752917" cy="29135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1019641" y="3673113"/>
            <a:ext cx="582717" cy="676392"/>
            <a:chOff x="1109756" y="3090803"/>
            <a:chExt cx="583096" cy="676392"/>
          </a:xfrm>
          <a:solidFill>
            <a:srgbClr val="005DA2"/>
          </a:solidFill>
        </p:grpSpPr>
        <p:sp>
          <p:nvSpPr>
            <p:cNvPr id="131" name="六边形 130"/>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132" name="文本框 64"/>
            <p:cNvSpPr txBox="1"/>
            <p:nvPr/>
          </p:nvSpPr>
          <p:spPr>
            <a:xfrm>
              <a:off x="1115002" y="3298194"/>
              <a:ext cx="577850" cy="261610"/>
            </a:xfrm>
            <a:prstGeom prst="rect">
              <a:avLst/>
            </a:prstGeom>
            <a:grpFill/>
          </p:spPr>
          <p:txBody>
            <a:bodyPr wrap="square" rtlCol="0">
              <a:spAutoFit/>
            </a:bodyPr>
            <a:lstStyle/>
            <a:p>
              <a:pPr algn="ctr"/>
              <a:r>
                <a:rPr lang="en-US" altLang="zh-CN" sz="1100" dirty="0">
                  <a:solidFill>
                    <a:schemeClr val="bg1"/>
                  </a:solidFill>
                  <a:latin typeface="微软雅黑" panose="020B0503020204020204" pitchFamily="34" charset="-122"/>
                  <a:ea typeface="微软雅黑" panose="020B0503020204020204" pitchFamily="34" charset="-122"/>
                </a:rPr>
                <a:t>4</a:t>
              </a:r>
              <a:r>
                <a:rPr lang="zh-CN" altLang="en-US" sz="1100" dirty="0" smtClean="0">
                  <a:solidFill>
                    <a:schemeClr val="bg1"/>
                  </a:solidFill>
                  <a:latin typeface="微软雅黑" panose="020B0503020204020204" pitchFamily="34" charset="-122"/>
                  <a:ea typeface="微软雅黑" panose="020B0503020204020204" pitchFamily="34" charset="-122"/>
                </a:rPr>
                <a:t>月份</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33" name="组合 132"/>
          <p:cNvGrpSpPr/>
          <p:nvPr/>
        </p:nvGrpSpPr>
        <p:grpSpPr>
          <a:xfrm>
            <a:off x="1602358" y="2482065"/>
            <a:ext cx="1412415" cy="876262"/>
            <a:chOff x="1853741" y="1952625"/>
            <a:chExt cx="1413335" cy="876262"/>
          </a:xfrm>
          <a:solidFill>
            <a:schemeClr val="bg1">
              <a:lumMod val="75000"/>
            </a:schemeClr>
          </a:solidFill>
        </p:grpSpPr>
        <p:sp>
          <p:nvSpPr>
            <p:cNvPr id="134" name="矩形 13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endParaRPr>
            </a:p>
          </p:txBody>
        </p:sp>
        <p:sp>
          <p:nvSpPr>
            <p:cNvPr id="135" name="文本框 66"/>
            <p:cNvSpPr txBox="1"/>
            <p:nvPr/>
          </p:nvSpPr>
          <p:spPr>
            <a:xfrm>
              <a:off x="1853742" y="1997871"/>
              <a:ext cx="1413334" cy="646331"/>
            </a:xfrm>
            <a:prstGeom prst="rect">
              <a:avLst/>
            </a:prstGeom>
            <a:grpFill/>
          </p:spPr>
          <p:txBody>
            <a:bodyPr wrap="square" rtlCol="0">
              <a:spAutoFit/>
            </a:bodyPr>
            <a:lstStyle/>
            <a:p>
              <a:pPr algn="just"/>
              <a:r>
                <a:rPr lang="zh-CN" altLang="en-US" sz="1200" dirty="0" smtClean="0">
                  <a:solidFill>
                    <a:schemeClr val="tx1">
                      <a:lumMod val="85000"/>
                      <a:lumOff val="15000"/>
                    </a:schemeClr>
                  </a:solidFill>
                  <a:latin typeface="微软雅黑" panose="020B0503020204020204" pitchFamily="34" charset="-122"/>
                  <a:ea typeface="微软雅黑" panose="020B0503020204020204" pitchFamily="34" charset="-122"/>
                </a:rPr>
                <a:t>       在这里添加你的文字，图片也可以，记得加满哦。</a:t>
              </a:r>
              <a:endPar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cxnSp>
        <p:nvCxnSpPr>
          <p:cNvPr id="136" name="肘形连接符 135"/>
          <p:cNvCxnSpPr>
            <a:stCxn id="138" idx="3"/>
            <a:endCxn id="141" idx="1"/>
          </p:cNvCxnSpPr>
          <p:nvPr/>
        </p:nvCxnSpPr>
        <p:spPr>
          <a:xfrm rot="5400000" flipH="1" flipV="1">
            <a:off x="3658934" y="3150976"/>
            <a:ext cx="752917" cy="29135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7" name="组合 136"/>
          <p:cNvGrpSpPr/>
          <p:nvPr/>
        </p:nvGrpSpPr>
        <p:grpSpPr>
          <a:xfrm>
            <a:off x="3598354" y="3673113"/>
            <a:ext cx="582717" cy="676392"/>
            <a:chOff x="1109756" y="3090803"/>
            <a:chExt cx="583096" cy="676392"/>
          </a:xfrm>
          <a:solidFill>
            <a:srgbClr val="005DA2"/>
          </a:solidFill>
        </p:grpSpPr>
        <p:sp>
          <p:nvSpPr>
            <p:cNvPr id="138" name="六边形 137"/>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139" name="文本框 72"/>
            <p:cNvSpPr txBox="1"/>
            <p:nvPr/>
          </p:nvSpPr>
          <p:spPr>
            <a:xfrm>
              <a:off x="1115002" y="3298194"/>
              <a:ext cx="577850" cy="261610"/>
            </a:xfrm>
            <a:prstGeom prst="rect">
              <a:avLst/>
            </a:prstGeom>
            <a:grpFill/>
          </p:spPr>
          <p:txBody>
            <a:bodyPr wrap="square" rtlCol="0">
              <a:spAutoFit/>
            </a:bodyPr>
            <a:lstStyle/>
            <a:p>
              <a:pPr algn="ctr"/>
              <a:r>
                <a:rPr lang="en-US" altLang="zh-CN" sz="1100" dirty="0">
                  <a:solidFill>
                    <a:schemeClr val="bg1"/>
                  </a:solidFill>
                  <a:latin typeface="微软雅黑" panose="020B0503020204020204" pitchFamily="34" charset="-122"/>
                  <a:ea typeface="微软雅黑" panose="020B0503020204020204" pitchFamily="34" charset="-122"/>
                </a:rPr>
                <a:t>6</a:t>
              </a:r>
              <a:r>
                <a:rPr lang="zh-CN" altLang="en-US" sz="1100" dirty="0" smtClean="0">
                  <a:solidFill>
                    <a:schemeClr val="bg1"/>
                  </a:solidFill>
                  <a:latin typeface="微软雅黑" panose="020B0503020204020204" pitchFamily="34" charset="-122"/>
                  <a:ea typeface="微软雅黑" panose="020B0503020204020204" pitchFamily="34" charset="-122"/>
                </a:rPr>
                <a:t>月份</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40" name="组合 139"/>
          <p:cNvGrpSpPr/>
          <p:nvPr/>
        </p:nvGrpSpPr>
        <p:grpSpPr>
          <a:xfrm>
            <a:off x="4181071" y="2482065"/>
            <a:ext cx="1412415" cy="876262"/>
            <a:chOff x="1853741" y="1952625"/>
            <a:chExt cx="1413335" cy="876262"/>
          </a:xfrm>
          <a:solidFill>
            <a:schemeClr val="bg1">
              <a:lumMod val="75000"/>
            </a:schemeClr>
          </a:solidFill>
        </p:grpSpPr>
        <p:sp>
          <p:nvSpPr>
            <p:cNvPr id="141" name="矩形 14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endParaRPr>
            </a:p>
          </p:txBody>
        </p:sp>
        <p:sp>
          <p:nvSpPr>
            <p:cNvPr id="142" name="文本框 75"/>
            <p:cNvSpPr txBox="1"/>
            <p:nvPr/>
          </p:nvSpPr>
          <p:spPr>
            <a:xfrm>
              <a:off x="1853742" y="1997871"/>
              <a:ext cx="1413334" cy="646331"/>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       在这里添加你的文字，图片也可以，记得加满哦。</a:t>
              </a:r>
            </a:p>
          </p:txBody>
        </p:sp>
      </p:grpSp>
      <p:cxnSp>
        <p:nvCxnSpPr>
          <p:cNvPr id="143" name="肘形连接符 142"/>
          <p:cNvCxnSpPr>
            <a:stCxn id="145" idx="3"/>
            <a:endCxn id="148" idx="1"/>
          </p:cNvCxnSpPr>
          <p:nvPr/>
        </p:nvCxnSpPr>
        <p:spPr>
          <a:xfrm rot="5400000" flipH="1" flipV="1">
            <a:off x="6237647" y="3150976"/>
            <a:ext cx="752917" cy="29135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44" name="组合 143"/>
          <p:cNvGrpSpPr/>
          <p:nvPr/>
        </p:nvGrpSpPr>
        <p:grpSpPr>
          <a:xfrm>
            <a:off x="6177067" y="3673113"/>
            <a:ext cx="582717" cy="676392"/>
            <a:chOff x="1109756" y="3090803"/>
            <a:chExt cx="583096" cy="676392"/>
          </a:xfrm>
          <a:solidFill>
            <a:srgbClr val="005DA2"/>
          </a:solidFill>
        </p:grpSpPr>
        <p:sp>
          <p:nvSpPr>
            <p:cNvPr id="145" name="六边形 144"/>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146" name="文本框 79"/>
            <p:cNvSpPr txBox="1"/>
            <p:nvPr/>
          </p:nvSpPr>
          <p:spPr>
            <a:xfrm>
              <a:off x="1115002" y="3298194"/>
              <a:ext cx="577850" cy="261610"/>
            </a:xfrm>
            <a:prstGeom prst="rect">
              <a:avLst/>
            </a:prstGeom>
            <a:grpFill/>
          </p:spPr>
          <p:txBody>
            <a:bodyPr wrap="square" rtlCol="0">
              <a:spAutoFit/>
            </a:bodyPr>
            <a:lstStyle/>
            <a:p>
              <a:pPr algn="ctr"/>
              <a:r>
                <a:rPr lang="en-US" altLang="zh-CN" sz="1100" dirty="0" smtClean="0">
                  <a:solidFill>
                    <a:schemeClr val="bg1"/>
                  </a:solidFill>
                  <a:latin typeface="微软雅黑" panose="020B0503020204020204" pitchFamily="34" charset="-122"/>
                  <a:ea typeface="微软雅黑" panose="020B0503020204020204" pitchFamily="34" charset="-122"/>
                </a:rPr>
                <a:t>8</a:t>
              </a:r>
              <a:r>
                <a:rPr lang="zh-CN" altLang="en-US" sz="1100" dirty="0" smtClean="0">
                  <a:solidFill>
                    <a:schemeClr val="bg1"/>
                  </a:solidFill>
                  <a:latin typeface="微软雅黑" panose="020B0503020204020204" pitchFamily="34" charset="-122"/>
                  <a:ea typeface="微软雅黑" panose="020B0503020204020204" pitchFamily="34" charset="-122"/>
                </a:rPr>
                <a:t>月份</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47" name="组合 146"/>
          <p:cNvGrpSpPr/>
          <p:nvPr/>
        </p:nvGrpSpPr>
        <p:grpSpPr>
          <a:xfrm>
            <a:off x="6759785" y="2482065"/>
            <a:ext cx="1412415" cy="876262"/>
            <a:chOff x="1853741" y="1952625"/>
            <a:chExt cx="1413335" cy="876262"/>
          </a:xfrm>
          <a:solidFill>
            <a:schemeClr val="bg1">
              <a:lumMod val="75000"/>
            </a:schemeClr>
          </a:solidFill>
        </p:grpSpPr>
        <p:sp>
          <p:nvSpPr>
            <p:cNvPr id="148" name="矩形 147"/>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endParaRPr>
            </a:p>
          </p:txBody>
        </p:sp>
        <p:sp>
          <p:nvSpPr>
            <p:cNvPr id="149" name="文本框 82"/>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       在这里添加你的文字，图片也可以，记得加满哦。</a:t>
              </a:r>
            </a:p>
          </p:txBody>
        </p:sp>
      </p:grpSp>
      <p:cxnSp>
        <p:nvCxnSpPr>
          <p:cNvPr id="150" name="肘形连接符 149"/>
          <p:cNvCxnSpPr>
            <a:stCxn id="152" idx="3"/>
            <a:endCxn id="155" idx="1"/>
          </p:cNvCxnSpPr>
          <p:nvPr/>
        </p:nvCxnSpPr>
        <p:spPr>
          <a:xfrm rot="5400000" flipH="1" flipV="1">
            <a:off x="8816360" y="3150976"/>
            <a:ext cx="752917" cy="29135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1" name="组合 150"/>
          <p:cNvGrpSpPr/>
          <p:nvPr/>
        </p:nvGrpSpPr>
        <p:grpSpPr>
          <a:xfrm>
            <a:off x="8685808" y="3673113"/>
            <a:ext cx="719611" cy="676392"/>
            <a:chOff x="1039738" y="3090803"/>
            <a:chExt cx="720080" cy="676392"/>
          </a:xfrm>
          <a:solidFill>
            <a:srgbClr val="005DA2"/>
          </a:solidFill>
        </p:grpSpPr>
        <p:sp>
          <p:nvSpPr>
            <p:cNvPr id="152" name="六边形 151"/>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153" name="文本框 86"/>
            <p:cNvSpPr txBox="1"/>
            <p:nvPr/>
          </p:nvSpPr>
          <p:spPr>
            <a:xfrm>
              <a:off x="1039738" y="3298194"/>
              <a:ext cx="720080" cy="261610"/>
            </a:xfrm>
            <a:prstGeom prst="rect">
              <a:avLst/>
            </a:prstGeom>
            <a:noFill/>
          </p:spPr>
          <p:txBody>
            <a:bodyPr wrap="square" rtlCol="0">
              <a:spAutoFit/>
            </a:bodyPr>
            <a:lstStyle/>
            <a:p>
              <a:pPr algn="ctr"/>
              <a:r>
                <a:rPr lang="en-US" altLang="zh-CN" sz="1100" dirty="0" smtClean="0">
                  <a:solidFill>
                    <a:schemeClr val="bg1"/>
                  </a:solidFill>
                  <a:latin typeface="微软雅黑" panose="020B0503020204020204" pitchFamily="34" charset="-122"/>
                  <a:ea typeface="微软雅黑" panose="020B0503020204020204" pitchFamily="34" charset="-122"/>
                </a:rPr>
                <a:t>10</a:t>
              </a:r>
              <a:r>
                <a:rPr lang="zh-CN" altLang="en-US" sz="1100" dirty="0" smtClean="0">
                  <a:solidFill>
                    <a:schemeClr val="bg1"/>
                  </a:solidFill>
                  <a:latin typeface="微软雅黑" panose="020B0503020204020204" pitchFamily="34" charset="-122"/>
                  <a:ea typeface="微软雅黑" panose="020B0503020204020204" pitchFamily="34" charset="-122"/>
                </a:rPr>
                <a:t>月份</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54" name="组合 153"/>
          <p:cNvGrpSpPr/>
          <p:nvPr/>
        </p:nvGrpSpPr>
        <p:grpSpPr>
          <a:xfrm>
            <a:off x="9338498" y="2482065"/>
            <a:ext cx="1412415" cy="876262"/>
            <a:chOff x="1853741" y="1952625"/>
            <a:chExt cx="1413335" cy="876262"/>
          </a:xfrm>
          <a:solidFill>
            <a:schemeClr val="bg1">
              <a:lumMod val="75000"/>
            </a:schemeClr>
          </a:solidFill>
        </p:grpSpPr>
        <p:sp>
          <p:nvSpPr>
            <p:cNvPr id="155" name="矩形 154"/>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endParaRPr>
            </a:p>
          </p:txBody>
        </p:sp>
        <p:sp>
          <p:nvSpPr>
            <p:cNvPr id="156" name="文本框 89"/>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       在这里添加你的文字，图片也可以，记得加满哦。</a:t>
              </a:r>
            </a:p>
          </p:txBody>
        </p:sp>
      </p:grpSp>
      <p:cxnSp>
        <p:nvCxnSpPr>
          <p:cNvPr id="157" name="肘形连接符 156"/>
          <p:cNvCxnSpPr>
            <a:stCxn id="159" idx="0"/>
            <a:endCxn id="162" idx="1"/>
          </p:cNvCxnSpPr>
          <p:nvPr/>
        </p:nvCxnSpPr>
        <p:spPr>
          <a:xfrm rot="16200000" flipH="1">
            <a:off x="2344836" y="4605025"/>
            <a:ext cx="802398" cy="29135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8" name="组合 157"/>
          <p:cNvGrpSpPr/>
          <p:nvPr/>
        </p:nvGrpSpPr>
        <p:grpSpPr>
          <a:xfrm>
            <a:off x="2308997" y="3673113"/>
            <a:ext cx="582717" cy="676392"/>
            <a:chOff x="1109756" y="3090803"/>
            <a:chExt cx="583096" cy="676392"/>
          </a:xfrm>
          <a:solidFill>
            <a:srgbClr val="005DA2"/>
          </a:solidFill>
        </p:grpSpPr>
        <p:sp>
          <p:nvSpPr>
            <p:cNvPr id="159" name="六边形 158"/>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160" name="文本框 93"/>
            <p:cNvSpPr txBox="1"/>
            <p:nvPr/>
          </p:nvSpPr>
          <p:spPr>
            <a:xfrm>
              <a:off x="1115002" y="3298194"/>
              <a:ext cx="577850" cy="261610"/>
            </a:xfrm>
            <a:prstGeom prst="rect">
              <a:avLst/>
            </a:prstGeom>
            <a:grpFill/>
          </p:spPr>
          <p:txBody>
            <a:bodyPr wrap="square" rtlCol="0">
              <a:spAutoFit/>
            </a:bodyPr>
            <a:lstStyle/>
            <a:p>
              <a:pPr algn="ctr"/>
              <a:r>
                <a:rPr lang="en-US" altLang="zh-CN" sz="1100" dirty="0">
                  <a:solidFill>
                    <a:schemeClr val="bg1"/>
                  </a:solidFill>
                  <a:latin typeface="微软雅黑" panose="020B0503020204020204" pitchFamily="34" charset="-122"/>
                  <a:ea typeface="微软雅黑" panose="020B0503020204020204" pitchFamily="34" charset="-122"/>
                </a:rPr>
                <a:t>5</a:t>
              </a:r>
              <a:r>
                <a:rPr lang="zh-CN" altLang="en-US" sz="1100" dirty="0" smtClean="0">
                  <a:solidFill>
                    <a:schemeClr val="bg1"/>
                  </a:solidFill>
                  <a:latin typeface="微软雅黑" panose="020B0503020204020204" pitchFamily="34" charset="-122"/>
                  <a:ea typeface="微软雅黑" panose="020B0503020204020204" pitchFamily="34" charset="-122"/>
                </a:rPr>
                <a:t>月份</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61" name="组合 160"/>
          <p:cNvGrpSpPr/>
          <p:nvPr/>
        </p:nvGrpSpPr>
        <p:grpSpPr>
          <a:xfrm>
            <a:off x="2891715" y="4713772"/>
            <a:ext cx="1412415" cy="876262"/>
            <a:chOff x="1853741" y="1952625"/>
            <a:chExt cx="1413335" cy="876262"/>
          </a:xfrm>
          <a:solidFill>
            <a:schemeClr val="bg1">
              <a:lumMod val="75000"/>
            </a:schemeClr>
          </a:solidFill>
        </p:grpSpPr>
        <p:sp>
          <p:nvSpPr>
            <p:cNvPr id="162" name="矩形 161"/>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endParaRPr>
            </a:p>
          </p:txBody>
        </p:sp>
        <p:sp>
          <p:nvSpPr>
            <p:cNvPr id="163" name="文本框 96"/>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       在这里添加你的文字，图片也可以，记得加满哦。</a:t>
              </a:r>
            </a:p>
          </p:txBody>
        </p:sp>
      </p:grpSp>
      <p:cxnSp>
        <p:nvCxnSpPr>
          <p:cNvPr id="164" name="肘形连接符 163"/>
          <p:cNvCxnSpPr>
            <a:stCxn id="166" idx="0"/>
            <a:endCxn id="169" idx="1"/>
          </p:cNvCxnSpPr>
          <p:nvPr/>
        </p:nvCxnSpPr>
        <p:spPr>
          <a:xfrm rot="16200000" flipH="1">
            <a:off x="4923549" y="4605025"/>
            <a:ext cx="802398" cy="29135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65" name="组合 164"/>
          <p:cNvGrpSpPr/>
          <p:nvPr/>
        </p:nvGrpSpPr>
        <p:grpSpPr>
          <a:xfrm>
            <a:off x="4887710" y="3673113"/>
            <a:ext cx="582717" cy="676392"/>
            <a:chOff x="1109756" y="3090803"/>
            <a:chExt cx="583096" cy="676392"/>
          </a:xfrm>
          <a:solidFill>
            <a:srgbClr val="005DA2"/>
          </a:solidFill>
        </p:grpSpPr>
        <p:sp>
          <p:nvSpPr>
            <p:cNvPr id="166" name="六边形 165"/>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167" name="文本框 101"/>
            <p:cNvSpPr txBox="1"/>
            <p:nvPr/>
          </p:nvSpPr>
          <p:spPr>
            <a:xfrm>
              <a:off x="1115002" y="3298194"/>
              <a:ext cx="577850" cy="261610"/>
            </a:xfrm>
            <a:prstGeom prst="rect">
              <a:avLst/>
            </a:prstGeom>
            <a:grpFill/>
          </p:spPr>
          <p:txBody>
            <a:bodyPr wrap="square" rtlCol="0">
              <a:spAutoFit/>
            </a:bodyPr>
            <a:lstStyle/>
            <a:p>
              <a:pPr algn="ctr"/>
              <a:r>
                <a:rPr lang="en-US" altLang="zh-CN" sz="1100" dirty="0">
                  <a:solidFill>
                    <a:schemeClr val="bg1"/>
                  </a:solidFill>
                  <a:latin typeface="微软雅黑" panose="020B0503020204020204" pitchFamily="34" charset="-122"/>
                  <a:ea typeface="微软雅黑" panose="020B0503020204020204" pitchFamily="34" charset="-122"/>
                </a:rPr>
                <a:t>7</a:t>
              </a:r>
              <a:r>
                <a:rPr lang="zh-CN" altLang="en-US" sz="1100" dirty="0" smtClean="0">
                  <a:solidFill>
                    <a:schemeClr val="bg1"/>
                  </a:solidFill>
                  <a:latin typeface="微软雅黑" panose="020B0503020204020204" pitchFamily="34" charset="-122"/>
                  <a:ea typeface="微软雅黑" panose="020B0503020204020204" pitchFamily="34" charset="-122"/>
                </a:rPr>
                <a:t>月份</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68" name="组合 167"/>
          <p:cNvGrpSpPr/>
          <p:nvPr/>
        </p:nvGrpSpPr>
        <p:grpSpPr>
          <a:xfrm>
            <a:off x="5470428" y="4713772"/>
            <a:ext cx="1412415" cy="876262"/>
            <a:chOff x="1853741" y="1952625"/>
            <a:chExt cx="1413335" cy="876262"/>
          </a:xfrm>
          <a:solidFill>
            <a:schemeClr val="bg1">
              <a:lumMod val="75000"/>
            </a:schemeClr>
          </a:solidFill>
        </p:grpSpPr>
        <p:sp>
          <p:nvSpPr>
            <p:cNvPr id="169" name="矩形 16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endParaRPr>
            </a:p>
          </p:txBody>
        </p:sp>
        <p:sp>
          <p:nvSpPr>
            <p:cNvPr id="170" name="文本框 104"/>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       在这里添加你的文字，图片也可以，记得加满哦。</a:t>
              </a:r>
            </a:p>
          </p:txBody>
        </p:sp>
      </p:grpSp>
      <p:cxnSp>
        <p:nvCxnSpPr>
          <p:cNvPr id="171" name="肘形连接符 170"/>
          <p:cNvCxnSpPr>
            <a:stCxn id="173" idx="0"/>
            <a:endCxn id="176" idx="1"/>
          </p:cNvCxnSpPr>
          <p:nvPr/>
        </p:nvCxnSpPr>
        <p:spPr>
          <a:xfrm rot="16200000" flipH="1">
            <a:off x="7502262" y="4605025"/>
            <a:ext cx="802398" cy="29135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72" name="组合 171"/>
          <p:cNvGrpSpPr/>
          <p:nvPr/>
        </p:nvGrpSpPr>
        <p:grpSpPr>
          <a:xfrm>
            <a:off x="7466424" y="3673113"/>
            <a:ext cx="582717" cy="676392"/>
            <a:chOff x="1109756" y="3090803"/>
            <a:chExt cx="583096" cy="676392"/>
          </a:xfrm>
          <a:solidFill>
            <a:srgbClr val="005DA2"/>
          </a:solidFill>
        </p:grpSpPr>
        <p:sp>
          <p:nvSpPr>
            <p:cNvPr id="173" name="六边形 172"/>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174" name="文本框 108"/>
            <p:cNvSpPr txBox="1"/>
            <p:nvPr/>
          </p:nvSpPr>
          <p:spPr>
            <a:xfrm>
              <a:off x="1115002" y="3298194"/>
              <a:ext cx="577850" cy="261610"/>
            </a:xfrm>
            <a:prstGeom prst="rect">
              <a:avLst/>
            </a:prstGeom>
            <a:grpFill/>
          </p:spPr>
          <p:txBody>
            <a:bodyPr wrap="square" rtlCol="0">
              <a:spAutoFit/>
            </a:bodyPr>
            <a:lstStyle/>
            <a:p>
              <a:pPr algn="ctr"/>
              <a:r>
                <a:rPr lang="en-US" altLang="zh-CN" sz="1100" dirty="0" smtClean="0">
                  <a:solidFill>
                    <a:schemeClr val="bg1"/>
                  </a:solidFill>
                  <a:latin typeface="微软雅黑" panose="020B0503020204020204" pitchFamily="34" charset="-122"/>
                  <a:ea typeface="微软雅黑" panose="020B0503020204020204" pitchFamily="34" charset="-122"/>
                </a:rPr>
                <a:t>9</a:t>
              </a:r>
              <a:r>
                <a:rPr lang="zh-CN" altLang="en-US" sz="1100" dirty="0" smtClean="0">
                  <a:solidFill>
                    <a:schemeClr val="bg1"/>
                  </a:solidFill>
                  <a:latin typeface="微软雅黑" panose="020B0503020204020204" pitchFamily="34" charset="-122"/>
                  <a:ea typeface="微软雅黑" panose="020B0503020204020204" pitchFamily="34" charset="-122"/>
                </a:rPr>
                <a:t>月份</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nvGrpSpPr>
          <p:cNvPr id="175" name="组合 174"/>
          <p:cNvGrpSpPr/>
          <p:nvPr/>
        </p:nvGrpSpPr>
        <p:grpSpPr>
          <a:xfrm>
            <a:off x="8049141" y="4713772"/>
            <a:ext cx="1412415" cy="876262"/>
            <a:chOff x="1853741" y="1952625"/>
            <a:chExt cx="1413335" cy="876262"/>
          </a:xfrm>
          <a:solidFill>
            <a:schemeClr val="bg1">
              <a:lumMod val="75000"/>
            </a:schemeClr>
          </a:solidFill>
        </p:grpSpPr>
        <p:sp>
          <p:nvSpPr>
            <p:cNvPr id="176" name="矩形 17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endParaRPr>
            </a:p>
          </p:txBody>
        </p:sp>
        <p:sp>
          <p:nvSpPr>
            <p:cNvPr id="177" name="文本框 111"/>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rPr>
                <a:t>       在这里添加你的文字，图片也可以，记得加满哦。</a:t>
              </a:r>
            </a:p>
          </p:txBody>
        </p:sp>
      </p:grpSp>
      <p:grpSp>
        <p:nvGrpSpPr>
          <p:cNvPr id="178" name="组合 177"/>
          <p:cNvGrpSpPr/>
          <p:nvPr/>
        </p:nvGrpSpPr>
        <p:grpSpPr>
          <a:xfrm>
            <a:off x="9981109" y="3673113"/>
            <a:ext cx="681718" cy="676392"/>
            <a:chOff x="1045689" y="3090803"/>
            <a:chExt cx="682162" cy="676392"/>
          </a:xfrm>
          <a:solidFill>
            <a:srgbClr val="005DA2"/>
          </a:solidFill>
        </p:grpSpPr>
        <p:sp>
          <p:nvSpPr>
            <p:cNvPr id="179" name="六边形 178"/>
            <p:cNvSpPr/>
            <p:nvPr/>
          </p:nvSpPr>
          <p:spPr>
            <a:xfrm rot="5400000">
              <a:off x="1063108" y="3137451"/>
              <a:ext cx="676392" cy="583096"/>
            </a:xfrm>
            <a:prstGeom prst="hexag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endParaRPr>
            </a:p>
          </p:txBody>
        </p:sp>
        <p:sp>
          <p:nvSpPr>
            <p:cNvPr id="180" name="文本框 114"/>
            <p:cNvSpPr txBox="1"/>
            <p:nvPr/>
          </p:nvSpPr>
          <p:spPr>
            <a:xfrm>
              <a:off x="1045689" y="3298194"/>
              <a:ext cx="682162" cy="261610"/>
            </a:xfrm>
            <a:prstGeom prst="rect">
              <a:avLst/>
            </a:prstGeom>
            <a:noFill/>
          </p:spPr>
          <p:txBody>
            <a:bodyPr wrap="square" rtlCol="0">
              <a:spAutoFit/>
            </a:bodyPr>
            <a:lstStyle/>
            <a:p>
              <a:pPr algn="ctr"/>
              <a:r>
                <a:rPr lang="en-US" altLang="zh-CN" sz="1100" dirty="0" smtClean="0">
                  <a:solidFill>
                    <a:schemeClr val="bg1"/>
                  </a:solidFill>
                  <a:latin typeface="微软雅黑" panose="020B0503020204020204" pitchFamily="34" charset="-122"/>
                  <a:ea typeface="微软雅黑" panose="020B0503020204020204" pitchFamily="34" charset="-122"/>
                </a:rPr>
                <a:t>11</a:t>
              </a:r>
              <a:r>
                <a:rPr lang="zh-CN" altLang="en-US" sz="1100" dirty="0" smtClean="0">
                  <a:solidFill>
                    <a:schemeClr val="bg1"/>
                  </a:solidFill>
                  <a:latin typeface="微软雅黑" panose="020B0503020204020204" pitchFamily="34" charset="-122"/>
                  <a:ea typeface="微软雅黑" panose="020B0503020204020204" pitchFamily="34" charset="-122"/>
                </a:rPr>
                <a:t>月份</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sp>
        <p:nvSpPr>
          <p:cNvPr id="65" name="矩形 64"/>
          <p:cNvSpPr/>
          <p:nvPr/>
        </p:nvSpPr>
        <p:spPr>
          <a:xfrm>
            <a:off x="4152256" y="1269554"/>
            <a:ext cx="38399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66"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60638291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6"/>
                                        </p:tgtEl>
                                        <p:attrNameLst>
                                          <p:attrName>ppt_y</p:attrName>
                                        </p:attrNameLst>
                                      </p:cBhvr>
                                      <p:tavLst>
                                        <p:tav tm="0">
                                          <p:val>
                                            <p:strVal val="#ppt_y"/>
                                          </p:val>
                                        </p:tav>
                                        <p:tav tm="100000">
                                          <p:val>
                                            <p:strVal val="#ppt_y"/>
                                          </p:val>
                                        </p:tav>
                                      </p:tavLst>
                                    </p:anim>
                                    <p:anim calcmode="lin" valueType="num">
                                      <p:cBhvr>
                                        <p:cTn id="9"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barn(outVertical)">
                                      <p:cBhvr>
                                        <p:cTn id="15" dur="500"/>
                                        <p:tgtEl>
                                          <p:spTgt spid="6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119"/>
                                        </p:tgtEl>
                                        <p:attrNameLst>
                                          <p:attrName>style.visibility</p:attrName>
                                        </p:attrNameLst>
                                      </p:cBhvr>
                                      <p:to>
                                        <p:strVal val="visible"/>
                                      </p:to>
                                    </p:set>
                                    <p:animEffect transition="in" filter="wipe(left)">
                                      <p:cBhvr>
                                        <p:cTn id="19" dur="500"/>
                                        <p:tgtEl>
                                          <p:spTgt spid="119"/>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fade">
                                      <p:cBhvr>
                                        <p:cTn id="23" dur="500"/>
                                        <p:tgtEl>
                                          <p:spTgt spid="130"/>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childTnLst>
                          </p:cTn>
                        </p:par>
                        <p:par>
                          <p:cTn id="28" fill="hold">
                            <p:stCondLst>
                              <p:cond delay="2850"/>
                            </p:stCondLst>
                            <p:childTnLst>
                              <p:par>
                                <p:cTn id="29" presetID="22" presetClass="entr" presetSubtype="8" fill="hold" nodeType="afterEffect">
                                  <p:stCondLst>
                                    <p:cond delay="0"/>
                                  </p:stCondLst>
                                  <p:childTnLst>
                                    <p:set>
                                      <p:cBhvr>
                                        <p:cTn id="30" dur="1" fill="hold">
                                          <p:stCondLst>
                                            <p:cond delay="0"/>
                                          </p:stCondLst>
                                        </p:cTn>
                                        <p:tgtEl>
                                          <p:spTgt spid="133"/>
                                        </p:tgtEl>
                                        <p:attrNameLst>
                                          <p:attrName>style.visibility</p:attrName>
                                        </p:attrNameLst>
                                      </p:cBhvr>
                                      <p:to>
                                        <p:strVal val="visible"/>
                                      </p:to>
                                    </p:set>
                                    <p:animEffect transition="in" filter="wipe(left)">
                                      <p:cBhvr>
                                        <p:cTn id="31" dur="500"/>
                                        <p:tgtEl>
                                          <p:spTgt spid="133"/>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158"/>
                                        </p:tgtEl>
                                        <p:attrNameLst>
                                          <p:attrName>style.visibility</p:attrName>
                                        </p:attrNameLst>
                                      </p:cBhvr>
                                      <p:to>
                                        <p:strVal val="visible"/>
                                      </p:to>
                                    </p:set>
                                    <p:animEffect transition="in" filter="fade">
                                      <p:cBhvr>
                                        <p:cTn id="35" dur="500"/>
                                        <p:tgtEl>
                                          <p:spTgt spid="158"/>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57"/>
                                        </p:tgtEl>
                                        <p:attrNameLst>
                                          <p:attrName>style.visibility</p:attrName>
                                        </p:attrNameLst>
                                      </p:cBhvr>
                                      <p:to>
                                        <p:strVal val="visible"/>
                                      </p:to>
                                    </p:set>
                                    <p:animEffect transition="in" filter="wipe(up)">
                                      <p:cBhvr>
                                        <p:cTn id="39" dur="500"/>
                                        <p:tgtEl>
                                          <p:spTgt spid="157"/>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161"/>
                                        </p:tgtEl>
                                        <p:attrNameLst>
                                          <p:attrName>style.visibility</p:attrName>
                                        </p:attrNameLst>
                                      </p:cBhvr>
                                      <p:to>
                                        <p:strVal val="visible"/>
                                      </p:to>
                                    </p:set>
                                    <p:animEffect transition="in" filter="wipe(left)">
                                      <p:cBhvr>
                                        <p:cTn id="43" dur="500"/>
                                        <p:tgtEl>
                                          <p:spTgt spid="1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137"/>
                                        </p:tgtEl>
                                        <p:attrNameLst>
                                          <p:attrName>style.visibility</p:attrName>
                                        </p:attrNameLst>
                                      </p:cBhvr>
                                      <p:to>
                                        <p:strVal val="visible"/>
                                      </p:to>
                                    </p:set>
                                    <p:animEffect transition="in" filter="fade">
                                      <p:cBhvr>
                                        <p:cTn id="47" dur="500"/>
                                        <p:tgtEl>
                                          <p:spTgt spid="137"/>
                                        </p:tgtEl>
                                      </p:cBhvr>
                                    </p:animEffect>
                                  </p:childTnLst>
                                </p:cTn>
                              </p:par>
                            </p:childTnLst>
                          </p:cTn>
                        </p:par>
                        <p:par>
                          <p:cTn id="48" fill="hold">
                            <p:stCondLst>
                              <p:cond delay="5350"/>
                            </p:stCondLst>
                            <p:childTnLst>
                              <p:par>
                                <p:cTn id="49" presetID="22" presetClass="entr" presetSubtype="4" fill="hold" nodeType="afterEffect">
                                  <p:stCondLst>
                                    <p:cond delay="0"/>
                                  </p:stCondLst>
                                  <p:childTnLst>
                                    <p:set>
                                      <p:cBhvr>
                                        <p:cTn id="50" dur="1" fill="hold">
                                          <p:stCondLst>
                                            <p:cond delay="0"/>
                                          </p:stCondLst>
                                        </p:cTn>
                                        <p:tgtEl>
                                          <p:spTgt spid="136"/>
                                        </p:tgtEl>
                                        <p:attrNameLst>
                                          <p:attrName>style.visibility</p:attrName>
                                        </p:attrNameLst>
                                      </p:cBhvr>
                                      <p:to>
                                        <p:strVal val="visible"/>
                                      </p:to>
                                    </p:set>
                                    <p:animEffect transition="in" filter="wipe(down)">
                                      <p:cBhvr>
                                        <p:cTn id="51" dur="500"/>
                                        <p:tgtEl>
                                          <p:spTgt spid="136"/>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350"/>
                            </p:stCondLst>
                            <p:childTnLst>
                              <p:par>
                                <p:cTn id="57" presetID="10" presetClass="entr" presetSubtype="0" fill="hold" nodeType="afterEffect">
                                  <p:stCondLst>
                                    <p:cond delay="0"/>
                                  </p:stCondLst>
                                  <p:childTnLst>
                                    <p:set>
                                      <p:cBhvr>
                                        <p:cTn id="58" dur="1" fill="hold">
                                          <p:stCondLst>
                                            <p:cond delay="0"/>
                                          </p:stCondLst>
                                        </p:cTn>
                                        <p:tgtEl>
                                          <p:spTgt spid="165"/>
                                        </p:tgtEl>
                                        <p:attrNameLst>
                                          <p:attrName>style.visibility</p:attrName>
                                        </p:attrNameLst>
                                      </p:cBhvr>
                                      <p:to>
                                        <p:strVal val="visible"/>
                                      </p:to>
                                    </p:set>
                                    <p:animEffect transition="in" filter="fade">
                                      <p:cBhvr>
                                        <p:cTn id="59" dur="500"/>
                                        <p:tgtEl>
                                          <p:spTgt spid="165"/>
                                        </p:tgtEl>
                                      </p:cBhvr>
                                    </p:animEffect>
                                  </p:childTnLst>
                                </p:cTn>
                              </p:par>
                            </p:childTnLst>
                          </p:cTn>
                        </p:par>
                        <p:par>
                          <p:cTn id="60" fill="hold">
                            <p:stCondLst>
                              <p:cond delay="6850"/>
                            </p:stCondLst>
                            <p:childTnLst>
                              <p:par>
                                <p:cTn id="61" presetID="22" presetClass="entr" presetSubtype="1" fill="hold" nodeType="afterEffect">
                                  <p:stCondLst>
                                    <p:cond delay="0"/>
                                  </p:stCondLst>
                                  <p:childTnLst>
                                    <p:set>
                                      <p:cBhvr>
                                        <p:cTn id="62" dur="1" fill="hold">
                                          <p:stCondLst>
                                            <p:cond delay="0"/>
                                          </p:stCondLst>
                                        </p:cTn>
                                        <p:tgtEl>
                                          <p:spTgt spid="164"/>
                                        </p:tgtEl>
                                        <p:attrNameLst>
                                          <p:attrName>style.visibility</p:attrName>
                                        </p:attrNameLst>
                                      </p:cBhvr>
                                      <p:to>
                                        <p:strVal val="visible"/>
                                      </p:to>
                                    </p:set>
                                    <p:animEffect transition="in" filter="wipe(up)">
                                      <p:cBhvr>
                                        <p:cTn id="63" dur="500"/>
                                        <p:tgtEl>
                                          <p:spTgt spid="164"/>
                                        </p:tgtEl>
                                      </p:cBhvr>
                                    </p:animEffect>
                                  </p:childTnLst>
                                </p:cTn>
                              </p:par>
                            </p:childTnLst>
                          </p:cTn>
                        </p:par>
                        <p:par>
                          <p:cTn id="64" fill="hold">
                            <p:stCondLst>
                              <p:cond delay="7350"/>
                            </p:stCondLst>
                            <p:childTnLst>
                              <p:par>
                                <p:cTn id="65" presetID="22" presetClass="entr" presetSubtype="8" fill="hold" nodeType="afterEffect">
                                  <p:stCondLst>
                                    <p:cond delay="0"/>
                                  </p:stCondLst>
                                  <p:childTnLst>
                                    <p:set>
                                      <p:cBhvr>
                                        <p:cTn id="66" dur="1" fill="hold">
                                          <p:stCondLst>
                                            <p:cond delay="0"/>
                                          </p:stCondLst>
                                        </p:cTn>
                                        <p:tgtEl>
                                          <p:spTgt spid="168"/>
                                        </p:tgtEl>
                                        <p:attrNameLst>
                                          <p:attrName>style.visibility</p:attrName>
                                        </p:attrNameLst>
                                      </p:cBhvr>
                                      <p:to>
                                        <p:strVal val="visible"/>
                                      </p:to>
                                    </p:set>
                                    <p:animEffect transition="in" filter="wipe(left)">
                                      <p:cBhvr>
                                        <p:cTn id="67" dur="500"/>
                                        <p:tgtEl>
                                          <p:spTgt spid="168"/>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144"/>
                                        </p:tgtEl>
                                        <p:attrNameLst>
                                          <p:attrName>style.visibility</p:attrName>
                                        </p:attrNameLst>
                                      </p:cBhvr>
                                      <p:to>
                                        <p:strVal val="visible"/>
                                      </p:to>
                                    </p:set>
                                    <p:animEffect transition="in" filter="fade">
                                      <p:cBhvr>
                                        <p:cTn id="71" dur="500"/>
                                        <p:tgtEl>
                                          <p:spTgt spid="144"/>
                                        </p:tgtEl>
                                      </p:cBhvr>
                                    </p:animEffect>
                                  </p:childTnLst>
                                </p:cTn>
                              </p:par>
                            </p:childTnLst>
                          </p:cTn>
                        </p:par>
                        <p:par>
                          <p:cTn id="72" fill="hold">
                            <p:stCondLst>
                              <p:cond delay="8350"/>
                            </p:stCondLst>
                            <p:childTnLst>
                              <p:par>
                                <p:cTn id="73" presetID="22" presetClass="entr" presetSubtype="4" fill="hold" nodeType="afterEffect">
                                  <p:stCondLst>
                                    <p:cond delay="0"/>
                                  </p:stCondLst>
                                  <p:childTnLst>
                                    <p:set>
                                      <p:cBhvr>
                                        <p:cTn id="74" dur="1" fill="hold">
                                          <p:stCondLst>
                                            <p:cond delay="0"/>
                                          </p:stCondLst>
                                        </p:cTn>
                                        <p:tgtEl>
                                          <p:spTgt spid="143"/>
                                        </p:tgtEl>
                                        <p:attrNameLst>
                                          <p:attrName>style.visibility</p:attrName>
                                        </p:attrNameLst>
                                      </p:cBhvr>
                                      <p:to>
                                        <p:strVal val="visible"/>
                                      </p:to>
                                    </p:set>
                                    <p:animEffect transition="in" filter="wipe(down)">
                                      <p:cBhvr>
                                        <p:cTn id="75" dur="500"/>
                                        <p:tgtEl>
                                          <p:spTgt spid="143"/>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left)">
                                      <p:cBhvr>
                                        <p:cTn id="79" dur="500"/>
                                        <p:tgtEl>
                                          <p:spTgt spid="147"/>
                                        </p:tgtEl>
                                      </p:cBhvr>
                                    </p:animEffect>
                                  </p:childTnLst>
                                </p:cTn>
                              </p:par>
                            </p:childTnLst>
                          </p:cTn>
                        </p:par>
                        <p:par>
                          <p:cTn id="80" fill="hold">
                            <p:stCondLst>
                              <p:cond delay="9350"/>
                            </p:stCondLst>
                            <p:childTnLst>
                              <p:par>
                                <p:cTn id="81" presetID="10" presetClass="entr" presetSubtype="0" fill="hold" nodeType="afterEffect">
                                  <p:stCondLst>
                                    <p:cond delay="0"/>
                                  </p:stCondLst>
                                  <p:childTnLst>
                                    <p:set>
                                      <p:cBhvr>
                                        <p:cTn id="82" dur="1" fill="hold">
                                          <p:stCondLst>
                                            <p:cond delay="0"/>
                                          </p:stCondLst>
                                        </p:cTn>
                                        <p:tgtEl>
                                          <p:spTgt spid="172"/>
                                        </p:tgtEl>
                                        <p:attrNameLst>
                                          <p:attrName>style.visibility</p:attrName>
                                        </p:attrNameLst>
                                      </p:cBhvr>
                                      <p:to>
                                        <p:strVal val="visible"/>
                                      </p:to>
                                    </p:set>
                                    <p:animEffect transition="in" filter="fade">
                                      <p:cBhvr>
                                        <p:cTn id="83" dur="500"/>
                                        <p:tgtEl>
                                          <p:spTgt spid="172"/>
                                        </p:tgtEl>
                                      </p:cBhvr>
                                    </p:animEffect>
                                  </p:childTnLst>
                                </p:cTn>
                              </p:par>
                            </p:childTnLst>
                          </p:cTn>
                        </p:par>
                        <p:par>
                          <p:cTn id="84" fill="hold">
                            <p:stCondLst>
                              <p:cond delay="9850"/>
                            </p:stCondLst>
                            <p:childTnLst>
                              <p:par>
                                <p:cTn id="85" presetID="22" presetClass="entr" presetSubtype="1" fill="hold" nodeType="afterEffect">
                                  <p:stCondLst>
                                    <p:cond delay="0"/>
                                  </p:stCondLst>
                                  <p:childTnLst>
                                    <p:set>
                                      <p:cBhvr>
                                        <p:cTn id="86" dur="1" fill="hold">
                                          <p:stCondLst>
                                            <p:cond delay="0"/>
                                          </p:stCondLst>
                                        </p:cTn>
                                        <p:tgtEl>
                                          <p:spTgt spid="171"/>
                                        </p:tgtEl>
                                        <p:attrNameLst>
                                          <p:attrName>style.visibility</p:attrName>
                                        </p:attrNameLst>
                                      </p:cBhvr>
                                      <p:to>
                                        <p:strVal val="visible"/>
                                      </p:to>
                                    </p:set>
                                    <p:animEffect transition="in" filter="wipe(up)">
                                      <p:cBhvr>
                                        <p:cTn id="87" dur="500"/>
                                        <p:tgtEl>
                                          <p:spTgt spid="171"/>
                                        </p:tgtEl>
                                      </p:cBhvr>
                                    </p:animEffect>
                                  </p:childTnLst>
                                </p:cTn>
                              </p:par>
                            </p:childTnLst>
                          </p:cTn>
                        </p:par>
                        <p:par>
                          <p:cTn id="88" fill="hold">
                            <p:stCondLst>
                              <p:cond delay="10350"/>
                            </p:stCondLst>
                            <p:childTnLst>
                              <p:par>
                                <p:cTn id="89" presetID="22" presetClass="entr" presetSubtype="8" fill="hold" nodeType="afterEffect">
                                  <p:stCondLst>
                                    <p:cond delay="0"/>
                                  </p:stCondLst>
                                  <p:childTnLst>
                                    <p:set>
                                      <p:cBhvr>
                                        <p:cTn id="90" dur="1" fill="hold">
                                          <p:stCondLst>
                                            <p:cond delay="0"/>
                                          </p:stCondLst>
                                        </p:cTn>
                                        <p:tgtEl>
                                          <p:spTgt spid="175"/>
                                        </p:tgtEl>
                                        <p:attrNameLst>
                                          <p:attrName>style.visibility</p:attrName>
                                        </p:attrNameLst>
                                      </p:cBhvr>
                                      <p:to>
                                        <p:strVal val="visible"/>
                                      </p:to>
                                    </p:set>
                                    <p:animEffect transition="in" filter="wipe(left)">
                                      <p:cBhvr>
                                        <p:cTn id="91" dur="500"/>
                                        <p:tgtEl>
                                          <p:spTgt spid="175"/>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151"/>
                                        </p:tgtEl>
                                        <p:attrNameLst>
                                          <p:attrName>style.visibility</p:attrName>
                                        </p:attrNameLst>
                                      </p:cBhvr>
                                      <p:to>
                                        <p:strVal val="visible"/>
                                      </p:to>
                                    </p:set>
                                    <p:animEffect transition="in" filter="fade">
                                      <p:cBhvr>
                                        <p:cTn id="95" dur="500"/>
                                        <p:tgtEl>
                                          <p:spTgt spid="151"/>
                                        </p:tgtEl>
                                      </p:cBhvr>
                                    </p:animEffect>
                                  </p:childTnLst>
                                </p:cTn>
                              </p:par>
                            </p:childTnLst>
                          </p:cTn>
                        </p:par>
                        <p:par>
                          <p:cTn id="96" fill="hold">
                            <p:stCondLst>
                              <p:cond delay="11350"/>
                            </p:stCondLst>
                            <p:childTnLst>
                              <p:par>
                                <p:cTn id="97" presetID="22" presetClass="entr" presetSubtype="4" fill="hold" nodeType="afterEffect">
                                  <p:stCondLst>
                                    <p:cond delay="0"/>
                                  </p:stCondLst>
                                  <p:childTnLst>
                                    <p:set>
                                      <p:cBhvr>
                                        <p:cTn id="98" dur="1" fill="hold">
                                          <p:stCondLst>
                                            <p:cond delay="0"/>
                                          </p:stCondLst>
                                        </p:cTn>
                                        <p:tgtEl>
                                          <p:spTgt spid="150"/>
                                        </p:tgtEl>
                                        <p:attrNameLst>
                                          <p:attrName>style.visibility</p:attrName>
                                        </p:attrNameLst>
                                      </p:cBhvr>
                                      <p:to>
                                        <p:strVal val="visible"/>
                                      </p:to>
                                    </p:set>
                                    <p:animEffect transition="in" filter="wipe(down)">
                                      <p:cBhvr>
                                        <p:cTn id="99" dur="500"/>
                                        <p:tgtEl>
                                          <p:spTgt spid="150"/>
                                        </p:tgtEl>
                                      </p:cBhvr>
                                    </p:animEffect>
                                  </p:childTnLst>
                                </p:cTn>
                              </p:par>
                            </p:childTnLst>
                          </p:cTn>
                        </p:par>
                        <p:par>
                          <p:cTn id="100" fill="hold">
                            <p:stCondLst>
                              <p:cond delay="11850"/>
                            </p:stCondLst>
                            <p:childTnLst>
                              <p:par>
                                <p:cTn id="101" presetID="22" presetClass="entr" presetSubtype="8" fill="hold" nodeType="afterEffect">
                                  <p:stCondLst>
                                    <p:cond delay="0"/>
                                  </p:stCondLst>
                                  <p:childTnLst>
                                    <p:set>
                                      <p:cBhvr>
                                        <p:cTn id="102" dur="1" fill="hold">
                                          <p:stCondLst>
                                            <p:cond delay="0"/>
                                          </p:stCondLst>
                                        </p:cTn>
                                        <p:tgtEl>
                                          <p:spTgt spid="154"/>
                                        </p:tgtEl>
                                        <p:attrNameLst>
                                          <p:attrName>style.visibility</p:attrName>
                                        </p:attrNameLst>
                                      </p:cBhvr>
                                      <p:to>
                                        <p:strVal val="visible"/>
                                      </p:to>
                                    </p:set>
                                    <p:animEffect transition="in" filter="wipe(left)">
                                      <p:cBhvr>
                                        <p:cTn id="103" dur="500"/>
                                        <p:tgtEl>
                                          <p:spTgt spid="154"/>
                                        </p:tgtEl>
                                      </p:cBhvr>
                                    </p:animEffect>
                                  </p:childTnLst>
                                </p:cTn>
                              </p:par>
                            </p:childTnLst>
                          </p:cTn>
                        </p:par>
                        <p:par>
                          <p:cTn id="104" fill="hold">
                            <p:stCondLst>
                              <p:cond delay="12350"/>
                            </p:stCondLst>
                            <p:childTnLst>
                              <p:par>
                                <p:cTn id="105" presetID="10" presetClass="entr" presetSubtype="0" fill="hold" nodeType="afterEffect">
                                  <p:stCondLst>
                                    <p:cond delay="0"/>
                                  </p:stCondLst>
                                  <p:childTnLst>
                                    <p:set>
                                      <p:cBhvr>
                                        <p:cTn id="106" dur="1" fill="hold">
                                          <p:stCondLst>
                                            <p:cond delay="0"/>
                                          </p:stCondLst>
                                        </p:cTn>
                                        <p:tgtEl>
                                          <p:spTgt spid="178"/>
                                        </p:tgtEl>
                                        <p:attrNameLst>
                                          <p:attrName>style.visibility</p:attrName>
                                        </p:attrNameLst>
                                      </p:cBhvr>
                                      <p:to>
                                        <p:strVal val="visible"/>
                                      </p:to>
                                    </p:set>
                                    <p:animEffect transition="in" filter="fade">
                                      <p:cBhvr>
                                        <p:cTn id="107" dur="500"/>
                                        <p:tgtEl>
                                          <p:spTgt spid="178"/>
                                        </p:tgtEl>
                                      </p:cBhvr>
                                    </p:animEffect>
                                  </p:childTnLst>
                                </p:cTn>
                              </p:par>
                            </p:childTnLst>
                          </p:cTn>
                        </p:par>
                        <p:par>
                          <p:cTn id="108" fill="hold">
                            <p:stCondLst>
                              <p:cond delay="12850"/>
                            </p:stCondLst>
                            <p:childTnLst>
                              <p:par>
                                <p:cTn id="109" presetID="26" presetClass="emph" presetSubtype="0" fill="hold" nodeType="afterEffect">
                                  <p:stCondLst>
                                    <p:cond delay="0"/>
                                  </p:stCondLst>
                                  <p:childTnLst>
                                    <p:animEffect transition="out" filter="fade">
                                      <p:cBhvr>
                                        <p:cTn id="110" dur="500" tmFilter="0, 0; .2, .5; .8, .5; 1, 0"/>
                                        <p:tgtEl>
                                          <p:spTgt spid="178"/>
                                        </p:tgtEl>
                                      </p:cBhvr>
                                    </p:animEffect>
                                    <p:animScale>
                                      <p:cBhvr>
                                        <p:cTn id="111" dur="250" autoRev="1" fill="hold"/>
                                        <p:tgtEl>
                                          <p:spTgt spid="1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734708" y="3600104"/>
            <a:ext cx="1925032" cy="3286075"/>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6" name="Rectangle 6"/>
          <p:cNvSpPr>
            <a:spLocks noChangeArrowheads="1"/>
          </p:cNvSpPr>
          <p:nvPr/>
        </p:nvSpPr>
        <p:spPr bwMode="auto">
          <a:xfrm>
            <a:off x="3875602" y="4291168"/>
            <a:ext cx="1945730" cy="2595010"/>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7" name="Rectangle 7"/>
          <p:cNvSpPr>
            <a:spLocks noChangeArrowheads="1"/>
          </p:cNvSpPr>
          <p:nvPr/>
        </p:nvSpPr>
        <p:spPr bwMode="auto">
          <a:xfrm>
            <a:off x="6037197" y="4998362"/>
            <a:ext cx="1945730" cy="1887817"/>
          </a:xfrm>
          <a:prstGeom prst="rect">
            <a:avLst/>
          </a:prstGeom>
          <a:solidFill>
            <a:srgbClr val="FFC400"/>
          </a:solidFill>
          <a:ln>
            <a:noFill/>
          </a:ln>
          <a:extLst/>
        </p:spPr>
        <p:txBody>
          <a:bodyPr/>
          <a:lstStyle/>
          <a:p>
            <a:endParaRPr lang="zh-CN" altLang="en-US" sz="2800">
              <a:latin typeface="微软雅黑" pitchFamily="34" charset="-122"/>
              <a:ea typeface="微软雅黑" pitchFamily="34" charset="-122"/>
            </a:endParaRPr>
          </a:p>
        </p:txBody>
      </p:sp>
      <p:sp>
        <p:nvSpPr>
          <p:cNvPr id="68" name="Rectangle 8"/>
          <p:cNvSpPr>
            <a:spLocks noChangeArrowheads="1"/>
          </p:cNvSpPr>
          <p:nvPr/>
        </p:nvSpPr>
        <p:spPr bwMode="auto">
          <a:xfrm>
            <a:off x="8198788" y="2678536"/>
            <a:ext cx="1945730" cy="4207643"/>
          </a:xfrm>
          <a:prstGeom prst="rect">
            <a:avLst/>
          </a:prstGeom>
          <a:solidFill>
            <a:srgbClr val="005DA2"/>
          </a:solidFill>
          <a:ln>
            <a:noFill/>
          </a:ln>
          <a:extLst/>
        </p:spPr>
        <p:txBody>
          <a:bodyPr/>
          <a:lstStyle/>
          <a:p>
            <a:endParaRPr lang="zh-CN" altLang="en-US" sz="2800">
              <a:latin typeface="微软雅黑" pitchFamily="34" charset="-122"/>
              <a:ea typeface="微软雅黑" pitchFamily="34" charset="-122"/>
            </a:endParaRPr>
          </a:p>
        </p:txBody>
      </p:sp>
      <p:sp>
        <p:nvSpPr>
          <p:cNvPr id="69" name="TextBox 682"/>
          <p:cNvSpPr txBox="1"/>
          <p:nvPr/>
        </p:nvSpPr>
        <p:spPr>
          <a:xfrm>
            <a:off x="2129330" y="3792363"/>
            <a:ext cx="1243441" cy="70788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r>
              <a:rPr lang="en-US" altLang="zh-CN" sz="4000" dirty="0" smtClean="0">
                <a:solidFill>
                  <a:schemeClr val="bg1"/>
                </a:solidFill>
                <a:latin typeface="微软雅黑" pitchFamily="34" charset="-122"/>
                <a:ea typeface="微软雅黑" pitchFamily="34" charset="-122"/>
                <a:cs typeface="Arial" pitchFamily="34" charset="0"/>
              </a:rPr>
              <a:t>52%</a:t>
            </a:r>
            <a:endParaRPr lang="zh-CN" altLang="en-US" sz="4000" dirty="0">
              <a:solidFill>
                <a:schemeClr val="bg1"/>
              </a:solidFill>
              <a:latin typeface="微软雅黑" pitchFamily="34" charset="-122"/>
              <a:ea typeface="微软雅黑" pitchFamily="34" charset="-122"/>
              <a:cs typeface="Arial" pitchFamily="34" charset="0"/>
            </a:endParaRPr>
          </a:p>
        </p:txBody>
      </p:sp>
      <p:sp>
        <p:nvSpPr>
          <p:cNvPr id="70" name="TextBox 682"/>
          <p:cNvSpPr txBox="1"/>
          <p:nvPr/>
        </p:nvSpPr>
        <p:spPr>
          <a:xfrm>
            <a:off x="4281358" y="4468835"/>
            <a:ext cx="124344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45%</a:t>
            </a:r>
            <a:endParaRPr lang="zh-CN" altLang="en-US" dirty="0">
              <a:solidFill>
                <a:schemeClr val="bg1"/>
              </a:solidFill>
            </a:endParaRPr>
          </a:p>
        </p:txBody>
      </p:sp>
      <p:sp>
        <p:nvSpPr>
          <p:cNvPr id="71" name="TextBox 682"/>
          <p:cNvSpPr txBox="1"/>
          <p:nvPr/>
        </p:nvSpPr>
        <p:spPr>
          <a:xfrm>
            <a:off x="6419462" y="5050789"/>
            <a:ext cx="124344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39%</a:t>
            </a:r>
            <a:endParaRPr lang="zh-CN" altLang="en-US" dirty="0">
              <a:solidFill>
                <a:schemeClr val="bg1"/>
              </a:solidFill>
            </a:endParaRPr>
          </a:p>
        </p:txBody>
      </p:sp>
      <p:sp>
        <p:nvSpPr>
          <p:cNvPr id="72" name="TextBox 682"/>
          <p:cNvSpPr txBox="1"/>
          <p:nvPr/>
        </p:nvSpPr>
        <p:spPr>
          <a:xfrm>
            <a:off x="8558793" y="2843248"/>
            <a:ext cx="124344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Arial" pitchFamily="34" charset="0"/>
              </a:defRPr>
            </a:lvl1pPr>
            <a:lvl2pPr fontAlgn="base">
              <a:spcBef>
                <a:spcPct val="0"/>
              </a:spcBef>
              <a:spcAft>
                <a:spcPct val="0"/>
              </a:spcAft>
              <a:defRPr>
                <a:latin typeface="Calibri" pitchFamily="34" charset="0"/>
                <a:ea typeface="宋体" pitchFamily="2" charset="-122"/>
              </a:defRPr>
            </a:lvl2pPr>
            <a:lvl3pPr fontAlgn="base">
              <a:spcBef>
                <a:spcPct val="0"/>
              </a:spcBef>
              <a:spcAft>
                <a:spcPct val="0"/>
              </a:spcAft>
              <a:defRPr>
                <a:latin typeface="Calibri" pitchFamily="34" charset="0"/>
                <a:ea typeface="宋体" pitchFamily="2" charset="-122"/>
              </a:defRPr>
            </a:lvl3pPr>
            <a:lvl4pPr fontAlgn="base">
              <a:spcBef>
                <a:spcPct val="0"/>
              </a:spcBef>
              <a:spcAft>
                <a:spcPct val="0"/>
              </a:spcAft>
              <a:defRPr>
                <a:latin typeface="Calibri" pitchFamily="34" charset="0"/>
                <a:ea typeface="宋体" pitchFamily="2" charset="-122"/>
              </a:defRPr>
            </a:lvl4pPr>
            <a:lvl5pPr fontAlgn="base">
              <a:spcBef>
                <a:spcPct val="0"/>
              </a:spcBef>
              <a:spcAft>
                <a:spcPct val="0"/>
              </a:spcAft>
              <a:defRPr>
                <a:latin typeface="Calibri" pitchFamily="34" charset="0"/>
                <a:ea typeface="宋体" pitchFamily="2" charset="-122"/>
              </a:defRPr>
            </a:lvl5pPr>
            <a:lvl6pPr>
              <a:defRPr>
                <a:latin typeface="Calibri" pitchFamily="34" charset="0"/>
                <a:ea typeface="宋体" pitchFamily="2" charset="-122"/>
              </a:defRPr>
            </a:lvl6pPr>
            <a:lvl7pPr>
              <a:defRPr>
                <a:latin typeface="Calibri" pitchFamily="34" charset="0"/>
                <a:ea typeface="宋体" pitchFamily="2" charset="-122"/>
              </a:defRPr>
            </a:lvl7pPr>
            <a:lvl8pPr>
              <a:defRPr>
                <a:latin typeface="Calibri" pitchFamily="34" charset="0"/>
                <a:ea typeface="宋体" pitchFamily="2" charset="-122"/>
              </a:defRPr>
            </a:lvl8pPr>
            <a:lvl9pPr>
              <a:defRPr>
                <a:latin typeface="Calibri" pitchFamily="34" charset="0"/>
                <a:ea typeface="宋体" pitchFamily="2" charset="-122"/>
              </a:defRPr>
            </a:lvl9pPr>
          </a:lstStyle>
          <a:p>
            <a:r>
              <a:rPr lang="en-US" altLang="zh-CN" dirty="0">
                <a:solidFill>
                  <a:schemeClr val="bg1"/>
                </a:solidFill>
              </a:rPr>
              <a:t>70%</a:t>
            </a:r>
            <a:endParaRPr lang="zh-CN" altLang="en-US" dirty="0">
              <a:solidFill>
                <a:schemeClr val="bg1"/>
              </a:solidFill>
            </a:endParaRPr>
          </a:p>
        </p:txBody>
      </p:sp>
      <p:sp>
        <p:nvSpPr>
          <p:cNvPr id="74" name="Copyright Notice"/>
          <p:cNvSpPr>
            <a:spLocks/>
          </p:cNvSpPr>
          <p:nvPr/>
        </p:nvSpPr>
        <p:spPr bwMode="auto">
          <a:xfrm>
            <a:off x="1996668" y="3047473"/>
            <a:ext cx="1405803" cy="397832"/>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第一季度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5" name="Copyright Notice"/>
          <p:cNvSpPr>
            <a:spLocks/>
          </p:cNvSpPr>
          <p:nvPr/>
        </p:nvSpPr>
        <p:spPr bwMode="auto">
          <a:xfrm>
            <a:off x="4211830" y="3732038"/>
            <a:ext cx="1405803" cy="397832"/>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第二季度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6" name="Copyright Notice"/>
          <p:cNvSpPr>
            <a:spLocks/>
          </p:cNvSpPr>
          <p:nvPr/>
        </p:nvSpPr>
        <p:spPr bwMode="auto">
          <a:xfrm>
            <a:off x="6349934" y="4468835"/>
            <a:ext cx="1405803" cy="397832"/>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cap="small" dirty="0" smtClean="0">
                <a:solidFill>
                  <a:schemeClr val="tx1">
                    <a:lumMod val="85000"/>
                    <a:lumOff val="15000"/>
                  </a:schemeClr>
                </a:solidFill>
                <a:latin typeface="微软雅黑" pitchFamily="34" charset="-122"/>
                <a:ea typeface="微软雅黑" pitchFamily="34" charset="-122"/>
              </a:rPr>
              <a:t>第三季度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77" name="Copyright Notice"/>
          <p:cNvSpPr>
            <a:spLocks/>
          </p:cNvSpPr>
          <p:nvPr/>
        </p:nvSpPr>
        <p:spPr bwMode="auto">
          <a:xfrm>
            <a:off x="8499916" y="2127662"/>
            <a:ext cx="1405803" cy="397832"/>
          </a:xfrm>
          <a:prstGeom prst="rect">
            <a:avLst/>
          </a:prstGeom>
          <a:noFill/>
          <a:ln w="6350" cap="flat" cmpd="sng" algn="ctr">
            <a:noFill/>
            <a:prstDash val="solid"/>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smtClean="0">
                <a:solidFill>
                  <a:schemeClr val="tx1">
                    <a:lumMod val="85000"/>
                    <a:lumOff val="15000"/>
                  </a:schemeClr>
                </a:solidFill>
                <a:latin typeface="微软雅黑" pitchFamily="34" charset="-122"/>
                <a:ea typeface="微软雅黑" pitchFamily="34" charset="-122"/>
              </a:rPr>
              <a:t>第四季度</a:t>
            </a:r>
            <a:endParaRPr lang="en-US" sz="2400" cap="small" dirty="0">
              <a:solidFill>
                <a:schemeClr val="tx1">
                  <a:lumMod val="85000"/>
                  <a:lumOff val="15000"/>
                </a:schemeClr>
              </a:solidFill>
              <a:latin typeface="微软雅黑" pitchFamily="34" charset="-122"/>
              <a:ea typeface="微软雅黑" pitchFamily="34" charset="-122"/>
            </a:endParaRPr>
          </a:p>
        </p:txBody>
      </p:sp>
      <p:sp>
        <p:nvSpPr>
          <p:cNvPr id="16" name="矩形 15"/>
          <p:cNvSpPr/>
          <p:nvPr/>
        </p:nvSpPr>
        <p:spPr>
          <a:xfrm>
            <a:off x="1633615" y="1160960"/>
            <a:ext cx="4217540" cy="1692771"/>
          </a:xfrm>
          <a:prstGeom prst="rect">
            <a:avLst/>
          </a:prstGeom>
        </p:spPr>
        <p:txBody>
          <a:bodyPr wrap="square">
            <a:spAutoFit/>
          </a:bodyPr>
          <a:lstStyle/>
          <a:p>
            <a:pPr>
              <a:lnSpc>
                <a:spcPct val="200000"/>
              </a:lnSpc>
            </a:pPr>
            <a:r>
              <a:rPr lang="zh-CN" altLang="en-US" sz="2000" b="1" dirty="0" smtClean="0">
                <a:solidFill>
                  <a:srgbClr val="005DA2"/>
                </a:solidFill>
                <a:latin typeface="微软雅黑" pitchFamily="34" charset="-122"/>
                <a:ea typeface="微软雅黑" pitchFamily="34" charset="-122"/>
              </a:rPr>
              <a:t>点击添加小标题</a:t>
            </a:r>
            <a:endParaRPr lang="en-US" altLang="zh-CN" sz="2000" b="1" dirty="0" smtClean="0">
              <a:solidFill>
                <a:srgbClr val="005DA2"/>
              </a:solidFill>
              <a:latin typeface="微软雅黑" pitchFamily="34" charset="-122"/>
              <a:ea typeface="微软雅黑" pitchFamily="34" charset="-122"/>
            </a:endParaRPr>
          </a:p>
          <a:p>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7"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752146448"/>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5353" y="2165588"/>
            <a:ext cx="4317669" cy="14401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48023" y="2165588"/>
            <a:ext cx="4317669" cy="14401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5503425"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6" name="TextBox 45"/>
          <p:cNvSpPr txBox="1"/>
          <p:nvPr/>
        </p:nvSpPr>
        <p:spPr>
          <a:xfrm>
            <a:off x="5031296"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7" name="TextBox 46"/>
          <p:cNvSpPr txBox="1"/>
          <p:nvPr/>
        </p:nvSpPr>
        <p:spPr>
          <a:xfrm>
            <a:off x="4551556"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8" name="TextBox 47"/>
          <p:cNvSpPr txBox="1"/>
          <p:nvPr/>
        </p:nvSpPr>
        <p:spPr>
          <a:xfrm>
            <a:off x="4071815"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49" name="TextBox 48"/>
          <p:cNvSpPr txBox="1"/>
          <p:nvPr/>
        </p:nvSpPr>
        <p:spPr>
          <a:xfrm>
            <a:off x="3592074"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0" name="TextBox 49"/>
          <p:cNvSpPr txBox="1"/>
          <p:nvPr/>
        </p:nvSpPr>
        <p:spPr>
          <a:xfrm>
            <a:off x="3112334"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1" name="TextBox 50"/>
          <p:cNvSpPr txBox="1"/>
          <p:nvPr/>
        </p:nvSpPr>
        <p:spPr>
          <a:xfrm>
            <a:off x="2632593"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2" name="TextBox 51"/>
          <p:cNvSpPr txBox="1"/>
          <p:nvPr/>
        </p:nvSpPr>
        <p:spPr>
          <a:xfrm>
            <a:off x="2152853"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3" name="TextBox 52"/>
          <p:cNvSpPr txBox="1"/>
          <p:nvPr/>
        </p:nvSpPr>
        <p:spPr>
          <a:xfrm>
            <a:off x="1673112"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4" name="TextBox 53"/>
          <p:cNvSpPr txBox="1"/>
          <p:nvPr/>
        </p:nvSpPr>
        <p:spPr>
          <a:xfrm>
            <a:off x="1148516" y="1867104"/>
            <a:ext cx="544987" cy="338554"/>
          </a:xfrm>
          <a:prstGeom prst="rect">
            <a:avLst/>
          </a:prstGeom>
          <a:noFill/>
        </p:spPr>
        <p:txBody>
          <a:bodyPr wrap="none" rtlCol="0">
            <a:spAutoFit/>
          </a:bodyPr>
          <a:lstStyle/>
          <a:p>
            <a:r>
              <a:rPr lang="en-US" altLang="zh-CN" sz="1600" dirty="0" smtClean="0">
                <a:solidFill>
                  <a:schemeClr val="tx1">
                    <a:lumMod val="85000"/>
                    <a:lumOff val="15000"/>
                  </a:schemeClr>
                </a:solidFill>
                <a:latin typeface="微软雅黑" pitchFamily="34" charset="-122"/>
                <a:ea typeface="微软雅黑" pitchFamily="34" charset="-122"/>
              </a:rPr>
              <a:t>100</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55" name="TextBox 54"/>
          <p:cNvSpPr txBox="1"/>
          <p:nvPr/>
        </p:nvSpPr>
        <p:spPr>
          <a:xfrm>
            <a:off x="6068167"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6" name="TextBox 55"/>
          <p:cNvSpPr txBox="1"/>
          <p:nvPr/>
        </p:nvSpPr>
        <p:spPr>
          <a:xfrm>
            <a:off x="6545781"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20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7" name="TextBox 56"/>
          <p:cNvSpPr txBox="1"/>
          <p:nvPr/>
        </p:nvSpPr>
        <p:spPr>
          <a:xfrm>
            <a:off x="7025522"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30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8" name="TextBox 57"/>
          <p:cNvSpPr txBox="1"/>
          <p:nvPr/>
        </p:nvSpPr>
        <p:spPr>
          <a:xfrm>
            <a:off x="7505263"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40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59" name="TextBox 58"/>
          <p:cNvSpPr txBox="1"/>
          <p:nvPr/>
        </p:nvSpPr>
        <p:spPr>
          <a:xfrm>
            <a:off x="7985003"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50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0" name="TextBox 59"/>
          <p:cNvSpPr txBox="1"/>
          <p:nvPr/>
        </p:nvSpPr>
        <p:spPr>
          <a:xfrm>
            <a:off x="8464744"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60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1" name="TextBox 60"/>
          <p:cNvSpPr txBox="1"/>
          <p:nvPr/>
        </p:nvSpPr>
        <p:spPr>
          <a:xfrm>
            <a:off x="8944485"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70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2" name="TextBox 61"/>
          <p:cNvSpPr txBox="1"/>
          <p:nvPr/>
        </p:nvSpPr>
        <p:spPr>
          <a:xfrm>
            <a:off x="9424225"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80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3" name="TextBox 62"/>
          <p:cNvSpPr txBox="1"/>
          <p:nvPr/>
        </p:nvSpPr>
        <p:spPr>
          <a:xfrm>
            <a:off x="9903966" y="1867104"/>
            <a:ext cx="424839"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90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4" name="TextBox 63"/>
          <p:cNvSpPr txBox="1"/>
          <p:nvPr/>
        </p:nvSpPr>
        <p:spPr>
          <a:xfrm>
            <a:off x="10338855" y="1867104"/>
            <a:ext cx="544987" cy="338554"/>
          </a:xfrm>
          <a:prstGeom prst="rect">
            <a:avLst/>
          </a:prstGeom>
          <a:noFill/>
        </p:spPr>
        <p:txBody>
          <a:bodyPr wrap="none" rtlCol="0">
            <a:spAutoFit/>
          </a:bodyPr>
          <a:lstStyle/>
          <a:p>
            <a:r>
              <a:rPr lang="en-US" altLang="zh-CN" sz="1600" smtClean="0">
                <a:solidFill>
                  <a:schemeClr val="tx1">
                    <a:lumMod val="85000"/>
                    <a:lumOff val="15000"/>
                  </a:schemeClr>
                </a:solidFill>
                <a:latin typeface="微软雅黑" pitchFamily="34" charset="-122"/>
                <a:ea typeface="微软雅黑" pitchFamily="34" charset="-122"/>
              </a:rPr>
              <a:t>100</a:t>
            </a:r>
            <a:endParaRPr lang="zh-CN" altLang="en-US" sz="1600">
              <a:solidFill>
                <a:schemeClr val="tx1">
                  <a:lumMod val="85000"/>
                  <a:lumOff val="15000"/>
                </a:schemeClr>
              </a:solidFill>
              <a:latin typeface="微软雅黑" pitchFamily="34" charset="-122"/>
              <a:ea typeface="微软雅黑" pitchFamily="34" charset="-122"/>
            </a:endParaRPr>
          </a:p>
        </p:txBody>
      </p:sp>
      <p:sp>
        <p:nvSpPr>
          <p:cNvPr id="65" name="五边形 64"/>
          <p:cNvSpPr/>
          <p:nvPr/>
        </p:nvSpPr>
        <p:spPr>
          <a:xfrm flipH="1">
            <a:off x="2516817" y="2707699"/>
            <a:ext cx="3176205"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6" name="五边形 65"/>
          <p:cNvSpPr/>
          <p:nvPr/>
        </p:nvSpPr>
        <p:spPr>
          <a:xfrm flipH="1">
            <a:off x="3739661" y="3259760"/>
            <a:ext cx="1953361"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7" name="五边形 66"/>
          <p:cNvSpPr/>
          <p:nvPr/>
        </p:nvSpPr>
        <p:spPr>
          <a:xfrm flipH="1">
            <a:off x="2996558" y="3811821"/>
            <a:ext cx="2696464"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8" name="五边形 67"/>
          <p:cNvSpPr/>
          <p:nvPr/>
        </p:nvSpPr>
        <p:spPr>
          <a:xfrm flipH="1">
            <a:off x="1406387" y="4363882"/>
            <a:ext cx="4286636"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9" name="五边形 68"/>
          <p:cNvSpPr/>
          <p:nvPr/>
        </p:nvSpPr>
        <p:spPr>
          <a:xfrm flipH="1">
            <a:off x="2152853" y="4915943"/>
            <a:ext cx="3540170"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0" name="五边形 69"/>
          <p:cNvSpPr/>
          <p:nvPr/>
        </p:nvSpPr>
        <p:spPr>
          <a:xfrm flipH="1">
            <a:off x="3294316" y="5468004"/>
            <a:ext cx="2398706"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1" name="五边形 70"/>
          <p:cNvSpPr/>
          <p:nvPr/>
        </p:nvSpPr>
        <p:spPr>
          <a:xfrm flipH="1">
            <a:off x="4253797" y="6020538"/>
            <a:ext cx="1439225" cy="324000"/>
          </a:xfrm>
          <a:prstGeom prst="homePlat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2" name="TextBox 71"/>
          <p:cNvSpPr txBox="1"/>
          <p:nvPr/>
        </p:nvSpPr>
        <p:spPr>
          <a:xfrm>
            <a:off x="1531428" y="2704521"/>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a:t>
            </a:r>
            <a:r>
              <a:rPr lang="zh-CN" altLang="en-US" sz="1600" dirty="0" smtClean="0">
                <a:solidFill>
                  <a:schemeClr val="tx1">
                    <a:lumMod val="85000"/>
                    <a:lumOff val="15000"/>
                  </a:schemeClr>
                </a:solidFill>
                <a:latin typeface="微软雅黑" pitchFamily="34" charset="-122"/>
                <a:ea typeface="微软雅黑" pitchFamily="34" charset="-122"/>
              </a:rPr>
              <a:t>文字</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73" name="TextBox 72"/>
          <p:cNvSpPr txBox="1"/>
          <p:nvPr/>
        </p:nvSpPr>
        <p:spPr>
          <a:xfrm>
            <a:off x="2730389" y="3257207"/>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4" name="TextBox 73"/>
          <p:cNvSpPr txBox="1"/>
          <p:nvPr/>
        </p:nvSpPr>
        <p:spPr>
          <a:xfrm>
            <a:off x="2015202" y="3808879"/>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5" name="TextBox 74"/>
          <p:cNvSpPr txBox="1"/>
          <p:nvPr/>
        </p:nvSpPr>
        <p:spPr>
          <a:xfrm>
            <a:off x="482237" y="4352593"/>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6" name="TextBox 75"/>
          <p:cNvSpPr txBox="1"/>
          <p:nvPr/>
        </p:nvSpPr>
        <p:spPr>
          <a:xfrm>
            <a:off x="1233442" y="4912765"/>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7" name="TextBox 76"/>
          <p:cNvSpPr txBox="1"/>
          <p:nvPr/>
        </p:nvSpPr>
        <p:spPr>
          <a:xfrm>
            <a:off x="2282862" y="5465451"/>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8" name="TextBox 77"/>
          <p:cNvSpPr txBox="1"/>
          <p:nvPr/>
        </p:nvSpPr>
        <p:spPr>
          <a:xfrm>
            <a:off x="3234286" y="6017123"/>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79" name="五边形 78"/>
          <p:cNvSpPr/>
          <p:nvPr/>
        </p:nvSpPr>
        <p:spPr>
          <a:xfrm>
            <a:off x="6248023" y="2707699"/>
            <a:ext cx="1621204"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0" name="五边形 79"/>
          <p:cNvSpPr/>
          <p:nvPr/>
        </p:nvSpPr>
        <p:spPr>
          <a:xfrm>
            <a:off x="6248024" y="3259760"/>
            <a:ext cx="3060426"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1" name="五边形 80"/>
          <p:cNvSpPr/>
          <p:nvPr/>
        </p:nvSpPr>
        <p:spPr>
          <a:xfrm>
            <a:off x="6248023" y="3811821"/>
            <a:ext cx="1918963"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2" name="五边形 81"/>
          <p:cNvSpPr/>
          <p:nvPr/>
        </p:nvSpPr>
        <p:spPr>
          <a:xfrm>
            <a:off x="6248022" y="4363882"/>
            <a:ext cx="4090832"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3" name="五边形 82"/>
          <p:cNvSpPr/>
          <p:nvPr/>
        </p:nvSpPr>
        <p:spPr>
          <a:xfrm>
            <a:off x="6248023" y="4915943"/>
            <a:ext cx="3358185"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4" name="五边形 83"/>
          <p:cNvSpPr/>
          <p:nvPr/>
        </p:nvSpPr>
        <p:spPr>
          <a:xfrm>
            <a:off x="6248023" y="5468004"/>
            <a:ext cx="3655943"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5" name="五边形 84"/>
          <p:cNvSpPr/>
          <p:nvPr/>
        </p:nvSpPr>
        <p:spPr>
          <a:xfrm>
            <a:off x="6248023" y="6020538"/>
            <a:ext cx="2878444" cy="324000"/>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6" name="TextBox 85"/>
          <p:cNvSpPr txBox="1"/>
          <p:nvPr/>
        </p:nvSpPr>
        <p:spPr>
          <a:xfrm>
            <a:off x="7931009" y="2704521"/>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7" name="TextBox 86"/>
          <p:cNvSpPr txBox="1"/>
          <p:nvPr/>
        </p:nvSpPr>
        <p:spPr>
          <a:xfrm>
            <a:off x="9385001" y="3268497"/>
            <a:ext cx="543385" cy="307777"/>
          </a:xfrm>
          <a:prstGeom prst="rect">
            <a:avLst/>
          </a:prstGeom>
          <a:noFill/>
        </p:spPr>
        <p:txBody>
          <a:bodyPr wrap="none" rtlCol="0">
            <a:spAutoFit/>
          </a:bodyPr>
          <a:lstStyle/>
          <a:p>
            <a:r>
              <a:rPr lang="zh-CN" altLang="en-US" sz="1400" smtClean="0">
                <a:solidFill>
                  <a:schemeClr val="tx1">
                    <a:lumMod val="85000"/>
                    <a:lumOff val="15000"/>
                  </a:schemeClr>
                </a:solidFill>
                <a:latin typeface="微软雅黑" pitchFamily="34" charset="-122"/>
                <a:ea typeface="微软雅黑" pitchFamily="34" charset="-122"/>
              </a:rPr>
              <a:t>文字</a:t>
            </a:r>
            <a:endParaRPr lang="zh-CN" altLang="en-US" sz="1400">
              <a:solidFill>
                <a:schemeClr val="tx1">
                  <a:lumMod val="85000"/>
                  <a:lumOff val="15000"/>
                </a:schemeClr>
              </a:solidFill>
              <a:latin typeface="微软雅黑" pitchFamily="34" charset="-122"/>
              <a:ea typeface="微软雅黑" pitchFamily="34" charset="-122"/>
            </a:endParaRPr>
          </a:p>
        </p:txBody>
      </p:sp>
      <p:sp>
        <p:nvSpPr>
          <p:cNvPr id="88" name="TextBox 87"/>
          <p:cNvSpPr txBox="1"/>
          <p:nvPr/>
        </p:nvSpPr>
        <p:spPr>
          <a:xfrm>
            <a:off x="8211059" y="3808879"/>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89" name="TextBox 88"/>
          <p:cNvSpPr txBox="1"/>
          <p:nvPr/>
        </p:nvSpPr>
        <p:spPr>
          <a:xfrm>
            <a:off x="10316292" y="4352593"/>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0" name="TextBox 89"/>
          <p:cNvSpPr txBox="1"/>
          <p:nvPr/>
        </p:nvSpPr>
        <p:spPr>
          <a:xfrm>
            <a:off x="9657099" y="4912765"/>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1" name="TextBox 90"/>
          <p:cNvSpPr txBox="1"/>
          <p:nvPr/>
        </p:nvSpPr>
        <p:spPr>
          <a:xfrm>
            <a:off x="9922097" y="5465451"/>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2" name="TextBox 91"/>
          <p:cNvSpPr txBox="1"/>
          <p:nvPr/>
        </p:nvSpPr>
        <p:spPr>
          <a:xfrm>
            <a:off x="9222242" y="6017123"/>
            <a:ext cx="1004749" cy="338554"/>
          </a:xfrm>
          <a:prstGeom prst="rect">
            <a:avLst/>
          </a:prstGeom>
          <a:noFill/>
        </p:spPr>
        <p:txBody>
          <a:bodyPr wrap="none" rtlCol="0">
            <a:spAutoFit/>
          </a:bodyPr>
          <a:lstStyle/>
          <a:p>
            <a:r>
              <a:rPr lang="zh-CN" altLang="en-US" sz="1600" dirty="0">
                <a:solidFill>
                  <a:schemeClr val="tx1">
                    <a:lumMod val="85000"/>
                    <a:lumOff val="15000"/>
                  </a:schemeClr>
                </a:solidFill>
                <a:latin typeface="微软雅黑" pitchFamily="34" charset="-122"/>
                <a:ea typeface="微软雅黑" pitchFamily="34" charset="-122"/>
              </a:rPr>
              <a:t>输入文字</a:t>
            </a:r>
          </a:p>
        </p:txBody>
      </p:sp>
      <p:sp>
        <p:nvSpPr>
          <p:cNvPr id="93" name="TextBox 92"/>
          <p:cNvSpPr txBox="1"/>
          <p:nvPr/>
        </p:nvSpPr>
        <p:spPr>
          <a:xfrm>
            <a:off x="5787739" y="2669644"/>
            <a:ext cx="365568"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A</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4" name="TextBox 93"/>
          <p:cNvSpPr txBox="1"/>
          <p:nvPr/>
        </p:nvSpPr>
        <p:spPr>
          <a:xfrm>
            <a:off x="5787738" y="3221705"/>
            <a:ext cx="344742"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B</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5" name="TextBox 94"/>
          <p:cNvSpPr txBox="1"/>
          <p:nvPr/>
        </p:nvSpPr>
        <p:spPr>
          <a:xfrm>
            <a:off x="5787739" y="3773766"/>
            <a:ext cx="355956"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C</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6" name="TextBox 95"/>
          <p:cNvSpPr txBox="1"/>
          <p:nvPr/>
        </p:nvSpPr>
        <p:spPr>
          <a:xfrm>
            <a:off x="5787738" y="4325827"/>
            <a:ext cx="379985"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D</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7" name="TextBox 96"/>
          <p:cNvSpPr txBox="1"/>
          <p:nvPr/>
        </p:nvSpPr>
        <p:spPr>
          <a:xfrm>
            <a:off x="5787739" y="4877888"/>
            <a:ext cx="325518"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E</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8" name="TextBox 97"/>
          <p:cNvSpPr txBox="1"/>
          <p:nvPr/>
        </p:nvSpPr>
        <p:spPr>
          <a:xfrm>
            <a:off x="5787739" y="5429949"/>
            <a:ext cx="320713"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F</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99" name="TextBox 98"/>
          <p:cNvSpPr txBox="1"/>
          <p:nvPr/>
        </p:nvSpPr>
        <p:spPr>
          <a:xfrm>
            <a:off x="5787739" y="5982012"/>
            <a:ext cx="375180" cy="400110"/>
          </a:xfrm>
          <a:prstGeom prst="rect">
            <a:avLst/>
          </a:prstGeom>
          <a:noFill/>
        </p:spPr>
        <p:txBody>
          <a:bodyPr wrap="none" rtlCol="0">
            <a:spAutoFit/>
          </a:bodyPr>
          <a:lstStyle/>
          <a:p>
            <a:r>
              <a:rPr lang="en-US" altLang="zh-CN" sz="2000" smtClean="0">
                <a:solidFill>
                  <a:schemeClr val="tx1">
                    <a:lumMod val="85000"/>
                    <a:lumOff val="15000"/>
                  </a:schemeClr>
                </a:solidFill>
                <a:latin typeface="微软雅黑" pitchFamily="34" charset="-122"/>
                <a:ea typeface="微软雅黑" pitchFamily="34" charset="-122"/>
              </a:rPr>
              <a:t>G</a:t>
            </a:r>
            <a:endParaRPr lang="zh-CN" altLang="en-US" sz="2000">
              <a:solidFill>
                <a:schemeClr val="tx1">
                  <a:lumMod val="85000"/>
                  <a:lumOff val="15000"/>
                </a:schemeClr>
              </a:solidFill>
              <a:latin typeface="微软雅黑" pitchFamily="34" charset="-122"/>
              <a:ea typeface="微软雅黑" pitchFamily="34" charset="-122"/>
            </a:endParaRPr>
          </a:p>
        </p:txBody>
      </p:sp>
      <p:sp>
        <p:nvSpPr>
          <p:cNvPr id="100" name="矩形 99"/>
          <p:cNvSpPr/>
          <p:nvPr/>
        </p:nvSpPr>
        <p:spPr>
          <a:xfrm>
            <a:off x="4152256" y="1053530"/>
            <a:ext cx="38399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01" name="文本框 2"/>
          <p:cNvSpPr txBox="1"/>
          <p:nvPr/>
        </p:nvSpPr>
        <p:spPr>
          <a:xfrm>
            <a:off x="1139584"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3669451829"/>
      </p:ext>
    </p:extLst>
  </p:cSld>
  <p:clrMapOvr>
    <a:masterClrMapping/>
  </p:clrMapOvr>
  <mc:AlternateContent xmlns:mc="http://schemas.openxmlformats.org/markup-compatibility/2006">
    <mc:Choice xmlns:p14="http://schemas.microsoft.com/office/powerpoint/2010/main" xmlns="" Requires="p14">
      <p:transition spd="slow" p14:dur="900" advClick="0" advTm="0">
        <p14:warp dir="in"/>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42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47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58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1300086" y="5480043"/>
            <a:ext cx="288738" cy="29527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4" name="椭圆 13"/>
          <p:cNvSpPr/>
          <p:nvPr/>
        </p:nvSpPr>
        <p:spPr bwMode="auto">
          <a:xfrm rot="285728">
            <a:off x="2097796" y="4754033"/>
            <a:ext cx="288738" cy="29527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5" name="椭圆 14"/>
          <p:cNvSpPr/>
          <p:nvPr/>
        </p:nvSpPr>
        <p:spPr bwMode="auto">
          <a:xfrm rot="20925770">
            <a:off x="3153516" y="4072681"/>
            <a:ext cx="287151" cy="29527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椭圆 24"/>
          <p:cNvSpPr/>
          <p:nvPr/>
        </p:nvSpPr>
        <p:spPr bwMode="auto">
          <a:xfrm rot="21146216">
            <a:off x="3954565" y="4849588"/>
            <a:ext cx="288738" cy="29527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6" name="椭圆 25"/>
          <p:cNvSpPr/>
          <p:nvPr/>
        </p:nvSpPr>
        <p:spPr bwMode="auto">
          <a:xfrm rot="372077">
            <a:off x="5868599" y="4355138"/>
            <a:ext cx="287151" cy="29527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7" name="椭圆 26"/>
          <p:cNvSpPr/>
          <p:nvPr/>
        </p:nvSpPr>
        <p:spPr bwMode="auto">
          <a:xfrm rot="444650">
            <a:off x="6788281" y="3778325"/>
            <a:ext cx="287151" cy="293687"/>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椭圆 27"/>
          <p:cNvSpPr/>
          <p:nvPr/>
        </p:nvSpPr>
        <p:spPr bwMode="auto">
          <a:xfrm rot="411978">
            <a:off x="7491014" y="3065558"/>
            <a:ext cx="288738" cy="293688"/>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椭圆 28"/>
          <p:cNvSpPr/>
          <p:nvPr/>
        </p:nvSpPr>
        <p:spPr bwMode="auto">
          <a:xfrm rot="434902">
            <a:off x="8976237" y="2146980"/>
            <a:ext cx="288738" cy="293687"/>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椭圆 29"/>
          <p:cNvSpPr/>
          <p:nvPr/>
        </p:nvSpPr>
        <p:spPr bwMode="auto">
          <a:xfrm rot="1654378">
            <a:off x="10106459" y="1552763"/>
            <a:ext cx="287151" cy="29527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文本框 30"/>
          <p:cNvSpPr txBox="1">
            <a:spLocks noChangeArrowheads="1"/>
          </p:cNvSpPr>
          <p:nvPr/>
        </p:nvSpPr>
        <p:spPr bwMode="auto">
          <a:xfrm>
            <a:off x="1095869" y="6131039"/>
            <a:ext cx="78047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3</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2" name="文本框 31"/>
          <p:cNvSpPr txBox="1">
            <a:spLocks noChangeArrowheads="1"/>
          </p:cNvSpPr>
          <p:nvPr/>
        </p:nvSpPr>
        <p:spPr bwMode="auto">
          <a:xfrm>
            <a:off x="1913128" y="6131039"/>
            <a:ext cx="78047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4</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3" name="文本框 32"/>
          <p:cNvSpPr txBox="1">
            <a:spLocks noChangeArrowheads="1"/>
          </p:cNvSpPr>
          <p:nvPr/>
        </p:nvSpPr>
        <p:spPr bwMode="auto">
          <a:xfrm>
            <a:off x="2942517" y="6131039"/>
            <a:ext cx="78047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5</a:t>
            </a:r>
            <a:r>
              <a:rPr lang="zh-CN" altLang="en-US" sz="1800" dirty="0">
                <a:solidFill>
                  <a:schemeClr val="tx1">
                    <a:lumMod val="85000"/>
                    <a:lumOff val="15000"/>
                  </a:schemeClr>
                </a:solidFill>
                <a:latin typeface="微软雅黑" pitchFamily="34" charset="-122"/>
                <a:ea typeface="微软雅黑" pitchFamily="34" charset="-122"/>
                <a:cs typeface="Arial" pitchFamily="34" charset="0"/>
              </a:rPr>
              <a:t>月份</a:t>
            </a:r>
          </a:p>
        </p:txBody>
      </p:sp>
      <p:sp>
        <p:nvSpPr>
          <p:cNvPr id="34" name="文本框 33"/>
          <p:cNvSpPr txBox="1">
            <a:spLocks noChangeArrowheads="1"/>
          </p:cNvSpPr>
          <p:nvPr/>
        </p:nvSpPr>
        <p:spPr bwMode="auto">
          <a:xfrm>
            <a:off x="3711953" y="6131039"/>
            <a:ext cx="78047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6</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5" name="文本框 34"/>
          <p:cNvSpPr txBox="1">
            <a:spLocks noChangeArrowheads="1"/>
          </p:cNvSpPr>
          <p:nvPr/>
        </p:nvSpPr>
        <p:spPr bwMode="auto">
          <a:xfrm>
            <a:off x="5709315" y="6131039"/>
            <a:ext cx="78047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8</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6" name="文本框 35"/>
          <p:cNvSpPr txBox="1">
            <a:spLocks noChangeArrowheads="1"/>
          </p:cNvSpPr>
          <p:nvPr/>
        </p:nvSpPr>
        <p:spPr bwMode="auto">
          <a:xfrm>
            <a:off x="6668451" y="6131039"/>
            <a:ext cx="78047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9</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7" name="文本框 36"/>
          <p:cNvSpPr txBox="1">
            <a:spLocks noChangeArrowheads="1"/>
          </p:cNvSpPr>
          <p:nvPr/>
        </p:nvSpPr>
        <p:spPr bwMode="auto">
          <a:xfrm>
            <a:off x="7465083" y="6131039"/>
            <a:ext cx="915039"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10</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8" name="文本框 37"/>
          <p:cNvSpPr txBox="1">
            <a:spLocks noChangeArrowheads="1"/>
          </p:cNvSpPr>
          <p:nvPr/>
        </p:nvSpPr>
        <p:spPr bwMode="auto">
          <a:xfrm>
            <a:off x="8830352" y="6131039"/>
            <a:ext cx="915039"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11</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39" name="文本框 38"/>
          <p:cNvSpPr txBox="1">
            <a:spLocks noChangeArrowheads="1"/>
          </p:cNvSpPr>
          <p:nvPr/>
        </p:nvSpPr>
        <p:spPr bwMode="auto">
          <a:xfrm>
            <a:off x="9960146" y="6131039"/>
            <a:ext cx="915039"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12</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40" name="文本框 39"/>
          <p:cNvSpPr txBox="1">
            <a:spLocks noChangeArrowheads="1"/>
          </p:cNvSpPr>
          <p:nvPr/>
        </p:nvSpPr>
        <p:spPr bwMode="auto">
          <a:xfrm>
            <a:off x="1746368" y="5414665"/>
            <a:ext cx="1568639" cy="369332"/>
          </a:xfrm>
          <a:prstGeom prst="rect">
            <a:avLst/>
          </a:prstGeom>
          <a:noFill/>
          <a:ln w="9525">
            <a:noFill/>
            <a:miter lim="800000"/>
            <a:headEnd/>
            <a:tailEnd/>
          </a:ln>
        </p:spPr>
        <p:txBody>
          <a:bodyPr wrap="none">
            <a:spAutoFit/>
          </a:bodyPr>
          <a:lstStyle/>
          <a:p>
            <a:r>
              <a:rPr lang="zh-CN" altLang="en-US" sz="1800" dirty="0" smtClean="0">
                <a:solidFill>
                  <a:schemeClr val="tx1">
                    <a:lumMod val="75000"/>
                    <a:lumOff val="25000"/>
                  </a:schemeClr>
                </a:solidFill>
                <a:latin typeface="Calibri" pitchFamily="34" charset="0"/>
                <a:ea typeface="微软雅黑" pitchFamily="34" charset="-122"/>
              </a:rPr>
              <a:t>添加文字内容</a:t>
            </a:r>
            <a:endParaRPr lang="zh-CN" altLang="en-US" sz="1800" dirty="0">
              <a:solidFill>
                <a:schemeClr val="tx1">
                  <a:lumMod val="75000"/>
                  <a:lumOff val="25000"/>
                </a:schemeClr>
              </a:solidFill>
              <a:latin typeface="Calibri" pitchFamily="34" charset="0"/>
              <a:ea typeface="微软雅黑" pitchFamily="34" charset="-122"/>
            </a:endParaRPr>
          </a:p>
        </p:txBody>
      </p:sp>
      <p:sp>
        <p:nvSpPr>
          <p:cNvPr id="41" name="文本框 40"/>
          <p:cNvSpPr txBox="1">
            <a:spLocks noChangeArrowheads="1"/>
          </p:cNvSpPr>
          <p:nvPr/>
        </p:nvSpPr>
        <p:spPr bwMode="auto">
          <a:xfrm>
            <a:off x="482237" y="4680060"/>
            <a:ext cx="1568639" cy="369332"/>
          </a:xfrm>
          <a:prstGeom prst="rect">
            <a:avLst/>
          </a:prstGeom>
          <a:noFill/>
          <a:ln w="9525">
            <a:noFill/>
            <a:miter lim="800000"/>
            <a:headEnd/>
            <a:tailEnd/>
          </a:ln>
        </p:spPr>
        <p:txBody>
          <a:bodyPr wrap="none">
            <a:spAutoFit/>
          </a:bodyPr>
          <a:lstStyle/>
          <a:p>
            <a:r>
              <a:rPr lang="zh-CN" altLang="en-US" sz="1800" dirty="0" smtClean="0">
                <a:solidFill>
                  <a:schemeClr val="tx1">
                    <a:lumMod val="75000"/>
                    <a:lumOff val="25000"/>
                  </a:schemeClr>
                </a:solidFill>
                <a:latin typeface="Calibri" pitchFamily="34" charset="0"/>
                <a:ea typeface="微软雅黑" pitchFamily="34" charset="-122"/>
              </a:rPr>
              <a:t>添加文字内容</a:t>
            </a:r>
            <a:endParaRPr lang="zh-CN" altLang="en-US" sz="1800" dirty="0">
              <a:solidFill>
                <a:schemeClr val="tx1">
                  <a:lumMod val="75000"/>
                  <a:lumOff val="25000"/>
                </a:schemeClr>
              </a:solidFill>
              <a:latin typeface="Calibri" pitchFamily="34" charset="0"/>
              <a:ea typeface="微软雅黑" pitchFamily="34" charset="-122"/>
            </a:endParaRPr>
          </a:p>
        </p:txBody>
      </p:sp>
      <p:sp>
        <p:nvSpPr>
          <p:cNvPr id="42" name="文本框 41"/>
          <p:cNvSpPr txBox="1">
            <a:spLocks noChangeArrowheads="1"/>
          </p:cNvSpPr>
          <p:nvPr/>
        </p:nvSpPr>
        <p:spPr bwMode="auto">
          <a:xfrm>
            <a:off x="2678366" y="3642736"/>
            <a:ext cx="1568639"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3" name="文本框 42"/>
          <p:cNvSpPr txBox="1">
            <a:spLocks noChangeArrowheads="1"/>
          </p:cNvSpPr>
          <p:nvPr/>
        </p:nvSpPr>
        <p:spPr bwMode="auto">
          <a:xfrm>
            <a:off x="3872943" y="4436783"/>
            <a:ext cx="1568639"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4" name="文本框 43"/>
          <p:cNvSpPr txBox="1">
            <a:spLocks noChangeArrowheads="1"/>
          </p:cNvSpPr>
          <p:nvPr/>
        </p:nvSpPr>
        <p:spPr bwMode="auto">
          <a:xfrm>
            <a:off x="6213325" y="4350159"/>
            <a:ext cx="1568639"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5" name="文本框 44"/>
          <p:cNvSpPr txBox="1">
            <a:spLocks noChangeArrowheads="1"/>
          </p:cNvSpPr>
          <p:nvPr/>
        </p:nvSpPr>
        <p:spPr bwMode="auto">
          <a:xfrm>
            <a:off x="7136092" y="3791221"/>
            <a:ext cx="1568639"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6" name="文本框 45"/>
          <p:cNvSpPr txBox="1">
            <a:spLocks noChangeArrowheads="1"/>
          </p:cNvSpPr>
          <p:nvPr/>
        </p:nvSpPr>
        <p:spPr bwMode="auto">
          <a:xfrm>
            <a:off x="7908158" y="3048216"/>
            <a:ext cx="1568639"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sp>
        <p:nvSpPr>
          <p:cNvPr id="47" name="文本框 46"/>
          <p:cNvSpPr txBox="1">
            <a:spLocks noChangeArrowheads="1"/>
          </p:cNvSpPr>
          <p:nvPr/>
        </p:nvSpPr>
        <p:spPr bwMode="auto">
          <a:xfrm>
            <a:off x="9396978" y="2137103"/>
            <a:ext cx="1568639"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cxnSp>
        <p:nvCxnSpPr>
          <p:cNvPr id="48" name="直接连接符 47"/>
          <p:cNvCxnSpPr>
            <a:stCxn id="13" idx="7"/>
            <a:endCxn id="14" idx="3"/>
          </p:cNvCxnSpPr>
          <p:nvPr/>
        </p:nvCxnSpPr>
        <p:spPr>
          <a:xfrm flipV="1">
            <a:off x="1556642" y="4997225"/>
            <a:ext cx="575130" cy="53701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2352559" y="4248315"/>
            <a:ext cx="803710" cy="5578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3416999" y="4302916"/>
            <a:ext cx="567008" cy="60426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4791203" y="5352885"/>
            <a:ext cx="288738" cy="29527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52" name="直接连接符 51"/>
          <p:cNvCxnSpPr>
            <a:stCxn id="25" idx="5"/>
            <a:endCxn id="51" idx="2"/>
          </p:cNvCxnSpPr>
          <p:nvPr/>
        </p:nvCxnSpPr>
        <p:spPr>
          <a:xfrm>
            <a:off x="4213863" y="5087267"/>
            <a:ext cx="581501" cy="37881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5059583" y="4595586"/>
            <a:ext cx="840393" cy="82790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6124373" y="4015032"/>
            <a:ext cx="693425" cy="39493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7045916" y="3303280"/>
            <a:ext cx="475709" cy="5320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7749140" y="2383939"/>
            <a:ext cx="1257104" cy="73758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9234968" y="1745915"/>
            <a:ext cx="876784" cy="45779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5154669" y="5338463"/>
            <a:ext cx="1568639" cy="369332"/>
          </a:xfrm>
          <a:prstGeom prst="rect">
            <a:avLst/>
          </a:prstGeom>
          <a:noFill/>
          <a:ln w="9525">
            <a:noFill/>
            <a:miter lim="800000"/>
            <a:headEnd/>
            <a:tailEnd/>
          </a:ln>
        </p:spPr>
        <p:txBody>
          <a:bodyPr wrap="none">
            <a:spAutoFit/>
          </a:bodyPr>
          <a:lstStyle/>
          <a:p>
            <a:r>
              <a:rPr lang="zh-CN" altLang="en-US" sz="1800" dirty="0" smtClean="0">
                <a:solidFill>
                  <a:schemeClr val="tx1">
                    <a:lumMod val="75000"/>
                    <a:lumOff val="25000"/>
                  </a:schemeClr>
                </a:solidFill>
                <a:latin typeface="Calibri" pitchFamily="34" charset="0"/>
                <a:ea typeface="微软雅黑" pitchFamily="34" charset="-122"/>
              </a:rPr>
              <a:t>添加文字内容</a:t>
            </a:r>
            <a:endParaRPr lang="zh-CN" altLang="en-US" sz="1800" dirty="0">
              <a:solidFill>
                <a:schemeClr val="tx1">
                  <a:lumMod val="75000"/>
                  <a:lumOff val="25000"/>
                </a:schemeClr>
              </a:solidFill>
              <a:latin typeface="Calibri" pitchFamily="34" charset="0"/>
              <a:ea typeface="微软雅黑" pitchFamily="34" charset="-122"/>
            </a:endParaRPr>
          </a:p>
        </p:txBody>
      </p:sp>
      <p:sp>
        <p:nvSpPr>
          <p:cNvPr id="59" name="文本框 33"/>
          <p:cNvSpPr txBox="1">
            <a:spLocks noChangeArrowheads="1"/>
          </p:cNvSpPr>
          <p:nvPr/>
        </p:nvSpPr>
        <p:spPr bwMode="auto">
          <a:xfrm>
            <a:off x="4596220" y="6131039"/>
            <a:ext cx="780475" cy="369332"/>
          </a:xfrm>
          <a:prstGeom prst="rect">
            <a:avLst/>
          </a:prstGeom>
          <a:noFill/>
          <a:ln w="9525">
            <a:noFill/>
            <a:miter lim="800000"/>
            <a:headEnd/>
            <a:tailEnd/>
          </a:ln>
        </p:spPr>
        <p:txBody>
          <a:bodyPr wrap="none">
            <a:spAutoFit/>
          </a:bodyPr>
          <a:lstStyle/>
          <a:p>
            <a:r>
              <a:rPr lang="en-US" altLang="zh-CN" sz="1800" dirty="0" smtClean="0">
                <a:solidFill>
                  <a:schemeClr val="tx1">
                    <a:lumMod val="85000"/>
                    <a:lumOff val="15000"/>
                  </a:schemeClr>
                </a:solidFill>
                <a:latin typeface="微软雅黑" pitchFamily="34" charset="-122"/>
                <a:ea typeface="微软雅黑" pitchFamily="34" charset="-122"/>
                <a:cs typeface="Arial" pitchFamily="34" charset="0"/>
              </a:rPr>
              <a:t>7</a:t>
            </a:r>
            <a:r>
              <a:rPr lang="zh-CN" altLang="en-US" sz="1800" dirty="0" smtClean="0">
                <a:solidFill>
                  <a:schemeClr val="tx1">
                    <a:lumMod val="85000"/>
                    <a:lumOff val="15000"/>
                  </a:schemeClr>
                </a:solidFill>
                <a:latin typeface="微软雅黑" pitchFamily="34" charset="-122"/>
                <a:ea typeface="微软雅黑" pitchFamily="34" charset="-122"/>
                <a:cs typeface="Arial" pitchFamily="34" charset="0"/>
              </a:rPr>
              <a:t>月份</a:t>
            </a:r>
            <a:endParaRPr lang="zh-CN" altLang="en-US" sz="1800" dirty="0">
              <a:solidFill>
                <a:schemeClr val="tx1">
                  <a:lumMod val="85000"/>
                  <a:lumOff val="15000"/>
                </a:schemeClr>
              </a:solidFill>
              <a:latin typeface="微软雅黑" pitchFamily="34" charset="-122"/>
              <a:ea typeface="微软雅黑" pitchFamily="34" charset="-122"/>
              <a:cs typeface="Arial" pitchFamily="34" charset="0"/>
            </a:endParaRPr>
          </a:p>
        </p:txBody>
      </p:sp>
      <p:sp>
        <p:nvSpPr>
          <p:cNvPr id="60" name="文本框 46"/>
          <p:cNvSpPr txBox="1">
            <a:spLocks noChangeArrowheads="1"/>
          </p:cNvSpPr>
          <p:nvPr/>
        </p:nvSpPr>
        <p:spPr bwMode="auto">
          <a:xfrm>
            <a:off x="9539790" y="1125538"/>
            <a:ext cx="1568639" cy="369332"/>
          </a:xfrm>
          <a:prstGeom prst="rect">
            <a:avLst/>
          </a:prstGeom>
          <a:noFill/>
          <a:ln w="9525">
            <a:noFill/>
            <a:miter lim="800000"/>
            <a:headEnd/>
            <a:tailEnd/>
          </a:ln>
        </p:spPr>
        <p:txBody>
          <a:bodyPr wrap="none">
            <a:spAutoFit/>
          </a:bodyPr>
          <a:lstStyle/>
          <a:p>
            <a:r>
              <a:rPr lang="zh-CN" altLang="en-US" sz="1800" dirty="0">
                <a:solidFill>
                  <a:schemeClr val="tx1">
                    <a:lumMod val="75000"/>
                    <a:lumOff val="25000"/>
                  </a:schemeClr>
                </a:solidFill>
                <a:latin typeface="Calibri" pitchFamily="34" charset="0"/>
                <a:ea typeface="微软雅黑" pitchFamily="34" charset="-122"/>
              </a:rPr>
              <a:t>添加文字内容</a:t>
            </a:r>
          </a:p>
        </p:txBody>
      </p:sp>
      <p:grpSp>
        <p:nvGrpSpPr>
          <p:cNvPr id="61" name="组合 60"/>
          <p:cNvGrpSpPr/>
          <p:nvPr/>
        </p:nvGrpSpPr>
        <p:grpSpPr>
          <a:xfrm>
            <a:off x="544685" y="5952187"/>
            <a:ext cx="10737209" cy="102248"/>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1301977" y="1197547"/>
            <a:ext cx="4217540" cy="1692771"/>
          </a:xfrm>
          <a:prstGeom prst="rect">
            <a:avLst/>
          </a:prstGeom>
        </p:spPr>
        <p:txBody>
          <a:bodyPr wrap="square">
            <a:spAutoFit/>
          </a:bodyPr>
          <a:lstStyle/>
          <a:p>
            <a:pPr>
              <a:lnSpc>
                <a:spcPct val="200000"/>
              </a:lnSpc>
            </a:pPr>
            <a:r>
              <a:rPr lang="zh-CN" altLang="en-US" sz="2000" b="1" dirty="0" smtClean="0">
                <a:solidFill>
                  <a:srgbClr val="005DA2"/>
                </a:solidFill>
                <a:latin typeface="微软雅黑" pitchFamily="34" charset="-122"/>
                <a:ea typeface="微软雅黑" pitchFamily="34" charset="-122"/>
              </a:rPr>
              <a:t>点击添加小标题</a:t>
            </a:r>
            <a:endParaRPr lang="en-US" altLang="zh-CN" sz="2000" b="1" dirty="0" smtClean="0">
              <a:solidFill>
                <a:srgbClr val="005DA2"/>
              </a:solidFill>
              <a:latin typeface="微软雅黑" pitchFamily="34" charset="-122"/>
              <a:ea typeface="微软雅黑" pitchFamily="34" charset="-122"/>
            </a:endParaRPr>
          </a:p>
          <a:p>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74"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1733019267"/>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4"/>
                                        </p:tgtEl>
                                        <p:attrNameLst>
                                          <p:attrName>ppt_y</p:attrName>
                                        </p:attrNameLst>
                                      </p:cBhvr>
                                      <p:tavLst>
                                        <p:tav tm="0">
                                          <p:val>
                                            <p:strVal val="#ppt_y"/>
                                          </p:val>
                                        </p:tav>
                                        <p:tav tm="100000">
                                          <p:val>
                                            <p:strVal val="#ppt_y"/>
                                          </p:val>
                                        </p:tav>
                                      </p:tavLst>
                                    </p:anim>
                                    <p:anim calcmode="lin" valueType="num">
                                      <p:cBhvr>
                                        <p:cTn id="9"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4"/>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wipe(left)">
                                      <p:cBhvr>
                                        <p:cTn id="15" dur="500"/>
                                        <p:tgtEl>
                                          <p:spTgt spid="73"/>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left)">
                                      <p:cBhvr>
                                        <p:cTn id="19" dur="500"/>
                                        <p:tgtEl>
                                          <p:spTgt spid="61"/>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up)">
                                      <p:cBhvr>
                                        <p:cTn id="26" dur="500"/>
                                        <p:tgtEl>
                                          <p:spTgt spid="32"/>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up)">
                                      <p:cBhvr>
                                        <p:cTn id="29" dur="500"/>
                                        <p:tgtEl>
                                          <p:spTgt spid="3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up)">
                                      <p:cBhvr>
                                        <p:cTn id="35" dur="500"/>
                                        <p:tgtEl>
                                          <p:spTgt spid="5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up)">
                                      <p:cBhvr>
                                        <p:cTn id="41" dur="500"/>
                                        <p:tgtEl>
                                          <p:spTgt spid="36"/>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up)">
                                      <p:cBhvr>
                                        <p:cTn id="47" dur="500"/>
                                        <p:tgtEl>
                                          <p:spTgt spid="38"/>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up)">
                                      <p:cBhvr>
                                        <p:cTn id="50" dur="500"/>
                                        <p:tgtEl>
                                          <p:spTgt spid="39"/>
                                        </p:tgtEl>
                                      </p:cBhvr>
                                    </p:animEffec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down)">
                                      <p:cBhvr>
                                        <p:cTn id="57" dur="500"/>
                                        <p:tgtEl>
                                          <p:spTgt spid="40"/>
                                        </p:tgtEl>
                                      </p:cBhvr>
                                    </p:animEffect>
                                  </p:childTnLst>
                                </p:cTn>
                              </p:par>
                            </p:childTnLst>
                          </p:cTn>
                        </p:par>
                        <p:par>
                          <p:cTn id="58" fill="hold">
                            <p:stCondLst>
                              <p:cond delay="2850"/>
                            </p:stCondLst>
                            <p:childTnLst>
                              <p:par>
                                <p:cTn id="59" presetID="22" presetClass="entr" presetSubtype="4" fill="hold"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down)">
                                      <p:cBhvr>
                                        <p:cTn id="61" dur="500"/>
                                        <p:tgtEl>
                                          <p:spTgt spid="48"/>
                                        </p:tgtEl>
                                      </p:cBhvr>
                                    </p:animEffect>
                                  </p:childTnLst>
                                </p:cTn>
                              </p:par>
                            </p:childTnLst>
                          </p:cTn>
                        </p:par>
                        <p:par>
                          <p:cTn id="62" fill="hold">
                            <p:stCondLst>
                              <p:cond delay="33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par>
                          <p:cTn id="69" fill="hold">
                            <p:stCondLst>
                              <p:cond delay="3850"/>
                            </p:stCondLst>
                            <p:childTnLst>
                              <p:par>
                                <p:cTn id="70" presetID="22" presetClass="entr" presetSubtype="4"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down)">
                                      <p:cBhvr>
                                        <p:cTn id="72" dur="500"/>
                                        <p:tgtEl>
                                          <p:spTgt spid="49"/>
                                        </p:tgtEl>
                                      </p:cBhvr>
                                    </p:animEffect>
                                  </p:childTnLst>
                                </p:cTn>
                              </p:par>
                            </p:childTnLst>
                          </p:cTn>
                        </p:par>
                        <p:par>
                          <p:cTn id="73" fill="hold">
                            <p:stCondLst>
                              <p:cond delay="43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down)">
                                      <p:cBhvr>
                                        <p:cTn id="79" dur="500"/>
                                        <p:tgtEl>
                                          <p:spTgt spid="42"/>
                                        </p:tgtEl>
                                      </p:cBhvr>
                                    </p:animEffect>
                                  </p:childTnLst>
                                </p:cTn>
                              </p:par>
                            </p:childTnLst>
                          </p:cTn>
                        </p:par>
                        <p:par>
                          <p:cTn id="80" fill="hold">
                            <p:stCondLst>
                              <p:cond delay="4850"/>
                            </p:stCondLst>
                            <p:childTnLst>
                              <p:par>
                                <p:cTn id="81" presetID="22" presetClass="entr" presetSubtype="1"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up)">
                                      <p:cBhvr>
                                        <p:cTn id="83" dur="500"/>
                                        <p:tgtEl>
                                          <p:spTgt spid="50"/>
                                        </p:tgtEl>
                                      </p:cBhvr>
                                    </p:animEffect>
                                  </p:childTnLst>
                                </p:cTn>
                              </p:par>
                            </p:childTnLst>
                          </p:cTn>
                        </p:par>
                        <p:par>
                          <p:cTn id="84" fill="hold">
                            <p:stCondLst>
                              <p:cond delay="535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wipe(down)">
                                      <p:cBhvr>
                                        <p:cTn id="90" dur="500"/>
                                        <p:tgtEl>
                                          <p:spTgt spid="43"/>
                                        </p:tgtEl>
                                      </p:cBhvr>
                                    </p:animEffect>
                                  </p:childTnLst>
                                </p:cTn>
                              </p:par>
                            </p:childTnLst>
                          </p:cTn>
                        </p:par>
                        <p:par>
                          <p:cTn id="91" fill="hold">
                            <p:stCondLst>
                              <p:cond delay="5850"/>
                            </p:stCondLst>
                            <p:childTnLst>
                              <p:par>
                                <p:cTn id="92" presetID="22" presetClass="entr" presetSubtype="1" fill="hold" nodeType="after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wipe(up)">
                                      <p:cBhvr>
                                        <p:cTn id="94" dur="500"/>
                                        <p:tgtEl>
                                          <p:spTgt spid="52"/>
                                        </p:tgtEl>
                                      </p:cBhvr>
                                    </p:animEffect>
                                  </p:childTnLst>
                                </p:cTn>
                              </p:par>
                            </p:childTnLst>
                          </p:cTn>
                        </p:par>
                        <p:par>
                          <p:cTn id="95" fill="hold">
                            <p:stCondLst>
                              <p:cond delay="6350"/>
                            </p:stCondLst>
                            <p:childTnLst>
                              <p:par>
                                <p:cTn id="96" presetID="10" presetClass="entr" presetSubtype="0" fill="hold" grpId="0" nodeType="afterEffect">
                                  <p:stCondLst>
                                    <p:cond delay="0"/>
                                  </p:stCondLst>
                                  <p:childTnLst>
                                    <p:set>
                                      <p:cBhvr>
                                        <p:cTn id="97" dur="1" fill="hold">
                                          <p:stCondLst>
                                            <p:cond delay="0"/>
                                          </p:stCondLst>
                                        </p:cTn>
                                        <p:tgtEl>
                                          <p:spTgt spid="51"/>
                                        </p:tgtEl>
                                        <p:attrNameLst>
                                          <p:attrName>style.visibility</p:attrName>
                                        </p:attrNameLst>
                                      </p:cBhvr>
                                      <p:to>
                                        <p:strVal val="visible"/>
                                      </p:to>
                                    </p:set>
                                    <p:animEffect transition="in" filter="fade">
                                      <p:cBhvr>
                                        <p:cTn id="98" dur="500"/>
                                        <p:tgtEl>
                                          <p:spTgt spid="51"/>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down)">
                                      <p:cBhvr>
                                        <p:cTn id="101" dur="500"/>
                                        <p:tgtEl>
                                          <p:spTgt spid="58"/>
                                        </p:tgtEl>
                                      </p:cBhvr>
                                    </p:animEffect>
                                  </p:childTnLst>
                                </p:cTn>
                              </p:par>
                            </p:childTnLst>
                          </p:cTn>
                        </p:par>
                        <p:par>
                          <p:cTn id="102" fill="hold">
                            <p:stCondLst>
                              <p:cond delay="6850"/>
                            </p:stCondLst>
                            <p:childTnLst>
                              <p:par>
                                <p:cTn id="103" presetID="22" presetClass="entr" presetSubtype="4" fill="hold" nodeType="after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wipe(down)">
                                      <p:cBhvr>
                                        <p:cTn id="105" dur="500"/>
                                        <p:tgtEl>
                                          <p:spTgt spid="53"/>
                                        </p:tgtEl>
                                      </p:cBhvr>
                                    </p:animEffect>
                                  </p:childTnLst>
                                </p:cTn>
                              </p:par>
                            </p:childTnLst>
                          </p:cTn>
                        </p:par>
                        <p:par>
                          <p:cTn id="106" fill="hold">
                            <p:stCondLst>
                              <p:cond delay="7350"/>
                            </p:stCondLst>
                            <p:childTnLst>
                              <p:par>
                                <p:cTn id="107" presetID="10" presetClass="entr" presetSubtype="0" fill="hold" grpId="0" nodeType="after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500"/>
                                        <p:tgtEl>
                                          <p:spTgt spid="26"/>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wipe(down)">
                                      <p:cBhvr>
                                        <p:cTn id="112" dur="500"/>
                                        <p:tgtEl>
                                          <p:spTgt spid="44"/>
                                        </p:tgtEl>
                                      </p:cBhvr>
                                    </p:animEffect>
                                  </p:childTnLst>
                                </p:cTn>
                              </p:par>
                            </p:childTnLst>
                          </p:cTn>
                        </p:par>
                        <p:par>
                          <p:cTn id="113" fill="hold">
                            <p:stCondLst>
                              <p:cond delay="7850"/>
                            </p:stCondLst>
                            <p:childTnLst>
                              <p:par>
                                <p:cTn id="114" presetID="22" presetClass="entr" presetSubtype="4" fill="hold" nodeType="after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down)">
                                      <p:cBhvr>
                                        <p:cTn id="116" dur="500"/>
                                        <p:tgtEl>
                                          <p:spTgt spid="54"/>
                                        </p:tgtEl>
                                      </p:cBhvr>
                                    </p:animEffect>
                                  </p:childTnLst>
                                </p:cTn>
                              </p:par>
                            </p:childTnLst>
                          </p:cTn>
                        </p:par>
                        <p:par>
                          <p:cTn id="117" fill="hold">
                            <p:stCondLst>
                              <p:cond delay="8350"/>
                            </p:stCondLst>
                            <p:childTnLst>
                              <p:par>
                                <p:cTn id="118" presetID="10" presetClass="entr" presetSubtype="0"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fade">
                                      <p:cBhvr>
                                        <p:cTn id="120" dur="500"/>
                                        <p:tgtEl>
                                          <p:spTgt spid="27"/>
                                        </p:tgtEl>
                                      </p:cBhvr>
                                    </p:animEffect>
                                  </p:childTnLst>
                                </p:cTn>
                              </p:par>
                              <p:par>
                                <p:cTn id="121" presetID="22" presetClass="entr" presetSubtype="4" fill="hold" grpId="0"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wipe(down)">
                                      <p:cBhvr>
                                        <p:cTn id="123" dur="500"/>
                                        <p:tgtEl>
                                          <p:spTgt spid="45"/>
                                        </p:tgtEl>
                                      </p:cBhvr>
                                    </p:animEffect>
                                  </p:childTnLst>
                                </p:cTn>
                              </p:par>
                            </p:childTnLst>
                          </p:cTn>
                        </p:par>
                        <p:par>
                          <p:cTn id="124" fill="hold">
                            <p:stCondLst>
                              <p:cond delay="8850"/>
                            </p:stCondLst>
                            <p:childTnLst>
                              <p:par>
                                <p:cTn id="125" presetID="22" presetClass="entr" presetSubtype="4" fill="hold"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wipe(down)">
                                      <p:cBhvr>
                                        <p:cTn id="127" dur="500"/>
                                        <p:tgtEl>
                                          <p:spTgt spid="55"/>
                                        </p:tgtEl>
                                      </p:cBhvr>
                                    </p:animEffect>
                                  </p:childTnLst>
                                </p:cTn>
                              </p:par>
                            </p:childTnLst>
                          </p:cTn>
                        </p:par>
                        <p:par>
                          <p:cTn id="128" fill="hold">
                            <p:stCondLst>
                              <p:cond delay="9350"/>
                            </p:stCondLst>
                            <p:childTnLst>
                              <p:par>
                                <p:cTn id="129" presetID="10" presetClass="entr" presetSubtype="0" fill="hold" grpId="0" nodeType="after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fade">
                                      <p:cBhvr>
                                        <p:cTn id="131" dur="500"/>
                                        <p:tgtEl>
                                          <p:spTgt spid="28"/>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46"/>
                                        </p:tgtEl>
                                        <p:attrNameLst>
                                          <p:attrName>style.visibility</p:attrName>
                                        </p:attrNameLst>
                                      </p:cBhvr>
                                      <p:to>
                                        <p:strVal val="visible"/>
                                      </p:to>
                                    </p:set>
                                    <p:animEffect transition="in" filter="wipe(down)">
                                      <p:cBhvr>
                                        <p:cTn id="134" dur="500"/>
                                        <p:tgtEl>
                                          <p:spTgt spid="46"/>
                                        </p:tgtEl>
                                      </p:cBhvr>
                                    </p:animEffect>
                                  </p:childTnLst>
                                </p:cTn>
                              </p:par>
                            </p:childTnLst>
                          </p:cTn>
                        </p:par>
                        <p:par>
                          <p:cTn id="135" fill="hold">
                            <p:stCondLst>
                              <p:cond delay="9850"/>
                            </p:stCondLst>
                            <p:childTnLst>
                              <p:par>
                                <p:cTn id="136" presetID="22" presetClass="entr" presetSubtype="4" fill="hold"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wipe(down)">
                                      <p:cBhvr>
                                        <p:cTn id="138" dur="500"/>
                                        <p:tgtEl>
                                          <p:spTgt spid="56"/>
                                        </p:tgtEl>
                                      </p:cBhvr>
                                    </p:animEffect>
                                  </p:childTnLst>
                                </p:cTn>
                              </p:par>
                            </p:childTnLst>
                          </p:cTn>
                        </p:par>
                        <p:par>
                          <p:cTn id="139" fill="hold">
                            <p:stCondLst>
                              <p:cond delay="10350"/>
                            </p:stCondLst>
                            <p:childTnLst>
                              <p:par>
                                <p:cTn id="140" presetID="10" presetClass="entr" presetSubtype="0" fill="hold" grpId="0" nodeType="after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500"/>
                                        <p:tgtEl>
                                          <p:spTgt spid="29"/>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wipe(down)">
                                      <p:cBhvr>
                                        <p:cTn id="145" dur="500"/>
                                        <p:tgtEl>
                                          <p:spTgt spid="47"/>
                                        </p:tgtEl>
                                      </p:cBhvr>
                                    </p:animEffect>
                                  </p:childTnLst>
                                </p:cTn>
                              </p:par>
                            </p:childTnLst>
                          </p:cTn>
                        </p:par>
                        <p:par>
                          <p:cTn id="146" fill="hold">
                            <p:stCondLst>
                              <p:cond delay="10850"/>
                            </p:stCondLst>
                            <p:childTnLst>
                              <p:par>
                                <p:cTn id="147" presetID="22" presetClass="entr" presetSubtype="4" fill="hold" nodeType="afterEffect">
                                  <p:stCondLst>
                                    <p:cond delay="0"/>
                                  </p:stCondLst>
                                  <p:childTnLst>
                                    <p:set>
                                      <p:cBhvr>
                                        <p:cTn id="148" dur="1" fill="hold">
                                          <p:stCondLst>
                                            <p:cond delay="0"/>
                                          </p:stCondLst>
                                        </p:cTn>
                                        <p:tgtEl>
                                          <p:spTgt spid="57"/>
                                        </p:tgtEl>
                                        <p:attrNameLst>
                                          <p:attrName>style.visibility</p:attrName>
                                        </p:attrNameLst>
                                      </p:cBhvr>
                                      <p:to>
                                        <p:strVal val="visible"/>
                                      </p:to>
                                    </p:set>
                                    <p:animEffect transition="in" filter="wipe(down)">
                                      <p:cBhvr>
                                        <p:cTn id="149" dur="500"/>
                                        <p:tgtEl>
                                          <p:spTgt spid="57"/>
                                        </p:tgtEl>
                                      </p:cBhvr>
                                    </p:animEffect>
                                  </p:childTnLst>
                                </p:cTn>
                              </p:par>
                            </p:childTnLst>
                          </p:cTn>
                        </p:par>
                        <p:par>
                          <p:cTn id="150" fill="hold">
                            <p:stCondLst>
                              <p:cond delay="11350"/>
                            </p:stCondLst>
                            <p:childTnLst>
                              <p:par>
                                <p:cTn id="151" presetID="10" presetClass="entr" presetSubtype="0" fill="hold" grpId="0" nodeType="afterEffect">
                                  <p:stCondLst>
                                    <p:cond delay="0"/>
                                  </p:stCondLst>
                                  <p:childTnLst>
                                    <p:set>
                                      <p:cBhvr>
                                        <p:cTn id="152" dur="1" fill="hold">
                                          <p:stCondLst>
                                            <p:cond delay="0"/>
                                          </p:stCondLst>
                                        </p:cTn>
                                        <p:tgtEl>
                                          <p:spTgt spid="30"/>
                                        </p:tgtEl>
                                        <p:attrNameLst>
                                          <p:attrName>style.visibility</p:attrName>
                                        </p:attrNameLst>
                                      </p:cBhvr>
                                      <p:to>
                                        <p:strVal val="visible"/>
                                      </p:to>
                                    </p:set>
                                    <p:animEffect transition="in" filter="fade">
                                      <p:cBhvr>
                                        <p:cTn id="153" dur="500"/>
                                        <p:tgtEl>
                                          <p:spTgt spid="30"/>
                                        </p:tgtEl>
                                      </p:cBhvr>
                                    </p:animEffect>
                                  </p:childTnLst>
                                </p:cTn>
                              </p:par>
                              <p:par>
                                <p:cTn id="154" presetID="22" presetClass="entr" presetSubtype="4" fill="hold" grpId="0" nodeType="withEffect">
                                  <p:stCondLst>
                                    <p:cond delay="0"/>
                                  </p:stCondLst>
                                  <p:childTnLst>
                                    <p:set>
                                      <p:cBhvr>
                                        <p:cTn id="155" dur="1" fill="hold">
                                          <p:stCondLst>
                                            <p:cond delay="0"/>
                                          </p:stCondLst>
                                        </p:cTn>
                                        <p:tgtEl>
                                          <p:spTgt spid="60"/>
                                        </p:tgtEl>
                                        <p:attrNameLst>
                                          <p:attrName>style.visibility</p:attrName>
                                        </p:attrNameLst>
                                      </p:cBhvr>
                                      <p:to>
                                        <p:strVal val="visible"/>
                                      </p:to>
                                    </p:set>
                                    <p:animEffect transition="in" filter="wipe(down)">
                                      <p:cBhvr>
                                        <p:cTn id="1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P spid="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25396" y="251306"/>
            <a:ext cx="6414838" cy="6418848"/>
            <a:chOff x="-3227497" y="251306"/>
            <a:chExt cx="6419015" cy="6418848"/>
          </a:xfrm>
        </p:grpSpPr>
        <p:sp>
          <p:nvSpPr>
            <p:cNvPr id="26" name="椭圆 25"/>
            <p:cNvSpPr/>
            <p:nvPr/>
          </p:nvSpPr>
          <p:spPr>
            <a:xfrm>
              <a:off x="-3227497" y="251306"/>
              <a:ext cx="6419015" cy="6418848"/>
            </a:xfrm>
            <a:prstGeom prst="ellipse">
              <a:avLst/>
            </a:prstGeom>
            <a:solidFill>
              <a:srgbClr val="00529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
          <p:nvSpPr>
            <p:cNvPr id="27" name="文本框 2"/>
            <p:cNvSpPr txBox="1">
              <a:spLocks noChangeArrowheads="1"/>
            </p:cNvSpPr>
            <p:nvPr/>
          </p:nvSpPr>
          <p:spPr bwMode="auto">
            <a:xfrm>
              <a:off x="914599" y="2355502"/>
              <a:ext cx="1326977" cy="2154412"/>
            </a:xfrm>
            <a:prstGeom prst="rect">
              <a:avLst/>
            </a:prstGeom>
            <a:noFill/>
            <a:ln w="9525">
              <a:noFill/>
              <a:miter lim="800000"/>
              <a:headEnd/>
              <a:tailEnd/>
            </a:ln>
          </p:spPr>
          <p:txBody>
            <a:bodyPr lIns="121898" tIns="60948" rIns="121898" bIns="60948">
              <a:spAutoFit/>
            </a:bodyPr>
            <a:lstStyle/>
            <a:p>
              <a:pPr algn="ctr"/>
              <a:r>
                <a:rPr lang="zh-CN" altLang="en-US" sz="6600" b="1" dirty="0">
                  <a:solidFill>
                    <a:schemeClr val="bg1"/>
                  </a:solidFill>
                  <a:latin typeface="微软雅黑" pitchFamily="34" charset="-122"/>
                  <a:ea typeface="微软雅黑" pitchFamily="34" charset="-122"/>
                </a:rPr>
                <a:t>目</a:t>
              </a:r>
              <a:endParaRPr lang="en-US" altLang="zh-CN" sz="6600" b="1" dirty="0">
                <a:solidFill>
                  <a:schemeClr val="bg1"/>
                </a:solidFill>
                <a:latin typeface="微软雅黑" pitchFamily="34" charset="-122"/>
                <a:ea typeface="微软雅黑" pitchFamily="34" charset="-122"/>
              </a:endParaRPr>
            </a:p>
            <a:p>
              <a:pPr algn="ctr"/>
              <a:r>
                <a:rPr lang="zh-CN" altLang="en-US" sz="6600" b="1" dirty="0">
                  <a:solidFill>
                    <a:schemeClr val="bg1"/>
                  </a:solidFill>
                  <a:latin typeface="微软雅黑" pitchFamily="34" charset="-122"/>
                  <a:ea typeface="微软雅黑" pitchFamily="34" charset="-122"/>
                </a:rPr>
                <a:t>录</a:t>
              </a:r>
            </a:p>
          </p:txBody>
        </p:sp>
      </p:grpSp>
      <p:grpSp>
        <p:nvGrpSpPr>
          <p:cNvPr id="42" name="组合 9"/>
          <p:cNvGrpSpPr>
            <a:grpSpLocks/>
          </p:cNvGrpSpPr>
          <p:nvPr/>
        </p:nvGrpSpPr>
        <p:grpSpPr bwMode="auto">
          <a:xfrm>
            <a:off x="5144817" y="1417672"/>
            <a:ext cx="767278" cy="627830"/>
            <a:chOff x="3050349" y="1844085"/>
            <a:chExt cx="833779" cy="680346"/>
          </a:xfrm>
        </p:grpSpPr>
        <p:sp>
          <p:nvSpPr>
            <p:cNvPr id="43" name="任意多边形 42"/>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44" name="文本框 6"/>
            <p:cNvSpPr txBox="1">
              <a:spLocks noChangeArrowheads="1"/>
            </p:cNvSpPr>
            <p:nvPr/>
          </p:nvSpPr>
          <p:spPr bwMode="auto">
            <a:xfrm>
              <a:off x="3146443" y="1890742"/>
              <a:ext cx="611464" cy="633689"/>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01</a:t>
              </a:r>
              <a:endParaRPr lang="zh-CN" altLang="en-US" sz="3200">
                <a:solidFill>
                  <a:schemeClr val="bg1"/>
                </a:solidFill>
                <a:latin typeface="Impact" pitchFamily="34" charset="0"/>
              </a:endParaRPr>
            </a:p>
          </p:txBody>
        </p:sp>
      </p:grpSp>
      <p:grpSp>
        <p:nvGrpSpPr>
          <p:cNvPr id="48" name="组合 37"/>
          <p:cNvGrpSpPr>
            <a:grpSpLocks/>
          </p:cNvGrpSpPr>
          <p:nvPr/>
        </p:nvGrpSpPr>
        <p:grpSpPr bwMode="auto">
          <a:xfrm>
            <a:off x="5122845" y="5253722"/>
            <a:ext cx="811223" cy="624344"/>
            <a:chOff x="3050206" y="1844053"/>
            <a:chExt cx="881613" cy="678154"/>
          </a:xfrm>
        </p:grpSpPr>
        <p:sp>
          <p:nvSpPr>
            <p:cNvPr id="49" name="任意多边形 48"/>
            <p:cNvSpPr/>
            <p:nvPr/>
          </p:nvSpPr>
          <p:spPr>
            <a:xfrm rot="8100000" flipV="1">
              <a:off x="3050206" y="1844053"/>
              <a:ext cx="834142" cy="678154"/>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0" name="文本框 39"/>
            <p:cNvSpPr txBox="1">
              <a:spLocks noChangeArrowheads="1"/>
            </p:cNvSpPr>
            <p:nvPr/>
          </p:nvSpPr>
          <p:spPr bwMode="auto">
            <a:xfrm>
              <a:off x="3123828" y="1885460"/>
              <a:ext cx="807991" cy="635175"/>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05</a:t>
              </a:r>
              <a:endParaRPr lang="zh-CN" altLang="en-US" sz="3200">
                <a:solidFill>
                  <a:schemeClr val="bg1"/>
                </a:solidFill>
                <a:latin typeface="Impact" pitchFamily="34" charset="0"/>
              </a:endParaRPr>
            </a:p>
          </p:txBody>
        </p:sp>
      </p:grpSp>
      <p:grpSp>
        <p:nvGrpSpPr>
          <p:cNvPr id="51" name="组合 40"/>
          <p:cNvGrpSpPr>
            <a:grpSpLocks/>
          </p:cNvGrpSpPr>
          <p:nvPr/>
        </p:nvGrpSpPr>
        <p:grpSpPr bwMode="auto">
          <a:xfrm>
            <a:off x="5144649" y="4285267"/>
            <a:ext cx="767615" cy="637534"/>
            <a:chOff x="3050167" y="1844084"/>
            <a:chExt cx="834144" cy="692481"/>
          </a:xfrm>
        </p:grpSpPr>
        <p:sp>
          <p:nvSpPr>
            <p:cNvPr id="52" name="任意多边形 51"/>
            <p:cNvSpPr/>
            <p:nvPr/>
          </p:nvSpPr>
          <p:spPr>
            <a:xfrm rot="8100000" flipV="1">
              <a:off x="3050167" y="1844084"/>
              <a:ext cx="834144"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3" name="文本框 42"/>
            <p:cNvSpPr txBox="1">
              <a:spLocks noChangeArrowheads="1"/>
            </p:cNvSpPr>
            <p:nvPr/>
          </p:nvSpPr>
          <p:spPr bwMode="auto">
            <a:xfrm>
              <a:off x="3123828" y="1901390"/>
              <a:ext cx="726001" cy="635175"/>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04</a:t>
              </a:r>
              <a:endParaRPr lang="zh-CN" altLang="en-US" sz="3200">
                <a:solidFill>
                  <a:schemeClr val="bg1"/>
                </a:solidFill>
                <a:latin typeface="Impact" pitchFamily="34" charset="0"/>
              </a:endParaRPr>
            </a:p>
          </p:txBody>
        </p:sp>
      </p:grpSp>
      <p:grpSp>
        <p:nvGrpSpPr>
          <p:cNvPr id="54" name="组合 43"/>
          <p:cNvGrpSpPr>
            <a:grpSpLocks/>
          </p:cNvGrpSpPr>
          <p:nvPr/>
        </p:nvGrpSpPr>
        <p:grpSpPr bwMode="auto">
          <a:xfrm>
            <a:off x="5144650" y="3340622"/>
            <a:ext cx="767613" cy="624288"/>
            <a:chOff x="3050167" y="1844084"/>
            <a:chExt cx="834142" cy="678092"/>
          </a:xfrm>
        </p:grpSpPr>
        <p:sp>
          <p:nvSpPr>
            <p:cNvPr id="55" name="任意多边形 54"/>
            <p:cNvSpPr/>
            <p:nvPr/>
          </p:nvSpPr>
          <p:spPr>
            <a:xfrm rot="8100000" flipV="1">
              <a:off x="3050167" y="1844084"/>
              <a:ext cx="834142"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6" name="文本框 45"/>
            <p:cNvSpPr txBox="1">
              <a:spLocks noChangeArrowheads="1"/>
            </p:cNvSpPr>
            <p:nvPr/>
          </p:nvSpPr>
          <p:spPr bwMode="auto">
            <a:xfrm>
              <a:off x="3123828" y="1885459"/>
              <a:ext cx="726001" cy="635174"/>
            </a:xfrm>
            <a:prstGeom prst="rect">
              <a:avLst/>
            </a:prstGeom>
            <a:noFill/>
            <a:ln w="9525">
              <a:noFill/>
              <a:miter lim="800000"/>
              <a:headEnd/>
              <a:tailEnd/>
            </a:ln>
          </p:spPr>
          <p:txBody>
            <a:bodyPr>
              <a:spAutoFit/>
            </a:bodyPr>
            <a:lstStyle/>
            <a:p>
              <a:r>
                <a:rPr lang="en-US" altLang="zh-CN" sz="3200" dirty="0">
                  <a:solidFill>
                    <a:schemeClr val="bg1"/>
                  </a:solidFill>
                  <a:latin typeface="Impact" pitchFamily="34" charset="0"/>
                </a:rPr>
                <a:t>03</a:t>
              </a:r>
              <a:endParaRPr lang="zh-CN" altLang="en-US" sz="3200" dirty="0">
                <a:solidFill>
                  <a:schemeClr val="bg1"/>
                </a:solidFill>
                <a:latin typeface="Impact" pitchFamily="34" charset="0"/>
              </a:endParaRPr>
            </a:p>
          </p:txBody>
        </p:sp>
      </p:grpSp>
      <p:grpSp>
        <p:nvGrpSpPr>
          <p:cNvPr id="57" name="组合 46"/>
          <p:cNvGrpSpPr>
            <a:grpSpLocks/>
          </p:cNvGrpSpPr>
          <p:nvPr/>
        </p:nvGrpSpPr>
        <p:grpSpPr bwMode="auto">
          <a:xfrm>
            <a:off x="5144817" y="2349674"/>
            <a:ext cx="767278" cy="625750"/>
            <a:chOff x="3050349" y="1844085"/>
            <a:chExt cx="833779" cy="678092"/>
          </a:xfrm>
        </p:grpSpPr>
        <p:sp>
          <p:nvSpPr>
            <p:cNvPr id="58" name="任意多边形 57"/>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9" name="文本框 48"/>
            <p:cNvSpPr txBox="1">
              <a:spLocks noChangeArrowheads="1"/>
            </p:cNvSpPr>
            <p:nvPr/>
          </p:nvSpPr>
          <p:spPr bwMode="auto">
            <a:xfrm>
              <a:off x="3123827" y="1885459"/>
              <a:ext cx="726001" cy="633689"/>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02</a:t>
              </a:r>
              <a:endParaRPr lang="zh-CN" altLang="en-US" sz="3200">
                <a:solidFill>
                  <a:schemeClr val="bg1"/>
                </a:solidFill>
                <a:latin typeface="Impact" pitchFamily="34" charset="0"/>
              </a:endParaRPr>
            </a:p>
          </p:txBody>
        </p:sp>
      </p:grpSp>
      <p:grpSp>
        <p:nvGrpSpPr>
          <p:cNvPr id="77" name="组合 76"/>
          <p:cNvGrpSpPr/>
          <p:nvPr/>
        </p:nvGrpSpPr>
        <p:grpSpPr>
          <a:xfrm>
            <a:off x="6263011" y="1413570"/>
            <a:ext cx="3741980" cy="511504"/>
            <a:chOff x="6339097" y="1573726"/>
            <a:chExt cx="3744416" cy="511504"/>
          </a:xfrm>
        </p:grpSpPr>
        <p:sp>
          <p:nvSpPr>
            <p:cNvPr id="78" name="圆角矩形 77"/>
            <p:cNvSpPr/>
            <p:nvPr/>
          </p:nvSpPr>
          <p:spPr>
            <a:xfrm>
              <a:off x="6339097" y="1573726"/>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9" name="矩形 78"/>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1" name="组合 80"/>
          <p:cNvGrpSpPr/>
          <p:nvPr/>
        </p:nvGrpSpPr>
        <p:grpSpPr>
          <a:xfrm>
            <a:off x="6239129" y="2338170"/>
            <a:ext cx="3741980" cy="511504"/>
            <a:chOff x="6315199" y="2410178"/>
            <a:chExt cx="3744416" cy="511504"/>
          </a:xfrm>
        </p:grpSpPr>
        <p:sp>
          <p:nvSpPr>
            <p:cNvPr id="82" name="圆角矩形 81"/>
            <p:cNvSpPr/>
            <p:nvPr/>
          </p:nvSpPr>
          <p:spPr>
            <a:xfrm>
              <a:off x="6315199" y="2410178"/>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3" name="矩形 82"/>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5" name="组合 84"/>
          <p:cNvGrpSpPr/>
          <p:nvPr/>
        </p:nvGrpSpPr>
        <p:grpSpPr>
          <a:xfrm>
            <a:off x="6263011" y="3340622"/>
            <a:ext cx="3741980" cy="511504"/>
            <a:chOff x="6339097" y="3296031"/>
            <a:chExt cx="3744416" cy="511504"/>
          </a:xfrm>
        </p:grpSpPr>
        <p:sp>
          <p:nvSpPr>
            <p:cNvPr id="86" name="圆角矩形 85"/>
            <p:cNvSpPr/>
            <p:nvPr/>
          </p:nvSpPr>
          <p:spPr>
            <a:xfrm>
              <a:off x="6339097" y="3296031"/>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7" name="矩形 8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9" name="组合 88"/>
          <p:cNvGrpSpPr/>
          <p:nvPr/>
        </p:nvGrpSpPr>
        <p:grpSpPr>
          <a:xfrm>
            <a:off x="6263011" y="4297502"/>
            <a:ext cx="3741980" cy="511504"/>
            <a:chOff x="6339097" y="4180903"/>
            <a:chExt cx="3744416" cy="511504"/>
          </a:xfrm>
        </p:grpSpPr>
        <p:sp>
          <p:nvSpPr>
            <p:cNvPr id="90" name="圆角矩形 89"/>
            <p:cNvSpPr/>
            <p:nvPr/>
          </p:nvSpPr>
          <p:spPr>
            <a:xfrm>
              <a:off x="6339097" y="4180903"/>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91" name="矩形 90"/>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93" name="组合 92"/>
          <p:cNvGrpSpPr/>
          <p:nvPr/>
        </p:nvGrpSpPr>
        <p:grpSpPr>
          <a:xfrm>
            <a:off x="6263011" y="5246090"/>
            <a:ext cx="3741980" cy="511504"/>
            <a:chOff x="6339097" y="5057483"/>
            <a:chExt cx="3744416" cy="511504"/>
          </a:xfrm>
        </p:grpSpPr>
        <p:sp>
          <p:nvSpPr>
            <p:cNvPr id="94" name="圆角矩形 93"/>
            <p:cNvSpPr/>
            <p:nvPr/>
          </p:nvSpPr>
          <p:spPr>
            <a:xfrm>
              <a:off x="6339097" y="5057483"/>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95" name="矩形 94"/>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6" name="下箭头 95"/>
          <p:cNvSpPr/>
          <p:nvPr/>
        </p:nvSpPr>
        <p:spPr>
          <a:xfrm rot="16200000">
            <a:off x="4131955" y="2254229"/>
            <a:ext cx="576064" cy="679386"/>
          </a:xfrm>
          <a:prstGeom prst="downArrow">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129606165"/>
      </p:ext>
    </p:extLst>
  </p:cSld>
  <p:clrMapOvr>
    <a:masterClrMapping/>
  </p:clrMapOvr>
  <mc:AlternateContent xmlns:mc="http://schemas.openxmlformats.org/markup-compatibility/2006">
    <mc:Choice xmlns:p14="http://schemas.microsoft.com/office/powerpoint/2010/main" xmlns=""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81"/>
                                        </p:tgtEl>
                                      </p:cBhvr>
                                    </p:animEffect>
                                    <p:animScale>
                                      <p:cBhvr>
                                        <p:cTn id="12" dur="250" autoRev="1" fill="hold"/>
                                        <p:tgtEl>
                                          <p:spTgt spid="81"/>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57"/>
                                        </p:tgtEl>
                                      </p:cBhvr>
                                    </p:animEffect>
                                    <p:animScale>
                                      <p:cBhvr>
                                        <p:cTn id="15" dur="250" autoRev="1" fill="hold"/>
                                        <p:tgtEl>
                                          <p:spTgt spid="5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441293" y="1989635"/>
            <a:ext cx="2481088" cy="2955923"/>
            <a:chOff x="1827008" y="2120901"/>
            <a:chExt cx="2298700" cy="2736849"/>
          </a:xfrm>
        </p:grpSpPr>
        <p:sp>
          <p:nvSpPr>
            <p:cNvPr id="10" name="矩形 9"/>
            <p:cNvSpPr/>
            <p:nvPr/>
          </p:nvSpPr>
          <p:spPr>
            <a:xfrm>
              <a:off x="1827008" y="2120901"/>
              <a:ext cx="2298700" cy="4445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endParaRPr>
            </a:p>
          </p:txBody>
        </p:sp>
      </p:grpSp>
      <p:grpSp>
        <p:nvGrpSpPr>
          <p:cNvPr id="12" name="组合 11"/>
          <p:cNvGrpSpPr/>
          <p:nvPr/>
        </p:nvGrpSpPr>
        <p:grpSpPr>
          <a:xfrm>
            <a:off x="6261687" y="1989635"/>
            <a:ext cx="2481088" cy="2955923"/>
            <a:chOff x="1827008" y="2120901"/>
            <a:chExt cx="2298700" cy="2736849"/>
          </a:xfrm>
        </p:grpSpPr>
        <p:sp>
          <p:nvSpPr>
            <p:cNvPr id="13" name="矩形 12"/>
            <p:cNvSpPr/>
            <p:nvPr/>
          </p:nvSpPr>
          <p:spPr>
            <a:xfrm>
              <a:off x="1827008" y="2120901"/>
              <a:ext cx="2298700" cy="4445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15" name="组合 14"/>
          <p:cNvGrpSpPr/>
          <p:nvPr/>
        </p:nvGrpSpPr>
        <p:grpSpPr>
          <a:xfrm>
            <a:off x="9082082" y="1989635"/>
            <a:ext cx="2481088" cy="2955923"/>
            <a:chOff x="1827008" y="2120901"/>
            <a:chExt cx="2298700" cy="2736849"/>
          </a:xfrm>
        </p:grpSpPr>
        <p:sp>
          <p:nvSpPr>
            <p:cNvPr id="16" name="矩形 15"/>
            <p:cNvSpPr/>
            <p:nvPr/>
          </p:nvSpPr>
          <p:spPr>
            <a:xfrm>
              <a:off x="1827008" y="2120901"/>
              <a:ext cx="2298700" cy="4445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grpSp>
      <p:grpSp>
        <p:nvGrpSpPr>
          <p:cNvPr id="18" name="组合 17"/>
          <p:cNvGrpSpPr/>
          <p:nvPr/>
        </p:nvGrpSpPr>
        <p:grpSpPr>
          <a:xfrm>
            <a:off x="620898" y="1989635"/>
            <a:ext cx="2481088" cy="2955923"/>
            <a:chOff x="1827008" y="2120901"/>
            <a:chExt cx="2298700" cy="2736849"/>
          </a:xfrm>
        </p:grpSpPr>
        <p:sp>
          <p:nvSpPr>
            <p:cNvPr id="19" name="矩形 18"/>
            <p:cNvSpPr/>
            <p:nvPr/>
          </p:nvSpPr>
          <p:spPr>
            <a:xfrm>
              <a:off x="1827008" y="2120901"/>
              <a:ext cx="2298700" cy="4445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endParaRPr>
            </a:p>
          </p:txBody>
        </p:sp>
      </p:grpSp>
      <p:sp>
        <p:nvSpPr>
          <p:cNvPr id="21" name="文本框 29"/>
          <p:cNvSpPr txBox="1"/>
          <p:nvPr/>
        </p:nvSpPr>
        <p:spPr>
          <a:xfrm>
            <a:off x="1027414" y="2017313"/>
            <a:ext cx="1668057"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项目一</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2" name="文本框 30"/>
          <p:cNvSpPr txBox="1"/>
          <p:nvPr/>
        </p:nvSpPr>
        <p:spPr>
          <a:xfrm>
            <a:off x="6668203" y="2017313"/>
            <a:ext cx="1668057"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项目三</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3" name="文本框 31"/>
          <p:cNvSpPr txBox="1"/>
          <p:nvPr/>
        </p:nvSpPr>
        <p:spPr>
          <a:xfrm>
            <a:off x="3847808" y="2017313"/>
            <a:ext cx="1668057"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项目二</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4" name="文本框 32"/>
          <p:cNvSpPr txBox="1"/>
          <p:nvPr/>
        </p:nvSpPr>
        <p:spPr>
          <a:xfrm>
            <a:off x="9488598" y="2017313"/>
            <a:ext cx="1668057" cy="400110"/>
          </a:xfrm>
          <a:prstGeom prst="rect">
            <a:avLst/>
          </a:prstGeom>
          <a:noFill/>
        </p:spPr>
        <p:txBody>
          <a:bodyPr wrap="square" rtlCol="0">
            <a:spAutoFit/>
          </a:bodyPr>
          <a:lstStyle/>
          <a:p>
            <a:pPr algn="ctr"/>
            <a:r>
              <a:rPr lang="zh-CN" altLang="en-US" sz="2000" dirty="0" smtClean="0">
                <a:solidFill>
                  <a:schemeClr val="bg1"/>
                </a:solidFill>
                <a:latin typeface="微软雅黑" panose="020B0503020204020204" pitchFamily="34" charset="-122"/>
                <a:ea typeface="微软雅黑" panose="020B0503020204020204" pitchFamily="34" charset="-122"/>
              </a:rPr>
              <a:t>项目四</a:t>
            </a: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25" name="文本框 33"/>
          <p:cNvSpPr txBox="1"/>
          <p:nvPr/>
        </p:nvSpPr>
        <p:spPr>
          <a:xfrm>
            <a:off x="1027413" y="2888002"/>
            <a:ext cx="1668057" cy="1569660"/>
          </a:xfrm>
          <a:prstGeom prst="rect">
            <a:avLst/>
          </a:prstGeom>
          <a:noFill/>
        </p:spPr>
        <p:txBody>
          <a:bodyPr wrap="square" rtlCol="0">
            <a:spAutoFit/>
          </a:bodyPr>
          <a:lstStyle/>
          <a:p>
            <a:pPr algn="just"/>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a:t>
            </a: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文本框 34"/>
          <p:cNvSpPr txBox="1"/>
          <p:nvPr/>
        </p:nvSpPr>
        <p:spPr>
          <a:xfrm>
            <a:off x="3854346" y="2888002"/>
            <a:ext cx="1668057" cy="1569660"/>
          </a:xfrm>
          <a:prstGeom prst="rect">
            <a:avLst/>
          </a:prstGeom>
          <a:noFill/>
        </p:spPr>
        <p:txBody>
          <a:bodyPr wrap="square" rtlCol="0">
            <a:spAutoFit/>
          </a:bodyPr>
          <a:lstStyle/>
          <a:p>
            <a:pPr algn="just"/>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p>
        </p:txBody>
      </p:sp>
      <p:sp>
        <p:nvSpPr>
          <p:cNvPr id="27" name="文本框 35"/>
          <p:cNvSpPr txBox="1"/>
          <p:nvPr/>
        </p:nvSpPr>
        <p:spPr>
          <a:xfrm>
            <a:off x="6681279" y="2888002"/>
            <a:ext cx="1668057" cy="1569660"/>
          </a:xfrm>
          <a:prstGeom prst="rect">
            <a:avLst/>
          </a:prstGeom>
          <a:noFill/>
        </p:spPr>
        <p:txBody>
          <a:bodyPr wrap="square" rtlCol="0">
            <a:spAutoFit/>
          </a:bodyPr>
          <a:lstStyle/>
          <a:p>
            <a:pPr algn="just"/>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a:t>
            </a:r>
          </a:p>
        </p:txBody>
      </p:sp>
      <p:sp>
        <p:nvSpPr>
          <p:cNvPr id="28" name="文本框 36"/>
          <p:cNvSpPr txBox="1"/>
          <p:nvPr/>
        </p:nvSpPr>
        <p:spPr>
          <a:xfrm>
            <a:off x="9508212" y="2888002"/>
            <a:ext cx="1668057" cy="1569660"/>
          </a:xfrm>
          <a:prstGeom prst="rect">
            <a:avLst/>
          </a:prstGeom>
          <a:noFill/>
        </p:spPr>
        <p:txBody>
          <a:bodyPr wrap="square" rtlCol="0">
            <a:spAutoFit/>
          </a:bodyPr>
          <a:lstStyle/>
          <a:p>
            <a:pPr algn="just"/>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在这里添加你的文字，图片也可以，记得加满哦。在这里添加你的文字，图片也可以，记得加满哦</a:t>
            </a:r>
            <a:r>
              <a:rPr lang="zh-CN" altLang="en-US" sz="1600" dirty="0" smtClean="0">
                <a:solidFill>
                  <a:schemeClr val="tx1">
                    <a:lumMod val="85000"/>
                    <a:lumOff val="15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3266800211"/>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1313700" y="3944316"/>
            <a:ext cx="3585524" cy="1006162"/>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FFC400"/>
          </a:solidFill>
          <a:ln>
            <a:noFill/>
          </a:ln>
          <a:extLst/>
        </p:spPr>
        <p:style>
          <a:lnRef idx="2">
            <a:schemeClr val="accent6">
              <a:shade val="50000"/>
            </a:schemeClr>
          </a:lnRef>
          <a:fillRef idx="1">
            <a:schemeClr val="accent6"/>
          </a:fillRef>
          <a:effectRef idx="0">
            <a:schemeClr val="accent6"/>
          </a:effectRef>
          <a:fontRef idx="minor">
            <a:schemeClr val="lt1"/>
          </a:fontRef>
        </p:style>
        <p:txBody>
          <a:bodyPr lIns="96248" tIns="48125" rIns="96248" bIns="48125" rtlCol="0" anchor="ctr"/>
          <a:lstStyle/>
          <a:p>
            <a:pPr algn="ctr"/>
            <a:endParaRPr lang="zh-CN" altLang="en-US" dirty="0"/>
          </a:p>
        </p:txBody>
      </p:sp>
      <p:sp>
        <p:nvSpPr>
          <p:cNvPr id="21" name="AutoShape 3"/>
          <p:cNvSpPr>
            <a:spLocks noChangeArrowheads="1"/>
          </p:cNvSpPr>
          <p:nvPr/>
        </p:nvSpPr>
        <p:spPr bwMode="auto">
          <a:xfrm rot="10800000">
            <a:off x="2376839" y="2569720"/>
            <a:ext cx="1459247" cy="40741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FFC400"/>
          </a:solidFill>
          <a:ln>
            <a:noFill/>
          </a:ln>
          <a:extLst/>
        </p:spPr>
        <p:style>
          <a:lnRef idx="2">
            <a:schemeClr val="accent5">
              <a:shade val="50000"/>
            </a:schemeClr>
          </a:lnRef>
          <a:fillRef idx="1">
            <a:schemeClr val="accent5"/>
          </a:fillRef>
          <a:effectRef idx="0">
            <a:schemeClr val="accent5"/>
          </a:effectRef>
          <a:fontRef idx="minor">
            <a:schemeClr val="lt1"/>
          </a:fontRef>
        </p:style>
        <p:txBody>
          <a:bodyPr lIns="96248" tIns="48125" rIns="96248" bIns="48125" rtlCol="0" anchor="ctr"/>
          <a:lstStyle/>
          <a:p>
            <a:pPr algn="ctr"/>
            <a:endParaRPr lang="zh-CN" altLang="en-US" dirty="0"/>
          </a:p>
        </p:txBody>
      </p:sp>
      <p:sp>
        <p:nvSpPr>
          <p:cNvPr id="22" name="AutoShape 6"/>
          <p:cNvSpPr>
            <a:spLocks noChangeArrowheads="1"/>
          </p:cNvSpPr>
          <p:nvPr/>
        </p:nvSpPr>
        <p:spPr bwMode="auto">
          <a:xfrm>
            <a:off x="2649636" y="1673054"/>
            <a:ext cx="913650" cy="778296"/>
          </a:xfrm>
          <a:prstGeom prst="triangle">
            <a:avLst>
              <a:gd name="adj" fmla="val 50000"/>
            </a:avLst>
          </a:prstGeom>
          <a:solidFill>
            <a:srgbClr val="005DA2"/>
          </a:solidFill>
          <a:ln>
            <a:noFill/>
          </a:ln>
          <a:extLst/>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p>
        </p:txBody>
      </p:sp>
      <p:sp>
        <p:nvSpPr>
          <p:cNvPr id="23" name="AutoShape 4"/>
          <p:cNvSpPr>
            <a:spLocks noChangeArrowheads="1"/>
          </p:cNvSpPr>
          <p:nvPr/>
        </p:nvSpPr>
        <p:spPr bwMode="auto">
          <a:xfrm rot="10800000">
            <a:off x="1940613" y="3139386"/>
            <a:ext cx="2331699" cy="65548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rgbClr val="005DA2"/>
          </a:solidFill>
          <a:ln>
            <a:noFill/>
          </a:ln>
          <a:extLst/>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p>
        </p:txBody>
      </p:sp>
      <p:sp>
        <p:nvSpPr>
          <p:cNvPr id="24" name="AutoShape 5"/>
          <p:cNvSpPr>
            <a:spLocks noChangeArrowheads="1"/>
          </p:cNvSpPr>
          <p:nvPr/>
        </p:nvSpPr>
        <p:spPr bwMode="auto">
          <a:xfrm rot="10800000">
            <a:off x="724875" y="5078744"/>
            <a:ext cx="4763175" cy="94333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 fmla="*/ 0 w 19214"/>
              <a:gd name="connsiteY0" fmla="*/ 306 h 21295"/>
              <a:gd name="connsiteX1" fmla="*/ 2378 w 19214"/>
              <a:gd name="connsiteY1" fmla="*/ 21295 h 21295"/>
              <a:gd name="connsiteX2" fmla="*/ 17122 w 19214"/>
              <a:gd name="connsiteY2" fmla="*/ 21295 h 21295"/>
              <a:gd name="connsiteX3" fmla="*/ 19214 w 19214"/>
              <a:gd name="connsiteY3" fmla="*/ 0 h 21295"/>
              <a:gd name="connsiteX4" fmla="*/ 0 w 19214"/>
              <a:gd name="connsiteY4" fmla="*/ 306 h 21295"/>
              <a:gd name="connsiteX0" fmla="*/ 0 w 19071"/>
              <a:gd name="connsiteY0" fmla="*/ 1 h 21295"/>
              <a:gd name="connsiteX1" fmla="*/ 2235 w 19071"/>
              <a:gd name="connsiteY1" fmla="*/ 21295 h 21295"/>
              <a:gd name="connsiteX2" fmla="*/ 16979 w 19071"/>
              <a:gd name="connsiteY2" fmla="*/ 21295 h 21295"/>
              <a:gd name="connsiteX3" fmla="*/ 19071 w 19071"/>
              <a:gd name="connsiteY3" fmla="*/ 0 h 21295"/>
              <a:gd name="connsiteX4" fmla="*/ 0 w 19071"/>
              <a:gd name="connsiteY4" fmla="*/ 1 h 21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71" h="21295">
                <a:moveTo>
                  <a:pt x="0" y="1"/>
                </a:moveTo>
                <a:lnTo>
                  <a:pt x="2235" y="21295"/>
                </a:lnTo>
                <a:lnTo>
                  <a:pt x="16979" y="21295"/>
                </a:lnTo>
                <a:lnTo>
                  <a:pt x="19071" y="0"/>
                </a:lnTo>
                <a:lnTo>
                  <a:pt x="0" y="1"/>
                </a:lnTo>
                <a:close/>
              </a:path>
            </a:pathLst>
          </a:custGeom>
          <a:solidFill>
            <a:srgbClr val="005DA2"/>
          </a:solidFill>
          <a:ln>
            <a:noFill/>
          </a:ln>
          <a:extLst/>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p>
        </p:txBody>
      </p:sp>
      <p:cxnSp>
        <p:nvCxnSpPr>
          <p:cNvPr id="25" name="直接连接符 24"/>
          <p:cNvCxnSpPr/>
          <p:nvPr/>
        </p:nvCxnSpPr>
        <p:spPr>
          <a:xfrm>
            <a:off x="3140992" y="2100239"/>
            <a:ext cx="3765264"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3126430" y="2772050"/>
            <a:ext cx="3779828"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3140992" y="3469058"/>
            <a:ext cx="3765264"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3106463" y="4489081"/>
            <a:ext cx="3799795"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3106463" y="5498943"/>
            <a:ext cx="3799795"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7086827" y="5314859"/>
            <a:ext cx="3688900" cy="997436"/>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1" name="TextBox 30"/>
          <p:cNvSpPr txBox="1"/>
          <p:nvPr/>
        </p:nvSpPr>
        <p:spPr>
          <a:xfrm>
            <a:off x="5766979" y="5005439"/>
            <a:ext cx="1168241"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2" name="TextBox 31"/>
          <p:cNvSpPr txBox="1"/>
          <p:nvPr/>
        </p:nvSpPr>
        <p:spPr>
          <a:xfrm>
            <a:off x="7086827" y="4311122"/>
            <a:ext cx="3688900" cy="997436"/>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3" name="TextBox 32"/>
          <p:cNvSpPr txBox="1"/>
          <p:nvPr/>
        </p:nvSpPr>
        <p:spPr>
          <a:xfrm>
            <a:off x="5766979" y="4010790"/>
            <a:ext cx="1168241"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4" name="TextBox 33"/>
          <p:cNvSpPr txBox="1"/>
          <p:nvPr/>
        </p:nvSpPr>
        <p:spPr>
          <a:xfrm>
            <a:off x="7086827" y="3331472"/>
            <a:ext cx="3688900" cy="997436"/>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a:t>
            </a:r>
            <a:r>
              <a:rPr lang="zh-CN" altLang="en-US" sz="1500">
                <a:solidFill>
                  <a:schemeClr val="tx1">
                    <a:lumMod val="75000"/>
                    <a:lumOff val="25000"/>
                  </a:schemeClr>
                </a:solidFill>
                <a:latin typeface="微软雅黑" pitchFamily="34" charset="-122"/>
                <a:ea typeface="微软雅黑" pitchFamily="34" charset="-122"/>
              </a:rPr>
              <a:t>选择粘贴，并选择只保留文字。</a:t>
            </a:r>
          </a:p>
        </p:txBody>
      </p:sp>
      <p:sp>
        <p:nvSpPr>
          <p:cNvPr id="35" name="TextBox 34"/>
          <p:cNvSpPr txBox="1"/>
          <p:nvPr/>
        </p:nvSpPr>
        <p:spPr>
          <a:xfrm>
            <a:off x="5766979" y="3000773"/>
            <a:ext cx="1168241"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6" name="TextBox 35"/>
          <p:cNvSpPr txBox="1"/>
          <p:nvPr/>
        </p:nvSpPr>
        <p:spPr>
          <a:xfrm>
            <a:off x="7086827" y="2589355"/>
            <a:ext cx="3688900" cy="997436"/>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7" name="TextBox 36"/>
          <p:cNvSpPr txBox="1"/>
          <p:nvPr/>
        </p:nvSpPr>
        <p:spPr>
          <a:xfrm>
            <a:off x="5766979" y="2314532"/>
            <a:ext cx="1168241"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latin typeface="微软雅黑" pitchFamily="34" charset="-122"/>
                <a:ea typeface="微软雅黑" pitchFamily="34" charset="-122"/>
              </a:rPr>
              <a:t>添加标题</a:t>
            </a:r>
          </a:p>
        </p:txBody>
      </p:sp>
      <p:sp>
        <p:nvSpPr>
          <p:cNvPr id="38" name="TextBox 37"/>
          <p:cNvSpPr txBox="1"/>
          <p:nvPr/>
        </p:nvSpPr>
        <p:spPr>
          <a:xfrm>
            <a:off x="7086827" y="1896063"/>
            <a:ext cx="3688900" cy="997436"/>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9" name="TextBox 38"/>
          <p:cNvSpPr txBox="1"/>
          <p:nvPr/>
        </p:nvSpPr>
        <p:spPr>
          <a:xfrm>
            <a:off x="5766979" y="1621238"/>
            <a:ext cx="1168241" cy="389578"/>
          </a:xfrm>
          <a:prstGeom prst="rect">
            <a:avLst/>
          </a:prstGeom>
          <a:noFill/>
        </p:spPr>
        <p:txBody>
          <a:bodyPr wrap="none" lIns="96248" tIns="48125" rIns="96248" bIns="48125" rtlCol="0">
            <a:spAutoFit/>
          </a:bodyPr>
          <a:lstStyle/>
          <a:p>
            <a:pPr algn="ctr"/>
            <a:r>
              <a:rPr lang="zh-CN" altLang="en-US" sz="1900" dirty="0">
                <a:solidFill>
                  <a:schemeClr val="tx1">
                    <a:lumMod val="75000"/>
                    <a:lumOff val="25000"/>
                  </a:schemeClr>
                </a:solidFill>
                <a:latin typeface="微软雅黑" pitchFamily="34" charset="-122"/>
                <a:ea typeface="微软雅黑" pitchFamily="34" charset="-122"/>
              </a:rPr>
              <a:t>添加标题</a:t>
            </a:r>
          </a:p>
        </p:txBody>
      </p:sp>
      <p:sp>
        <p:nvSpPr>
          <p:cNvPr id="41"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1709158049"/>
      </p:ext>
    </p:extLst>
  </p:cSld>
  <p:clrMapOvr>
    <a:masterClrMapping/>
  </p:clrMapOvr>
  <p:transition spd="slow" advClick="0" advTm="0">
    <p:wipe/>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26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31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66"/>
          <p:cNvGrpSpPr>
            <a:grpSpLocks/>
          </p:cNvGrpSpPr>
          <p:nvPr/>
        </p:nvGrpSpPr>
        <p:grpSpPr bwMode="auto">
          <a:xfrm>
            <a:off x="527453" y="1269554"/>
            <a:ext cx="5937249" cy="4995431"/>
            <a:chOff x="720" y="839"/>
            <a:chExt cx="3740" cy="3146"/>
          </a:xfrm>
          <a:solidFill>
            <a:srgbClr val="E8E8E6"/>
          </a:solidFill>
        </p:grpSpPr>
        <p:sp>
          <p:nvSpPr>
            <p:cNvPr id="28"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29"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0"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1"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2"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3"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4"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5"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6"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7"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38"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39"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0"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1"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2"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3"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4"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5"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6"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7"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48"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49"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0"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1"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2"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3"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4"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5"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6"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7"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58"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59"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0"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1"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2"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3"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4"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5"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6"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7"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68"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69"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0"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1"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2"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3"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4"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5"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6"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7"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78"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79"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0"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1"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2"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3"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4"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5"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6"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endParaRPr lang="zh-CN" altLang="en-US"/>
            </a:p>
          </p:txBody>
        </p:sp>
        <p:sp>
          <p:nvSpPr>
            <p:cNvPr id="87"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8"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endParaRPr lang="zh-CN" altLang="en-US"/>
            </a:p>
          </p:txBody>
        </p:sp>
        <p:sp>
          <p:nvSpPr>
            <p:cNvPr id="89"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endParaRPr lang="zh-CN" altLang="en-US"/>
            </a:p>
          </p:txBody>
        </p:sp>
      </p:grpSp>
      <p:sp>
        <p:nvSpPr>
          <p:cNvPr id="90" name="Freeform 78"/>
          <p:cNvSpPr>
            <a:spLocks/>
          </p:cNvSpPr>
          <p:nvPr/>
        </p:nvSpPr>
        <p:spPr bwMode="gray">
          <a:xfrm>
            <a:off x="4445402" y="5207465"/>
            <a:ext cx="895350" cy="762176"/>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005DA2"/>
          </a:solidFill>
          <a:ln w="6350">
            <a:solidFill>
              <a:schemeClr val="tx1">
                <a:lumMod val="85000"/>
                <a:lumOff val="15000"/>
              </a:schemeClr>
            </a:solidFill>
            <a:prstDash val="solid"/>
            <a:round/>
            <a:headEnd/>
            <a:tailEnd/>
          </a:ln>
        </p:spPr>
        <p:txBody>
          <a:bodyPr lIns="91472" tIns="45736" rIns="91472" bIns="45736"/>
          <a:lstStyle/>
          <a:p>
            <a:endParaRPr lang="zh-CN" altLang="en-US"/>
          </a:p>
        </p:txBody>
      </p:sp>
      <p:sp>
        <p:nvSpPr>
          <p:cNvPr id="91" name="Freeform 92"/>
          <p:cNvSpPr>
            <a:spLocks/>
          </p:cNvSpPr>
          <p:nvPr/>
        </p:nvSpPr>
        <p:spPr bwMode="gray">
          <a:xfrm>
            <a:off x="4862916" y="3441757"/>
            <a:ext cx="782638" cy="525584"/>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005DA2"/>
          </a:solidFill>
          <a:ln w="6350">
            <a:solidFill>
              <a:schemeClr val="tx1">
                <a:lumMod val="85000"/>
                <a:lumOff val="15000"/>
              </a:schemeClr>
            </a:solidFill>
            <a:prstDash val="solid"/>
            <a:round/>
            <a:headEnd/>
            <a:tailEnd/>
          </a:ln>
        </p:spPr>
        <p:txBody>
          <a:bodyPr lIns="91472" tIns="45736" rIns="91472" bIns="45736"/>
          <a:lstStyle/>
          <a:p>
            <a:endParaRPr lang="zh-CN" altLang="en-US"/>
          </a:p>
        </p:txBody>
      </p:sp>
      <p:sp>
        <p:nvSpPr>
          <p:cNvPr id="92" name="Freeform 100"/>
          <p:cNvSpPr>
            <a:spLocks/>
          </p:cNvSpPr>
          <p:nvPr/>
        </p:nvSpPr>
        <p:spPr bwMode="gray">
          <a:xfrm>
            <a:off x="5167716" y="2635120"/>
            <a:ext cx="682625" cy="681196"/>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005DA2"/>
          </a:solidFill>
          <a:ln w="6350">
            <a:solidFill>
              <a:schemeClr val="tx1">
                <a:lumMod val="85000"/>
                <a:lumOff val="15000"/>
              </a:schemeClr>
            </a:solidFill>
            <a:prstDash val="solid"/>
            <a:round/>
            <a:headEnd/>
            <a:tailEnd/>
          </a:ln>
        </p:spPr>
        <p:txBody>
          <a:bodyPr lIns="91472" tIns="45736" rIns="91472" bIns="45736"/>
          <a:lstStyle/>
          <a:p>
            <a:endParaRPr lang="zh-CN" altLang="en-US"/>
          </a:p>
        </p:txBody>
      </p:sp>
      <p:sp>
        <p:nvSpPr>
          <p:cNvPr id="93" name="Freeform 82"/>
          <p:cNvSpPr>
            <a:spLocks/>
          </p:cNvSpPr>
          <p:nvPr/>
        </p:nvSpPr>
        <p:spPr bwMode="gray">
          <a:xfrm>
            <a:off x="5334529" y="4346840"/>
            <a:ext cx="449262" cy="50494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005DA2"/>
          </a:solidFill>
          <a:ln w="6350">
            <a:solidFill>
              <a:schemeClr val="tx1">
                <a:lumMod val="85000"/>
                <a:lumOff val="15000"/>
              </a:schemeClr>
            </a:solidFill>
            <a:prstDash val="solid"/>
            <a:round/>
            <a:headEnd/>
            <a:tailEnd/>
          </a:ln>
        </p:spPr>
        <p:txBody>
          <a:bodyPr lIns="91472" tIns="45736" rIns="91472" bIns="45736"/>
          <a:lstStyle/>
          <a:p>
            <a:endParaRPr lang="zh-CN" altLang="en-US"/>
          </a:p>
        </p:txBody>
      </p:sp>
      <p:cxnSp>
        <p:nvCxnSpPr>
          <p:cNvPr id="94" name="直接连接符 93"/>
          <p:cNvCxnSpPr/>
          <p:nvPr/>
        </p:nvCxnSpPr>
        <p:spPr>
          <a:xfrm>
            <a:off x="5768129" y="3063051"/>
            <a:ext cx="252413"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6020541" y="3311552"/>
            <a:ext cx="2251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5554674" y="3572674"/>
            <a:ext cx="252413"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5807088" y="3821175"/>
            <a:ext cx="246510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5704291" y="4484986"/>
            <a:ext cx="316249" cy="20483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6020541" y="4484986"/>
            <a:ext cx="2251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5045478" y="5636984"/>
            <a:ext cx="252413"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5297891" y="5885485"/>
            <a:ext cx="286105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6702531" y="2830985"/>
            <a:ext cx="1645598"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dirty="0">
              <a:solidFill>
                <a:schemeClr val="tx1">
                  <a:lumMod val="85000"/>
                  <a:lumOff val="15000"/>
                </a:schemeClr>
              </a:solidFill>
              <a:latin typeface="微软雅黑" pitchFamily="34" charset="-122"/>
              <a:ea typeface="微软雅黑" pitchFamily="34" charset="-122"/>
            </a:endParaRPr>
          </a:p>
        </p:txBody>
      </p:sp>
      <p:sp>
        <p:nvSpPr>
          <p:cNvPr id="103" name="矩形 102"/>
          <p:cNvSpPr/>
          <p:nvPr/>
        </p:nvSpPr>
        <p:spPr>
          <a:xfrm>
            <a:off x="6702531" y="3406826"/>
            <a:ext cx="1645598" cy="384753"/>
          </a:xfrm>
          <a:prstGeom prst="rect">
            <a:avLst/>
          </a:prstGeom>
        </p:spPr>
        <p:txBody>
          <a:bodyPr wrap="none" lIns="91472" tIns="45736" rIns="91472" bIns="45736">
            <a:spAutoFit/>
          </a:bodyPr>
          <a:lstStyle/>
          <a:p>
            <a:r>
              <a:rPr lang="zh-CN" altLang="en-US" sz="19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a:solidFill>
                <a:schemeClr val="tx1">
                  <a:lumMod val="85000"/>
                  <a:lumOff val="15000"/>
                </a:schemeClr>
              </a:solidFill>
              <a:latin typeface="微软雅黑" pitchFamily="34" charset="-122"/>
              <a:ea typeface="微软雅黑" pitchFamily="34" charset="-122"/>
            </a:endParaRPr>
          </a:p>
        </p:txBody>
      </p:sp>
      <p:sp>
        <p:nvSpPr>
          <p:cNvPr id="104" name="矩形 103"/>
          <p:cNvSpPr/>
          <p:nvPr/>
        </p:nvSpPr>
        <p:spPr>
          <a:xfrm>
            <a:off x="6702531" y="4072419"/>
            <a:ext cx="1645598" cy="384753"/>
          </a:xfrm>
          <a:prstGeom prst="rect">
            <a:avLst/>
          </a:prstGeom>
        </p:spPr>
        <p:txBody>
          <a:bodyPr wrap="none" lIns="91472" tIns="45736" rIns="91472" bIns="45736">
            <a:spAutoFit/>
          </a:bodyPr>
          <a:lstStyle/>
          <a:p>
            <a:r>
              <a:rPr lang="zh-CN" altLang="en-US" sz="190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a:solidFill>
                <a:schemeClr val="tx1">
                  <a:lumMod val="85000"/>
                  <a:lumOff val="15000"/>
                </a:schemeClr>
              </a:solidFill>
              <a:latin typeface="微软雅黑" pitchFamily="34" charset="-122"/>
              <a:ea typeface="微软雅黑" pitchFamily="34" charset="-122"/>
            </a:endParaRPr>
          </a:p>
        </p:txBody>
      </p:sp>
      <p:sp>
        <p:nvSpPr>
          <p:cNvPr id="105" name="矩形 104"/>
          <p:cNvSpPr/>
          <p:nvPr/>
        </p:nvSpPr>
        <p:spPr>
          <a:xfrm>
            <a:off x="6657267" y="5402697"/>
            <a:ext cx="1645598"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latin typeface="微软雅黑" pitchFamily="34" charset="-122"/>
                <a:ea typeface="微软雅黑" pitchFamily="34" charset="-122"/>
                <a:cs typeface="华文黑体" pitchFamily="2" charset="-122"/>
              </a:rPr>
              <a:t>点击添加文本</a:t>
            </a:r>
            <a:endParaRPr lang="zh-CN" altLang="en-US" sz="1900" dirty="0">
              <a:solidFill>
                <a:schemeClr val="tx1">
                  <a:lumMod val="85000"/>
                  <a:lumOff val="15000"/>
                </a:schemeClr>
              </a:solidFill>
              <a:latin typeface="微软雅黑" pitchFamily="34" charset="-122"/>
              <a:ea typeface="微软雅黑" pitchFamily="34" charset="-122"/>
            </a:endParaRPr>
          </a:p>
        </p:txBody>
      </p:sp>
      <p:sp>
        <p:nvSpPr>
          <p:cNvPr id="106" name="矩形标注 105"/>
          <p:cNvSpPr/>
          <p:nvPr/>
        </p:nvSpPr>
        <p:spPr>
          <a:xfrm>
            <a:off x="8808373" y="2252446"/>
            <a:ext cx="2899803" cy="3899377"/>
          </a:xfrm>
          <a:prstGeom prst="wedgeRectCallout">
            <a:avLst>
              <a:gd name="adj1" fmla="val -72333"/>
              <a:gd name="adj2" fmla="val 19715"/>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107" name="TextBox 106"/>
          <p:cNvSpPr txBox="1"/>
          <p:nvPr/>
        </p:nvSpPr>
        <p:spPr>
          <a:xfrm>
            <a:off x="8952390" y="2387458"/>
            <a:ext cx="2755787" cy="3614134"/>
          </a:xfrm>
          <a:prstGeom prst="rect">
            <a:avLst/>
          </a:prstGeom>
          <a:noFill/>
        </p:spPr>
        <p:txBody>
          <a:bodyPr wrap="square" lIns="91472" tIns="45736" rIns="91472" bIns="45736" rtlCol="0">
            <a:spAutoFit/>
          </a:bodyPr>
          <a:lstStyle/>
          <a:p>
            <a:pPr>
              <a:lnSpc>
                <a:spcPct val="130000"/>
              </a:lnSpc>
            </a:pPr>
            <a:r>
              <a:rPr lang="zh-CN" altLang="en-US" sz="16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solidFill>
              <a:latin typeface="微软雅黑" pitchFamily="34" charset="-122"/>
              <a:ea typeface="微软雅黑" pitchFamily="34" charset="-122"/>
            </a:endParaRPr>
          </a:p>
          <a:p>
            <a:pPr>
              <a:lnSpc>
                <a:spcPct val="130000"/>
              </a:lnSpc>
            </a:pPr>
            <a:r>
              <a:rPr lang="zh-CN" altLang="en-US" sz="160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08"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219229469"/>
      </p:ext>
    </p:extLst>
  </p:cSld>
  <p:clrMapOvr>
    <a:masterClrMapping/>
  </p:clrMapOvr>
  <mc:AlternateContent xmlns:mc="http://schemas.openxmlformats.org/markup-compatibility/2006">
    <mc:Choice xmlns:p14="http://schemas.microsoft.com/office/powerpoint/2010/main" xmlns="" Requires="p14">
      <p:transition spd="slow" p14:dur="1600" advClick="0" advTm="0">
        <p14:gallery dir="l"/>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58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31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36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41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554201" y="1619610"/>
            <a:ext cx="2782717" cy="1671161"/>
            <a:chOff x="1441450" y="1398043"/>
            <a:chExt cx="2019300" cy="1211904"/>
          </a:xfrm>
        </p:grpSpPr>
        <p:sp>
          <p:nvSpPr>
            <p:cNvPr id="56"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zh-CN" altLang="en-US" sz="2400" b="1" dirty="0">
                  <a:solidFill>
                    <a:schemeClr val="tx1">
                      <a:lumMod val="85000"/>
                      <a:lumOff val="15000"/>
                    </a:schemeClr>
                  </a:solidFill>
                  <a:latin typeface="微软雅黑" pitchFamily="34" charset="-122"/>
                  <a:ea typeface="微软雅黑" pitchFamily="34" charset="-122"/>
                </a:rPr>
                <a:t>添加文字</a:t>
              </a:r>
              <a:endParaRPr lang="en-US" altLang="zh-CN" sz="2400" b="1" dirty="0">
                <a:solidFill>
                  <a:schemeClr val="tx1">
                    <a:lumMod val="85000"/>
                    <a:lumOff val="15000"/>
                  </a:schemeClr>
                </a:solidFill>
                <a:latin typeface="微软雅黑" pitchFamily="34" charset="-122"/>
                <a:ea typeface="微软雅黑" pitchFamily="34" charset="-122"/>
              </a:endParaRPr>
            </a:p>
          </p:txBody>
        </p:sp>
        <p:sp>
          <p:nvSpPr>
            <p:cNvPr id="57" name="Text Placeholder 8"/>
            <p:cNvSpPr txBox="1">
              <a:spLocks/>
            </p:cNvSpPr>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00000"/>
                </a:lnSpc>
              </a:pPr>
              <a:r>
                <a:rPr lang="zh-CN" altLang="en-US" sz="1400" dirty="0">
                  <a:solidFill>
                    <a:schemeClr val="tx1">
                      <a:lumMod val="85000"/>
                      <a:lumOff val="15000"/>
                    </a:schemeClr>
                  </a:solidFill>
                  <a:latin typeface="微软雅黑" pitchFamily="34" charset="-122"/>
                  <a:ea typeface="微软雅黑" pitchFamily="34" charset="-122"/>
                </a:rPr>
                <a:t>点击添加文字内容点击添加文字内容点击添加文字内容点击添加文字内容点击添加文字内容</a:t>
              </a:r>
              <a:endParaRPr lang="en-US" altLang="zh-CN" sz="1400" dirty="0">
                <a:solidFill>
                  <a:schemeClr val="tx1">
                    <a:lumMod val="85000"/>
                    <a:lumOff val="15000"/>
                  </a:schemeClr>
                </a:solidFill>
                <a:latin typeface="微软雅黑" pitchFamily="34" charset="-122"/>
                <a:ea typeface="微软雅黑" pitchFamily="34" charset="-122"/>
              </a:endParaRPr>
            </a:p>
          </p:txBody>
        </p:sp>
      </p:grpSp>
      <p:grpSp>
        <p:nvGrpSpPr>
          <p:cNvPr id="58" name="Group 43"/>
          <p:cNvGrpSpPr/>
          <p:nvPr/>
        </p:nvGrpSpPr>
        <p:grpSpPr>
          <a:xfrm>
            <a:off x="554198" y="4238062"/>
            <a:ext cx="2782718" cy="1772751"/>
            <a:chOff x="1441449" y="1375177"/>
            <a:chExt cx="2019301" cy="1285574"/>
          </a:xfrm>
        </p:grpSpPr>
        <p:sp>
          <p:nvSpPr>
            <p:cNvPr id="59" name="Text Placeholder 2"/>
            <p:cNvSpPr txBox="1">
              <a:spLocks/>
            </p:cNvSpPr>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0" name="Text Placeholder 8"/>
            <p:cNvSpPr txBox="1">
              <a:spLocks/>
            </p:cNvSpPr>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1" name="Group 46"/>
          <p:cNvGrpSpPr/>
          <p:nvPr/>
        </p:nvGrpSpPr>
        <p:grpSpPr>
          <a:xfrm>
            <a:off x="8776256" y="1619611"/>
            <a:ext cx="2782717" cy="1755232"/>
            <a:chOff x="1342364" y="1398043"/>
            <a:chExt cx="2019300" cy="1272871"/>
          </a:xfrm>
        </p:grpSpPr>
        <p:sp>
          <p:nvSpPr>
            <p:cNvPr id="62" name="Text Placeholder 2"/>
            <p:cNvSpPr txBox="1">
              <a:spLocks/>
            </p:cNvSpPr>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3" name="Text Placeholder 8"/>
            <p:cNvSpPr txBox="1">
              <a:spLocks/>
            </p:cNvSpPr>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grpSp>
        <p:nvGrpSpPr>
          <p:cNvPr id="64" name="Group 49"/>
          <p:cNvGrpSpPr/>
          <p:nvPr/>
        </p:nvGrpSpPr>
        <p:grpSpPr>
          <a:xfrm>
            <a:off x="8912810" y="4574398"/>
            <a:ext cx="2782717" cy="1735716"/>
            <a:chOff x="1441450" y="1619081"/>
            <a:chExt cx="2019300" cy="1258716"/>
          </a:xfrm>
        </p:grpSpPr>
        <p:sp>
          <p:nvSpPr>
            <p:cNvPr id="65" name="Text Placeholder 2"/>
            <p:cNvSpPr txBox="1">
              <a:spLocks/>
            </p:cNvSpPr>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b="1" dirty="0">
                  <a:solidFill>
                    <a:schemeClr val="tx1">
                      <a:lumMod val="85000"/>
                      <a:lumOff val="15000"/>
                    </a:schemeClr>
                  </a:solidFill>
                </a:rPr>
                <a:t>添加文字</a:t>
              </a:r>
              <a:endParaRPr lang="en-US" altLang="zh-CN" b="1" dirty="0">
                <a:solidFill>
                  <a:schemeClr val="tx1">
                    <a:lumMod val="85000"/>
                    <a:lumOff val="15000"/>
                  </a:schemeClr>
                </a:solidFill>
              </a:endParaRPr>
            </a:p>
          </p:txBody>
        </p:sp>
        <p:sp>
          <p:nvSpPr>
            <p:cNvPr id="66" name="Text Placeholder 8"/>
            <p:cNvSpPr txBox="1">
              <a:spLocks/>
            </p:cNvSpPr>
            <p:nvPr/>
          </p:nvSpPr>
          <p:spPr>
            <a:xfrm>
              <a:off x="1441450" y="1960600"/>
              <a:ext cx="2019300" cy="917197"/>
            </a:xfrm>
            <a:prstGeom prst="rect">
              <a:avLst/>
            </a:prstGeom>
          </p:spPr>
          <p:txBody>
            <a:bodyPr vert="horz"/>
            <a:lstStyle>
              <a:defPPr>
                <a:defRPr lang="zh-CN"/>
              </a:defPPr>
              <a:lvl1pPr indent="0" defTabSz="457200">
                <a:lnSpc>
                  <a:spcPct val="100000"/>
                </a:lnSpc>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dirty="0">
                  <a:solidFill>
                    <a:schemeClr val="tx1">
                      <a:lumMod val="85000"/>
                      <a:lumOff val="15000"/>
                    </a:schemeClr>
                  </a:solidFill>
                </a:rPr>
                <a:t>点击添加文字内容点击添加文字内容点击添加文字内容点击添加文字内容点击添加文字内容</a:t>
              </a:r>
              <a:endParaRPr lang="en-US" altLang="zh-CN" dirty="0">
                <a:solidFill>
                  <a:schemeClr val="tx1">
                    <a:lumMod val="85000"/>
                    <a:lumOff val="15000"/>
                  </a:schemeClr>
                </a:solidFill>
              </a:endParaRPr>
            </a:p>
          </p:txBody>
        </p:sp>
      </p:grpSp>
      <p:cxnSp>
        <p:nvCxnSpPr>
          <p:cNvPr id="67" name="直接连接符 66"/>
          <p:cNvCxnSpPr>
            <a:stCxn id="20" idx="0"/>
          </p:cNvCxnSpPr>
          <p:nvPr/>
        </p:nvCxnSpPr>
        <p:spPr>
          <a:xfrm flipV="1">
            <a:off x="3712407" y="2306153"/>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6919" y="2306152"/>
            <a:ext cx="37548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87529" y="2306153"/>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87530" y="2306152"/>
            <a:ext cx="3389730"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2653" y="4746040"/>
            <a:ext cx="6563" cy="63238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6917" y="5378427"/>
            <a:ext cx="353229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14646" y="4746040"/>
            <a:ext cx="0" cy="9316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14646" y="5677712"/>
            <a:ext cx="398163" cy="14"/>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7333" y="2854661"/>
            <a:ext cx="1890147" cy="1891378"/>
            <a:chOff x="2714799" y="2648622"/>
            <a:chExt cx="1891378" cy="1891378"/>
          </a:xfrm>
          <a:solidFill>
            <a:srgbClr val="005DA2"/>
          </a:solidFill>
        </p:grpSpPr>
        <p:sp>
          <p:nvSpPr>
            <p:cNvPr id="20" name="Oval 8"/>
            <p:cNvSpPr/>
            <p:nvPr/>
          </p:nvSpPr>
          <p:spPr>
            <a:xfrm>
              <a:off x="2714799"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5" name="Text Placeholder 2"/>
            <p:cNvSpPr txBox="1">
              <a:spLocks/>
            </p:cNvSpPr>
            <p:nvPr/>
          </p:nvSpPr>
          <p:spPr>
            <a:xfrm>
              <a:off x="3146847"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项目一</a:t>
              </a:r>
              <a:endParaRPr lang="en-US" altLang="zh-CN" sz="2400" b="1" dirty="0">
                <a:solidFill>
                  <a:schemeClr val="bg1"/>
                </a:solidFill>
                <a:latin typeface="微软雅黑" pitchFamily="34" charset="-122"/>
                <a:ea typeface="微软雅黑" pitchFamily="34" charset="-122"/>
              </a:endParaRPr>
            </a:p>
          </p:txBody>
        </p:sp>
      </p:grpSp>
      <p:grpSp>
        <p:nvGrpSpPr>
          <p:cNvPr id="79" name="组合 78"/>
          <p:cNvGrpSpPr/>
          <p:nvPr/>
        </p:nvGrpSpPr>
        <p:grpSpPr>
          <a:xfrm>
            <a:off x="4342456" y="2854661"/>
            <a:ext cx="1890147" cy="1891378"/>
            <a:chOff x="4290947" y="2648622"/>
            <a:chExt cx="1891378" cy="1891378"/>
          </a:xfrm>
          <a:solidFill>
            <a:srgbClr val="FFC400"/>
          </a:solidFill>
        </p:grpSpPr>
        <p:sp>
          <p:nvSpPr>
            <p:cNvPr id="47" name="Oval 9"/>
            <p:cNvSpPr/>
            <p:nvPr/>
          </p:nvSpPr>
          <p:spPr>
            <a:xfrm>
              <a:off x="4290947"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6" name="Text Placeholder 2"/>
            <p:cNvSpPr txBox="1">
              <a:spLocks/>
            </p:cNvSpPr>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项目二</a:t>
              </a:r>
              <a:endParaRPr lang="en-US" altLang="zh-CN" sz="2400" b="1" dirty="0">
                <a:solidFill>
                  <a:schemeClr val="bg1"/>
                </a:solidFill>
                <a:latin typeface="微软雅黑" pitchFamily="34" charset="-122"/>
                <a:ea typeface="微软雅黑" pitchFamily="34" charset="-122"/>
              </a:endParaRPr>
            </a:p>
          </p:txBody>
        </p:sp>
      </p:grpSp>
      <p:grpSp>
        <p:nvGrpSpPr>
          <p:cNvPr id="80" name="组合 79"/>
          <p:cNvGrpSpPr/>
          <p:nvPr/>
        </p:nvGrpSpPr>
        <p:grpSpPr>
          <a:xfrm>
            <a:off x="5917579" y="2854661"/>
            <a:ext cx="1890147" cy="1891378"/>
            <a:chOff x="5867096" y="2648622"/>
            <a:chExt cx="1891378" cy="1891378"/>
          </a:xfrm>
          <a:solidFill>
            <a:srgbClr val="005DA2"/>
          </a:solidFill>
        </p:grpSpPr>
        <p:sp>
          <p:nvSpPr>
            <p:cNvPr id="53" name="Oval 10"/>
            <p:cNvSpPr/>
            <p:nvPr/>
          </p:nvSpPr>
          <p:spPr>
            <a:xfrm>
              <a:off x="5867096"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7" name="Text Placeholder 2"/>
            <p:cNvSpPr txBox="1">
              <a:spLocks/>
            </p:cNvSpPr>
            <p:nvPr/>
          </p:nvSpPr>
          <p:spPr>
            <a:xfrm>
              <a:off x="6315199"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项目三</a:t>
              </a:r>
              <a:endParaRPr lang="en-US" altLang="zh-CN" sz="2400" b="1" dirty="0">
                <a:solidFill>
                  <a:schemeClr val="bg1"/>
                </a:solidFill>
                <a:latin typeface="微软雅黑" pitchFamily="34" charset="-122"/>
                <a:ea typeface="微软雅黑" pitchFamily="34" charset="-122"/>
              </a:endParaRPr>
            </a:p>
          </p:txBody>
        </p:sp>
      </p:grpSp>
      <p:grpSp>
        <p:nvGrpSpPr>
          <p:cNvPr id="81" name="组合 80"/>
          <p:cNvGrpSpPr/>
          <p:nvPr/>
        </p:nvGrpSpPr>
        <p:grpSpPr>
          <a:xfrm>
            <a:off x="7569573" y="2854661"/>
            <a:ext cx="1890147" cy="1891378"/>
            <a:chOff x="7520165" y="2648622"/>
            <a:chExt cx="1891378" cy="1891378"/>
          </a:xfrm>
          <a:solidFill>
            <a:srgbClr val="FFC400"/>
          </a:solidFill>
        </p:grpSpPr>
        <p:sp>
          <p:nvSpPr>
            <p:cNvPr id="42" name="Oval 11"/>
            <p:cNvSpPr/>
            <p:nvPr/>
          </p:nvSpPr>
          <p:spPr>
            <a:xfrm>
              <a:off x="7520165" y="2648622"/>
              <a:ext cx="1891378" cy="1891378"/>
            </a:xfrm>
            <a:prstGeom prst="ellipse">
              <a:avLst/>
            </a:prstGeom>
            <a:grp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latin typeface="微软雅黑" pitchFamily="34" charset="-122"/>
                <a:ea typeface="微软雅黑" pitchFamily="34" charset="-122"/>
              </a:endParaRPr>
            </a:p>
          </p:txBody>
        </p:sp>
        <p:sp>
          <p:nvSpPr>
            <p:cNvPr id="78" name="Text Placeholder 2"/>
            <p:cNvSpPr txBox="1">
              <a:spLocks/>
            </p:cNvSpPr>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2400" b="1" dirty="0" smtClean="0">
                  <a:solidFill>
                    <a:schemeClr val="bg1"/>
                  </a:solidFill>
                  <a:latin typeface="微软雅黑" pitchFamily="34" charset="-122"/>
                  <a:ea typeface="微软雅黑" pitchFamily="34" charset="-122"/>
                </a:rPr>
                <a:t>项目四</a:t>
              </a:r>
              <a:endParaRPr lang="en-US" altLang="zh-CN" sz="2400" b="1" dirty="0">
                <a:solidFill>
                  <a:schemeClr val="bg1"/>
                </a:solidFill>
                <a:latin typeface="微软雅黑" pitchFamily="34" charset="-122"/>
                <a:ea typeface="微软雅黑" pitchFamily="34" charset="-122"/>
              </a:endParaRPr>
            </a:p>
          </p:txBody>
        </p:sp>
      </p:grpSp>
      <p:sp>
        <p:nvSpPr>
          <p:cNvPr id="35" name="文本框 2"/>
          <p:cNvSpPr txBox="1"/>
          <p:nvPr/>
        </p:nvSpPr>
        <p:spPr>
          <a:xfrm>
            <a:off x="1135627"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4131047139"/>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88808" y="3001676"/>
            <a:ext cx="8108698" cy="3884502"/>
            <a:chOff x="4078023" y="2973498"/>
            <a:chExt cx="8113977" cy="3884502"/>
          </a:xfrm>
          <a:solidFill>
            <a:srgbClr val="005DA2"/>
          </a:solidFill>
        </p:grpSpPr>
        <p:sp>
          <p:nvSpPr>
            <p:cNvPr id="16" name="Freeform 5"/>
            <p:cNvSpPr>
              <a:spLocks/>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grpFill/>
            <a:ln>
              <a:noFill/>
            </a:ln>
            <a:extLst/>
          </p:spPr>
          <p:txBody>
            <a:bodyPr/>
            <a:lstStyle/>
            <a:p>
              <a:endParaRPr lang="zh-CN" altLang="en-US" sz="2800">
                <a:latin typeface="微软雅黑" pitchFamily="34" charset="-122"/>
                <a:ea typeface="微软雅黑" pitchFamily="34" charset="-122"/>
              </a:endParaRPr>
            </a:p>
          </p:txBody>
        </p:sp>
        <p:sp>
          <p:nvSpPr>
            <p:cNvPr id="17" name="Freeform 6"/>
            <p:cNvSpPr>
              <a:spLocks/>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rgbClr val="FFC400"/>
            </a:solid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8" name="Freeform 7"/>
            <p:cNvSpPr>
              <a:spLocks/>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sz="3200">
                <a:latin typeface="微软雅黑" pitchFamily="34" charset="-122"/>
                <a:ea typeface="微软雅黑" pitchFamily="34" charset="-122"/>
              </a:endParaRPr>
            </a:p>
          </p:txBody>
        </p:sp>
        <p:sp>
          <p:nvSpPr>
            <p:cNvPr id="19" name="Freeform 8"/>
            <p:cNvSpPr>
              <a:spLocks/>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grpFill/>
            <a:ln>
              <a:noFill/>
            </a:ln>
            <a:extLst/>
          </p:spPr>
          <p:txBody>
            <a:bodyPr/>
            <a:lstStyle/>
            <a:p>
              <a:endParaRPr lang="zh-CN" altLang="en-US" sz="2800">
                <a:latin typeface="微软雅黑" pitchFamily="34" charset="-122"/>
                <a:ea typeface="微软雅黑" pitchFamily="34" charset="-122"/>
              </a:endParaRPr>
            </a:p>
          </p:txBody>
        </p:sp>
      </p:grpSp>
      <p:sp>
        <p:nvSpPr>
          <p:cNvPr id="20" name="Content Placeholder 2"/>
          <p:cNvSpPr txBox="1">
            <a:spLocks/>
          </p:cNvSpPr>
          <p:nvPr/>
        </p:nvSpPr>
        <p:spPr>
          <a:xfrm>
            <a:off x="1022761" y="1679864"/>
            <a:ext cx="5360290" cy="16779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2400" b="1" dirty="0" smtClean="0">
                <a:solidFill>
                  <a:srgbClr val="005DA2"/>
                </a:solidFill>
                <a:latin typeface="Arial" pitchFamily="34" charset="0"/>
                <a:ea typeface="微软雅黑" pitchFamily="34" charset="-122"/>
                <a:cs typeface="Arial" pitchFamily="34" charset="0"/>
              </a:rPr>
              <a:t>点击添加小标题</a:t>
            </a:r>
            <a:endParaRPr lang="en-US" altLang="zh-CN" sz="2400" b="1" dirty="0" smtClean="0">
              <a:solidFill>
                <a:srgbClr val="005DA2"/>
              </a:solidFill>
              <a:latin typeface="Arial" pitchFamily="34" charset="0"/>
              <a:ea typeface="微软雅黑" pitchFamily="34" charset="-122"/>
              <a:cs typeface="Arial" pitchFamily="34" charset="0"/>
            </a:endParaRPr>
          </a:p>
          <a:p>
            <a:pPr marL="0" indent="0">
              <a:buNone/>
            </a:pP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最新</a:t>
            </a:r>
            <a:r>
              <a:rPr lang="zh-CN" altLang="en-US" sz="1800" dirty="0">
                <a:solidFill>
                  <a:schemeClr val="tx1">
                    <a:lumMod val="85000"/>
                    <a:lumOff val="15000"/>
                  </a:schemeClr>
                </a:solidFill>
                <a:latin typeface="Arial" pitchFamily="34" charset="0"/>
                <a:ea typeface="微软雅黑" pitchFamily="34" charset="-122"/>
                <a:cs typeface="Arial" pitchFamily="34" charset="0"/>
              </a:rPr>
              <a:t>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altLang="zh-CN" sz="1800" dirty="0" smtClean="0">
              <a:solidFill>
                <a:schemeClr val="tx1">
                  <a:lumMod val="85000"/>
                  <a:lumOff val="15000"/>
                </a:schemeClr>
              </a:solidFill>
              <a:latin typeface="Arial" pitchFamily="34" charset="0"/>
              <a:ea typeface="微软雅黑" pitchFamily="34" charset="-122"/>
              <a:cs typeface="Arial" pitchFamily="34" charset="0"/>
            </a:endParaRPr>
          </a:p>
          <a:p>
            <a:pPr marL="0" indent="0">
              <a:buNone/>
            </a:pPr>
            <a:r>
              <a:rPr lang="zh-CN" altLang="en-US" sz="1800" dirty="0">
                <a:solidFill>
                  <a:schemeClr val="tx1">
                    <a:lumMod val="85000"/>
                    <a:lumOff val="15000"/>
                  </a:schemeClr>
                </a:solidFill>
                <a:latin typeface="Arial" pitchFamily="34" charset="0"/>
                <a:ea typeface="微软雅黑" pitchFamily="34" charset="-122"/>
                <a:cs typeface="Arial" pitchFamily="34" charset="0"/>
              </a:rPr>
              <a:t>最新精品</a:t>
            </a:r>
            <a:r>
              <a:rPr lang="en-US" altLang="zh-CN" sz="1800" cap="small" dirty="0">
                <a:solidFill>
                  <a:schemeClr val="tx1">
                    <a:lumMod val="85000"/>
                    <a:lumOff val="15000"/>
                  </a:schemeClr>
                </a:solidFill>
                <a:latin typeface="Arial" pitchFamily="34" charset="0"/>
                <a:ea typeface="微软雅黑" pitchFamily="34" charset="-122"/>
                <a:cs typeface="Arial" pitchFamily="34" charset="0"/>
              </a:rPr>
              <a:t>POWER POINT</a:t>
            </a:r>
            <a:r>
              <a:rPr lang="zh-CN" altLang="en-US" sz="1800" dirty="0">
                <a:solidFill>
                  <a:schemeClr val="tx1">
                    <a:lumMod val="85000"/>
                    <a:lumOff val="15000"/>
                  </a:schemeClr>
                </a:solidFill>
                <a:latin typeface="Arial" pitchFamily="34" charset="0"/>
                <a:ea typeface="微软雅黑" pitchFamily="34" charset="-122"/>
                <a:cs typeface="Arial" pitchFamily="34" charset="0"/>
              </a:rPr>
              <a:t>模板，每个页面都是精心制作，所有内容可自行编辑修改，欢迎下载</a:t>
            </a:r>
            <a:r>
              <a:rPr lang="zh-CN" altLang="en-US" sz="1800" dirty="0" smtClean="0">
                <a:solidFill>
                  <a:schemeClr val="tx1">
                    <a:lumMod val="85000"/>
                    <a:lumOff val="15000"/>
                  </a:schemeClr>
                </a:solidFill>
                <a:latin typeface="Arial" pitchFamily="34" charset="0"/>
                <a:ea typeface="微软雅黑" pitchFamily="34" charset="-122"/>
                <a:cs typeface="Arial" pitchFamily="34" charset="0"/>
              </a:rPr>
              <a:t>！</a:t>
            </a:r>
            <a:endParaRPr lang="en-US" sz="1800" dirty="0">
              <a:solidFill>
                <a:schemeClr val="tx1">
                  <a:lumMod val="85000"/>
                  <a:lumOff val="15000"/>
                </a:schemeClr>
              </a:solidFill>
              <a:latin typeface="微软雅黑" pitchFamily="34" charset="-122"/>
              <a:ea typeface="微软雅黑" pitchFamily="34" charset="-122"/>
            </a:endParaRPr>
          </a:p>
        </p:txBody>
      </p:sp>
      <p:grpSp>
        <p:nvGrpSpPr>
          <p:cNvPr id="21" name="组合 20"/>
          <p:cNvGrpSpPr/>
          <p:nvPr/>
        </p:nvGrpSpPr>
        <p:grpSpPr>
          <a:xfrm>
            <a:off x="7058438" y="4457658"/>
            <a:ext cx="2122806" cy="998051"/>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909037" y="5342094"/>
            <a:ext cx="2122806" cy="998051"/>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8629562" y="3459607"/>
            <a:ext cx="2122806" cy="998051"/>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9671145" y="2455234"/>
            <a:ext cx="2122806" cy="998051"/>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rgbClr val="005DA2"/>
            </a:solidFill>
            <a:ln>
              <a:solidFill>
                <a:schemeClr val="tx1">
                  <a:lumMod val="85000"/>
                  <a:lumOff val="15000"/>
                </a:schemeClr>
              </a:solidFill>
            </a:ln>
            <a:extLst/>
          </p:spPr>
          <p:txBody>
            <a:bodyPr/>
            <a:lstStyle/>
            <a:p>
              <a:endParaRPr lang="zh-CN" altLang="en-US" sz="2800">
                <a:latin typeface="微软雅黑" pitchFamily="34" charset="-122"/>
                <a:ea typeface="微软雅黑" pitchFamily="34" charset="-122"/>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990254" y="5206855"/>
            <a:ext cx="187305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8" name="文本框 12"/>
          <p:cNvSpPr txBox="1"/>
          <p:nvPr/>
        </p:nvSpPr>
        <p:spPr>
          <a:xfrm>
            <a:off x="5139328" y="4353297"/>
            <a:ext cx="187305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39" name="文本框 12"/>
          <p:cNvSpPr txBox="1"/>
          <p:nvPr/>
        </p:nvSpPr>
        <p:spPr>
          <a:xfrm>
            <a:off x="6709174" y="3355246"/>
            <a:ext cx="187305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dirty="0">
                <a:solidFill>
                  <a:schemeClr val="tx1">
                    <a:lumMod val="85000"/>
                    <a:lumOff val="15000"/>
                  </a:schemeClr>
                </a:solidFill>
              </a:rPr>
              <a:t>点击添加内容</a:t>
            </a:r>
          </a:p>
        </p:txBody>
      </p:sp>
      <p:sp>
        <p:nvSpPr>
          <p:cNvPr id="40" name="文本框 12"/>
          <p:cNvSpPr txBox="1"/>
          <p:nvPr/>
        </p:nvSpPr>
        <p:spPr>
          <a:xfrm>
            <a:off x="7776213" y="2302000"/>
            <a:ext cx="1873057"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chemeClr val="tx1">
                    <a:lumMod val="85000"/>
                    <a:lumOff val="15000"/>
                  </a:schemeClr>
                </a:solidFill>
                <a:latin typeface="微软雅黑" pitchFamily="34" charset="-122"/>
                <a:ea typeface="微软雅黑" pitchFamily="34" charset="-122"/>
              </a:rPr>
              <a:t>点击添加内容</a:t>
            </a:r>
            <a:endParaRPr lang="zh-CN" altLang="en-US" sz="2000" dirty="0">
              <a:solidFill>
                <a:schemeClr val="tx1">
                  <a:lumMod val="85000"/>
                  <a:lumOff val="15000"/>
                </a:schemeClr>
              </a:solidFill>
              <a:latin typeface="微软雅黑" pitchFamily="34" charset="-122"/>
              <a:ea typeface="微软雅黑" pitchFamily="34" charset="-122"/>
            </a:endParaRPr>
          </a:p>
        </p:txBody>
      </p:sp>
      <p:sp>
        <p:nvSpPr>
          <p:cNvPr id="41" name="文本框 2"/>
          <p:cNvSpPr txBox="1"/>
          <p:nvPr/>
        </p:nvSpPr>
        <p:spPr>
          <a:xfrm>
            <a:off x="1125946"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4152095980"/>
      </p:ext>
    </p:extLst>
  </p:cSld>
  <p:clrMapOvr>
    <a:masterClrMapping/>
  </p:clrMapOvr>
  <p:transition spd="slow"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704604" y="4729733"/>
            <a:ext cx="7792726" cy="857250"/>
          </a:xfrm>
          <a:prstGeom prst="roundRect">
            <a:avLst/>
          </a:prstGeom>
          <a:noFill/>
          <a:ln w="60325">
            <a:solidFill>
              <a:srgbClr val="005D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圆角矩形 17"/>
          <p:cNvSpPr/>
          <p:nvPr/>
        </p:nvSpPr>
        <p:spPr>
          <a:xfrm>
            <a:off x="1857431" y="3423220"/>
            <a:ext cx="7680087" cy="857250"/>
          </a:xfrm>
          <a:prstGeom prst="roundRect">
            <a:avLst/>
          </a:prstGeom>
          <a:noFill/>
          <a:ln w="60325">
            <a:solidFill>
              <a:srgbClr val="005D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9" name="圆角矩形 18"/>
          <p:cNvSpPr/>
          <p:nvPr/>
        </p:nvSpPr>
        <p:spPr>
          <a:xfrm>
            <a:off x="2704604" y="2089720"/>
            <a:ext cx="7792726" cy="857250"/>
          </a:xfrm>
          <a:prstGeom prst="roundRect">
            <a:avLst/>
          </a:prstGeom>
          <a:noFill/>
          <a:ln w="60325">
            <a:solidFill>
              <a:srgbClr val="005D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0" name="Group 5"/>
          <p:cNvGrpSpPr>
            <a:grpSpLocks/>
          </p:cNvGrpSpPr>
          <p:nvPr/>
        </p:nvGrpSpPr>
        <p:grpSpPr bwMode="auto">
          <a:xfrm>
            <a:off x="1857431" y="1837308"/>
            <a:ext cx="1237444" cy="1236662"/>
            <a:chOff x="802" y="845"/>
            <a:chExt cx="827" cy="826"/>
          </a:xfrm>
        </p:grpSpPr>
        <p:sp>
          <p:nvSpPr>
            <p:cNvPr id="21" name="Oval 6"/>
            <p:cNvSpPr>
              <a:spLocks noChangeArrowheads="1"/>
            </p:cNvSpPr>
            <p:nvPr/>
          </p:nvSpPr>
          <p:spPr bwMode="ltGray">
            <a:xfrm>
              <a:off x="802" y="845"/>
              <a:ext cx="827" cy="826"/>
            </a:xfrm>
            <a:prstGeom prst="ellipse">
              <a:avLst/>
            </a:prstGeom>
            <a:solidFill>
              <a:srgbClr val="F8F8F8"/>
            </a:solidFill>
            <a:ln w="38100">
              <a:solidFill>
                <a:srgbClr val="005DA2"/>
              </a:solidFill>
              <a:round/>
              <a:headEnd/>
              <a:tailEnd/>
            </a:ln>
          </p:spPr>
          <p:txBody>
            <a:bodyPr wrap="none" anchor="ctr"/>
            <a:lstStyle/>
            <a:p>
              <a:endParaRPr lang="zh-CN" altLang="en-US">
                <a:latin typeface="Calibri" pitchFamily="34" charset="0"/>
                <a:cs typeface="Arial" charset="0"/>
              </a:endParaRPr>
            </a:p>
          </p:txBody>
        </p:sp>
        <p:sp>
          <p:nvSpPr>
            <p:cNvPr id="22" name="Oval 7"/>
            <p:cNvSpPr>
              <a:spLocks noChangeArrowheads="1"/>
            </p:cNvSpPr>
            <p:nvPr/>
          </p:nvSpPr>
          <p:spPr bwMode="ltGray">
            <a:xfrm>
              <a:off x="836" y="879"/>
              <a:ext cx="758" cy="758"/>
            </a:xfrm>
            <a:prstGeom prst="ellipse">
              <a:avLst/>
            </a:prstGeom>
            <a:solidFill>
              <a:srgbClr val="FFFFFF"/>
            </a:solidFill>
            <a:ln w="38100">
              <a:solidFill>
                <a:srgbClr val="005DA2"/>
              </a:solidFill>
              <a:round/>
              <a:headEnd/>
              <a:tailEnd/>
            </a:ln>
            <a:extLst/>
          </p:spPr>
          <p:txBody>
            <a:bodyPr wrap="none" anchor="ctr"/>
            <a:lstStyle/>
            <a:p>
              <a:endParaRPr lang="zh-CN" altLang="en-US">
                <a:latin typeface="Calibri" pitchFamily="34" charset="0"/>
                <a:cs typeface="Arial" charset="0"/>
              </a:endParaRPr>
            </a:p>
          </p:txBody>
        </p:sp>
        <p:sp>
          <p:nvSpPr>
            <p:cNvPr id="23" name="Oval 8"/>
            <p:cNvSpPr>
              <a:spLocks noChangeArrowheads="1"/>
            </p:cNvSpPr>
            <p:nvPr/>
          </p:nvSpPr>
          <p:spPr bwMode="ltGray">
            <a:xfrm>
              <a:off x="870" y="915"/>
              <a:ext cx="690" cy="690"/>
            </a:xfrm>
            <a:prstGeom prst="ellipse">
              <a:avLst/>
            </a:prstGeom>
            <a:noFill/>
            <a:ln w="38100">
              <a:solidFill>
                <a:srgbClr val="005DA2"/>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zh-CN" altLang="en-US">
                <a:latin typeface="Calibri" pitchFamily="34" charset="0"/>
                <a:cs typeface="Arial" charset="0"/>
              </a:endParaRPr>
            </a:p>
          </p:txBody>
        </p:sp>
      </p:grpSp>
      <p:grpSp>
        <p:nvGrpSpPr>
          <p:cNvPr id="24" name="Group 12"/>
          <p:cNvGrpSpPr>
            <a:grpSpLocks/>
          </p:cNvGrpSpPr>
          <p:nvPr/>
        </p:nvGrpSpPr>
        <p:grpSpPr bwMode="auto">
          <a:xfrm>
            <a:off x="9199600" y="3191446"/>
            <a:ext cx="1237444" cy="1236663"/>
            <a:chOff x="802" y="845"/>
            <a:chExt cx="827" cy="826"/>
          </a:xfrm>
        </p:grpSpPr>
        <p:sp>
          <p:nvSpPr>
            <p:cNvPr id="25" name="Oval 13"/>
            <p:cNvSpPr>
              <a:spLocks noChangeArrowheads="1"/>
            </p:cNvSpPr>
            <p:nvPr/>
          </p:nvSpPr>
          <p:spPr bwMode="gray">
            <a:xfrm>
              <a:off x="802" y="845"/>
              <a:ext cx="827" cy="826"/>
            </a:xfrm>
            <a:prstGeom prst="ellipse">
              <a:avLst/>
            </a:prstGeom>
            <a:solidFill>
              <a:srgbClr val="F8F8F8"/>
            </a:solidFill>
            <a:ln w="38100">
              <a:solidFill>
                <a:srgbClr val="005DA2"/>
              </a:solidFill>
              <a:round/>
              <a:headEnd/>
              <a:tailEnd/>
            </a:ln>
          </p:spPr>
          <p:txBody>
            <a:bodyPr wrap="none" anchor="ctr"/>
            <a:lstStyle/>
            <a:p>
              <a:endParaRPr lang="zh-CN" altLang="en-US">
                <a:latin typeface="Calibri" pitchFamily="34" charset="0"/>
                <a:cs typeface="Arial" charset="0"/>
              </a:endParaRPr>
            </a:p>
          </p:txBody>
        </p:sp>
        <p:sp>
          <p:nvSpPr>
            <p:cNvPr id="26" name="Oval 14"/>
            <p:cNvSpPr>
              <a:spLocks noChangeArrowheads="1"/>
            </p:cNvSpPr>
            <p:nvPr/>
          </p:nvSpPr>
          <p:spPr bwMode="gray">
            <a:xfrm>
              <a:off x="836" y="879"/>
              <a:ext cx="758" cy="758"/>
            </a:xfrm>
            <a:prstGeom prst="ellipse">
              <a:avLst/>
            </a:prstGeom>
            <a:noFill/>
            <a:ln w="38100">
              <a:solidFill>
                <a:srgbClr val="005DA2"/>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zh-CN" altLang="en-US">
                <a:latin typeface="Calibri" pitchFamily="34" charset="0"/>
                <a:cs typeface="Arial" charset="0"/>
              </a:endParaRPr>
            </a:p>
          </p:txBody>
        </p:sp>
        <p:sp>
          <p:nvSpPr>
            <p:cNvPr id="27" name="Oval 15"/>
            <p:cNvSpPr>
              <a:spLocks noChangeArrowheads="1"/>
            </p:cNvSpPr>
            <p:nvPr/>
          </p:nvSpPr>
          <p:spPr bwMode="gray">
            <a:xfrm>
              <a:off x="870" y="915"/>
              <a:ext cx="690" cy="690"/>
            </a:xfrm>
            <a:prstGeom prst="ellipse">
              <a:avLst/>
            </a:prstGeom>
            <a:noFill/>
            <a:ln w="38100">
              <a:solidFill>
                <a:srgbClr val="005DA2"/>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zh-CN" altLang="en-US">
                <a:latin typeface="Calibri" pitchFamily="34" charset="0"/>
                <a:cs typeface="Arial" charset="0"/>
              </a:endParaRPr>
            </a:p>
          </p:txBody>
        </p:sp>
      </p:grpSp>
      <p:grpSp>
        <p:nvGrpSpPr>
          <p:cNvPr id="28" name="Group 19"/>
          <p:cNvGrpSpPr>
            <a:grpSpLocks/>
          </p:cNvGrpSpPr>
          <p:nvPr/>
        </p:nvGrpSpPr>
        <p:grpSpPr bwMode="auto">
          <a:xfrm>
            <a:off x="1847912" y="4569396"/>
            <a:ext cx="1237444" cy="1236663"/>
            <a:chOff x="802" y="845"/>
            <a:chExt cx="827" cy="826"/>
          </a:xfrm>
        </p:grpSpPr>
        <p:sp>
          <p:nvSpPr>
            <p:cNvPr id="29" name="Oval 20"/>
            <p:cNvSpPr>
              <a:spLocks noChangeArrowheads="1"/>
            </p:cNvSpPr>
            <p:nvPr/>
          </p:nvSpPr>
          <p:spPr bwMode="ltGray">
            <a:xfrm>
              <a:off x="802" y="845"/>
              <a:ext cx="827" cy="826"/>
            </a:xfrm>
            <a:prstGeom prst="ellipse">
              <a:avLst/>
            </a:prstGeom>
            <a:solidFill>
              <a:srgbClr val="F8F8F8"/>
            </a:solidFill>
            <a:ln w="38100">
              <a:solidFill>
                <a:srgbClr val="005DA2"/>
              </a:solidFill>
              <a:round/>
              <a:headEnd/>
              <a:tailEnd/>
            </a:ln>
          </p:spPr>
          <p:txBody>
            <a:bodyPr wrap="none" anchor="ctr"/>
            <a:lstStyle/>
            <a:p>
              <a:endParaRPr lang="zh-CN" altLang="en-US">
                <a:latin typeface="Calibri" pitchFamily="34" charset="0"/>
                <a:cs typeface="Arial" charset="0"/>
              </a:endParaRPr>
            </a:p>
          </p:txBody>
        </p:sp>
        <p:sp>
          <p:nvSpPr>
            <p:cNvPr id="30" name="Oval 21"/>
            <p:cNvSpPr>
              <a:spLocks noChangeArrowheads="1"/>
            </p:cNvSpPr>
            <p:nvPr/>
          </p:nvSpPr>
          <p:spPr bwMode="ltGray">
            <a:xfrm>
              <a:off x="836" y="879"/>
              <a:ext cx="758" cy="758"/>
            </a:xfrm>
            <a:prstGeom prst="ellipse">
              <a:avLst/>
            </a:prstGeom>
            <a:noFill/>
            <a:ln w="38100">
              <a:solidFill>
                <a:srgbClr val="005DA2"/>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zh-CN" altLang="en-US">
                <a:latin typeface="Calibri" pitchFamily="34" charset="0"/>
                <a:cs typeface="Arial" charset="0"/>
              </a:endParaRPr>
            </a:p>
          </p:txBody>
        </p:sp>
        <p:sp>
          <p:nvSpPr>
            <p:cNvPr id="31" name="Oval 22"/>
            <p:cNvSpPr>
              <a:spLocks noChangeArrowheads="1"/>
            </p:cNvSpPr>
            <p:nvPr/>
          </p:nvSpPr>
          <p:spPr bwMode="ltGray">
            <a:xfrm>
              <a:off x="870" y="915"/>
              <a:ext cx="690" cy="690"/>
            </a:xfrm>
            <a:prstGeom prst="ellipse">
              <a:avLst/>
            </a:prstGeom>
            <a:noFill/>
            <a:ln w="38100">
              <a:solidFill>
                <a:srgbClr val="005DA2"/>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zh-CN" altLang="en-US">
                <a:latin typeface="Calibri" pitchFamily="34" charset="0"/>
                <a:cs typeface="Arial" charset="0"/>
              </a:endParaRPr>
            </a:p>
          </p:txBody>
        </p:sp>
      </p:grpSp>
      <p:sp>
        <p:nvSpPr>
          <p:cNvPr id="32" name="TextBox 69"/>
          <p:cNvSpPr txBox="1"/>
          <p:nvPr/>
        </p:nvSpPr>
        <p:spPr>
          <a:xfrm>
            <a:off x="1869977" y="2256927"/>
            <a:ext cx="1213647" cy="400110"/>
          </a:xfrm>
          <a:prstGeom prst="rect">
            <a:avLst/>
          </a:prstGeom>
          <a:noFill/>
        </p:spPr>
        <p:txBody>
          <a:bodyPr>
            <a:spAutoFit/>
          </a:bodyPr>
          <a:lstStyle/>
          <a:p>
            <a:pPr algn="ctr">
              <a:defRPr/>
            </a:pPr>
            <a:r>
              <a:rPr lang="zh-CN" altLang="en-US" sz="2000" b="1" dirty="0" smtClean="0">
                <a:solidFill>
                  <a:schemeClr val="tx1">
                    <a:lumMod val="85000"/>
                    <a:lumOff val="15000"/>
                  </a:schemeClr>
                </a:solidFill>
                <a:latin typeface="微软雅黑" pitchFamily="34" charset="-122"/>
                <a:ea typeface="微软雅黑" pitchFamily="34" charset="-122"/>
              </a:rPr>
              <a:t>标题</a:t>
            </a:r>
            <a:endParaRPr lang="zh-CN" altLang="en-US" sz="2000" b="1" dirty="0">
              <a:solidFill>
                <a:schemeClr val="tx1">
                  <a:lumMod val="85000"/>
                  <a:lumOff val="15000"/>
                </a:schemeClr>
              </a:solidFill>
              <a:latin typeface="微软雅黑" pitchFamily="34" charset="-122"/>
              <a:ea typeface="微软雅黑" pitchFamily="34" charset="-122"/>
            </a:endParaRPr>
          </a:p>
        </p:txBody>
      </p:sp>
      <p:sp>
        <p:nvSpPr>
          <p:cNvPr id="33" name="TextBox 70"/>
          <p:cNvSpPr txBox="1"/>
          <p:nvPr/>
        </p:nvSpPr>
        <p:spPr>
          <a:xfrm>
            <a:off x="9485363" y="3597438"/>
            <a:ext cx="999474" cy="400110"/>
          </a:xfrm>
          <a:prstGeom prst="rect">
            <a:avLst/>
          </a:prstGeom>
          <a:noFill/>
        </p:spPr>
        <p:txBody>
          <a:bodyPr>
            <a:spAutoFit/>
          </a:bodyPr>
          <a:lstStyle/>
          <a:p>
            <a:pPr>
              <a:defRPr/>
            </a:pPr>
            <a:r>
              <a:rPr lang="zh-CN" altLang="en-US" sz="2000" b="1" dirty="0" smtClean="0">
                <a:solidFill>
                  <a:schemeClr val="tx1">
                    <a:lumMod val="85000"/>
                    <a:lumOff val="15000"/>
                  </a:schemeClr>
                </a:solidFill>
                <a:latin typeface="微软雅黑" pitchFamily="34" charset="-122"/>
                <a:ea typeface="微软雅黑" pitchFamily="34" charset="-122"/>
              </a:rPr>
              <a:t>标题</a:t>
            </a:r>
            <a:endParaRPr lang="zh-CN" altLang="en-US" sz="2000" b="1" dirty="0">
              <a:solidFill>
                <a:schemeClr val="tx1">
                  <a:lumMod val="85000"/>
                  <a:lumOff val="15000"/>
                </a:schemeClr>
              </a:solidFill>
              <a:latin typeface="微软雅黑" pitchFamily="34" charset="-122"/>
              <a:ea typeface="微软雅黑" pitchFamily="34" charset="-122"/>
            </a:endParaRPr>
          </a:p>
        </p:txBody>
      </p:sp>
      <p:sp>
        <p:nvSpPr>
          <p:cNvPr id="34" name="TextBox 71"/>
          <p:cNvSpPr txBox="1"/>
          <p:nvPr/>
        </p:nvSpPr>
        <p:spPr>
          <a:xfrm>
            <a:off x="2102565" y="5015483"/>
            <a:ext cx="1142256" cy="400110"/>
          </a:xfrm>
          <a:prstGeom prst="rect">
            <a:avLst/>
          </a:prstGeom>
          <a:noFill/>
        </p:spPr>
        <p:txBody>
          <a:bodyPr>
            <a:spAutoFit/>
          </a:bodyPr>
          <a:lstStyle/>
          <a:p>
            <a:pPr>
              <a:defRPr/>
            </a:pPr>
            <a:r>
              <a:rPr lang="zh-CN" altLang="en-US" sz="2000" b="1" dirty="0" smtClean="0">
                <a:solidFill>
                  <a:schemeClr val="tx1">
                    <a:lumMod val="85000"/>
                    <a:lumOff val="15000"/>
                  </a:schemeClr>
                </a:solidFill>
                <a:latin typeface="微软雅黑" pitchFamily="34" charset="-122"/>
                <a:ea typeface="微软雅黑" pitchFamily="34" charset="-122"/>
              </a:rPr>
              <a:t>标题</a:t>
            </a:r>
            <a:endParaRPr lang="zh-CN" altLang="en-US" sz="2000" b="1" dirty="0">
              <a:solidFill>
                <a:schemeClr val="tx1">
                  <a:lumMod val="85000"/>
                  <a:lumOff val="15000"/>
                </a:schemeClr>
              </a:solidFill>
              <a:latin typeface="微软雅黑" pitchFamily="34" charset="-122"/>
              <a:ea typeface="微软雅黑" pitchFamily="34" charset="-122"/>
            </a:endParaRPr>
          </a:p>
        </p:txBody>
      </p:sp>
      <p:sp>
        <p:nvSpPr>
          <p:cNvPr id="35" name="TextBox 73"/>
          <p:cNvSpPr txBox="1"/>
          <p:nvPr/>
        </p:nvSpPr>
        <p:spPr>
          <a:xfrm>
            <a:off x="3213860" y="2197349"/>
            <a:ext cx="7143862" cy="652486"/>
          </a:xfrm>
          <a:prstGeom prst="rect">
            <a:avLst/>
          </a:prstGeom>
          <a:noFill/>
        </p:spPr>
        <p:txBody>
          <a:bodyPr>
            <a:spAutoFit/>
          </a:bodyPr>
          <a:lstStyle/>
          <a:p>
            <a:pPr>
              <a:lnSpc>
                <a:spcPct val="130000"/>
              </a:lnSpc>
            </a:pPr>
            <a:r>
              <a:rPr lang="zh-CN" altLang="en-US" sz="14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6" name="TextBox 74"/>
          <p:cNvSpPr txBox="1"/>
          <p:nvPr/>
        </p:nvSpPr>
        <p:spPr>
          <a:xfrm>
            <a:off x="1979588" y="3486720"/>
            <a:ext cx="7166072" cy="898708"/>
          </a:xfrm>
          <a:prstGeom prst="rect">
            <a:avLst/>
          </a:prstGeom>
          <a:noFill/>
          <a:ln>
            <a:noFill/>
          </a:ln>
        </p:spPr>
        <p:txBody>
          <a:bodyPr>
            <a:spAutoFit/>
          </a:bodyPr>
          <a:lstStyle/>
          <a:p>
            <a:pPr>
              <a:lnSpc>
                <a:spcPct val="130000"/>
              </a:lnSpc>
            </a:pPr>
            <a:r>
              <a:rPr lang="zh-CN" altLang="en-US" sz="14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a:p>
            <a:pPr>
              <a:defRPr/>
            </a:pP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37" name="TextBox 75"/>
          <p:cNvSpPr txBox="1">
            <a:spLocks noChangeArrowheads="1"/>
          </p:cNvSpPr>
          <p:nvPr/>
        </p:nvSpPr>
        <p:spPr bwMode="auto">
          <a:xfrm>
            <a:off x="3075837" y="4788471"/>
            <a:ext cx="7411974" cy="652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charset="0"/>
                <a:ea typeface="宋体" pitchFamily="2" charset="-122"/>
              </a:defRPr>
            </a:lvl1pPr>
            <a:lvl2pPr marL="742950" indent="-285750" eaLnBrk="0" hangingPunct="0">
              <a:defRPr>
                <a:solidFill>
                  <a:schemeClr val="tx1"/>
                </a:solidFill>
                <a:latin typeface="Arial" charset="0"/>
                <a:ea typeface="宋体" pitchFamily="2" charset="-122"/>
              </a:defRPr>
            </a:lvl2pPr>
            <a:lvl3pPr marL="1143000" indent="-228600" eaLnBrk="0" hangingPunct="0">
              <a:defRPr>
                <a:solidFill>
                  <a:schemeClr val="tx1"/>
                </a:solidFill>
                <a:latin typeface="Arial" charset="0"/>
                <a:ea typeface="宋体" pitchFamily="2" charset="-122"/>
              </a:defRPr>
            </a:lvl3pPr>
            <a:lvl4pPr marL="1600200" indent="-228600" eaLnBrk="0" hangingPunct="0">
              <a:defRPr>
                <a:solidFill>
                  <a:schemeClr val="tx1"/>
                </a:solidFill>
                <a:latin typeface="Arial" charset="0"/>
                <a:ea typeface="宋体" pitchFamily="2" charset="-122"/>
              </a:defRPr>
            </a:lvl4pPr>
            <a:lvl5pPr marL="2057400" indent="-228600" eaLnBrk="0" hangingPunct="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nSpc>
                <a:spcPct val="130000"/>
              </a:lnSpc>
            </a:pPr>
            <a:r>
              <a:rPr lang="zh-CN" altLang="en-US" sz="14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39"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4145612032"/>
      </p:ext>
    </p:extLst>
  </p:cSld>
  <p:clrMapOvr>
    <a:masterClrMapping/>
  </p:clrMapOvr>
  <mc:AlternateContent xmlns:mc="http://schemas.openxmlformats.org/markup-compatibility/2006">
    <mc:Choice xmlns:p14="http://schemas.microsoft.com/office/powerpoint/2010/main" xmlns=""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
                                        </p:tgtEl>
                                        <p:attrNameLst>
                                          <p:attrName>ppt_y</p:attrName>
                                        </p:attrNameLst>
                                      </p:cBhvr>
                                      <p:tavLst>
                                        <p:tav tm="0">
                                          <p:val>
                                            <p:strVal val="#ppt_y"/>
                                          </p:val>
                                        </p:tav>
                                        <p:tav tm="100000">
                                          <p:val>
                                            <p:strVal val="#ppt_y"/>
                                          </p:val>
                                        </p:tav>
                                      </p:tavLst>
                                    </p:anim>
                                    <p:anim calcmode="lin" valueType="num">
                                      <p:cBhvr>
                                        <p:cTn id="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0-#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0-#ppt_w/2"/>
                                          </p:val>
                                        </p:tav>
                                        <p:tav tm="100000">
                                          <p:val>
                                            <p:strVal val="#ppt_x"/>
                                          </p:val>
                                        </p:tav>
                                      </p:tavLst>
                                    </p:anim>
                                    <p:anim calcmode="lin" valueType="num">
                                      <p:cBhvr additive="base">
                                        <p:cTn id="28" dur="500" fill="hold"/>
                                        <p:tgtEl>
                                          <p:spTgt spid="3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2"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1+#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1+#ppt_w/2"/>
                                          </p:val>
                                        </p:tav>
                                        <p:tav tm="100000">
                                          <p:val>
                                            <p:strVal val="#ppt_x"/>
                                          </p:val>
                                        </p:tav>
                                      </p:tavLst>
                                    </p:anim>
                                    <p:anim calcmode="lin" valueType="num">
                                      <p:cBhvr additive="base">
                                        <p:cTn id="45" dur="500" fill="hold"/>
                                        <p:tgtEl>
                                          <p:spTgt spid="36"/>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0-#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0-#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2" grpId="0"/>
      <p:bldP spid="33" grpId="0"/>
      <p:bldP spid="34" grpId="0"/>
      <p:bldP spid="35" grpId="0"/>
      <p:bldP spid="36" grpId="0"/>
      <p:bldP spid="37" grpId="0"/>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25396" y="251306"/>
            <a:ext cx="6414838" cy="6418848"/>
            <a:chOff x="-3227497" y="251306"/>
            <a:chExt cx="6419015" cy="6418848"/>
          </a:xfrm>
        </p:grpSpPr>
        <p:sp>
          <p:nvSpPr>
            <p:cNvPr id="26" name="椭圆 25"/>
            <p:cNvSpPr/>
            <p:nvPr/>
          </p:nvSpPr>
          <p:spPr>
            <a:xfrm>
              <a:off x="-3227497" y="251306"/>
              <a:ext cx="6419015" cy="6418848"/>
            </a:xfrm>
            <a:prstGeom prst="ellipse">
              <a:avLst/>
            </a:prstGeom>
            <a:solidFill>
              <a:srgbClr val="00529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
          <p:nvSpPr>
            <p:cNvPr id="27" name="文本框 2"/>
            <p:cNvSpPr txBox="1">
              <a:spLocks noChangeArrowheads="1"/>
            </p:cNvSpPr>
            <p:nvPr/>
          </p:nvSpPr>
          <p:spPr bwMode="auto">
            <a:xfrm>
              <a:off x="914599" y="2355502"/>
              <a:ext cx="1326977" cy="2154412"/>
            </a:xfrm>
            <a:prstGeom prst="rect">
              <a:avLst/>
            </a:prstGeom>
            <a:noFill/>
            <a:ln w="9525">
              <a:noFill/>
              <a:miter lim="800000"/>
              <a:headEnd/>
              <a:tailEnd/>
            </a:ln>
          </p:spPr>
          <p:txBody>
            <a:bodyPr lIns="121898" tIns="60948" rIns="121898" bIns="60948">
              <a:spAutoFit/>
            </a:bodyPr>
            <a:lstStyle/>
            <a:p>
              <a:pPr algn="ctr"/>
              <a:r>
                <a:rPr lang="zh-CN" altLang="en-US" sz="6600" b="1" dirty="0">
                  <a:solidFill>
                    <a:schemeClr val="bg1"/>
                  </a:solidFill>
                  <a:latin typeface="微软雅黑" pitchFamily="34" charset="-122"/>
                  <a:ea typeface="微软雅黑" pitchFamily="34" charset="-122"/>
                </a:rPr>
                <a:t>目</a:t>
              </a:r>
              <a:endParaRPr lang="en-US" altLang="zh-CN" sz="6600" b="1" dirty="0">
                <a:solidFill>
                  <a:schemeClr val="bg1"/>
                </a:solidFill>
                <a:latin typeface="微软雅黑" pitchFamily="34" charset="-122"/>
                <a:ea typeface="微软雅黑" pitchFamily="34" charset="-122"/>
              </a:endParaRPr>
            </a:p>
            <a:p>
              <a:pPr algn="ctr"/>
              <a:r>
                <a:rPr lang="zh-CN" altLang="en-US" sz="6600" b="1" dirty="0">
                  <a:solidFill>
                    <a:schemeClr val="bg1"/>
                  </a:solidFill>
                  <a:latin typeface="微软雅黑" pitchFamily="34" charset="-122"/>
                  <a:ea typeface="微软雅黑" pitchFamily="34" charset="-122"/>
                </a:rPr>
                <a:t>录</a:t>
              </a:r>
            </a:p>
          </p:txBody>
        </p:sp>
      </p:grpSp>
      <p:grpSp>
        <p:nvGrpSpPr>
          <p:cNvPr id="42" name="组合 9"/>
          <p:cNvGrpSpPr>
            <a:grpSpLocks/>
          </p:cNvGrpSpPr>
          <p:nvPr/>
        </p:nvGrpSpPr>
        <p:grpSpPr bwMode="auto">
          <a:xfrm>
            <a:off x="5144817" y="1417672"/>
            <a:ext cx="767278" cy="627830"/>
            <a:chOff x="3050349" y="1844085"/>
            <a:chExt cx="833779" cy="680346"/>
          </a:xfrm>
        </p:grpSpPr>
        <p:sp>
          <p:nvSpPr>
            <p:cNvPr id="43" name="任意多边形 42"/>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44" name="文本框 6"/>
            <p:cNvSpPr txBox="1">
              <a:spLocks noChangeArrowheads="1"/>
            </p:cNvSpPr>
            <p:nvPr/>
          </p:nvSpPr>
          <p:spPr bwMode="auto">
            <a:xfrm>
              <a:off x="3146443" y="1890742"/>
              <a:ext cx="611464" cy="633689"/>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01</a:t>
              </a:r>
              <a:endParaRPr lang="zh-CN" altLang="en-US" sz="3200">
                <a:solidFill>
                  <a:schemeClr val="bg1"/>
                </a:solidFill>
                <a:latin typeface="Impact" pitchFamily="34" charset="0"/>
              </a:endParaRPr>
            </a:p>
          </p:txBody>
        </p:sp>
      </p:grpSp>
      <p:grpSp>
        <p:nvGrpSpPr>
          <p:cNvPr id="48" name="组合 37"/>
          <p:cNvGrpSpPr>
            <a:grpSpLocks/>
          </p:cNvGrpSpPr>
          <p:nvPr/>
        </p:nvGrpSpPr>
        <p:grpSpPr bwMode="auto">
          <a:xfrm>
            <a:off x="5122845" y="5253722"/>
            <a:ext cx="811223" cy="624344"/>
            <a:chOff x="3050206" y="1844053"/>
            <a:chExt cx="881613" cy="678154"/>
          </a:xfrm>
        </p:grpSpPr>
        <p:sp>
          <p:nvSpPr>
            <p:cNvPr id="49" name="任意多边形 48"/>
            <p:cNvSpPr/>
            <p:nvPr/>
          </p:nvSpPr>
          <p:spPr>
            <a:xfrm rot="8100000" flipV="1">
              <a:off x="3050206" y="1844053"/>
              <a:ext cx="834142" cy="678154"/>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0" name="文本框 39"/>
            <p:cNvSpPr txBox="1">
              <a:spLocks noChangeArrowheads="1"/>
            </p:cNvSpPr>
            <p:nvPr/>
          </p:nvSpPr>
          <p:spPr bwMode="auto">
            <a:xfrm>
              <a:off x="3123828" y="1885460"/>
              <a:ext cx="807991" cy="635175"/>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05</a:t>
              </a:r>
              <a:endParaRPr lang="zh-CN" altLang="en-US" sz="3200">
                <a:solidFill>
                  <a:schemeClr val="bg1"/>
                </a:solidFill>
                <a:latin typeface="Impact" pitchFamily="34" charset="0"/>
              </a:endParaRPr>
            </a:p>
          </p:txBody>
        </p:sp>
      </p:grpSp>
      <p:grpSp>
        <p:nvGrpSpPr>
          <p:cNvPr id="51" name="组合 40"/>
          <p:cNvGrpSpPr>
            <a:grpSpLocks/>
          </p:cNvGrpSpPr>
          <p:nvPr/>
        </p:nvGrpSpPr>
        <p:grpSpPr bwMode="auto">
          <a:xfrm>
            <a:off x="5144649" y="4285267"/>
            <a:ext cx="767615" cy="637534"/>
            <a:chOff x="3050167" y="1844084"/>
            <a:chExt cx="834144" cy="692481"/>
          </a:xfrm>
        </p:grpSpPr>
        <p:sp>
          <p:nvSpPr>
            <p:cNvPr id="52" name="任意多边形 51"/>
            <p:cNvSpPr/>
            <p:nvPr/>
          </p:nvSpPr>
          <p:spPr>
            <a:xfrm rot="8100000" flipV="1">
              <a:off x="3050167" y="1844084"/>
              <a:ext cx="834144"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3" name="文本框 42"/>
            <p:cNvSpPr txBox="1">
              <a:spLocks noChangeArrowheads="1"/>
            </p:cNvSpPr>
            <p:nvPr/>
          </p:nvSpPr>
          <p:spPr bwMode="auto">
            <a:xfrm>
              <a:off x="3123828" y="1901390"/>
              <a:ext cx="726001" cy="635175"/>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04</a:t>
              </a:r>
              <a:endParaRPr lang="zh-CN" altLang="en-US" sz="3200">
                <a:solidFill>
                  <a:schemeClr val="bg1"/>
                </a:solidFill>
                <a:latin typeface="Impact" pitchFamily="34" charset="0"/>
              </a:endParaRPr>
            </a:p>
          </p:txBody>
        </p:sp>
      </p:grpSp>
      <p:grpSp>
        <p:nvGrpSpPr>
          <p:cNvPr id="54" name="组合 43"/>
          <p:cNvGrpSpPr>
            <a:grpSpLocks/>
          </p:cNvGrpSpPr>
          <p:nvPr/>
        </p:nvGrpSpPr>
        <p:grpSpPr bwMode="auto">
          <a:xfrm>
            <a:off x="5144650" y="3340622"/>
            <a:ext cx="767613" cy="624288"/>
            <a:chOff x="3050167" y="1844084"/>
            <a:chExt cx="834142" cy="678092"/>
          </a:xfrm>
        </p:grpSpPr>
        <p:sp>
          <p:nvSpPr>
            <p:cNvPr id="55" name="任意多边形 54"/>
            <p:cNvSpPr/>
            <p:nvPr/>
          </p:nvSpPr>
          <p:spPr>
            <a:xfrm rot="8100000" flipV="1">
              <a:off x="3050167" y="1844084"/>
              <a:ext cx="834142"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6" name="文本框 45"/>
            <p:cNvSpPr txBox="1">
              <a:spLocks noChangeArrowheads="1"/>
            </p:cNvSpPr>
            <p:nvPr/>
          </p:nvSpPr>
          <p:spPr bwMode="auto">
            <a:xfrm>
              <a:off x="3123828" y="1885459"/>
              <a:ext cx="726001" cy="635174"/>
            </a:xfrm>
            <a:prstGeom prst="rect">
              <a:avLst/>
            </a:prstGeom>
            <a:noFill/>
            <a:ln w="9525">
              <a:noFill/>
              <a:miter lim="800000"/>
              <a:headEnd/>
              <a:tailEnd/>
            </a:ln>
          </p:spPr>
          <p:txBody>
            <a:bodyPr>
              <a:spAutoFit/>
            </a:bodyPr>
            <a:lstStyle/>
            <a:p>
              <a:r>
                <a:rPr lang="en-US" altLang="zh-CN" sz="3200" dirty="0">
                  <a:solidFill>
                    <a:schemeClr val="bg1"/>
                  </a:solidFill>
                  <a:latin typeface="Impact" pitchFamily="34" charset="0"/>
                </a:rPr>
                <a:t>03</a:t>
              </a:r>
              <a:endParaRPr lang="zh-CN" altLang="en-US" sz="3200" dirty="0">
                <a:solidFill>
                  <a:schemeClr val="bg1"/>
                </a:solidFill>
                <a:latin typeface="Impact" pitchFamily="34" charset="0"/>
              </a:endParaRPr>
            </a:p>
          </p:txBody>
        </p:sp>
      </p:grpSp>
      <p:grpSp>
        <p:nvGrpSpPr>
          <p:cNvPr id="57" name="组合 46"/>
          <p:cNvGrpSpPr>
            <a:grpSpLocks/>
          </p:cNvGrpSpPr>
          <p:nvPr/>
        </p:nvGrpSpPr>
        <p:grpSpPr bwMode="auto">
          <a:xfrm>
            <a:off x="5144817" y="2349674"/>
            <a:ext cx="767278" cy="625750"/>
            <a:chOff x="3050349" y="1844085"/>
            <a:chExt cx="833779" cy="678092"/>
          </a:xfrm>
        </p:grpSpPr>
        <p:sp>
          <p:nvSpPr>
            <p:cNvPr id="58" name="任意多边形 57"/>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9" name="文本框 48"/>
            <p:cNvSpPr txBox="1">
              <a:spLocks noChangeArrowheads="1"/>
            </p:cNvSpPr>
            <p:nvPr/>
          </p:nvSpPr>
          <p:spPr bwMode="auto">
            <a:xfrm>
              <a:off x="3123827" y="1885459"/>
              <a:ext cx="726001" cy="633689"/>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02</a:t>
              </a:r>
              <a:endParaRPr lang="zh-CN" altLang="en-US" sz="3200">
                <a:solidFill>
                  <a:schemeClr val="bg1"/>
                </a:solidFill>
                <a:latin typeface="Impact" pitchFamily="34" charset="0"/>
              </a:endParaRPr>
            </a:p>
          </p:txBody>
        </p:sp>
      </p:grpSp>
      <p:grpSp>
        <p:nvGrpSpPr>
          <p:cNvPr id="77" name="组合 76"/>
          <p:cNvGrpSpPr/>
          <p:nvPr/>
        </p:nvGrpSpPr>
        <p:grpSpPr>
          <a:xfrm>
            <a:off x="6263011" y="1413570"/>
            <a:ext cx="3741980" cy="511504"/>
            <a:chOff x="6339097" y="1573726"/>
            <a:chExt cx="3744416" cy="511504"/>
          </a:xfrm>
        </p:grpSpPr>
        <p:sp>
          <p:nvSpPr>
            <p:cNvPr id="78" name="圆角矩形 77"/>
            <p:cNvSpPr/>
            <p:nvPr/>
          </p:nvSpPr>
          <p:spPr>
            <a:xfrm>
              <a:off x="6339097" y="1573726"/>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9" name="矩形 78"/>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1" name="组合 80"/>
          <p:cNvGrpSpPr/>
          <p:nvPr/>
        </p:nvGrpSpPr>
        <p:grpSpPr>
          <a:xfrm>
            <a:off x="6239129" y="2338170"/>
            <a:ext cx="3741980" cy="511504"/>
            <a:chOff x="6315199" y="2410178"/>
            <a:chExt cx="3744416" cy="511504"/>
          </a:xfrm>
        </p:grpSpPr>
        <p:sp>
          <p:nvSpPr>
            <p:cNvPr id="82" name="圆角矩形 81"/>
            <p:cNvSpPr/>
            <p:nvPr/>
          </p:nvSpPr>
          <p:spPr>
            <a:xfrm>
              <a:off x="6315199" y="2410178"/>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3" name="矩形 82"/>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5" name="组合 84"/>
          <p:cNvGrpSpPr/>
          <p:nvPr/>
        </p:nvGrpSpPr>
        <p:grpSpPr>
          <a:xfrm>
            <a:off x="6263011" y="3340622"/>
            <a:ext cx="3741980" cy="511504"/>
            <a:chOff x="6339097" y="3296031"/>
            <a:chExt cx="3744416" cy="511504"/>
          </a:xfrm>
        </p:grpSpPr>
        <p:sp>
          <p:nvSpPr>
            <p:cNvPr id="86" name="圆角矩形 85"/>
            <p:cNvSpPr/>
            <p:nvPr/>
          </p:nvSpPr>
          <p:spPr>
            <a:xfrm>
              <a:off x="6339097" y="3296031"/>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7" name="矩形 8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9" name="组合 88"/>
          <p:cNvGrpSpPr/>
          <p:nvPr/>
        </p:nvGrpSpPr>
        <p:grpSpPr>
          <a:xfrm>
            <a:off x="6263011" y="4297502"/>
            <a:ext cx="3741980" cy="511504"/>
            <a:chOff x="6339097" y="4180903"/>
            <a:chExt cx="3744416" cy="511504"/>
          </a:xfrm>
        </p:grpSpPr>
        <p:sp>
          <p:nvSpPr>
            <p:cNvPr id="90" name="圆角矩形 89"/>
            <p:cNvSpPr/>
            <p:nvPr/>
          </p:nvSpPr>
          <p:spPr>
            <a:xfrm>
              <a:off x="6339097" y="4180903"/>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91" name="矩形 90"/>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93" name="组合 92"/>
          <p:cNvGrpSpPr/>
          <p:nvPr/>
        </p:nvGrpSpPr>
        <p:grpSpPr>
          <a:xfrm>
            <a:off x="6263011" y="5246090"/>
            <a:ext cx="3741980" cy="511504"/>
            <a:chOff x="6339097" y="5057483"/>
            <a:chExt cx="3744416" cy="511504"/>
          </a:xfrm>
        </p:grpSpPr>
        <p:sp>
          <p:nvSpPr>
            <p:cNvPr id="94" name="圆角矩形 93"/>
            <p:cNvSpPr/>
            <p:nvPr/>
          </p:nvSpPr>
          <p:spPr>
            <a:xfrm>
              <a:off x="6339097" y="5057483"/>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95" name="矩形 94"/>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6" name="下箭头 95"/>
          <p:cNvSpPr/>
          <p:nvPr/>
        </p:nvSpPr>
        <p:spPr>
          <a:xfrm rot="16200000">
            <a:off x="4131955" y="3256681"/>
            <a:ext cx="576064" cy="679386"/>
          </a:xfrm>
          <a:prstGeom prst="downArrow">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1762858855"/>
      </p:ext>
    </p:extLst>
  </p:cSld>
  <p:clrMapOvr>
    <a:masterClrMapping/>
  </p:clrMapOvr>
  <mc:AlternateContent xmlns:mc="http://schemas.openxmlformats.org/markup-compatibility/2006">
    <mc:Choice xmlns:p14="http://schemas.microsoft.com/office/powerpoint/2010/main" xmlns=""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85"/>
                                        </p:tgtEl>
                                      </p:cBhvr>
                                    </p:animEffect>
                                    <p:animScale>
                                      <p:cBhvr>
                                        <p:cTn id="12" dur="250" autoRev="1" fill="hold"/>
                                        <p:tgtEl>
                                          <p:spTgt spid="85"/>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54"/>
                                        </p:tgtEl>
                                      </p:cBhvr>
                                    </p:animEffect>
                                    <p:animScale>
                                      <p:cBhvr>
                                        <p:cTn id="15" dur="250" autoRev="1" fill="hold"/>
                                        <p:tgtEl>
                                          <p:spTgt spid="5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a:grpSpLocks/>
          </p:cNvGrpSpPr>
          <p:nvPr/>
        </p:nvGrpSpPr>
        <p:grpSpPr bwMode="auto">
          <a:xfrm>
            <a:off x="5845058" y="2493690"/>
            <a:ext cx="2190799" cy="2320706"/>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rgbClr val="007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zh-CN" altLang="en-US"/>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grpSp>
      <p:grpSp>
        <p:nvGrpSpPr>
          <p:cNvPr id="69" name="Group 5"/>
          <p:cNvGrpSpPr>
            <a:grpSpLocks/>
          </p:cNvGrpSpPr>
          <p:nvPr/>
        </p:nvGrpSpPr>
        <p:grpSpPr bwMode="auto">
          <a:xfrm>
            <a:off x="8035856" y="2688420"/>
            <a:ext cx="2190799" cy="2125976"/>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rgbClr val="00B0F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rgbClr val="007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grpSp>
      <p:grpSp>
        <p:nvGrpSpPr>
          <p:cNvPr id="72" name="Group 8"/>
          <p:cNvGrpSpPr>
            <a:grpSpLocks/>
          </p:cNvGrpSpPr>
          <p:nvPr/>
        </p:nvGrpSpPr>
        <p:grpSpPr bwMode="auto">
          <a:xfrm>
            <a:off x="4936239" y="2752662"/>
            <a:ext cx="3097612" cy="2059727"/>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zh-CN" altLang="en-US"/>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latinLnBrk="1"/>
              <a:endParaRPr lang="zh-CN" altLang="en-US" b="1">
                <a:solidFill>
                  <a:srgbClr val="000000"/>
                </a:solidFill>
                <a:latin typeface="Gulim" pitchFamily="34" charset="-127"/>
                <a:sym typeface="Gulim" pitchFamily="34" charset="-127"/>
              </a:endParaRPr>
            </a:p>
          </p:txBody>
        </p:sp>
      </p:grpSp>
      <p:grpSp>
        <p:nvGrpSpPr>
          <p:cNvPr id="75" name="Group 11"/>
          <p:cNvGrpSpPr>
            <a:grpSpLocks/>
          </p:cNvGrpSpPr>
          <p:nvPr/>
        </p:nvGrpSpPr>
        <p:grpSpPr bwMode="auto">
          <a:xfrm>
            <a:off x="8035856" y="3336853"/>
            <a:ext cx="3095606" cy="1477543"/>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rgbClr val="FFC00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zh-CN" altLang="en-US"/>
            </a:p>
          </p:txBody>
        </p:sp>
        <p:sp>
          <p:nvSpPr>
            <p:cNvPr id="77" name="Rectangle 19"/>
            <p:cNvSpPr>
              <a:spLocks noChangeArrowheads="1"/>
            </p:cNvSpPr>
            <p:nvPr/>
          </p:nvSpPr>
          <p:spPr bwMode="auto">
            <a:xfrm>
              <a:off x="0" y="591"/>
              <a:ext cx="1675" cy="209"/>
            </a:xfrm>
            <a:prstGeom prst="rect">
              <a:avLst/>
            </a:prstGeom>
            <a:solidFill>
              <a:srgbClr val="E36C09"/>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latinLnBrk="1"/>
              <a:endParaRPr lang="zh-CN" altLang="en-US" b="1">
                <a:solidFill>
                  <a:srgbClr val="000000"/>
                </a:solidFill>
                <a:latin typeface="Gulim" pitchFamily="34" charset="-127"/>
                <a:sym typeface="Gulim" pitchFamily="34" charset="-127"/>
              </a:endParaRPr>
            </a:p>
          </p:txBody>
        </p:sp>
      </p:grpSp>
      <p:grpSp>
        <p:nvGrpSpPr>
          <p:cNvPr id="78" name="Group 14"/>
          <p:cNvGrpSpPr>
            <a:grpSpLocks/>
          </p:cNvGrpSpPr>
          <p:nvPr/>
        </p:nvGrpSpPr>
        <p:grpSpPr bwMode="auto">
          <a:xfrm>
            <a:off x="4944163" y="3654044"/>
            <a:ext cx="3095605" cy="2254457"/>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zh-CN" altLang="en-US"/>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grpSp>
      <p:grpSp>
        <p:nvGrpSpPr>
          <p:cNvPr id="82" name="Group 18"/>
          <p:cNvGrpSpPr>
            <a:grpSpLocks/>
          </p:cNvGrpSpPr>
          <p:nvPr/>
        </p:nvGrpSpPr>
        <p:grpSpPr bwMode="auto">
          <a:xfrm>
            <a:off x="8040160" y="4621674"/>
            <a:ext cx="3095606" cy="128682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zh-CN" altLang="en-US"/>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endParaRPr lang="zh-CN" altLang="en-US"/>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zh-CN" altLang="en-US"/>
            </a:p>
          </p:txBody>
        </p:sp>
      </p:grpSp>
      <p:sp>
        <p:nvSpPr>
          <p:cNvPr id="88" name="Text Box 30"/>
          <p:cNvSpPr>
            <a:spLocks noChangeArrowheads="1"/>
          </p:cNvSpPr>
          <p:nvPr/>
        </p:nvSpPr>
        <p:spPr bwMode="auto">
          <a:xfrm>
            <a:off x="9432886" y="4777858"/>
            <a:ext cx="153976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89" name="Text Box 31"/>
          <p:cNvSpPr>
            <a:spLocks noChangeArrowheads="1"/>
          </p:cNvSpPr>
          <p:nvPr/>
        </p:nvSpPr>
        <p:spPr bwMode="auto">
          <a:xfrm>
            <a:off x="9331898" y="3820268"/>
            <a:ext cx="1438926"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0" name="Text Box 32"/>
          <p:cNvSpPr>
            <a:spLocks noChangeArrowheads="1"/>
          </p:cNvSpPr>
          <p:nvPr/>
        </p:nvSpPr>
        <p:spPr bwMode="auto">
          <a:xfrm>
            <a:off x="5475022" y="3841754"/>
            <a:ext cx="155949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1" name="Text Box 33"/>
          <p:cNvSpPr>
            <a:spLocks noChangeArrowheads="1"/>
          </p:cNvSpPr>
          <p:nvPr/>
        </p:nvSpPr>
        <p:spPr bwMode="auto">
          <a:xfrm>
            <a:off x="6553150" y="2778946"/>
            <a:ext cx="1440512"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600" dirty="0">
                <a:solidFill>
                  <a:sysClr val="windowText" lastClr="000000"/>
                </a:solidFill>
                <a:latin typeface="微软雅黑" pitchFamily="34" charset="-122"/>
                <a:ea typeface="微软雅黑" pitchFamily="34" charset="-122"/>
                <a:sym typeface="微软雅黑" pitchFamily="34" charset="-122"/>
              </a:rPr>
              <a:t>在此插入内容</a:t>
            </a:r>
            <a:endParaRPr lang="en-US" sz="1600" dirty="0">
              <a:solidFill>
                <a:sysClr val="windowText" lastClr="000000"/>
              </a:solidFill>
              <a:latin typeface="微软雅黑" pitchFamily="34" charset="-122"/>
              <a:ea typeface="微软雅黑" pitchFamily="34" charset="-122"/>
              <a:sym typeface="微软雅黑" pitchFamily="34" charset="-122"/>
            </a:endParaRPr>
          </a:p>
        </p:txBody>
      </p:sp>
      <p:sp>
        <p:nvSpPr>
          <p:cNvPr id="92" name="Text Box 34"/>
          <p:cNvSpPr>
            <a:spLocks noChangeArrowheads="1"/>
          </p:cNvSpPr>
          <p:nvPr/>
        </p:nvSpPr>
        <p:spPr bwMode="auto">
          <a:xfrm>
            <a:off x="5259139" y="3193682"/>
            <a:ext cx="162454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3" name="Text Box 35"/>
          <p:cNvSpPr>
            <a:spLocks noChangeArrowheads="1"/>
          </p:cNvSpPr>
          <p:nvPr/>
        </p:nvSpPr>
        <p:spPr bwMode="auto">
          <a:xfrm>
            <a:off x="8209546" y="3028180"/>
            <a:ext cx="146775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latin typeface="微软雅黑" pitchFamily="34" charset="-122"/>
                <a:ea typeface="微软雅黑" pitchFamily="34" charset="-122"/>
                <a:sym typeface="Arial Black" pitchFamily="34" charset="0"/>
              </a:rPr>
              <a:t>在此插入内容</a:t>
            </a:r>
            <a:endParaRPr lang="zh-CN" altLang="en-US" sz="1600" dirty="0">
              <a:solidFill>
                <a:sysClr val="windowText" lastClr="000000"/>
              </a:solidFill>
              <a:latin typeface="微软雅黑" pitchFamily="34" charset="-122"/>
              <a:ea typeface="微软雅黑" pitchFamily="34" charset="-122"/>
            </a:endParaRPr>
          </a:p>
        </p:txBody>
      </p:sp>
      <p:sp>
        <p:nvSpPr>
          <p:cNvPr id="94" name="Text Box 36"/>
          <p:cNvSpPr>
            <a:spLocks noChangeArrowheads="1"/>
          </p:cNvSpPr>
          <p:nvPr/>
        </p:nvSpPr>
        <p:spPr bwMode="auto">
          <a:xfrm>
            <a:off x="5149175" y="1413571"/>
            <a:ext cx="4484452"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r>
              <a:rPr lang="zh-CN" altLang="en-US" sz="2000" b="1" dirty="0" smtClean="0">
                <a:solidFill>
                  <a:sysClr val="windowText" lastClr="000000"/>
                </a:solidFill>
                <a:latin typeface="微软雅黑" pitchFamily="34" charset="-122"/>
                <a:ea typeface="微软雅黑" pitchFamily="34" charset="-122"/>
                <a:sym typeface="微软雅黑" pitchFamily="34" charset="-122"/>
              </a:rPr>
              <a:t>在此添加标题内容</a:t>
            </a:r>
            <a:endParaRPr lang="en-US" sz="20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a:t>
            </a:r>
            <a:r>
              <a:rPr lang="zh-CN" altLang="en-US" sz="1400" dirty="0" smtClean="0">
                <a:solidFill>
                  <a:sysClr val="windowText" lastClr="000000"/>
                </a:solidFill>
                <a:latin typeface="微软雅黑" pitchFamily="34" charset="-122"/>
                <a:ea typeface="微软雅黑" pitchFamily="34" charset="-122"/>
                <a:sym typeface="微软雅黑" pitchFamily="34" charset="-122"/>
              </a:rPr>
              <a:t>内容</a:t>
            </a:r>
            <a:endParaRPr 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1" name="Text Box 36"/>
          <p:cNvSpPr>
            <a:spLocks noChangeArrowheads="1"/>
          </p:cNvSpPr>
          <p:nvPr/>
        </p:nvSpPr>
        <p:spPr bwMode="auto">
          <a:xfrm>
            <a:off x="834453" y="2349669"/>
            <a:ext cx="3385521" cy="38164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zh-CN" altLang="en-US" sz="1800" b="1" dirty="0">
                <a:solidFill>
                  <a:sysClr val="windowText" lastClr="000000"/>
                </a:solidFill>
                <a:latin typeface="微软雅黑" pitchFamily="34" charset="-122"/>
                <a:ea typeface="微软雅黑" pitchFamily="34" charset="-122"/>
                <a:sym typeface="微软雅黑" pitchFamily="34" charset="-122"/>
              </a:rPr>
              <a:t>在此插入内容</a:t>
            </a:r>
            <a:endParaRPr lang="en-US" sz="1800" b="1"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r>
              <a:rPr lang="zh-CN" altLang="en-US" sz="1400" dirty="0">
                <a:solidFill>
                  <a:sysClr val="windowText" lastClr="000000"/>
                </a:solidFill>
                <a:latin typeface="微软雅黑" pitchFamily="34" charset="-122"/>
                <a:ea typeface="微软雅黑" pitchFamily="34" charset="-122"/>
                <a:sym typeface="微软雅黑" pitchFamily="34" charset="-122"/>
              </a:rPr>
              <a:t>在此插入内容在此插入内容在此插入内容在此插入内容</a:t>
            </a:r>
            <a:endParaRPr lang="en-US" altLang="zh-CN" sz="1400" dirty="0">
              <a:solidFill>
                <a:sysClr val="windowText" lastClr="000000"/>
              </a:solidFill>
              <a:latin typeface="微软雅黑" pitchFamily="34" charset="-122"/>
              <a:ea typeface="微软雅黑" pitchFamily="34" charset="-122"/>
              <a:sym typeface="微软雅黑" pitchFamily="34" charset="-122"/>
            </a:endParaRPr>
          </a:p>
          <a:p>
            <a:endParaRPr lang="zh-CN" altLang="en-US" sz="1400" dirty="0">
              <a:solidFill>
                <a:sysClr val="windowText" lastClr="000000"/>
              </a:solidFill>
              <a:latin typeface="微软雅黑" pitchFamily="34" charset="-122"/>
              <a:ea typeface="微软雅黑" pitchFamily="34" charset="-122"/>
              <a:sym typeface="微软雅黑" pitchFamily="34" charset="-122"/>
            </a:endParaRPr>
          </a:p>
        </p:txBody>
      </p:sp>
      <p:sp>
        <p:nvSpPr>
          <p:cNvPr id="32"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2322293095"/>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a:spLocks/>
          </p:cNvSpPr>
          <p:nvPr/>
        </p:nvSpPr>
        <p:spPr bwMode="auto">
          <a:xfrm>
            <a:off x="1954769" y="1458122"/>
            <a:ext cx="313143"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5" name="Freeform 7"/>
          <p:cNvSpPr>
            <a:spLocks/>
          </p:cNvSpPr>
          <p:nvPr/>
        </p:nvSpPr>
        <p:spPr bwMode="auto">
          <a:xfrm>
            <a:off x="1954769" y="2795743"/>
            <a:ext cx="313143" cy="592061"/>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6" name="Freeform 8"/>
          <p:cNvSpPr>
            <a:spLocks/>
          </p:cNvSpPr>
          <p:nvPr/>
        </p:nvSpPr>
        <p:spPr bwMode="auto">
          <a:xfrm>
            <a:off x="2357139" y="1458122"/>
            <a:ext cx="313143"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7" name="Freeform 9"/>
          <p:cNvSpPr>
            <a:spLocks/>
          </p:cNvSpPr>
          <p:nvPr/>
        </p:nvSpPr>
        <p:spPr bwMode="auto">
          <a:xfrm>
            <a:off x="2757828" y="1458122"/>
            <a:ext cx="314824"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8" name="Freeform 10"/>
          <p:cNvSpPr>
            <a:spLocks/>
          </p:cNvSpPr>
          <p:nvPr/>
        </p:nvSpPr>
        <p:spPr bwMode="auto">
          <a:xfrm>
            <a:off x="3155148" y="1458122"/>
            <a:ext cx="314824" cy="1929681"/>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9" name="Freeform 11"/>
          <p:cNvSpPr>
            <a:spLocks/>
          </p:cNvSpPr>
          <p:nvPr/>
        </p:nvSpPr>
        <p:spPr bwMode="auto">
          <a:xfrm>
            <a:off x="2357139" y="2392602"/>
            <a:ext cx="313143" cy="99520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0" name="Freeform 12"/>
          <p:cNvSpPr>
            <a:spLocks/>
          </p:cNvSpPr>
          <p:nvPr/>
        </p:nvSpPr>
        <p:spPr bwMode="auto">
          <a:xfrm>
            <a:off x="2757828" y="1975963"/>
            <a:ext cx="314824" cy="1411839"/>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1" name="Freeform 13"/>
          <p:cNvSpPr>
            <a:spLocks/>
          </p:cNvSpPr>
          <p:nvPr/>
        </p:nvSpPr>
        <p:spPr bwMode="auto">
          <a:xfrm>
            <a:off x="3155148" y="1702706"/>
            <a:ext cx="314824" cy="168509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2" name="Freeform 14"/>
          <p:cNvSpPr>
            <a:spLocks/>
          </p:cNvSpPr>
          <p:nvPr/>
        </p:nvSpPr>
        <p:spPr bwMode="auto">
          <a:xfrm>
            <a:off x="4113092" y="1458122"/>
            <a:ext cx="313143"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3" name="Freeform 15"/>
          <p:cNvSpPr>
            <a:spLocks/>
          </p:cNvSpPr>
          <p:nvPr/>
        </p:nvSpPr>
        <p:spPr bwMode="auto">
          <a:xfrm>
            <a:off x="4513781" y="1458122"/>
            <a:ext cx="314824"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4" name="Freeform 16"/>
          <p:cNvSpPr>
            <a:spLocks/>
          </p:cNvSpPr>
          <p:nvPr/>
        </p:nvSpPr>
        <p:spPr bwMode="auto">
          <a:xfrm>
            <a:off x="4916152" y="1458122"/>
            <a:ext cx="314824"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5" name="Freeform 17"/>
          <p:cNvSpPr>
            <a:spLocks/>
          </p:cNvSpPr>
          <p:nvPr/>
        </p:nvSpPr>
        <p:spPr bwMode="auto">
          <a:xfrm>
            <a:off x="5318524" y="1458122"/>
            <a:ext cx="314824"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6" name="Freeform 18"/>
          <p:cNvSpPr>
            <a:spLocks/>
          </p:cNvSpPr>
          <p:nvPr/>
        </p:nvSpPr>
        <p:spPr bwMode="auto">
          <a:xfrm>
            <a:off x="4113092" y="3101051"/>
            <a:ext cx="313143" cy="286753"/>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7" name="Freeform 19"/>
          <p:cNvSpPr>
            <a:spLocks/>
          </p:cNvSpPr>
          <p:nvPr/>
        </p:nvSpPr>
        <p:spPr bwMode="auto">
          <a:xfrm>
            <a:off x="4513781" y="2401032"/>
            <a:ext cx="314824"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8" name="Freeform 20"/>
          <p:cNvSpPr>
            <a:spLocks/>
          </p:cNvSpPr>
          <p:nvPr/>
        </p:nvSpPr>
        <p:spPr bwMode="auto">
          <a:xfrm>
            <a:off x="4916152" y="1702706"/>
            <a:ext cx="314824" cy="168509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19" name="Freeform 21"/>
          <p:cNvSpPr>
            <a:spLocks/>
          </p:cNvSpPr>
          <p:nvPr/>
        </p:nvSpPr>
        <p:spPr bwMode="auto">
          <a:xfrm>
            <a:off x="5318524" y="2647306"/>
            <a:ext cx="314824" cy="740498"/>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0" name="Freeform 22"/>
          <p:cNvSpPr>
            <a:spLocks/>
          </p:cNvSpPr>
          <p:nvPr/>
        </p:nvSpPr>
        <p:spPr bwMode="auto">
          <a:xfrm>
            <a:off x="6261316" y="1458122"/>
            <a:ext cx="314824"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1" name="Freeform 23"/>
          <p:cNvSpPr>
            <a:spLocks/>
          </p:cNvSpPr>
          <p:nvPr/>
        </p:nvSpPr>
        <p:spPr bwMode="auto">
          <a:xfrm>
            <a:off x="6663687" y="1458122"/>
            <a:ext cx="313143"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2" name="Freeform 24"/>
          <p:cNvSpPr>
            <a:spLocks/>
          </p:cNvSpPr>
          <p:nvPr/>
        </p:nvSpPr>
        <p:spPr bwMode="auto">
          <a:xfrm>
            <a:off x="7066055" y="1458122"/>
            <a:ext cx="313143"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3" name="Freeform 25"/>
          <p:cNvSpPr>
            <a:spLocks/>
          </p:cNvSpPr>
          <p:nvPr/>
        </p:nvSpPr>
        <p:spPr bwMode="auto">
          <a:xfrm>
            <a:off x="7466745" y="1458122"/>
            <a:ext cx="314824"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4" name="Freeform 26"/>
          <p:cNvSpPr>
            <a:spLocks/>
          </p:cNvSpPr>
          <p:nvPr/>
        </p:nvSpPr>
        <p:spPr bwMode="auto">
          <a:xfrm>
            <a:off x="7466745" y="1694269"/>
            <a:ext cx="314824" cy="1693532"/>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5" name="Freeform 27"/>
          <p:cNvSpPr>
            <a:spLocks/>
          </p:cNvSpPr>
          <p:nvPr/>
        </p:nvSpPr>
        <p:spPr bwMode="auto">
          <a:xfrm>
            <a:off x="7066055" y="2008015"/>
            <a:ext cx="313143" cy="1379790"/>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6" name="Freeform 28"/>
          <p:cNvSpPr>
            <a:spLocks/>
          </p:cNvSpPr>
          <p:nvPr/>
        </p:nvSpPr>
        <p:spPr bwMode="auto">
          <a:xfrm>
            <a:off x="6663687" y="2401032"/>
            <a:ext cx="313143"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7" name="Freeform 29"/>
          <p:cNvSpPr>
            <a:spLocks/>
          </p:cNvSpPr>
          <p:nvPr/>
        </p:nvSpPr>
        <p:spPr bwMode="auto">
          <a:xfrm>
            <a:off x="6261316" y="2809238"/>
            <a:ext cx="314824" cy="578567"/>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8" name="Freeform 30"/>
          <p:cNvSpPr>
            <a:spLocks/>
          </p:cNvSpPr>
          <p:nvPr/>
        </p:nvSpPr>
        <p:spPr bwMode="auto">
          <a:xfrm>
            <a:off x="8525705" y="1458122"/>
            <a:ext cx="314824" cy="1929681"/>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29" name="Freeform 31"/>
          <p:cNvSpPr>
            <a:spLocks/>
          </p:cNvSpPr>
          <p:nvPr/>
        </p:nvSpPr>
        <p:spPr bwMode="auto">
          <a:xfrm>
            <a:off x="8923027" y="1458122"/>
            <a:ext cx="314824"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0" name="Freeform 32"/>
          <p:cNvSpPr>
            <a:spLocks/>
          </p:cNvSpPr>
          <p:nvPr/>
        </p:nvSpPr>
        <p:spPr bwMode="auto">
          <a:xfrm>
            <a:off x="9325395" y="1458122"/>
            <a:ext cx="313143"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1" name="Freeform 33"/>
          <p:cNvSpPr>
            <a:spLocks/>
          </p:cNvSpPr>
          <p:nvPr/>
        </p:nvSpPr>
        <p:spPr bwMode="auto">
          <a:xfrm>
            <a:off x="9727766" y="1458122"/>
            <a:ext cx="313143"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2" name="Freeform 34"/>
          <p:cNvSpPr>
            <a:spLocks/>
          </p:cNvSpPr>
          <p:nvPr/>
        </p:nvSpPr>
        <p:spPr bwMode="auto">
          <a:xfrm>
            <a:off x="9727766" y="1712826"/>
            <a:ext cx="313143" cy="1674978"/>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3" name="Freeform 35"/>
          <p:cNvSpPr>
            <a:spLocks/>
          </p:cNvSpPr>
          <p:nvPr/>
        </p:nvSpPr>
        <p:spPr bwMode="auto">
          <a:xfrm>
            <a:off x="9325395" y="1859576"/>
            <a:ext cx="313143" cy="1528226"/>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4" name="Freeform 36"/>
          <p:cNvSpPr>
            <a:spLocks/>
          </p:cNvSpPr>
          <p:nvPr/>
        </p:nvSpPr>
        <p:spPr bwMode="auto">
          <a:xfrm>
            <a:off x="8923027" y="2976227"/>
            <a:ext cx="314824" cy="411575"/>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5" name="Freeform 37"/>
          <p:cNvSpPr>
            <a:spLocks/>
          </p:cNvSpPr>
          <p:nvPr/>
        </p:nvSpPr>
        <p:spPr bwMode="auto">
          <a:xfrm>
            <a:off x="8525705" y="2212112"/>
            <a:ext cx="314824" cy="1175690"/>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6" name="Oval 38"/>
          <p:cNvSpPr>
            <a:spLocks noChangeArrowheads="1"/>
          </p:cNvSpPr>
          <p:nvPr/>
        </p:nvSpPr>
        <p:spPr bwMode="auto">
          <a:xfrm>
            <a:off x="2304948" y="3709476"/>
            <a:ext cx="794641" cy="798852"/>
          </a:xfrm>
          <a:prstGeom prst="ellipse">
            <a:avLst/>
          </a:prstGeom>
          <a:solidFill>
            <a:schemeClr val="bg1"/>
          </a:solidFill>
          <a:ln w="12700" cap="flat">
            <a:solidFill>
              <a:srgbClr val="005DA2"/>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37" name="Freeform 39"/>
          <p:cNvSpPr>
            <a:spLocks noEditPoints="1"/>
          </p:cNvSpPr>
          <p:nvPr/>
        </p:nvSpPr>
        <p:spPr bwMode="auto">
          <a:xfrm>
            <a:off x="2494054" y="3895070"/>
            <a:ext cx="421482" cy="42766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38" name="Oval 40"/>
          <p:cNvSpPr>
            <a:spLocks noChangeArrowheads="1"/>
          </p:cNvSpPr>
          <p:nvPr/>
        </p:nvSpPr>
        <p:spPr bwMode="auto">
          <a:xfrm>
            <a:off x="4472819" y="3709476"/>
            <a:ext cx="797326" cy="798852"/>
          </a:xfrm>
          <a:prstGeom prst="ellipse">
            <a:avLst/>
          </a:prstGeom>
          <a:solidFill>
            <a:schemeClr val="bg1"/>
          </a:solidFill>
          <a:ln w="12700" cap="flat">
            <a:solidFill>
              <a:srgbClr val="005DA2"/>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39" name="Oval 41"/>
          <p:cNvSpPr>
            <a:spLocks noChangeArrowheads="1"/>
          </p:cNvSpPr>
          <p:nvPr/>
        </p:nvSpPr>
        <p:spPr bwMode="auto">
          <a:xfrm>
            <a:off x="6630015" y="3709476"/>
            <a:ext cx="794641" cy="798852"/>
          </a:xfrm>
          <a:prstGeom prst="ellipse">
            <a:avLst/>
          </a:prstGeom>
          <a:solidFill>
            <a:schemeClr val="bg1"/>
          </a:solidFill>
          <a:ln w="12700" cap="flat">
            <a:solidFill>
              <a:srgbClr val="005DA2"/>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40" name="Oval 42"/>
          <p:cNvSpPr>
            <a:spLocks noChangeArrowheads="1"/>
          </p:cNvSpPr>
          <p:nvPr/>
        </p:nvSpPr>
        <p:spPr bwMode="auto">
          <a:xfrm>
            <a:off x="8868728" y="3709476"/>
            <a:ext cx="794641" cy="798852"/>
          </a:xfrm>
          <a:prstGeom prst="ellipse">
            <a:avLst/>
          </a:prstGeom>
          <a:solidFill>
            <a:schemeClr val="bg1"/>
          </a:solidFill>
          <a:ln w="12700" cap="flat">
            <a:solidFill>
              <a:srgbClr val="005DA2"/>
            </a:solidFill>
            <a:prstDash val="solid"/>
            <a:miter lim="800000"/>
            <a:headEnd/>
            <a:tailEnd/>
          </a:ln>
          <a:extLst/>
        </p:spPr>
        <p:txBody>
          <a:bodyPr vert="horz" wrap="square" lIns="97021" tIns="48510" rIns="97021" bIns="48510" numCol="1" anchor="t" anchorCtr="0" compatLnSpc="1">
            <a:prstTxWarp prst="textNoShape">
              <a:avLst/>
            </a:prstTxWarp>
          </a:bodyPr>
          <a:lstStyle/>
          <a:p>
            <a:endParaRPr lang="zh-CN" altLang="en-US"/>
          </a:p>
        </p:txBody>
      </p:sp>
      <p:sp>
        <p:nvSpPr>
          <p:cNvPr id="41" name="Freeform 43"/>
          <p:cNvSpPr>
            <a:spLocks noEditPoints="1"/>
          </p:cNvSpPr>
          <p:nvPr/>
        </p:nvSpPr>
        <p:spPr bwMode="auto">
          <a:xfrm>
            <a:off x="6859706" y="3975760"/>
            <a:ext cx="330205" cy="266288"/>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42" name="Freeform 44"/>
          <p:cNvSpPr>
            <a:spLocks noEditPoints="1"/>
          </p:cNvSpPr>
          <p:nvPr/>
        </p:nvSpPr>
        <p:spPr bwMode="auto">
          <a:xfrm>
            <a:off x="4642447" y="3910706"/>
            <a:ext cx="456383" cy="39808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43" name="Freeform 45"/>
          <p:cNvSpPr>
            <a:spLocks noEditPoints="1"/>
          </p:cNvSpPr>
          <p:nvPr/>
        </p:nvSpPr>
        <p:spPr bwMode="auto">
          <a:xfrm>
            <a:off x="9096916" y="3918091"/>
            <a:ext cx="338262" cy="376562"/>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rgbClr val="005DA2"/>
          </a:solidFill>
          <a:ln>
            <a:noFill/>
          </a:ln>
          <a:extLst/>
        </p:spPr>
        <p:txBody>
          <a:bodyPr vert="horz" wrap="square" lIns="97021" tIns="48510" rIns="97021" bIns="48510" numCol="1" anchor="t" anchorCtr="0" compatLnSpc="1">
            <a:prstTxWarp prst="textNoShape">
              <a:avLst/>
            </a:prstTxWarp>
          </a:bodyPr>
          <a:lstStyle/>
          <a:p>
            <a:endParaRPr lang="zh-CN" altLang="en-US"/>
          </a:p>
        </p:txBody>
      </p:sp>
      <p:sp>
        <p:nvSpPr>
          <p:cNvPr id="44" name="TextBox 43"/>
          <p:cNvSpPr txBox="1"/>
          <p:nvPr/>
        </p:nvSpPr>
        <p:spPr>
          <a:xfrm>
            <a:off x="1673919" y="5029007"/>
            <a:ext cx="1876810"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2151182" y="4621963"/>
            <a:ext cx="1881638"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46" name="TextBox 45"/>
          <p:cNvSpPr txBox="1"/>
          <p:nvPr/>
        </p:nvSpPr>
        <p:spPr>
          <a:xfrm>
            <a:off x="3857017" y="5029007"/>
            <a:ext cx="1876810"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500" dirty="0" smtClean="0">
                <a:solidFill>
                  <a:schemeClr val="tx1">
                    <a:lumMod val="85000"/>
                    <a:lumOff val="15000"/>
                  </a:schemeClr>
                </a:solidFill>
                <a:latin typeface="微软雅黑" pitchFamily="34" charset="-122"/>
                <a:ea typeface="微软雅黑" pitchFamily="34" charset="-122"/>
              </a:rPr>
              <a:t>。您的内容打在这里，或者通过复制您的文本后。</a:t>
            </a:r>
            <a:endParaRPr lang="zh-CN" altLang="en-US" sz="1500" dirty="0">
              <a:solidFill>
                <a:schemeClr val="tx1">
                  <a:lumMod val="85000"/>
                  <a:lumOff val="15000"/>
                </a:schemeClr>
              </a:solidFill>
              <a:latin typeface="微软雅黑" pitchFamily="34" charset="-122"/>
              <a:ea typeface="微软雅黑" pitchFamily="34" charset="-122"/>
            </a:endParaRPr>
          </a:p>
        </p:txBody>
      </p:sp>
      <p:sp>
        <p:nvSpPr>
          <p:cNvPr id="47" name="TextBox 46"/>
          <p:cNvSpPr txBox="1"/>
          <p:nvPr/>
        </p:nvSpPr>
        <p:spPr>
          <a:xfrm>
            <a:off x="4334278" y="4662279"/>
            <a:ext cx="1881638"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48" name="TextBox 47"/>
          <p:cNvSpPr txBox="1"/>
          <p:nvPr/>
        </p:nvSpPr>
        <p:spPr>
          <a:xfrm>
            <a:off x="6010769" y="5029007"/>
            <a:ext cx="1876810"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6488032" y="4662279"/>
            <a:ext cx="1881638"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50" name="TextBox 49"/>
          <p:cNvSpPr txBox="1"/>
          <p:nvPr/>
        </p:nvSpPr>
        <p:spPr>
          <a:xfrm>
            <a:off x="8248221" y="5046478"/>
            <a:ext cx="1876810"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8725483" y="4662279"/>
            <a:ext cx="1881638"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latin typeface="微软雅黑" pitchFamily="34" charset="-122"/>
                <a:ea typeface="微软雅黑" pitchFamily="34" charset="-122"/>
              </a:rPr>
              <a:t>添加标题</a:t>
            </a:r>
          </a:p>
        </p:txBody>
      </p:sp>
      <p:sp>
        <p:nvSpPr>
          <p:cNvPr id="53" name="文本框 2"/>
          <p:cNvSpPr txBox="1"/>
          <p:nvPr/>
        </p:nvSpPr>
        <p:spPr>
          <a:xfrm>
            <a:off x="1114421"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143576330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anim calcmode="lin" valueType="num">
                                      <p:cBhvr>
                                        <p:cTn id="9"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3"/>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ppt_w</p:attrName>
                                        </p:attrNameLst>
                                      </p:cBhvr>
                                      <p:tavLst>
                                        <p:tav tm="0" fmla="#ppt_w*sin(2.5*pi*$)">
                                          <p:val>
                                            <p:fltVal val="0"/>
                                          </p:val>
                                        </p:tav>
                                        <p:tav tm="100000">
                                          <p:val>
                                            <p:fltVal val="1"/>
                                          </p:val>
                                        </p:tav>
                                      </p:tavLst>
                                    </p:anim>
                                    <p:anim calcmode="lin" valueType="num">
                                      <p:cBhvr>
                                        <p:cTn id="17" dur="500" fill="hold"/>
                                        <p:tgtEl>
                                          <p:spTgt spid="36"/>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anim calcmode="lin" valueType="num">
                                      <p:cBhvr>
                                        <p:cTn id="21" dur="500" fill="hold"/>
                                        <p:tgtEl>
                                          <p:spTgt spid="37"/>
                                        </p:tgtEl>
                                        <p:attrNameLst>
                                          <p:attrName>ppt_w</p:attrName>
                                        </p:attrNameLst>
                                      </p:cBhvr>
                                      <p:tavLst>
                                        <p:tav tm="0" fmla="#ppt_w*sin(2.5*pi*$)">
                                          <p:val>
                                            <p:fltVal val="0"/>
                                          </p:val>
                                        </p:tav>
                                        <p:tav tm="100000">
                                          <p:val>
                                            <p:fltVal val="1"/>
                                          </p:val>
                                        </p:tav>
                                      </p:tavLst>
                                    </p:anim>
                                    <p:anim calcmode="lin" valueType="num">
                                      <p:cBhvr>
                                        <p:cTn id="22" dur="500" fill="hold"/>
                                        <p:tgtEl>
                                          <p:spTgt spid="37"/>
                                        </p:tgtEl>
                                        <p:attrNameLst>
                                          <p:attrName>ppt_h</p:attrName>
                                        </p:attrNameLst>
                                      </p:cBhvr>
                                      <p:tavLst>
                                        <p:tav tm="0">
                                          <p:val>
                                            <p:strVal val="#ppt_h"/>
                                          </p:val>
                                        </p:tav>
                                        <p:tav tm="100000">
                                          <p:val>
                                            <p:strVal val="#ppt_h"/>
                                          </p:val>
                                        </p:tav>
                                      </p:tavLst>
                                    </p:anim>
                                  </p:childTnLst>
                                </p:cTn>
                              </p:par>
                            </p:childTnLst>
                          </p:cTn>
                        </p:par>
                        <p:par>
                          <p:cTn id="23" fill="hold">
                            <p:stCondLst>
                              <p:cond delay="1350"/>
                            </p:stCondLst>
                            <p:childTnLst>
                              <p:par>
                                <p:cTn id="24" presetID="47"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1000"/>
                                        <p:tgtEl>
                                          <p:spTgt spid="45"/>
                                        </p:tgtEl>
                                      </p:cBhvr>
                                    </p:animEffect>
                                    <p:anim calcmode="lin" valueType="num">
                                      <p:cBhvr>
                                        <p:cTn id="27" dur="1000" fill="hold"/>
                                        <p:tgtEl>
                                          <p:spTgt spid="45"/>
                                        </p:tgtEl>
                                        <p:attrNameLst>
                                          <p:attrName>ppt_x</p:attrName>
                                        </p:attrNameLst>
                                      </p:cBhvr>
                                      <p:tavLst>
                                        <p:tav tm="0">
                                          <p:val>
                                            <p:strVal val="#ppt_x"/>
                                          </p:val>
                                        </p:tav>
                                        <p:tav tm="100000">
                                          <p:val>
                                            <p:strVal val="#ppt_x"/>
                                          </p:val>
                                        </p:tav>
                                      </p:tavLst>
                                    </p:anim>
                                    <p:anim calcmode="lin" valueType="num">
                                      <p:cBhvr>
                                        <p:cTn id="28" dur="1000" fill="hold"/>
                                        <p:tgtEl>
                                          <p:spTgt spid="4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2" presetClass="entr" presetSubtype="4"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2" presetClass="entr" presetSubtype="4" fill="hold" grpId="0" nodeType="withEffect">
                                  <p:stCondLst>
                                    <p:cond delay="2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2" presetClass="entr" presetSubtype="4" fill="hold" grpId="0" nodeType="withEffect">
                                  <p:stCondLst>
                                    <p:cond delay="40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par>
                                <p:cTn id="43" presetID="22" presetClass="entr" presetSubtype="4" fill="hold" grpId="0" nodeType="withEffect">
                                  <p:stCondLst>
                                    <p:cond delay="60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00"/>
                                        <p:tgtEl>
                                          <p:spTgt spid="8"/>
                                        </p:tgtEl>
                                      </p:cBhvr>
                                    </p:animEffect>
                                  </p:childTnLst>
                                </p:cTn>
                              </p:par>
                            </p:childTnLst>
                          </p:cTn>
                        </p:par>
                        <p:par>
                          <p:cTn id="46" fill="hold">
                            <p:stCondLst>
                              <p:cond delay="2450"/>
                            </p:stCondLst>
                            <p:childTnLst>
                              <p:par>
                                <p:cTn id="47" presetID="22" presetClass="entr" presetSubtype="4"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down)">
                                      <p:cBhvr>
                                        <p:cTn id="49" dur="500"/>
                                        <p:tgtEl>
                                          <p:spTgt spid="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00"/>
                                        <p:tgtEl>
                                          <p:spTgt spid="11"/>
                                        </p:tgtEl>
                                      </p:cBhvr>
                                    </p:animEffect>
                                  </p:childTnLst>
                                </p:cTn>
                              </p:par>
                            </p:childTnLst>
                          </p:cTn>
                        </p:par>
                        <p:par>
                          <p:cTn id="59" fill="hold">
                            <p:stCondLst>
                              <p:cond delay="2950"/>
                            </p:stCondLst>
                            <p:childTnLst>
                              <p:par>
                                <p:cTn id="60" presetID="45"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anim calcmode="lin" valueType="num">
                                      <p:cBhvr>
                                        <p:cTn id="63" dur="500" fill="hold"/>
                                        <p:tgtEl>
                                          <p:spTgt spid="38"/>
                                        </p:tgtEl>
                                        <p:attrNameLst>
                                          <p:attrName>ppt_w</p:attrName>
                                        </p:attrNameLst>
                                      </p:cBhvr>
                                      <p:tavLst>
                                        <p:tav tm="0" fmla="#ppt_w*sin(2.5*pi*$)">
                                          <p:val>
                                            <p:fltVal val="0"/>
                                          </p:val>
                                        </p:tav>
                                        <p:tav tm="100000">
                                          <p:val>
                                            <p:fltVal val="1"/>
                                          </p:val>
                                        </p:tav>
                                      </p:tavLst>
                                    </p:anim>
                                    <p:anim calcmode="lin" valueType="num">
                                      <p:cBhvr>
                                        <p:cTn id="64" dur="500" fill="hold"/>
                                        <p:tgtEl>
                                          <p:spTgt spid="38"/>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anim calcmode="lin" valueType="num">
                                      <p:cBhvr>
                                        <p:cTn id="68" dur="500" fill="hold"/>
                                        <p:tgtEl>
                                          <p:spTgt spid="42"/>
                                        </p:tgtEl>
                                        <p:attrNameLst>
                                          <p:attrName>ppt_w</p:attrName>
                                        </p:attrNameLst>
                                      </p:cBhvr>
                                      <p:tavLst>
                                        <p:tav tm="0" fmla="#ppt_w*sin(2.5*pi*$)">
                                          <p:val>
                                            <p:fltVal val="0"/>
                                          </p:val>
                                        </p:tav>
                                        <p:tav tm="100000">
                                          <p:val>
                                            <p:fltVal val="1"/>
                                          </p:val>
                                        </p:tav>
                                      </p:tavLst>
                                    </p:anim>
                                    <p:anim calcmode="lin" valueType="num">
                                      <p:cBhvr>
                                        <p:cTn id="69" dur="500" fill="hold"/>
                                        <p:tgtEl>
                                          <p:spTgt spid="42"/>
                                        </p:tgtEl>
                                        <p:attrNameLst>
                                          <p:attrName>ppt_h</p:attrName>
                                        </p:attrNameLst>
                                      </p:cBhvr>
                                      <p:tavLst>
                                        <p:tav tm="0">
                                          <p:val>
                                            <p:strVal val="#ppt_h"/>
                                          </p:val>
                                        </p:tav>
                                        <p:tav tm="100000">
                                          <p:val>
                                            <p:strVal val="#ppt_h"/>
                                          </p:val>
                                        </p:tav>
                                      </p:tavLst>
                                    </p:anim>
                                  </p:childTnLst>
                                </p:cTn>
                              </p:par>
                            </p:childTnLst>
                          </p:cTn>
                        </p:par>
                        <p:par>
                          <p:cTn id="70" fill="hold">
                            <p:stCondLst>
                              <p:cond delay="3450"/>
                            </p:stCondLst>
                            <p:childTnLst>
                              <p:par>
                                <p:cTn id="71" presetID="47" presetClass="entr" presetSubtype="0"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1000"/>
                                        <p:tgtEl>
                                          <p:spTgt spid="47"/>
                                        </p:tgtEl>
                                      </p:cBhvr>
                                    </p:animEffect>
                                    <p:anim calcmode="lin" valueType="num">
                                      <p:cBhvr>
                                        <p:cTn id="74" dur="1000" fill="hold"/>
                                        <p:tgtEl>
                                          <p:spTgt spid="47"/>
                                        </p:tgtEl>
                                        <p:attrNameLst>
                                          <p:attrName>ppt_x</p:attrName>
                                        </p:attrNameLst>
                                      </p:cBhvr>
                                      <p:tavLst>
                                        <p:tav tm="0">
                                          <p:val>
                                            <p:strVal val="#ppt_x"/>
                                          </p:val>
                                        </p:tav>
                                        <p:tav tm="100000">
                                          <p:val>
                                            <p:strVal val="#ppt_x"/>
                                          </p:val>
                                        </p:tav>
                                      </p:tavLst>
                                    </p:anim>
                                    <p:anim calcmode="lin" valueType="num">
                                      <p:cBhvr>
                                        <p:cTn id="75" dur="1000" fill="hold"/>
                                        <p:tgtEl>
                                          <p:spTgt spid="4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fade">
                                      <p:cBhvr>
                                        <p:cTn id="78" dur="1000"/>
                                        <p:tgtEl>
                                          <p:spTgt spid="46"/>
                                        </p:tgtEl>
                                      </p:cBhvr>
                                    </p:animEffect>
                                    <p:anim calcmode="lin" valueType="num">
                                      <p:cBhvr>
                                        <p:cTn id="79" dur="1000" fill="hold"/>
                                        <p:tgtEl>
                                          <p:spTgt spid="46"/>
                                        </p:tgtEl>
                                        <p:attrNameLst>
                                          <p:attrName>ppt_x</p:attrName>
                                        </p:attrNameLst>
                                      </p:cBhvr>
                                      <p:tavLst>
                                        <p:tav tm="0">
                                          <p:val>
                                            <p:strVal val="#ppt_x"/>
                                          </p:val>
                                        </p:tav>
                                        <p:tav tm="100000">
                                          <p:val>
                                            <p:strVal val="#ppt_x"/>
                                          </p:val>
                                        </p:tav>
                                      </p:tavLst>
                                    </p:anim>
                                    <p:anim calcmode="lin" valueType="num">
                                      <p:cBhvr>
                                        <p:cTn id="80" dur="1000" fill="hold"/>
                                        <p:tgtEl>
                                          <p:spTgt spid="46"/>
                                        </p:tgtEl>
                                        <p:attrNameLst>
                                          <p:attrName>ppt_y</p:attrName>
                                        </p:attrNameLst>
                                      </p:cBhvr>
                                      <p:tavLst>
                                        <p:tav tm="0">
                                          <p:val>
                                            <p:strVal val="#ppt_y-.1"/>
                                          </p:val>
                                        </p:tav>
                                        <p:tav tm="100000">
                                          <p:val>
                                            <p:strVal val="#ppt_y"/>
                                          </p:val>
                                        </p:tav>
                                      </p:tavLst>
                                    </p:anim>
                                  </p:childTnLst>
                                </p:cTn>
                              </p:par>
                              <p:par>
                                <p:cTn id="81" presetID="22" presetClass="entr" presetSubtype="4"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down)">
                                      <p:cBhvr>
                                        <p:cTn id="83" dur="500"/>
                                        <p:tgtEl>
                                          <p:spTgt spid="12"/>
                                        </p:tgtEl>
                                      </p:cBhvr>
                                    </p:animEffect>
                                  </p:childTnLst>
                                </p:cTn>
                              </p:par>
                              <p:par>
                                <p:cTn id="84" presetID="22" presetClass="entr" presetSubtype="4" fill="hold" grpId="0" nodeType="withEffect">
                                  <p:stCondLst>
                                    <p:cond delay="20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par>
                                <p:cTn id="87" presetID="22" presetClass="entr" presetSubtype="4" fill="hold" grpId="0" nodeType="withEffect">
                                  <p:stCondLst>
                                    <p:cond delay="400"/>
                                  </p:stCondLst>
                                  <p:childTnLst>
                                    <p:set>
                                      <p:cBhvr>
                                        <p:cTn id="88" dur="1" fill="hold">
                                          <p:stCondLst>
                                            <p:cond delay="0"/>
                                          </p:stCondLst>
                                        </p:cTn>
                                        <p:tgtEl>
                                          <p:spTgt spid="14"/>
                                        </p:tgtEl>
                                        <p:attrNameLst>
                                          <p:attrName>style.visibility</p:attrName>
                                        </p:attrNameLst>
                                      </p:cBhvr>
                                      <p:to>
                                        <p:strVal val="visible"/>
                                      </p:to>
                                    </p:set>
                                    <p:animEffect transition="in" filter="wipe(down)">
                                      <p:cBhvr>
                                        <p:cTn id="89" dur="500"/>
                                        <p:tgtEl>
                                          <p:spTgt spid="14"/>
                                        </p:tgtEl>
                                      </p:cBhvr>
                                    </p:animEffect>
                                  </p:childTnLst>
                                </p:cTn>
                              </p:par>
                              <p:par>
                                <p:cTn id="90" presetID="22" presetClass="entr" presetSubtype="4" fill="hold" grpId="0" nodeType="withEffect">
                                  <p:stCondLst>
                                    <p:cond delay="600"/>
                                  </p:stCondLst>
                                  <p:childTnLst>
                                    <p:set>
                                      <p:cBhvr>
                                        <p:cTn id="91" dur="1" fill="hold">
                                          <p:stCondLst>
                                            <p:cond delay="0"/>
                                          </p:stCondLst>
                                        </p:cTn>
                                        <p:tgtEl>
                                          <p:spTgt spid="15"/>
                                        </p:tgtEl>
                                        <p:attrNameLst>
                                          <p:attrName>style.visibility</p:attrName>
                                        </p:attrNameLst>
                                      </p:cBhvr>
                                      <p:to>
                                        <p:strVal val="visible"/>
                                      </p:to>
                                    </p:set>
                                    <p:animEffect transition="in" filter="wipe(down)">
                                      <p:cBhvr>
                                        <p:cTn id="92" dur="500"/>
                                        <p:tgtEl>
                                          <p:spTgt spid="15"/>
                                        </p:tgtEl>
                                      </p:cBhvr>
                                    </p:animEffect>
                                  </p:childTnLst>
                                </p:cTn>
                              </p:par>
                            </p:childTnLst>
                          </p:cTn>
                        </p:par>
                        <p:par>
                          <p:cTn id="93" fill="hold">
                            <p:stCondLst>
                              <p:cond delay="4550"/>
                            </p:stCondLst>
                            <p:childTnLst>
                              <p:par>
                                <p:cTn id="94" presetID="22" presetClass="entr" presetSubtype="4"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down)">
                                      <p:cBhvr>
                                        <p:cTn id="96" dur="500"/>
                                        <p:tgtEl>
                                          <p:spTgt spid="16"/>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wipe(down)">
                                      <p:cBhvr>
                                        <p:cTn id="99" dur="500"/>
                                        <p:tgtEl>
                                          <p:spTgt spid="17"/>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par>
                                <p:cTn id="103" presetID="2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wipe(down)">
                                      <p:cBhvr>
                                        <p:cTn id="105" dur="500"/>
                                        <p:tgtEl>
                                          <p:spTgt spid="19"/>
                                        </p:tgtEl>
                                      </p:cBhvr>
                                    </p:animEffect>
                                  </p:childTnLst>
                                </p:cTn>
                              </p:par>
                            </p:childTnLst>
                          </p:cTn>
                        </p:par>
                        <p:par>
                          <p:cTn id="106" fill="hold">
                            <p:stCondLst>
                              <p:cond delay="5050"/>
                            </p:stCondLst>
                            <p:childTnLst>
                              <p:par>
                                <p:cTn id="107" presetID="45"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anim calcmode="lin" valueType="num">
                                      <p:cBhvr>
                                        <p:cTn id="110" dur="500" fill="hold"/>
                                        <p:tgtEl>
                                          <p:spTgt spid="39"/>
                                        </p:tgtEl>
                                        <p:attrNameLst>
                                          <p:attrName>ppt_w</p:attrName>
                                        </p:attrNameLst>
                                      </p:cBhvr>
                                      <p:tavLst>
                                        <p:tav tm="0" fmla="#ppt_w*sin(2.5*pi*$)">
                                          <p:val>
                                            <p:fltVal val="0"/>
                                          </p:val>
                                        </p:tav>
                                        <p:tav tm="100000">
                                          <p:val>
                                            <p:fltVal val="1"/>
                                          </p:val>
                                        </p:tav>
                                      </p:tavLst>
                                    </p:anim>
                                    <p:anim calcmode="lin" valueType="num">
                                      <p:cBhvr>
                                        <p:cTn id="111" dur="500" fill="hold"/>
                                        <p:tgtEl>
                                          <p:spTgt spid="39"/>
                                        </p:tgtEl>
                                        <p:attrNameLst>
                                          <p:attrName>ppt_h</p:attrName>
                                        </p:attrNameLst>
                                      </p:cBhvr>
                                      <p:tavLst>
                                        <p:tav tm="0">
                                          <p:val>
                                            <p:strVal val="#ppt_h"/>
                                          </p:val>
                                        </p:tav>
                                        <p:tav tm="100000">
                                          <p:val>
                                            <p:strVal val="#ppt_h"/>
                                          </p:val>
                                        </p:tav>
                                      </p:tavLst>
                                    </p:anim>
                                  </p:childTnLst>
                                </p:cTn>
                              </p:par>
                              <p:par>
                                <p:cTn id="112" presetID="45" presetClass="entr" presetSubtype="0" fill="hold" grpId="0" nodeType="with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ppt_w</p:attrName>
                                        </p:attrNameLst>
                                      </p:cBhvr>
                                      <p:tavLst>
                                        <p:tav tm="0" fmla="#ppt_w*sin(2.5*pi*$)">
                                          <p:val>
                                            <p:fltVal val="0"/>
                                          </p:val>
                                        </p:tav>
                                        <p:tav tm="100000">
                                          <p:val>
                                            <p:fltVal val="1"/>
                                          </p:val>
                                        </p:tav>
                                      </p:tavLst>
                                    </p:anim>
                                    <p:anim calcmode="lin" valueType="num">
                                      <p:cBhvr>
                                        <p:cTn id="116" dur="500" fill="hold"/>
                                        <p:tgtEl>
                                          <p:spTgt spid="41"/>
                                        </p:tgtEl>
                                        <p:attrNameLst>
                                          <p:attrName>ppt_h</p:attrName>
                                        </p:attrNameLst>
                                      </p:cBhvr>
                                      <p:tavLst>
                                        <p:tav tm="0">
                                          <p:val>
                                            <p:strVal val="#ppt_h"/>
                                          </p:val>
                                        </p:tav>
                                        <p:tav tm="100000">
                                          <p:val>
                                            <p:strVal val="#ppt_h"/>
                                          </p:val>
                                        </p:tav>
                                      </p:tavLst>
                                    </p:anim>
                                  </p:childTnLst>
                                </p:cTn>
                              </p:par>
                            </p:childTnLst>
                          </p:cTn>
                        </p:par>
                        <p:par>
                          <p:cTn id="117" fill="hold">
                            <p:stCondLst>
                              <p:cond delay="5550"/>
                            </p:stCondLst>
                            <p:childTnLst>
                              <p:par>
                                <p:cTn id="118" presetID="47" presetClass="entr" presetSubtype="0" fill="hold" grpId="0" nodeType="afterEffect">
                                  <p:stCondLst>
                                    <p:cond delay="0"/>
                                  </p:stCondLst>
                                  <p:childTnLst>
                                    <p:set>
                                      <p:cBhvr>
                                        <p:cTn id="119" dur="1" fill="hold">
                                          <p:stCondLst>
                                            <p:cond delay="0"/>
                                          </p:stCondLst>
                                        </p:cTn>
                                        <p:tgtEl>
                                          <p:spTgt spid="49"/>
                                        </p:tgtEl>
                                        <p:attrNameLst>
                                          <p:attrName>style.visibility</p:attrName>
                                        </p:attrNameLst>
                                      </p:cBhvr>
                                      <p:to>
                                        <p:strVal val="visible"/>
                                      </p:to>
                                    </p:set>
                                    <p:animEffect transition="in" filter="fade">
                                      <p:cBhvr>
                                        <p:cTn id="120" dur="1000"/>
                                        <p:tgtEl>
                                          <p:spTgt spid="49"/>
                                        </p:tgtEl>
                                      </p:cBhvr>
                                    </p:animEffect>
                                    <p:anim calcmode="lin" valueType="num">
                                      <p:cBhvr>
                                        <p:cTn id="121" dur="1000" fill="hold"/>
                                        <p:tgtEl>
                                          <p:spTgt spid="49"/>
                                        </p:tgtEl>
                                        <p:attrNameLst>
                                          <p:attrName>ppt_x</p:attrName>
                                        </p:attrNameLst>
                                      </p:cBhvr>
                                      <p:tavLst>
                                        <p:tav tm="0">
                                          <p:val>
                                            <p:strVal val="#ppt_x"/>
                                          </p:val>
                                        </p:tav>
                                        <p:tav tm="100000">
                                          <p:val>
                                            <p:strVal val="#ppt_x"/>
                                          </p:val>
                                        </p:tav>
                                      </p:tavLst>
                                    </p:anim>
                                    <p:anim calcmode="lin" valueType="num">
                                      <p:cBhvr>
                                        <p:cTn id="122" dur="1000" fill="hold"/>
                                        <p:tgtEl>
                                          <p:spTgt spid="4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48"/>
                                        </p:tgtEl>
                                        <p:attrNameLst>
                                          <p:attrName>style.visibility</p:attrName>
                                        </p:attrNameLst>
                                      </p:cBhvr>
                                      <p:to>
                                        <p:strVal val="visible"/>
                                      </p:to>
                                    </p:set>
                                    <p:animEffect transition="in" filter="fade">
                                      <p:cBhvr>
                                        <p:cTn id="125" dur="1000"/>
                                        <p:tgtEl>
                                          <p:spTgt spid="48"/>
                                        </p:tgtEl>
                                      </p:cBhvr>
                                    </p:animEffect>
                                    <p:anim calcmode="lin" valueType="num">
                                      <p:cBhvr>
                                        <p:cTn id="126" dur="1000" fill="hold"/>
                                        <p:tgtEl>
                                          <p:spTgt spid="48"/>
                                        </p:tgtEl>
                                        <p:attrNameLst>
                                          <p:attrName>ppt_x</p:attrName>
                                        </p:attrNameLst>
                                      </p:cBhvr>
                                      <p:tavLst>
                                        <p:tav tm="0">
                                          <p:val>
                                            <p:strVal val="#ppt_x"/>
                                          </p:val>
                                        </p:tav>
                                        <p:tav tm="100000">
                                          <p:val>
                                            <p:strVal val="#ppt_x"/>
                                          </p:val>
                                        </p:tav>
                                      </p:tavLst>
                                    </p:anim>
                                    <p:anim calcmode="lin" valueType="num">
                                      <p:cBhvr>
                                        <p:cTn id="127" dur="1000" fill="hold"/>
                                        <p:tgtEl>
                                          <p:spTgt spid="48"/>
                                        </p:tgtEl>
                                        <p:attrNameLst>
                                          <p:attrName>ppt_y</p:attrName>
                                        </p:attrNameLst>
                                      </p:cBhvr>
                                      <p:tavLst>
                                        <p:tav tm="0">
                                          <p:val>
                                            <p:strVal val="#ppt_y-.1"/>
                                          </p:val>
                                        </p:tav>
                                        <p:tav tm="100000">
                                          <p:val>
                                            <p:strVal val="#ppt_y"/>
                                          </p:val>
                                        </p:tav>
                                      </p:tavLst>
                                    </p:anim>
                                  </p:childTnLst>
                                </p:cTn>
                              </p:par>
                              <p:par>
                                <p:cTn id="128" presetID="2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wipe(down)">
                                      <p:cBhvr>
                                        <p:cTn id="130" dur="500"/>
                                        <p:tgtEl>
                                          <p:spTgt spid="20"/>
                                        </p:tgtEl>
                                      </p:cBhvr>
                                    </p:animEffect>
                                  </p:childTnLst>
                                </p:cTn>
                              </p:par>
                              <p:par>
                                <p:cTn id="131" presetID="22" presetClass="entr" presetSubtype="4" fill="hold" grpId="0" nodeType="withEffect">
                                  <p:stCondLst>
                                    <p:cond delay="200"/>
                                  </p:stCondLst>
                                  <p:childTnLst>
                                    <p:set>
                                      <p:cBhvr>
                                        <p:cTn id="132" dur="1" fill="hold">
                                          <p:stCondLst>
                                            <p:cond delay="0"/>
                                          </p:stCondLst>
                                        </p:cTn>
                                        <p:tgtEl>
                                          <p:spTgt spid="21"/>
                                        </p:tgtEl>
                                        <p:attrNameLst>
                                          <p:attrName>style.visibility</p:attrName>
                                        </p:attrNameLst>
                                      </p:cBhvr>
                                      <p:to>
                                        <p:strVal val="visible"/>
                                      </p:to>
                                    </p:set>
                                    <p:animEffect transition="in" filter="wipe(down)">
                                      <p:cBhvr>
                                        <p:cTn id="133" dur="500"/>
                                        <p:tgtEl>
                                          <p:spTgt spid="21"/>
                                        </p:tgtEl>
                                      </p:cBhvr>
                                    </p:animEffect>
                                  </p:childTnLst>
                                </p:cTn>
                              </p:par>
                              <p:par>
                                <p:cTn id="134" presetID="22" presetClass="entr" presetSubtype="4" fill="hold" grpId="0" nodeType="withEffect">
                                  <p:stCondLst>
                                    <p:cond delay="400"/>
                                  </p:stCondLst>
                                  <p:childTnLst>
                                    <p:set>
                                      <p:cBhvr>
                                        <p:cTn id="135" dur="1" fill="hold">
                                          <p:stCondLst>
                                            <p:cond delay="0"/>
                                          </p:stCondLst>
                                        </p:cTn>
                                        <p:tgtEl>
                                          <p:spTgt spid="22"/>
                                        </p:tgtEl>
                                        <p:attrNameLst>
                                          <p:attrName>style.visibility</p:attrName>
                                        </p:attrNameLst>
                                      </p:cBhvr>
                                      <p:to>
                                        <p:strVal val="visible"/>
                                      </p:to>
                                    </p:set>
                                    <p:animEffect transition="in" filter="wipe(down)">
                                      <p:cBhvr>
                                        <p:cTn id="136" dur="500"/>
                                        <p:tgtEl>
                                          <p:spTgt spid="22"/>
                                        </p:tgtEl>
                                      </p:cBhvr>
                                    </p:animEffect>
                                  </p:childTnLst>
                                </p:cTn>
                              </p:par>
                              <p:par>
                                <p:cTn id="137" presetID="22" presetClass="entr" presetSubtype="4" fill="hold" grpId="0" nodeType="withEffect">
                                  <p:stCondLst>
                                    <p:cond delay="600"/>
                                  </p:stCondLst>
                                  <p:childTnLst>
                                    <p:set>
                                      <p:cBhvr>
                                        <p:cTn id="138" dur="1" fill="hold">
                                          <p:stCondLst>
                                            <p:cond delay="0"/>
                                          </p:stCondLst>
                                        </p:cTn>
                                        <p:tgtEl>
                                          <p:spTgt spid="23"/>
                                        </p:tgtEl>
                                        <p:attrNameLst>
                                          <p:attrName>style.visibility</p:attrName>
                                        </p:attrNameLst>
                                      </p:cBhvr>
                                      <p:to>
                                        <p:strVal val="visible"/>
                                      </p:to>
                                    </p:set>
                                    <p:animEffect transition="in" filter="wipe(down)">
                                      <p:cBhvr>
                                        <p:cTn id="139" dur="500"/>
                                        <p:tgtEl>
                                          <p:spTgt spid="23"/>
                                        </p:tgtEl>
                                      </p:cBhvr>
                                    </p:animEffect>
                                  </p:childTnLst>
                                </p:cTn>
                              </p:par>
                            </p:childTnLst>
                          </p:cTn>
                        </p:par>
                        <p:par>
                          <p:cTn id="140" fill="hold">
                            <p:stCondLst>
                              <p:cond delay="6650"/>
                            </p:stCondLst>
                            <p:childTnLst>
                              <p:par>
                                <p:cTn id="141" presetID="22" presetClass="entr" presetSubtype="4" fill="hold" grpId="0" nodeType="afterEffect">
                                  <p:stCondLst>
                                    <p:cond delay="0"/>
                                  </p:stCondLst>
                                  <p:childTnLst>
                                    <p:set>
                                      <p:cBhvr>
                                        <p:cTn id="142" dur="1" fill="hold">
                                          <p:stCondLst>
                                            <p:cond delay="0"/>
                                          </p:stCondLst>
                                        </p:cTn>
                                        <p:tgtEl>
                                          <p:spTgt spid="27"/>
                                        </p:tgtEl>
                                        <p:attrNameLst>
                                          <p:attrName>style.visibility</p:attrName>
                                        </p:attrNameLst>
                                      </p:cBhvr>
                                      <p:to>
                                        <p:strVal val="visible"/>
                                      </p:to>
                                    </p:set>
                                    <p:animEffect transition="in" filter="wipe(down)">
                                      <p:cBhvr>
                                        <p:cTn id="143" dur="500"/>
                                        <p:tgtEl>
                                          <p:spTgt spid="27"/>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wipe(down)">
                                      <p:cBhvr>
                                        <p:cTn id="146" dur="500"/>
                                        <p:tgtEl>
                                          <p:spTgt spid="26"/>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25"/>
                                        </p:tgtEl>
                                        <p:attrNameLst>
                                          <p:attrName>style.visibility</p:attrName>
                                        </p:attrNameLst>
                                      </p:cBhvr>
                                      <p:to>
                                        <p:strVal val="visible"/>
                                      </p:to>
                                    </p:set>
                                    <p:animEffect transition="in" filter="wipe(down)">
                                      <p:cBhvr>
                                        <p:cTn id="149" dur="500"/>
                                        <p:tgtEl>
                                          <p:spTgt spid="25"/>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4"/>
                                        </p:tgtEl>
                                        <p:attrNameLst>
                                          <p:attrName>style.visibility</p:attrName>
                                        </p:attrNameLst>
                                      </p:cBhvr>
                                      <p:to>
                                        <p:strVal val="visible"/>
                                      </p:to>
                                    </p:set>
                                    <p:animEffect transition="in" filter="wipe(down)">
                                      <p:cBhvr>
                                        <p:cTn id="152" dur="500"/>
                                        <p:tgtEl>
                                          <p:spTgt spid="24"/>
                                        </p:tgtEl>
                                      </p:cBhvr>
                                    </p:animEffect>
                                  </p:childTnLst>
                                </p:cTn>
                              </p:par>
                            </p:childTnLst>
                          </p:cTn>
                        </p:par>
                        <p:par>
                          <p:cTn id="153" fill="hold">
                            <p:stCondLst>
                              <p:cond delay="7150"/>
                            </p:stCondLst>
                            <p:childTnLst>
                              <p:par>
                                <p:cTn id="154" presetID="45" presetClass="entr" presetSubtype="0" fill="hold" grpId="0" nodeType="afterEffect">
                                  <p:stCondLst>
                                    <p:cond delay="0"/>
                                  </p:stCondLst>
                                  <p:childTnLst>
                                    <p:set>
                                      <p:cBhvr>
                                        <p:cTn id="155" dur="1" fill="hold">
                                          <p:stCondLst>
                                            <p:cond delay="0"/>
                                          </p:stCondLst>
                                        </p:cTn>
                                        <p:tgtEl>
                                          <p:spTgt spid="40"/>
                                        </p:tgtEl>
                                        <p:attrNameLst>
                                          <p:attrName>style.visibility</p:attrName>
                                        </p:attrNameLst>
                                      </p:cBhvr>
                                      <p:to>
                                        <p:strVal val="visible"/>
                                      </p:to>
                                    </p:set>
                                    <p:animEffect transition="in" filter="fade">
                                      <p:cBhvr>
                                        <p:cTn id="156" dur="500"/>
                                        <p:tgtEl>
                                          <p:spTgt spid="40"/>
                                        </p:tgtEl>
                                      </p:cBhvr>
                                    </p:animEffect>
                                    <p:anim calcmode="lin" valueType="num">
                                      <p:cBhvr>
                                        <p:cTn id="157" dur="500" fill="hold"/>
                                        <p:tgtEl>
                                          <p:spTgt spid="40"/>
                                        </p:tgtEl>
                                        <p:attrNameLst>
                                          <p:attrName>ppt_w</p:attrName>
                                        </p:attrNameLst>
                                      </p:cBhvr>
                                      <p:tavLst>
                                        <p:tav tm="0" fmla="#ppt_w*sin(2.5*pi*$)">
                                          <p:val>
                                            <p:fltVal val="0"/>
                                          </p:val>
                                        </p:tav>
                                        <p:tav tm="100000">
                                          <p:val>
                                            <p:fltVal val="1"/>
                                          </p:val>
                                        </p:tav>
                                      </p:tavLst>
                                    </p:anim>
                                    <p:anim calcmode="lin" valueType="num">
                                      <p:cBhvr>
                                        <p:cTn id="158" dur="500" fill="hold"/>
                                        <p:tgtEl>
                                          <p:spTgt spid="40"/>
                                        </p:tgtEl>
                                        <p:attrNameLst>
                                          <p:attrName>ppt_h</p:attrName>
                                        </p:attrNameLst>
                                      </p:cBhvr>
                                      <p:tavLst>
                                        <p:tav tm="0">
                                          <p:val>
                                            <p:strVal val="#ppt_h"/>
                                          </p:val>
                                        </p:tav>
                                        <p:tav tm="100000">
                                          <p:val>
                                            <p:strVal val="#ppt_h"/>
                                          </p:val>
                                        </p:tav>
                                      </p:tavLst>
                                    </p:anim>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765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875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3358902" y="4110430"/>
            <a:ext cx="6264696"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31" name="矩形 30"/>
          <p:cNvSpPr/>
          <p:nvPr/>
        </p:nvSpPr>
        <p:spPr>
          <a:xfrm>
            <a:off x="2782839" y="1743569"/>
            <a:ext cx="6264696"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32" name="椭圆 64"/>
          <p:cNvSpPr>
            <a:spLocks noChangeArrowheads="1"/>
          </p:cNvSpPr>
          <p:nvPr/>
        </p:nvSpPr>
        <p:spPr bwMode="auto">
          <a:xfrm>
            <a:off x="1270672" y="1413570"/>
            <a:ext cx="1658729" cy="1658432"/>
          </a:xfrm>
          <a:prstGeom prst="ellipse">
            <a:avLst/>
          </a:prstGeom>
          <a:solidFill>
            <a:srgbClr val="005DA2"/>
          </a:solidFill>
          <a:ln w="190500" cap="sq" cmpd="sng">
            <a:solidFill>
              <a:schemeClr val="bg1">
                <a:lumMod val="65000"/>
              </a:schemeClr>
            </a:solidFill>
            <a:round/>
            <a:headEnd/>
            <a:tailEnd/>
          </a:ln>
        </p:spPr>
        <p:txBody>
          <a:bodyPr lIns="91472" tIns="45736" rIns="91472" bIns="45736" anchor="ctr"/>
          <a:lstStyle/>
          <a:p>
            <a:pPr algn="ctr"/>
            <a:r>
              <a:rPr lang="zh-CN" altLang="en-US" sz="2800" b="1" dirty="0" smtClean="0">
                <a:solidFill>
                  <a:schemeClr val="bg1"/>
                </a:solidFill>
                <a:latin typeface="微软雅黑" pitchFamily="34" charset="-122"/>
                <a:ea typeface="微软雅黑" pitchFamily="34" charset="-122"/>
                <a:sym typeface="宋体" panose="02010600030101010101" pitchFamily="2" charset="-122"/>
              </a:rPr>
              <a:t>添加文字</a:t>
            </a:r>
            <a:endParaRPr lang="zh-CN" altLang="zh-CN" sz="2800" b="1" dirty="0">
              <a:solidFill>
                <a:schemeClr val="bg1"/>
              </a:solidFill>
              <a:latin typeface="微软雅黑" pitchFamily="34" charset="-122"/>
              <a:ea typeface="微软雅黑" pitchFamily="34" charset="-122"/>
              <a:sym typeface="宋体" panose="02010600030101010101" pitchFamily="2" charset="-122"/>
            </a:endParaRPr>
          </a:p>
        </p:txBody>
      </p:sp>
      <p:sp>
        <p:nvSpPr>
          <p:cNvPr id="33" name="TextBox 32"/>
          <p:cNvSpPr txBox="1"/>
          <p:nvPr/>
        </p:nvSpPr>
        <p:spPr>
          <a:xfrm>
            <a:off x="3247629" y="1910049"/>
            <a:ext cx="5904657"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4" name="椭圆 64"/>
          <p:cNvSpPr>
            <a:spLocks noChangeArrowheads="1"/>
          </p:cNvSpPr>
          <p:nvPr/>
        </p:nvSpPr>
        <p:spPr bwMode="auto">
          <a:xfrm>
            <a:off x="9407575" y="3497287"/>
            <a:ext cx="1658729" cy="1658432"/>
          </a:xfrm>
          <a:prstGeom prst="ellipse">
            <a:avLst/>
          </a:prstGeom>
          <a:solidFill>
            <a:srgbClr val="005DA2"/>
          </a:solidFill>
          <a:ln w="190500" cap="sq" cmpd="sng">
            <a:solidFill>
              <a:schemeClr val="bg1">
                <a:lumMod val="65000"/>
              </a:schemeClr>
            </a:solidFill>
            <a:round/>
            <a:headEnd/>
            <a:tailEnd/>
          </a:ln>
        </p:spPr>
        <p:txBody>
          <a:bodyPr lIns="91472" tIns="45736" rIns="91472" bIns="45736" anchor="ctr"/>
          <a:lstStyle/>
          <a:p>
            <a:pPr algn="ctr"/>
            <a:r>
              <a:rPr lang="zh-CN" altLang="en-US" sz="2800" b="1" dirty="0" smtClean="0">
                <a:solidFill>
                  <a:schemeClr val="bg1"/>
                </a:solidFill>
                <a:latin typeface="微软雅黑" pitchFamily="34" charset="-122"/>
                <a:ea typeface="微软雅黑" pitchFamily="34" charset="-122"/>
                <a:sym typeface="宋体" panose="02010600030101010101" pitchFamily="2" charset="-122"/>
              </a:rPr>
              <a:t>添加文字</a:t>
            </a:r>
            <a:endParaRPr lang="zh-CN" altLang="zh-CN" sz="2800" b="1" dirty="0">
              <a:solidFill>
                <a:schemeClr val="bg1"/>
              </a:solidFill>
              <a:latin typeface="微软雅黑" pitchFamily="34" charset="-122"/>
              <a:ea typeface="微软雅黑" pitchFamily="34" charset="-122"/>
              <a:sym typeface="宋体" panose="02010600030101010101" pitchFamily="2" charset="-122"/>
            </a:endParaRPr>
          </a:p>
        </p:txBody>
      </p:sp>
      <p:sp>
        <p:nvSpPr>
          <p:cNvPr id="62" name="TextBox 61"/>
          <p:cNvSpPr txBox="1"/>
          <p:nvPr/>
        </p:nvSpPr>
        <p:spPr>
          <a:xfrm>
            <a:off x="3247629" y="4326505"/>
            <a:ext cx="5904657"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10" name="文本框 2"/>
          <p:cNvSpPr txBox="1"/>
          <p:nvPr/>
        </p:nvSpPr>
        <p:spPr>
          <a:xfrm>
            <a:off x="1139432"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3324872723"/>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8" presetClass="emph" presetSubtype="0" fill="hold" grpId="1" nodeType="withEffect">
                                  <p:stCondLst>
                                    <p:cond delay="0"/>
                                  </p:stCondLst>
                                  <p:childTnLst>
                                    <p:animRot by="21600000">
                                      <p:cBhvr>
                                        <p:cTn id="18" dur="500" fill="hold"/>
                                        <p:tgtEl>
                                          <p:spTgt spid="32"/>
                                        </p:tgtEl>
                                        <p:attrNameLst>
                                          <p:attrName>r</p:attrName>
                                        </p:attrNameLst>
                                      </p:cBhvr>
                                    </p:animRo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1850"/>
                            </p:stCondLst>
                            <p:childTnLst>
                              <p:par>
                                <p:cTn id="24" presetID="22" presetClass="entr" presetSubtype="8" fill="hold" grpId="0" nodeType="afterEffect">
                                  <p:stCondLst>
                                    <p:cond delay="0"/>
                                  </p:stCondLst>
                                  <p:iterate type="lt">
                                    <p:tmPct val="30000"/>
                                  </p:iterate>
                                  <p:childTnLst>
                                    <p:set>
                                      <p:cBhvr>
                                        <p:cTn id="25" dur="1" fill="hold">
                                          <p:stCondLst>
                                            <p:cond delay="0"/>
                                          </p:stCondLst>
                                        </p:cTn>
                                        <p:tgtEl>
                                          <p:spTgt spid="33"/>
                                        </p:tgtEl>
                                        <p:attrNameLst>
                                          <p:attrName>style.visibility</p:attrName>
                                        </p:attrNameLst>
                                      </p:cBhvr>
                                      <p:to>
                                        <p:strVal val="visible"/>
                                      </p:to>
                                    </p:set>
                                    <p:animEffect transition="in" filter="wipe(left)">
                                      <p:cBhvr>
                                        <p:cTn id="26" dur="100"/>
                                        <p:tgtEl>
                                          <p:spTgt spid="33"/>
                                        </p:tgtEl>
                                      </p:cBhvr>
                                    </p:animEffect>
                                  </p:childTnLst>
                                </p:cTn>
                              </p:par>
                              <p:par>
                                <p:cTn id="27" presetID="36" presetClass="emph" presetSubtype="0" fill="hold" grpId="1" nodeType="withEffect">
                                  <p:stCondLst>
                                    <p:cond delay="0"/>
                                  </p:stCondLst>
                                  <p:iterate type="lt">
                                    <p:tmPct val="30000"/>
                                  </p:iterate>
                                  <p:childTnLst>
                                    <p:animScale>
                                      <p:cBhvr>
                                        <p:cTn id="28" dur="50" autoRev="1" fill="hold">
                                          <p:stCondLst>
                                            <p:cond delay="0"/>
                                          </p:stCondLst>
                                        </p:cTn>
                                        <p:tgtEl>
                                          <p:spTgt spid="33"/>
                                        </p:tgtEl>
                                      </p:cBhvr>
                                      <p:to x="80000" y="100000"/>
                                    </p:animScale>
                                    <p:anim by="(#ppt_w*0.10)" calcmode="lin" valueType="num">
                                      <p:cBhvr>
                                        <p:cTn id="29" dur="50" autoRev="1" fill="hold">
                                          <p:stCondLst>
                                            <p:cond delay="0"/>
                                          </p:stCondLst>
                                        </p:cTn>
                                        <p:tgtEl>
                                          <p:spTgt spid="33"/>
                                        </p:tgtEl>
                                        <p:attrNameLst>
                                          <p:attrName>ppt_x</p:attrName>
                                        </p:attrNameLst>
                                      </p:cBhvr>
                                    </p:anim>
                                    <p:anim by="(-#ppt_w*0.10)" calcmode="lin" valueType="num">
                                      <p:cBhvr>
                                        <p:cTn id="30" dur="50" autoRev="1" fill="hold">
                                          <p:stCondLst>
                                            <p:cond delay="0"/>
                                          </p:stCondLst>
                                        </p:cTn>
                                        <p:tgtEl>
                                          <p:spTgt spid="33"/>
                                        </p:tgtEl>
                                        <p:attrNameLst>
                                          <p:attrName>ppt_y</p:attrName>
                                        </p:attrNameLst>
                                      </p:cBhvr>
                                    </p:anim>
                                    <p:animRot by="-480000">
                                      <p:cBhvr>
                                        <p:cTn id="31" dur="50" autoRev="1" fill="hold">
                                          <p:stCondLst>
                                            <p:cond delay="0"/>
                                          </p:stCondLst>
                                        </p:cTn>
                                        <p:tgtEl>
                                          <p:spTgt spid="33"/>
                                        </p:tgtEl>
                                        <p:attrNameLst>
                                          <p:attrName>r</p:attrName>
                                        </p:attrNameLst>
                                      </p:cBhvr>
                                    </p:animRot>
                                  </p:childTnLst>
                                </p:cTn>
                              </p:par>
                            </p:childTnLst>
                          </p:cTn>
                        </p:par>
                        <p:par>
                          <p:cTn id="32" fill="hold">
                            <p:stCondLst>
                              <p:cond delay="6060"/>
                            </p:stCondLst>
                            <p:childTnLst>
                              <p:par>
                                <p:cTn id="33" presetID="2" presetClass="entr" presetSubtype="2"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1+#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8" presetClass="emph" presetSubtype="0" fill="hold" grpId="1" nodeType="withEffect">
                                  <p:stCondLst>
                                    <p:cond delay="0"/>
                                  </p:stCondLst>
                                  <p:childTnLst>
                                    <p:animRot by="-21600000">
                                      <p:cBhvr>
                                        <p:cTn id="38" dur="500" fill="hold"/>
                                        <p:tgtEl>
                                          <p:spTgt spid="34"/>
                                        </p:tgtEl>
                                        <p:attrNameLst>
                                          <p:attrName>r</p:attrName>
                                        </p:attrNameLst>
                                      </p:cBhvr>
                                    </p:animRot>
                                  </p:childTnLst>
                                </p:cTn>
                              </p:par>
                            </p:childTnLst>
                          </p:cTn>
                        </p:par>
                        <p:par>
                          <p:cTn id="39" fill="hold">
                            <p:stCondLst>
                              <p:cond delay="6560"/>
                            </p:stCondLst>
                            <p:childTnLst>
                              <p:par>
                                <p:cTn id="40" presetID="22" presetClass="entr" presetSubtype="2"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7060"/>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62"/>
                                        </p:tgtEl>
                                        <p:attrNameLst>
                                          <p:attrName>style.visibility</p:attrName>
                                        </p:attrNameLst>
                                      </p:cBhvr>
                                      <p:to>
                                        <p:strVal val="visible"/>
                                      </p:to>
                                    </p:set>
                                    <p:animEffect transition="in" filter="wipe(left)">
                                      <p:cBhvr>
                                        <p:cTn id="46" dur="100"/>
                                        <p:tgtEl>
                                          <p:spTgt spid="62"/>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62"/>
                                        </p:tgtEl>
                                      </p:cBhvr>
                                      <p:to x="80000" y="100000"/>
                                    </p:animScale>
                                    <p:anim by="(#ppt_w*0.10)" calcmode="lin" valueType="num">
                                      <p:cBhvr>
                                        <p:cTn id="49" dur="50" autoRev="1" fill="hold">
                                          <p:stCondLst>
                                            <p:cond delay="0"/>
                                          </p:stCondLst>
                                        </p:cTn>
                                        <p:tgtEl>
                                          <p:spTgt spid="62"/>
                                        </p:tgtEl>
                                        <p:attrNameLst>
                                          <p:attrName>ppt_x</p:attrName>
                                        </p:attrNameLst>
                                      </p:cBhvr>
                                    </p:anim>
                                    <p:anim by="(-#ppt_w*0.10)" calcmode="lin" valueType="num">
                                      <p:cBhvr>
                                        <p:cTn id="50" dur="50" autoRev="1" fill="hold">
                                          <p:stCondLst>
                                            <p:cond delay="0"/>
                                          </p:stCondLst>
                                        </p:cTn>
                                        <p:tgtEl>
                                          <p:spTgt spid="62"/>
                                        </p:tgtEl>
                                        <p:attrNameLst>
                                          <p:attrName>ppt_y</p:attrName>
                                        </p:attrNameLst>
                                      </p:cBhvr>
                                    </p:anim>
                                    <p:animRot by="-480000">
                                      <p:cBhvr>
                                        <p:cTn id="51" dur="50" autoRev="1" fill="hold">
                                          <p:stCondLst>
                                            <p:cond delay="0"/>
                                          </p:stCondLst>
                                        </p:cTn>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2" grpId="1" animBg="1"/>
      <p:bldP spid="33" grpId="0"/>
      <p:bldP spid="33" grpId="1"/>
      <p:bldP spid="34" grpId="0" animBg="1"/>
      <p:bldP spid="34" grpId="1" animBg="1"/>
      <p:bldP spid="62" grpId="0"/>
      <p:bldP spid="62" grpId="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饼形 112"/>
          <p:cNvSpPr/>
          <p:nvPr/>
        </p:nvSpPr>
        <p:spPr>
          <a:xfrm>
            <a:off x="1539711" y="2692332"/>
            <a:ext cx="2086204" cy="2089150"/>
          </a:xfrm>
          <a:prstGeom prst="pie">
            <a:avLst>
              <a:gd name="adj1" fmla="val 0"/>
              <a:gd name="adj2" fmla="val 17817387"/>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14" name="饼形 113"/>
          <p:cNvSpPr/>
          <p:nvPr/>
        </p:nvSpPr>
        <p:spPr>
          <a:xfrm rot="17792835">
            <a:off x="1358737" y="2290781"/>
            <a:ext cx="2798763" cy="2700167"/>
          </a:xfrm>
          <a:prstGeom prst="pie">
            <a:avLst>
              <a:gd name="adj1" fmla="val 0"/>
              <a:gd name="adj2" fmla="val 3873493"/>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15" name="饼形 114"/>
          <p:cNvSpPr/>
          <p:nvPr/>
        </p:nvSpPr>
        <p:spPr>
          <a:xfrm>
            <a:off x="4979172" y="2697095"/>
            <a:ext cx="2087791" cy="2087562"/>
          </a:xfrm>
          <a:prstGeom prst="pie">
            <a:avLst>
              <a:gd name="adj1" fmla="val 0"/>
              <a:gd name="adj2" fmla="val 15031858"/>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16" name="饼形 115"/>
          <p:cNvSpPr/>
          <p:nvPr/>
        </p:nvSpPr>
        <p:spPr>
          <a:xfrm rot="17792835">
            <a:off x="4710149" y="2270937"/>
            <a:ext cx="2798763" cy="2701754"/>
          </a:xfrm>
          <a:prstGeom prst="pie">
            <a:avLst>
              <a:gd name="adj1" fmla="val 18826865"/>
              <a:gd name="adj2" fmla="val 3873493"/>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117" name="文本框 24"/>
          <p:cNvSpPr txBox="1">
            <a:spLocks noChangeArrowheads="1"/>
          </p:cNvSpPr>
          <p:nvPr/>
        </p:nvSpPr>
        <p:spPr bwMode="auto">
          <a:xfrm>
            <a:off x="1960373" y="3759805"/>
            <a:ext cx="1513365" cy="769441"/>
          </a:xfrm>
          <a:prstGeom prst="rect">
            <a:avLst/>
          </a:prstGeom>
          <a:noFill/>
          <a:ln w="9525">
            <a:noFill/>
            <a:miter lim="800000"/>
            <a:headEnd/>
            <a:tailEnd/>
          </a:ln>
        </p:spPr>
        <p:txBody>
          <a:bodyPr wrap="square">
            <a:spAutoFit/>
          </a:bodyPr>
          <a:lstStyle/>
          <a:p>
            <a:r>
              <a:rPr lang="en-US" altLang="zh-CN" sz="4400" dirty="0">
                <a:solidFill>
                  <a:schemeClr val="bg1"/>
                </a:solidFill>
                <a:latin typeface="微软雅黑" pitchFamily="34" charset="-122"/>
                <a:ea typeface="微软雅黑" pitchFamily="34" charset="-122"/>
              </a:rPr>
              <a:t>17%</a:t>
            </a:r>
            <a:endParaRPr lang="zh-CN" altLang="en-US" sz="4400" dirty="0">
              <a:solidFill>
                <a:schemeClr val="bg1"/>
              </a:solidFill>
              <a:latin typeface="微软雅黑" pitchFamily="34" charset="-122"/>
              <a:ea typeface="微软雅黑" pitchFamily="34" charset="-122"/>
            </a:endParaRPr>
          </a:p>
        </p:txBody>
      </p:sp>
      <p:sp>
        <p:nvSpPr>
          <p:cNvPr id="118" name="文本框 25"/>
          <p:cNvSpPr txBox="1">
            <a:spLocks noChangeArrowheads="1"/>
          </p:cNvSpPr>
          <p:nvPr/>
        </p:nvSpPr>
        <p:spPr bwMode="auto">
          <a:xfrm>
            <a:off x="5406090" y="3759805"/>
            <a:ext cx="1680068" cy="769441"/>
          </a:xfrm>
          <a:prstGeom prst="rect">
            <a:avLst/>
          </a:prstGeom>
          <a:noFill/>
          <a:ln w="9525">
            <a:noFill/>
            <a:miter lim="800000"/>
            <a:headEnd/>
            <a:tailEnd/>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en-US" altLang="zh-CN" dirty="0">
                <a:solidFill>
                  <a:schemeClr val="bg1"/>
                </a:solidFill>
              </a:rPr>
              <a:t>32%</a:t>
            </a:r>
            <a:endParaRPr lang="zh-CN" altLang="en-US" dirty="0">
              <a:solidFill>
                <a:schemeClr val="bg1"/>
              </a:solidFill>
            </a:endParaRPr>
          </a:p>
        </p:txBody>
      </p:sp>
      <p:sp>
        <p:nvSpPr>
          <p:cNvPr id="119" name="饼形 118"/>
          <p:cNvSpPr/>
          <p:nvPr/>
        </p:nvSpPr>
        <p:spPr>
          <a:xfrm>
            <a:off x="8361520" y="2736782"/>
            <a:ext cx="2087791" cy="2089150"/>
          </a:xfrm>
          <a:prstGeom prst="pie">
            <a:avLst>
              <a:gd name="adj1" fmla="val 0"/>
              <a:gd name="adj2" fmla="val 19042771"/>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20" name="饼形 119"/>
          <p:cNvSpPr/>
          <p:nvPr/>
        </p:nvSpPr>
        <p:spPr>
          <a:xfrm rot="16431819">
            <a:off x="8539277" y="2668395"/>
            <a:ext cx="2217737" cy="2052888"/>
          </a:xfrm>
          <a:prstGeom prst="pie">
            <a:avLst>
              <a:gd name="adj1" fmla="val 2758241"/>
              <a:gd name="adj2" fmla="val 5162176"/>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latin typeface="微软雅黑" pitchFamily="34" charset="-122"/>
              <a:ea typeface="微软雅黑" pitchFamily="34" charset="-122"/>
            </a:endParaRPr>
          </a:p>
        </p:txBody>
      </p:sp>
      <p:sp>
        <p:nvSpPr>
          <p:cNvPr id="121" name="文本框 30"/>
          <p:cNvSpPr txBox="1">
            <a:spLocks noChangeArrowheads="1"/>
          </p:cNvSpPr>
          <p:nvPr/>
        </p:nvSpPr>
        <p:spPr bwMode="auto">
          <a:xfrm>
            <a:off x="8789366" y="3759805"/>
            <a:ext cx="1543043" cy="769441"/>
          </a:xfrm>
          <a:prstGeom prst="rect">
            <a:avLst/>
          </a:prstGeom>
          <a:noFill/>
          <a:ln w="9525">
            <a:noFill/>
            <a:miter lim="800000"/>
            <a:headEnd/>
            <a:tailEnd/>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en-US" altLang="zh-CN" dirty="0">
                <a:solidFill>
                  <a:schemeClr val="bg1"/>
                </a:solidFill>
              </a:rPr>
              <a:t>13%</a:t>
            </a:r>
            <a:endParaRPr lang="zh-CN" altLang="en-US" dirty="0">
              <a:solidFill>
                <a:schemeClr val="bg1"/>
              </a:solidFill>
            </a:endParaRPr>
          </a:p>
        </p:txBody>
      </p:sp>
      <p:sp>
        <p:nvSpPr>
          <p:cNvPr id="125" name="文本框 34"/>
          <p:cNvSpPr txBox="1">
            <a:spLocks noChangeArrowheads="1"/>
          </p:cNvSpPr>
          <p:nvPr/>
        </p:nvSpPr>
        <p:spPr bwMode="auto">
          <a:xfrm>
            <a:off x="1454554" y="5087720"/>
            <a:ext cx="2367175" cy="646331"/>
          </a:xfrm>
          <a:prstGeom prst="rect">
            <a:avLst/>
          </a:prstGeom>
          <a:noFill/>
          <a:ln w="9525">
            <a:noFill/>
            <a:miter lim="800000"/>
            <a:headEnd/>
            <a:tailEnd/>
          </a:ln>
        </p:spPr>
        <p:txBody>
          <a:bodyPr wrap="square">
            <a:spAutoFit/>
          </a:bodyPr>
          <a:lstStyle/>
          <a:p>
            <a:r>
              <a:rPr lang="zh-CN" altLang="en-US" sz="1800" dirty="0">
                <a:solidFill>
                  <a:schemeClr val="tx1">
                    <a:lumMod val="85000"/>
                    <a:lumOff val="15000"/>
                  </a:schemeClr>
                </a:solidFill>
                <a:latin typeface="微软雅黑" pitchFamily="34" charset="-122"/>
                <a:ea typeface="微软雅黑" pitchFamily="34" charset="-122"/>
                <a:cs typeface="造字工房悦黑体验版常规体"/>
              </a:rPr>
              <a:t>请输入您想要的</a:t>
            </a:r>
            <a:r>
              <a:rPr lang="zh-CN" altLang="en-US" sz="1800" dirty="0" smtClean="0">
                <a:solidFill>
                  <a:schemeClr val="tx1">
                    <a:lumMod val="85000"/>
                    <a:lumOff val="15000"/>
                  </a:schemeClr>
                </a:solidFill>
                <a:latin typeface="微软雅黑" pitchFamily="34" charset="-122"/>
                <a:ea typeface="微软雅黑" pitchFamily="34" charset="-122"/>
                <a:cs typeface="造字工房悦黑体验版常规体"/>
              </a:rPr>
              <a:t>文字</a:t>
            </a:r>
            <a:endParaRPr lang="en-US" altLang="zh-CN" sz="1800" dirty="0" smtClean="0">
              <a:solidFill>
                <a:schemeClr val="tx1">
                  <a:lumMod val="85000"/>
                  <a:lumOff val="15000"/>
                </a:schemeClr>
              </a:solidFill>
              <a:latin typeface="微软雅黑" pitchFamily="34" charset="-122"/>
              <a:ea typeface="微软雅黑" pitchFamily="34" charset="-122"/>
              <a:cs typeface="造字工房悦黑体验版常规体"/>
            </a:endParaRPr>
          </a:p>
          <a:p>
            <a:r>
              <a:rPr lang="zh-CN" altLang="en-US" sz="1800" dirty="0" smtClean="0">
                <a:solidFill>
                  <a:schemeClr val="tx1">
                    <a:lumMod val="85000"/>
                    <a:lumOff val="15000"/>
                  </a:schemeClr>
                </a:solidFill>
                <a:latin typeface="微软雅黑" pitchFamily="34" charset="-122"/>
                <a:ea typeface="微软雅黑" pitchFamily="34" charset="-122"/>
                <a:cs typeface="造字工房悦黑体验版常规体"/>
              </a:rPr>
              <a:t>请</a:t>
            </a:r>
            <a:r>
              <a:rPr lang="zh-CN" altLang="en-US" sz="1800" dirty="0">
                <a:solidFill>
                  <a:schemeClr val="tx1">
                    <a:lumMod val="85000"/>
                    <a:lumOff val="15000"/>
                  </a:schemeClr>
                </a:solidFill>
                <a:latin typeface="微软雅黑" pitchFamily="34" charset="-122"/>
                <a:ea typeface="微软雅黑" pitchFamily="34" charset="-122"/>
                <a:cs typeface="造字工房悦黑体验版常规体"/>
              </a:rPr>
              <a:t>输入您想要的</a:t>
            </a:r>
            <a:r>
              <a:rPr lang="zh-CN" altLang="en-US" sz="1800" dirty="0" smtClean="0">
                <a:solidFill>
                  <a:schemeClr val="tx1">
                    <a:lumMod val="85000"/>
                    <a:lumOff val="15000"/>
                  </a:schemeClr>
                </a:solidFill>
                <a:latin typeface="微软雅黑" pitchFamily="34" charset="-122"/>
                <a:ea typeface="微软雅黑" pitchFamily="34" charset="-122"/>
                <a:cs typeface="造字工房悦黑体验版常规体"/>
              </a:rPr>
              <a:t>文字</a:t>
            </a:r>
            <a:endParaRPr lang="zh-CN" altLang="en-US" sz="1800" dirty="0">
              <a:solidFill>
                <a:schemeClr val="tx1">
                  <a:lumMod val="85000"/>
                  <a:lumOff val="15000"/>
                </a:schemeClr>
              </a:solidFill>
              <a:latin typeface="微软雅黑" pitchFamily="34" charset="-122"/>
              <a:ea typeface="微软雅黑" pitchFamily="34" charset="-122"/>
              <a:cs typeface="造字工房悦黑体验版常规体"/>
            </a:endParaRPr>
          </a:p>
        </p:txBody>
      </p:sp>
      <p:sp>
        <p:nvSpPr>
          <p:cNvPr id="126" name="文本框 36"/>
          <p:cNvSpPr txBox="1">
            <a:spLocks noChangeArrowheads="1"/>
          </p:cNvSpPr>
          <p:nvPr/>
        </p:nvSpPr>
        <p:spPr bwMode="auto">
          <a:xfrm>
            <a:off x="4924159" y="5084545"/>
            <a:ext cx="2351202" cy="646331"/>
          </a:xfrm>
          <a:prstGeom prst="rect">
            <a:avLst/>
          </a:prstGeom>
          <a:noFill/>
          <a:ln w="9525">
            <a:noFill/>
            <a:miter lim="800000"/>
            <a:headEnd/>
            <a:tailEnd/>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造字工房悦黑体验版常规体"/>
              </a:defRPr>
            </a:lvl1pPr>
          </a:lstStyle>
          <a:p>
            <a:r>
              <a:rPr lang="zh-CN" altLang="en-US" sz="1800" dirty="0">
                <a:solidFill>
                  <a:schemeClr val="tx1">
                    <a:lumMod val="85000"/>
                    <a:lumOff val="15000"/>
                  </a:schemeClr>
                </a:solidFill>
              </a:rPr>
              <a:t>请输入您想要的文字</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请输入您想要的文字</a:t>
            </a:r>
          </a:p>
        </p:txBody>
      </p:sp>
      <p:sp>
        <p:nvSpPr>
          <p:cNvPr id="127" name="文本框 38"/>
          <p:cNvSpPr txBox="1">
            <a:spLocks noChangeArrowheads="1"/>
          </p:cNvSpPr>
          <p:nvPr/>
        </p:nvSpPr>
        <p:spPr bwMode="auto">
          <a:xfrm>
            <a:off x="8450875" y="5078195"/>
            <a:ext cx="2321806" cy="646331"/>
          </a:xfrm>
          <a:prstGeom prst="rect">
            <a:avLst/>
          </a:prstGeom>
          <a:noFill/>
          <a:ln w="9525">
            <a:noFill/>
            <a:miter lim="800000"/>
            <a:headEnd/>
            <a:tailEnd/>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造字工房悦黑体验版常规体"/>
              </a:defRPr>
            </a:lvl1pPr>
          </a:lstStyle>
          <a:p>
            <a:r>
              <a:rPr lang="zh-CN" altLang="en-US" sz="1800" dirty="0">
                <a:solidFill>
                  <a:schemeClr val="tx1">
                    <a:lumMod val="85000"/>
                    <a:lumOff val="15000"/>
                  </a:schemeClr>
                </a:solidFill>
              </a:rPr>
              <a:t>请输入您想要的文字</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请输入您想要的文字</a:t>
            </a:r>
          </a:p>
        </p:txBody>
      </p:sp>
      <p:sp>
        <p:nvSpPr>
          <p:cNvPr id="15" name="矩形 14"/>
          <p:cNvSpPr/>
          <p:nvPr/>
        </p:nvSpPr>
        <p:spPr>
          <a:xfrm>
            <a:off x="4152256" y="1394299"/>
            <a:ext cx="38399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6"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2357250287"/>
      </p:ext>
    </p:extLst>
  </p:cSld>
  <p:clrMapOvr>
    <a:masterClrMapping/>
  </p:clrMapOvr>
  <mc:AlternateContent xmlns:mc="http://schemas.openxmlformats.org/markup-compatibility/2006">
    <mc:Choice xmlns:p14="http://schemas.microsoft.com/office/powerpoint/2010/main" xmlns="" Requires="p14">
      <p:transition spd="slow" p14:dur="1600" advClick="0" advTm="0">
        <p14:gallery dir="l"/>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outVertical)">
                                      <p:cBhvr>
                                        <p:cTn id="15" dur="500"/>
                                        <p:tgtEl>
                                          <p:spTgt spid="15"/>
                                        </p:tgtEl>
                                      </p:cBhvr>
                                    </p:animEffect>
                                  </p:childTnLst>
                                </p:cTn>
                              </p:par>
                            </p:childTnLst>
                          </p:cTn>
                        </p:par>
                        <p:par>
                          <p:cTn id="16" fill="hold">
                            <p:stCondLst>
                              <p:cond delay="1350"/>
                            </p:stCondLst>
                            <p:childTnLst>
                              <p:par>
                                <p:cTn id="17" presetID="49" presetClass="entr" presetSubtype="0" decel="100000" fill="hold" grpId="0"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 calcmode="lin" valueType="num">
                                      <p:cBhvr>
                                        <p:cTn id="21" dur="500" fill="hold"/>
                                        <p:tgtEl>
                                          <p:spTgt spid="113"/>
                                        </p:tgtEl>
                                        <p:attrNameLst>
                                          <p:attrName>style.rotation</p:attrName>
                                        </p:attrNameLst>
                                      </p:cBhvr>
                                      <p:tavLst>
                                        <p:tav tm="0">
                                          <p:val>
                                            <p:fltVal val="360"/>
                                          </p:val>
                                        </p:tav>
                                        <p:tav tm="100000">
                                          <p:val>
                                            <p:fltVal val="0"/>
                                          </p:val>
                                        </p:tav>
                                      </p:tavLst>
                                    </p:anim>
                                    <p:animEffect transition="in" filter="fade">
                                      <p:cBhvr>
                                        <p:cTn id="22" dur="500"/>
                                        <p:tgtEl>
                                          <p:spTgt spid="113"/>
                                        </p:tgtEl>
                                      </p:cBhvr>
                                    </p:animEffect>
                                  </p:childTnLst>
                                </p:cTn>
                              </p:par>
                            </p:childTnLst>
                          </p:cTn>
                        </p:par>
                        <p:par>
                          <p:cTn id="23" fill="hold">
                            <p:stCondLst>
                              <p:cond delay="1850"/>
                            </p:stCondLst>
                            <p:childTnLst>
                              <p:par>
                                <p:cTn id="24" presetID="2" presetClass="entr" presetSubtype="3" fill="hold" grpId="0" nodeType="afterEffect">
                                  <p:stCondLst>
                                    <p:cond delay="0"/>
                                  </p:stCondLst>
                                  <p:childTnLst>
                                    <p:set>
                                      <p:cBhvr>
                                        <p:cTn id="25" dur="1" fill="hold">
                                          <p:stCondLst>
                                            <p:cond delay="0"/>
                                          </p:stCondLst>
                                        </p:cTn>
                                        <p:tgtEl>
                                          <p:spTgt spid="114"/>
                                        </p:tgtEl>
                                        <p:attrNameLst>
                                          <p:attrName>style.visibility</p:attrName>
                                        </p:attrNameLst>
                                      </p:cBhvr>
                                      <p:to>
                                        <p:strVal val="visible"/>
                                      </p:to>
                                    </p:set>
                                    <p:anim calcmode="lin" valueType="num">
                                      <p:cBhvr additive="base">
                                        <p:cTn id="26" dur="500" fill="hold"/>
                                        <p:tgtEl>
                                          <p:spTgt spid="114"/>
                                        </p:tgtEl>
                                        <p:attrNameLst>
                                          <p:attrName>ppt_x</p:attrName>
                                        </p:attrNameLst>
                                      </p:cBhvr>
                                      <p:tavLst>
                                        <p:tav tm="0">
                                          <p:val>
                                            <p:strVal val="1+#ppt_w/2"/>
                                          </p:val>
                                        </p:tav>
                                        <p:tav tm="100000">
                                          <p:val>
                                            <p:strVal val="#ppt_x"/>
                                          </p:val>
                                        </p:tav>
                                      </p:tavLst>
                                    </p:anim>
                                    <p:anim calcmode="lin" valueType="num">
                                      <p:cBhvr additive="base">
                                        <p:cTn id="27" dur="500" fill="hold"/>
                                        <p:tgtEl>
                                          <p:spTgt spid="114"/>
                                        </p:tgtEl>
                                        <p:attrNameLst>
                                          <p:attrName>ppt_y</p:attrName>
                                        </p:attrNameLst>
                                      </p:cBhvr>
                                      <p:tavLst>
                                        <p:tav tm="0">
                                          <p:val>
                                            <p:strVal val="0-#ppt_h/2"/>
                                          </p:val>
                                        </p:tav>
                                        <p:tav tm="100000">
                                          <p:val>
                                            <p:strVal val="#ppt_y"/>
                                          </p:val>
                                        </p:tav>
                                      </p:tavLst>
                                    </p:anim>
                                  </p:childTnLst>
                                </p:cTn>
                              </p:par>
                            </p:childTnLst>
                          </p:cTn>
                        </p:par>
                        <p:par>
                          <p:cTn id="28" fill="hold">
                            <p:stCondLst>
                              <p:cond delay="2350"/>
                            </p:stCondLst>
                            <p:childTnLst>
                              <p:par>
                                <p:cTn id="29" presetID="16" presetClass="entr" presetSubtype="21"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Effect transition="in" filter="barn(inVertical)">
                                      <p:cBhvr>
                                        <p:cTn id="31" dur="500"/>
                                        <p:tgtEl>
                                          <p:spTgt spid="117"/>
                                        </p:tgtEl>
                                      </p:cBhvr>
                                    </p:animEffect>
                                  </p:childTnLst>
                                </p:cTn>
                              </p:par>
                            </p:childTnLst>
                          </p:cTn>
                        </p:par>
                        <p:par>
                          <p:cTn id="32" fill="hold">
                            <p:stCondLst>
                              <p:cond delay="2850"/>
                            </p:stCondLst>
                            <p:childTnLst>
                              <p:par>
                                <p:cTn id="33" presetID="22" presetClass="entr" presetSubtype="4" fill="hold" grpId="0"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down)">
                                      <p:cBhvr>
                                        <p:cTn id="35" dur="500"/>
                                        <p:tgtEl>
                                          <p:spTgt spid="125"/>
                                        </p:tgtEl>
                                      </p:cBhvr>
                                    </p:animEffect>
                                  </p:childTnLst>
                                </p:cTn>
                              </p:par>
                            </p:childTnLst>
                          </p:cTn>
                        </p:par>
                        <p:par>
                          <p:cTn id="36" fill="hold">
                            <p:stCondLst>
                              <p:cond delay="3350"/>
                            </p:stCondLst>
                            <p:childTnLst>
                              <p:par>
                                <p:cTn id="37" presetID="49" presetClass="entr" presetSubtype="0" decel="100000"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 calcmode="lin" valueType="num">
                                      <p:cBhvr>
                                        <p:cTn id="39" dur="500" fill="hold"/>
                                        <p:tgtEl>
                                          <p:spTgt spid="115"/>
                                        </p:tgtEl>
                                        <p:attrNameLst>
                                          <p:attrName>ppt_w</p:attrName>
                                        </p:attrNameLst>
                                      </p:cBhvr>
                                      <p:tavLst>
                                        <p:tav tm="0">
                                          <p:val>
                                            <p:fltVal val="0"/>
                                          </p:val>
                                        </p:tav>
                                        <p:tav tm="100000">
                                          <p:val>
                                            <p:strVal val="#ppt_w"/>
                                          </p:val>
                                        </p:tav>
                                      </p:tavLst>
                                    </p:anim>
                                    <p:anim calcmode="lin" valueType="num">
                                      <p:cBhvr>
                                        <p:cTn id="40" dur="500" fill="hold"/>
                                        <p:tgtEl>
                                          <p:spTgt spid="115"/>
                                        </p:tgtEl>
                                        <p:attrNameLst>
                                          <p:attrName>ppt_h</p:attrName>
                                        </p:attrNameLst>
                                      </p:cBhvr>
                                      <p:tavLst>
                                        <p:tav tm="0">
                                          <p:val>
                                            <p:fltVal val="0"/>
                                          </p:val>
                                        </p:tav>
                                        <p:tav tm="100000">
                                          <p:val>
                                            <p:strVal val="#ppt_h"/>
                                          </p:val>
                                        </p:tav>
                                      </p:tavLst>
                                    </p:anim>
                                    <p:anim calcmode="lin" valueType="num">
                                      <p:cBhvr>
                                        <p:cTn id="41" dur="500" fill="hold"/>
                                        <p:tgtEl>
                                          <p:spTgt spid="115"/>
                                        </p:tgtEl>
                                        <p:attrNameLst>
                                          <p:attrName>style.rotation</p:attrName>
                                        </p:attrNameLst>
                                      </p:cBhvr>
                                      <p:tavLst>
                                        <p:tav tm="0">
                                          <p:val>
                                            <p:fltVal val="360"/>
                                          </p:val>
                                        </p:tav>
                                        <p:tav tm="100000">
                                          <p:val>
                                            <p:fltVal val="0"/>
                                          </p:val>
                                        </p:tav>
                                      </p:tavLst>
                                    </p:anim>
                                    <p:animEffect transition="in" filter="fade">
                                      <p:cBhvr>
                                        <p:cTn id="42" dur="500"/>
                                        <p:tgtEl>
                                          <p:spTgt spid="115"/>
                                        </p:tgtEl>
                                      </p:cBhvr>
                                    </p:animEffect>
                                  </p:childTnLst>
                                </p:cTn>
                              </p:par>
                            </p:childTnLst>
                          </p:cTn>
                        </p:par>
                        <p:par>
                          <p:cTn id="43" fill="hold">
                            <p:stCondLst>
                              <p:cond delay="3850"/>
                            </p:stCondLst>
                            <p:childTnLst>
                              <p:par>
                                <p:cTn id="44" presetID="2" presetClass="entr" presetSubtype="3" fill="hold" grpId="0" nodeType="afterEffect">
                                  <p:stCondLst>
                                    <p:cond delay="0"/>
                                  </p:stCondLst>
                                  <p:childTnLst>
                                    <p:set>
                                      <p:cBhvr>
                                        <p:cTn id="45" dur="1" fill="hold">
                                          <p:stCondLst>
                                            <p:cond delay="0"/>
                                          </p:stCondLst>
                                        </p:cTn>
                                        <p:tgtEl>
                                          <p:spTgt spid="116"/>
                                        </p:tgtEl>
                                        <p:attrNameLst>
                                          <p:attrName>style.visibility</p:attrName>
                                        </p:attrNameLst>
                                      </p:cBhvr>
                                      <p:to>
                                        <p:strVal val="visible"/>
                                      </p:to>
                                    </p:set>
                                    <p:anim calcmode="lin" valueType="num">
                                      <p:cBhvr additive="base">
                                        <p:cTn id="46" dur="500" fill="hold"/>
                                        <p:tgtEl>
                                          <p:spTgt spid="116"/>
                                        </p:tgtEl>
                                        <p:attrNameLst>
                                          <p:attrName>ppt_x</p:attrName>
                                        </p:attrNameLst>
                                      </p:cBhvr>
                                      <p:tavLst>
                                        <p:tav tm="0">
                                          <p:val>
                                            <p:strVal val="1+#ppt_w/2"/>
                                          </p:val>
                                        </p:tav>
                                        <p:tav tm="100000">
                                          <p:val>
                                            <p:strVal val="#ppt_x"/>
                                          </p:val>
                                        </p:tav>
                                      </p:tavLst>
                                    </p:anim>
                                    <p:anim calcmode="lin" valueType="num">
                                      <p:cBhvr additive="base">
                                        <p:cTn id="47" dur="500" fill="hold"/>
                                        <p:tgtEl>
                                          <p:spTgt spid="116"/>
                                        </p:tgtEl>
                                        <p:attrNameLst>
                                          <p:attrName>ppt_y</p:attrName>
                                        </p:attrNameLst>
                                      </p:cBhvr>
                                      <p:tavLst>
                                        <p:tav tm="0">
                                          <p:val>
                                            <p:strVal val="0-#ppt_h/2"/>
                                          </p:val>
                                        </p:tav>
                                        <p:tav tm="100000">
                                          <p:val>
                                            <p:strVal val="#ppt_y"/>
                                          </p:val>
                                        </p:tav>
                                      </p:tavLst>
                                    </p:anim>
                                  </p:childTnLst>
                                </p:cTn>
                              </p:par>
                            </p:childTnLst>
                          </p:cTn>
                        </p:par>
                        <p:par>
                          <p:cTn id="48" fill="hold">
                            <p:stCondLst>
                              <p:cond delay="4350"/>
                            </p:stCondLst>
                            <p:childTnLst>
                              <p:par>
                                <p:cTn id="49" presetID="16" presetClass="entr" presetSubtype="21" fill="hold" grpId="0" nodeType="after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barn(inVertical)">
                                      <p:cBhvr>
                                        <p:cTn id="51" dur="500"/>
                                        <p:tgtEl>
                                          <p:spTgt spid="118"/>
                                        </p:tgtEl>
                                      </p:cBhvr>
                                    </p:animEffect>
                                  </p:childTnLst>
                                </p:cTn>
                              </p:par>
                            </p:childTnLst>
                          </p:cTn>
                        </p:par>
                        <p:par>
                          <p:cTn id="52" fill="hold">
                            <p:stCondLst>
                              <p:cond delay="4850"/>
                            </p:stCondLst>
                            <p:childTnLst>
                              <p:par>
                                <p:cTn id="53" presetID="22" presetClass="entr" presetSubtype="4" fill="hold" grpId="0" nodeType="afterEffect">
                                  <p:stCondLst>
                                    <p:cond delay="0"/>
                                  </p:stCondLst>
                                  <p:childTnLst>
                                    <p:set>
                                      <p:cBhvr>
                                        <p:cTn id="54" dur="1" fill="hold">
                                          <p:stCondLst>
                                            <p:cond delay="0"/>
                                          </p:stCondLst>
                                        </p:cTn>
                                        <p:tgtEl>
                                          <p:spTgt spid="126"/>
                                        </p:tgtEl>
                                        <p:attrNameLst>
                                          <p:attrName>style.visibility</p:attrName>
                                        </p:attrNameLst>
                                      </p:cBhvr>
                                      <p:to>
                                        <p:strVal val="visible"/>
                                      </p:to>
                                    </p:set>
                                    <p:animEffect transition="in" filter="wipe(down)">
                                      <p:cBhvr>
                                        <p:cTn id="55" dur="500"/>
                                        <p:tgtEl>
                                          <p:spTgt spid="126"/>
                                        </p:tgtEl>
                                      </p:cBhvr>
                                    </p:animEffect>
                                  </p:childTnLst>
                                </p:cTn>
                              </p:par>
                            </p:childTnLst>
                          </p:cTn>
                        </p:par>
                        <p:par>
                          <p:cTn id="56" fill="hold">
                            <p:stCondLst>
                              <p:cond delay="5350"/>
                            </p:stCondLst>
                            <p:childTnLst>
                              <p:par>
                                <p:cTn id="57" presetID="49" presetClass="entr" presetSubtype="0" decel="100000" fill="hold" grpId="0" nodeType="afterEffect">
                                  <p:stCondLst>
                                    <p:cond delay="0"/>
                                  </p:stCondLst>
                                  <p:childTnLst>
                                    <p:set>
                                      <p:cBhvr>
                                        <p:cTn id="58" dur="1" fill="hold">
                                          <p:stCondLst>
                                            <p:cond delay="0"/>
                                          </p:stCondLst>
                                        </p:cTn>
                                        <p:tgtEl>
                                          <p:spTgt spid="119"/>
                                        </p:tgtEl>
                                        <p:attrNameLst>
                                          <p:attrName>style.visibility</p:attrName>
                                        </p:attrNameLst>
                                      </p:cBhvr>
                                      <p:to>
                                        <p:strVal val="visible"/>
                                      </p:to>
                                    </p:set>
                                    <p:anim calcmode="lin" valueType="num">
                                      <p:cBhvr>
                                        <p:cTn id="59" dur="500" fill="hold"/>
                                        <p:tgtEl>
                                          <p:spTgt spid="119"/>
                                        </p:tgtEl>
                                        <p:attrNameLst>
                                          <p:attrName>ppt_w</p:attrName>
                                        </p:attrNameLst>
                                      </p:cBhvr>
                                      <p:tavLst>
                                        <p:tav tm="0">
                                          <p:val>
                                            <p:fltVal val="0"/>
                                          </p:val>
                                        </p:tav>
                                        <p:tav tm="100000">
                                          <p:val>
                                            <p:strVal val="#ppt_w"/>
                                          </p:val>
                                        </p:tav>
                                      </p:tavLst>
                                    </p:anim>
                                    <p:anim calcmode="lin" valueType="num">
                                      <p:cBhvr>
                                        <p:cTn id="60" dur="500" fill="hold"/>
                                        <p:tgtEl>
                                          <p:spTgt spid="119"/>
                                        </p:tgtEl>
                                        <p:attrNameLst>
                                          <p:attrName>ppt_h</p:attrName>
                                        </p:attrNameLst>
                                      </p:cBhvr>
                                      <p:tavLst>
                                        <p:tav tm="0">
                                          <p:val>
                                            <p:fltVal val="0"/>
                                          </p:val>
                                        </p:tav>
                                        <p:tav tm="100000">
                                          <p:val>
                                            <p:strVal val="#ppt_h"/>
                                          </p:val>
                                        </p:tav>
                                      </p:tavLst>
                                    </p:anim>
                                    <p:anim calcmode="lin" valueType="num">
                                      <p:cBhvr>
                                        <p:cTn id="61" dur="500" fill="hold"/>
                                        <p:tgtEl>
                                          <p:spTgt spid="119"/>
                                        </p:tgtEl>
                                        <p:attrNameLst>
                                          <p:attrName>style.rotation</p:attrName>
                                        </p:attrNameLst>
                                      </p:cBhvr>
                                      <p:tavLst>
                                        <p:tav tm="0">
                                          <p:val>
                                            <p:fltVal val="360"/>
                                          </p:val>
                                        </p:tav>
                                        <p:tav tm="100000">
                                          <p:val>
                                            <p:fltVal val="0"/>
                                          </p:val>
                                        </p:tav>
                                      </p:tavLst>
                                    </p:anim>
                                    <p:animEffect transition="in" filter="fade">
                                      <p:cBhvr>
                                        <p:cTn id="62" dur="500"/>
                                        <p:tgtEl>
                                          <p:spTgt spid="119"/>
                                        </p:tgtEl>
                                      </p:cBhvr>
                                    </p:animEffect>
                                  </p:childTnLst>
                                </p:cTn>
                              </p:par>
                            </p:childTnLst>
                          </p:cTn>
                        </p:par>
                        <p:par>
                          <p:cTn id="63" fill="hold">
                            <p:stCondLst>
                              <p:cond delay="5850"/>
                            </p:stCondLst>
                            <p:childTnLst>
                              <p:par>
                                <p:cTn id="64" presetID="2" presetClass="entr" presetSubtype="2" fill="hold" grpId="0" nodeType="afterEffect">
                                  <p:stCondLst>
                                    <p:cond delay="0"/>
                                  </p:stCondLst>
                                  <p:childTnLst>
                                    <p:set>
                                      <p:cBhvr>
                                        <p:cTn id="65" dur="1" fill="hold">
                                          <p:stCondLst>
                                            <p:cond delay="0"/>
                                          </p:stCondLst>
                                        </p:cTn>
                                        <p:tgtEl>
                                          <p:spTgt spid="120"/>
                                        </p:tgtEl>
                                        <p:attrNameLst>
                                          <p:attrName>style.visibility</p:attrName>
                                        </p:attrNameLst>
                                      </p:cBhvr>
                                      <p:to>
                                        <p:strVal val="visible"/>
                                      </p:to>
                                    </p:set>
                                    <p:anim calcmode="lin" valueType="num">
                                      <p:cBhvr additive="base">
                                        <p:cTn id="66" dur="500" fill="hold"/>
                                        <p:tgtEl>
                                          <p:spTgt spid="120"/>
                                        </p:tgtEl>
                                        <p:attrNameLst>
                                          <p:attrName>ppt_x</p:attrName>
                                        </p:attrNameLst>
                                      </p:cBhvr>
                                      <p:tavLst>
                                        <p:tav tm="0">
                                          <p:val>
                                            <p:strVal val="1+#ppt_w/2"/>
                                          </p:val>
                                        </p:tav>
                                        <p:tav tm="100000">
                                          <p:val>
                                            <p:strVal val="#ppt_x"/>
                                          </p:val>
                                        </p:tav>
                                      </p:tavLst>
                                    </p:anim>
                                    <p:anim calcmode="lin" valueType="num">
                                      <p:cBhvr additive="base">
                                        <p:cTn id="67" dur="500" fill="hold"/>
                                        <p:tgtEl>
                                          <p:spTgt spid="120"/>
                                        </p:tgtEl>
                                        <p:attrNameLst>
                                          <p:attrName>ppt_y</p:attrName>
                                        </p:attrNameLst>
                                      </p:cBhvr>
                                      <p:tavLst>
                                        <p:tav tm="0">
                                          <p:val>
                                            <p:strVal val="#ppt_y"/>
                                          </p:val>
                                        </p:tav>
                                        <p:tav tm="100000">
                                          <p:val>
                                            <p:strVal val="#ppt_y"/>
                                          </p:val>
                                        </p:tav>
                                      </p:tavLst>
                                    </p:anim>
                                  </p:childTnLst>
                                </p:cTn>
                              </p:par>
                            </p:childTnLst>
                          </p:cTn>
                        </p:par>
                        <p:par>
                          <p:cTn id="68" fill="hold">
                            <p:stCondLst>
                              <p:cond delay="6350"/>
                            </p:stCondLst>
                            <p:childTnLst>
                              <p:par>
                                <p:cTn id="69" presetID="16" presetClass="entr" presetSubtype="21" fill="hold" grpId="0" nodeType="afterEffect">
                                  <p:stCondLst>
                                    <p:cond delay="0"/>
                                  </p:stCondLst>
                                  <p:childTnLst>
                                    <p:set>
                                      <p:cBhvr>
                                        <p:cTn id="70" dur="1" fill="hold">
                                          <p:stCondLst>
                                            <p:cond delay="0"/>
                                          </p:stCondLst>
                                        </p:cTn>
                                        <p:tgtEl>
                                          <p:spTgt spid="121"/>
                                        </p:tgtEl>
                                        <p:attrNameLst>
                                          <p:attrName>style.visibility</p:attrName>
                                        </p:attrNameLst>
                                      </p:cBhvr>
                                      <p:to>
                                        <p:strVal val="visible"/>
                                      </p:to>
                                    </p:set>
                                    <p:animEffect transition="in" filter="barn(inVertical)">
                                      <p:cBhvr>
                                        <p:cTn id="71" dur="500"/>
                                        <p:tgtEl>
                                          <p:spTgt spid="121"/>
                                        </p:tgtEl>
                                      </p:cBhvr>
                                    </p:animEffect>
                                  </p:childTnLst>
                                </p:cTn>
                              </p:par>
                            </p:childTnLst>
                          </p:cTn>
                        </p:par>
                        <p:par>
                          <p:cTn id="72" fill="hold">
                            <p:stCondLst>
                              <p:cond delay="6850"/>
                            </p:stCondLst>
                            <p:childTnLst>
                              <p:par>
                                <p:cTn id="73" presetID="22" presetClass="entr" presetSubtype="4" fill="hold" grpId="0" nodeType="afterEffect">
                                  <p:stCondLst>
                                    <p:cond delay="0"/>
                                  </p:stCondLst>
                                  <p:childTnLst>
                                    <p:set>
                                      <p:cBhvr>
                                        <p:cTn id="74" dur="1" fill="hold">
                                          <p:stCondLst>
                                            <p:cond delay="0"/>
                                          </p:stCondLst>
                                        </p:cTn>
                                        <p:tgtEl>
                                          <p:spTgt spid="127"/>
                                        </p:tgtEl>
                                        <p:attrNameLst>
                                          <p:attrName>style.visibility</p:attrName>
                                        </p:attrNameLst>
                                      </p:cBhvr>
                                      <p:to>
                                        <p:strVal val="visible"/>
                                      </p:to>
                                    </p:set>
                                    <p:animEffect transition="in" filter="wipe(down)">
                                      <p:cBhvr>
                                        <p:cTn id="75"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p:bldP spid="118" grpId="0"/>
      <p:bldP spid="119" grpId="0" animBg="1"/>
      <p:bldP spid="120" grpId="0" animBg="1"/>
      <p:bldP spid="121" grpId="0"/>
      <p:bldP spid="125" grpId="0"/>
      <p:bldP spid="126" grpId="0"/>
      <p:bldP spid="127" grpId="0"/>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89598" y="1821772"/>
            <a:ext cx="370155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5" name="AutoShape 12"/>
          <p:cNvSpPr>
            <a:spLocks noChangeArrowheads="1"/>
          </p:cNvSpPr>
          <p:nvPr/>
        </p:nvSpPr>
        <p:spPr bwMode="auto">
          <a:xfrm>
            <a:off x="1889598" y="1426623"/>
            <a:ext cx="3701553" cy="790298"/>
          </a:xfrm>
          <a:prstGeom prst="homePlate">
            <a:avLst>
              <a:gd name="adj" fmla="val 63872"/>
            </a:avLst>
          </a:prstGeom>
          <a:solidFill>
            <a:srgbClr val="005DA2"/>
          </a:solidFill>
          <a:ln w="9525">
            <a:noFill/>
            <a:miter lim="800000"/>
            <a:headEnd/>
            <a:tailEnd/>
          </a:ln>
        </p:spPr>
        <p:txBody>
          <a:bodyPr wrap="none" lIns="91472" tIns="45736" rIns="91472" bIns="45736" anchor="ctr"/>
          <a:lstStyle/>
          <a:p>
            <a:pPr algn="ctr"/>
            <a:r>
              <a:rPr lang="zh-CN" altLang="en-US" b="1" dirty="0" smtClean="0">
                <a:solidFill>
                  <a:prstClr val="white"/>
                </a:solidFill>
                <a:latin typeface="微软雅黑" pitchFamily="34" charset="-122"/>
                <a:ea typeface="微软雅黑" pitchFamily="34" charset="-122"/>
              </a:rPr>
              <a:t>添加文字</a:t>
            </a:r>
            <a:endParaRPr lang="zh-CN" altLang="en-US" b="1" dirty="0">
              <a:solidFill>
                <a:prstClr val="white"/>
              </a:solidFill>
              <a:latin typeface="微软雅黑" pitchFamily="34" charset="-122"/>
              <a:ea typeface="微软雅黑" pitchFamily="34" charset="-122"/>
            </a:endParaRPr>
          </a:p>
        </p:txBody>
      </p:sp>
      <p:sp>
        <p:nvSpPr>
          <p:cNvPr id="6" name="TextBox 5"/>
          <p:cNvSpPr txBox="1"/>
          <p:nvPr/>
        </p:nvSpPr>
        <p:spPr>
          <a:xfrm>
            <a:off x="2033614" y="2492840"/>
            <a:ext cx="3557537"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6282086" y="1821772"/>
            <a:ext cx="370155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p>
        </p:txBody>
      </p:sp>
      <p:sp>
        <p:nvSpPr>
          <p:cNvPr id="8" name="AutoShape 12"/>
          <p:cNvSpPr>
            <a:spLocks noChangeArrowheads="1"/>
          </p:cNvSpPr>
          <p:nvPr/>
        </p:nvSpPr>
        <p:spPr bwMode="auto">
          <a:xfrm flipH="1">
            <a:off x="6282086" y="1426623"/>
            <a:ext cx="3701553" cy="790298"/>
          </a:xfrm>
          <a:prstGeom prst="homePlate">
            <a:avLst>
              <a:gd name="adj" fmla="val 63872"/>
            </a:avLst>
          </a:prstGeom>
          <a:solidFill>
            <a:srgbClr val="FFC400"/>
          </a:solidFill>
          <a:ln w="9525">
            <a:noFill/>
            <a:miter lim="800000"/>
            <a:headEnd/>
            <a:tailEnd/>
          </a:ln>
        </p:spPr>
        <p:txBody>
          <a:bodyPr wrap="none" lIns="91472" tIns="45736" rIns="91472" bIns="45736" anchor="ctr"/>
          <a:lstStyle/>
          <a:p>
            <a:pPr algn="ctr"/>
            <a:r>
              <a:rPr lang="zh-CN" altLang="en-US" b="1" dirty="0" smtClean="0">
                <a:solidFill>
                  <a:prstClr val="white"/>
                </a:solidFill>
                <a:latin typeface="微软雅黑" pitchFamily="34" charset="-122"/>
                <a:ea typeface="微软雅黑" pitchFamily="34" charset="-122"/>
              </a:rPr>
              <a:t>添加文字</a:t>
            </a:r>
            <a:endParaRPr lang="zh-CN" altLang="en-US" b="1" dirty="0">
              <a:solidFill>
                <a:prstClr val="white"/>
              </a:solidFill>
              <a:latin typeface="微软雅黑" pitchFamily="34" charset="-122"/>
              <a:ea typeface="微软雅黑" pitchFamily="34" charset="-122"/>
            </a:endParaRPr>
          </a:p>
        </p:txBody>
      </p:sp>
      <p:sp>
        <p:nvSpPr>
          <p:cNvPr id="9" name="TextBox 8"/>
          <p:cNvSpPr txBox="1"/>
          <p:nvPr/>
        </p:nvSpPr>
        <p:spPr>
          <a:xfrm>
            <a:off x="6426102" y="2492840"/>
            <a:ext cx="3557537"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latin typeface="微软雅黑" pitchFamily="34" charset="-122"/>
              <a:ea typeface="微软雅黑" pitchFamily="34" charset="-122"/>
            </a:endParaRPr>
          </a:p>
          <a:p>
            <a:pPr>
              <a:lnSpc>
                <a:spcPct val="130000"/>
              </a:lnSpc>
            </a:pPr>
            <a:r>
              <a:rPr lang="zh-CN" altLang="en-US" sz="1600" dirty="0">
                <a:solidFill>
                  <a:sysClr val="windowText" lastClr="000000"/>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1"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3771595045"/>
      </p:ext>
    </p:extLst>
  </p:cSld>
  <p:clrMapOvr>
    <a:masterClrMapping/>
  </p:clrMapOvr>
  <mc:AlternateContent xmlns:mc="http://schemas.openxmlformats.org/markup-compatibility/2006">
    <mc:Choice xmlns:p14="http://schemas.microsoft.com/office/powerpoint/2010/main" xmlns="" Requires="p14">
      <p:transition spd="slow" p14:dur="1600" advClick="0" advTm="0">
        <p14:prism isInverted="1"/>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350"/>
                            </p:stCondLst>
                            <p:childTnLst>
                              <p:par>
                                <p:cTn id="18" presetID="22" presetClass="entr" presetSubtype="1"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185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6"/>
                                        </p:tgtEl>
                                        <p:attrNameLst>
                                          <p:attrName>style.visibility</p:attrName>
                                        </p:attrNameLst>
                                      </p:cBhvr>
                                      <p:to>
                                        <p:strVal val="visible"/>
                                      </p:to>
                                    </p:set>
                                    <p:animEffect transition="in" filter="wipe(left)">
                                      <p:cBhvr>
                                        <p:cTn id="24" dur="100"/>
                                        <p:tgtEl>
                                          <p:spTgt spid="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6"/>
                                        </p:tgtEl>
                                      </p:cBhvr>
                                      <p:to x="80000" y="100000"/>
                                    </p:animScale>
                                    <p:anim by="(#ppt_w*0.10)" calcmode="lin" valueType="num">
                                      <p:cBhvr>
                                        <p:cTn id="27" dur="50" autoRev="1" fill="hold">
                                          <p:stCondLst>
                                            <p:cond delay="0"/>
                                          </p:stCondLst>
                                        </p:cTn>
                                        <p:tgtEl>
                                          <p:spTgt spid="6"/>
                                        </p:tgtEl>
                                        <p:attrNameLst>
                                          <p:attrName>ppt_x</p:attrName>
                                        </p:attrNameLst>
                                      </p:cBhvr>
                                    </p:anim>
                                    <p:anim by="(-#ppt_w*0.10)" calcmode="lin" valueType="num">
                                      <p:cBhvr>
                                        <p:cTn id="28" dur="50" autoRev="1" fill="hold">
                                          <p:stCondLst>
                                            <p:cond delay="0"/>
                                          </p:stCondLst>
                                        </p:cTn>
                                        <p:tgtEl>
                                          <p:spTgt spid="6"/>
                                        </p:tgtEl>
                                        <p:attrNameLst>
                                          <p:attrName>ppt_y</p:attrName>
                                        </p:attrNameLst>
                                      </p:cBhvr>
                                    </p:anim>
                                    <p:animRot by="-480000">
                                      <p:cBhvr>
                                        <p:cTn id="29" dur="50" autoRev="1" fill="hold">
                                          <p:stCondLst>
                                            <p:cond delay="0"/>
                                          </p:stCondLst>
                                        </p:cTn>
                                        <p:tgtEl>
                                          <p:spTgt spid="6"/>
                                        </p:tgtEl>
                                        <p:attrNameLst>
                                          <p:attrName>r</p:attrName>
                                        </p:attrNameLst>
                                      </p:cBhvr>
                                    </p:animRot>
                                  </p:childTnLst>
                                </p:cTn>
                              </p:par>
                            </p:childTnLst>
                          </p:cTn>
                        </p:par>
                        <p:par>
                          <p:cTn id="30" fill="hold">
                            <p:stCondLst>
                              <p:cond delay="6600"/>
                            </p:stCondLst>
                            <p:childTnLst>
                              <p:par>
                                <p:cTn id="31" presetID="2" presetClass="entr" presetSubtype="2"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7100"/>
                            </p:stCondLst>
                            <p:childTnLst>
                              <p:par>
                                <p:cTn id="36" presetID="22" presetClass="entr" presetSubtype="1"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p:stCondLst>
                              <p:cond delay="7600"/>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9"/>
                                        </p:tgtEl>
                                        <p:attrNameLst>
                                          <p:attrName>style.visibility</p:attrName>
                                        </p:attrNameLst>
                                      </p:cBhvr>
                                      <p:to>
                                        <p:strVal val="visible"/>
                                      </p:to>
                                    </p:set>
                                    <p:animEffect transition="in" filter="wipe(left)">
                                      <p:cBhvr>
                                        <p:cTn id="42" dur="100"/>
                                        <p:tgtEl>
                                          <p:spTgt spid="9"/>
                                        </p:tgtEl>
                                      </p:cBhvr>
                                    </p:animEffect>
                                  </p:childTnLst>
                                </p:cTn>
                              </p:par>
                              <p:par>
                                <p:cTn id="43" presetID="36" presetClass="emph" presetSubtype="0" fill="hold" grpId="1" nodeType="withEffect">
                                  <p:stCondLst>
                                    <p:cond delay="0"/>
                                  </p:stCondLst>
                                  <p:iterate type="lt">
                                    <p:tmPct val="30000"/>
                                  </p:iterate>
                                  <p:childTnLst>
                                    <p:animScale>
                                      <p:cBhvr>
                                        <p:cTn id="44" dur="50" autoRev="1" fill="hold">
                                          <p:stCondLst>
                                            <p:cond delay="0"/>
                                          </p:stCondLst>
                                        </p:cTn>
                                        <p:tgtEl>
                                          <p:spTgt spid="9"/>
                                        </p:tgtEl>
                                      </p:cBhvr>
                                      <p:to x="80000" y="100000"/>
                                    </p:animScale>
                                    <p:anim by="(#ppt_w*0.10)" calcmode="lin" valueType="num">
                                      <p:cBhvr>
                                        <p:cTn id="45" dur="50" autoRev="1" fill="hold">
                                          <p:stCondLst>
                                            <p:cond delay="0"/>
                                          </p:stCondLst>
                                        </p:cTn>
                                        <p:tgtEl>
                                          <p:spTgt spid="9"/>
                                        </p:tgtEl>
                                        <p:attrNameLst>
                                          <p:attrName>ppt_x</p:attrName>
                                        </p:attrNameLst>
                                      </p:cBhvr>
                                    </p:anim>
                                    <p:anim by="(-#ppt_w*0.10)" calcmode="lin" valueType="num">
                                      <p:cBhvr>
                                        <p:cTn id="46" dur="50" autoRev="1" fill="hold">
                                          <p:stCondLst>
                                            <p:cond delay="0"/>
                                          </p:stCondLst>
                                        </p:cTn>
                                        <p:tgtEl>
                                          <p:spTgt spid="9"/>
                                        </p:tgtEl>
                                        <p:attrNameLst>
                                          <p:attrName>ppt_y</p:attrName>
                                        </p:attrNameLst>
                                      </p:cBhvr>
                                    </p:anim>
                                    <p:animRot by="-480000">
                                      <p:cBhvr>
                                        <p:cTn id="47"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6" grpId="1"/>
      <p:bldP spid="7" grpId="0" animBg="1"/>
      <p:bldP spid="8" grpId="0" animBg="1"/>
      <p:bldP spid="9" grpId="0"/>
      <p:bldP spid="9" grpId="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a:spLocks/>
          </p:cNvSpPr>
          <p:nvPr/>
        </p:nvSpPr>
        <p:spPr bwMode="auto">
          <a:xfrm rot="18900000">
            <a:off x="7261473" y="1697725"/>
            <a:ext cx="1745851"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2" name="Freeform 6"/>
          <p:cNvSpPr>
            <a:spLocks/>
          </p:cNvSpPr>
          <p:nvPr/>
        </p:nvSpPr>
        <p:spPr bwMode="auto">
          <a:xfrm rot="18900000">
            <a:off x="7912379" y="2962757"/>
            <a:ext cx="1748962"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rgbClr val="FFC40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3" name="Freeform 5"/>
          <p:cNvSpPr>
            <a:spLocks/>
          </p:cNvSpPr>
          <p:nvPr/>
        </p:nvSpPr>
        <p:spPr bwMode="auto">
          <a:xfrm rot="18900000">
            <a:off x="6650824" y="3616744"/>
            <a:ext cx="1745851"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sp>
        <p:nvSpPr>
          <p:cNvPr id="44" name="Freeform 8"/>
          <p:cNvSpPr>
            <a:spLocks/>
          </p:cNvSpPr>
          <p:nvPr/>
        </p:nvSpPr>
        <p:spPr bwMode="auto">
          <a:xfrm rot="18900000">
            <a:off x="5998364" y="2351709"/>
            <a:ext cx="1745851"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rgbClr val="005DA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latin typeface="微软雅黑" pitchFamily="34" charset="-122"/>
            </a:endParaRPr>
          </a:p>
        </p:txBody>
      </p:sp>
      <p:cxnSp>
        <p:nvCxnSpPr>
          <p:cNvPr id="45" name="직선 연결선 250"/>
          <p:cNvCxnSpPr/>
          <p:nvPr/>
        </p:nvCxnSpPr>
        <p:spPr>
          <a:xfrm>
            <a:off x="5636785" y="2892165"/>
            <a:ext cx="326230"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5708318" y="5160322"/>
            <a:ext cx="1191577"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8709179" y="1922639"/>
            <a:ext cx="142583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9681678" y="4194100"/>
            <a:ext cx="453335"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a:spLocks/>
          </p:cNvSpPr>
          <p:nvPr/>
        </p:nvSpPr>
        <p:spPr>
          <a:xfrm>
            <a:off x="482237" y="2319646"/>
            <a:ext cx="3099874" cy="340590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点击添加文字内容点击添加文字内容点击添加文字内容</a:t>
            </a:r>
            <a:endParaRPr lang="en-US" altLang="zh-CN" sz="1600" dirty="0">
              <a:solidFill>
                <a:srgbClr val="414455"/>
              </a:solidFill>
              <a:latin typeface="微软雅黑" pitchFamily="34" charset="-122"/>
              <a:ea typeface="微软雅黑" pitchFamily="34" charset="-122"/>
            </a:endParaRPr>
          </a:p>
          <a:p>
            <a:pPr algn="just">
              <a:lnSpc>
                <a:spcPct val="130000"/>
              </a:lnSpc>
            </a:pPr>
            <a:r>
              <a:rPr lang="zh-CN" altLang="en-US" sz="1600" dirty="0">
                <a:solidFill>
                  <a:srgbClr val="414455"/>
                </a:solidFill>
                <a:latin typeface="微软雅黑" pitchFamily="34" charset="-122"/>
                <a:ea typeface="微软雅黑" pitchFamily="34" charset="-122"/>
              </a:rPr>
              <a:t>点击添加文字内容点击添加文字内容点击添加文字</a:t>
            </a:r>
            <a:r>
              <a:rPr lang="zh-CN" altLang="en-US" sz="1600" dirty="0" smtClean="0">
                <a:solidFill>
                  <a:srgbClr val="414455"/>
                </a:solidFill>
                <a:latin typeface="微软雅黑" pitchFamily="34" charset="-122"/>
                <a:ea typeface="微软雅黑" pitchFamily="34" charset="-122"/>
              </a:rPr>
              <a:t>内容</a:t>
            </a:r>
            <a:endParaRPr lang="en-US" sz="1600" dirty="0">
              <a:solidFill>
                <a:srgbClr val="414455"/>
              </a:solidFill>
              <a:latin typeface="微软雅黑" pitchFamily="34" charset="-122"/>
              <a:ea typeface="微软雅黑" pitchFamily="34" charset="-122"/>
            </a:endParaRPr>
          </a:p>
        </p:txBody>
      </p:sp>
      <p:cxnSp>
        <p:nvCxnSpPr>
          <p:cNvPr id="50" name="Straight Connector 59"/>
          <p:cNvCxnSpPr/>
          <p:nvPr/>
        </p:nvCxnSpPr>
        <p:spPr>
          <a:xfrm flipV="1">
            <a:off x="4003226" y="1610673"/>
            <a:ext cx="0" cy="4483417"/>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4343658" y="2649878"/>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52" name="矩形 10"/>
          <p:cNvSpPr>
            <a:spLocks noChangeArrowheads="1"/>
          </p:cNvSpPr>
          <p:nvPr/>
        </p:nvSpPr>
        <p:spPr bwMode="auto">
          <a:xfrm>
            <a:off x="10288643" y="1666730"/>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53" name="矩形 10"/>
          <p:cNvSpPr>
            <a:spLocks noChangeArrowheads="1"/>
          </p:cNvSpPr>
          <p:nvPr/>
        </p:nvSpPr>
        <p:spPr bwMode="auto">
          <a:xfrm>
            <a:off x="4420291" y="4795150"/>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54" name="矩形 10"/>
          <p:cNvSpPr>
            <a:spLocks noChangeArrowheads="1"/>
          </p:cNvSpPr>
          <p:nvPr/>
        </p:nvSpPr>
        <p:spPr bwMode="auto">
          <a:xfrm>
            <a:off x="10356344" y="3935713"/>
            <a:ext cx="1107996" cy="646331"/>
          </a:xfrm>
          <a:prstGeom prst="rect">
            <a:avLst/>
          </a:prstGeom>
          <a:noFill/>
          <a:ln w="9525">
            <a:noFill/>
            <a:miter lim="800000"/>
            <a:headEnd/>
            <a:tailEnd/>
          </a:ln>
        </p:spPr>
        <p:txBody>
          <a:bodyPr wrap="none">
            <a:spAutoFit/>
          </a:bodyPr>
          <a:lstStyle/>
          <a:p>
            <a:r>
              <a:rPr lang="zh-CN" altLang="en-US" sz="1800" dirty="0">
                <a:solidFill>
                  <a:srgbClr val="414455"/>
                </a:solidFill>
                <a:latin typeface="微软雅黑" pitchFamily="34" charset="-122"/>
                <a:ea typeface="微软雅黑" pitchFamily="34" charset="-122"/>
              </a:rPr>
              <a:t>点击此处</a:t>
            </a:r>
            <a:endParaRPr lang="en-US" altLang="zh-CN" sz="1800" dirty="0">
              <a:solidFill>
                <a:srgbClr val="414455"/>
              </a:solidFill>
              <a:latin typeface="微软雅黑" pitchFamily="34" charset="-122"/>
              <a:ea typeface="微软雅黑" pitchFamily="34" charset="-122"/>
            </a:endParaRPr>
          </a:p>
          <a:p>
            <a:r>
              <a:rPr lang="zh-CN" altLang="en-US" sz="1800" dirty="0">
                <a:solidFill>
                  <a:srgbClr val="414455"/>
                </a:solidFill>
                <a:latin typeface="微软雅黑" pitchFamily="34" charset="-122"/>
                <a:ea typeface="微软雅黑" pitchFamily="34" charset="-122"/>
              </a:rPr>
              <a:t>添加内容</a:t>
            </a:r>
          </a:p>
        </p:txBody>
      </p:sp>
      <p:sp>
        <p:nvSpPr>
          <p:cNvPr id="17"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1041170977"/>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25396" y="251306"/>
            <a:ext cx="6414838" cy="6418848"/>
            <a:chOff x="-3227497" y="251306"/>
            <a:chExt cx="6419015" cy="6418848"/>
          </a:xfrm>
        </p:grpSpPr>
        <p:sp>
          <p:nvSpPr>
            <p:cNvPr id="26" name="椭圆 25"/>
            <p:cNvSpPr/>
            <p:nvPr/>
          </p:nvSpPr>
          <p:spPr>
            <a:xfrm>
              <a:off x="-3227497" y="251306"/>
              <a:ext cx="6419015" cy="6418848"/>
            </a:xfrm>
            <a:prstGeom prst="ellipse">
              <a:avLst/>
            </a:prstGeom>
            <a:solidFill>
              <a:srgbClr val="00529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
          <p:nvSpPr>
            <p:cNvPr id="27" name="文本框 2"/>
            <p:cNvSpPr txBox="1">
              <a:spLocks noChangeArrowheads="1"/>
            </p:cNvSpPr>
            <p:nvPr/>
          </p:nvSpPr>
          <p:spPr bwMode="auto">
            <a:xfrm>
              <a:off x="914599" y="2355502"/>
              <a:ext cx="1326977" cy="2154412"/>
            </a:xfrm>
            <a:prstGeom prst="rect">
              <a:avLst/>
            </a:prstGeom>
            <a:noFill/>
            <a:ln w="9525">
              <a:noFill/>
              <a:miter lim="800000"/>
              <a:headEnd/>
              <a:tailEnd/>
            </a:ln>
          </p:spPr>
          <p:txBody>
            <a:bodyPr lIns="121898" tIns="60948" rIns="121898" bIns="60948">
              <a:spAutoFit/>
            </a:bodyPr>
            <a:lstStyle/>
            <a:p>
              <a:pPr algn="ctr"/>
              <a:r>
                <a:rPr lang="zh-CN" altLang="en-US" sz="6600" b="1" dirty="0">
                  <a:solidFill>
                    <a:schemeClr val="bg1"/>
                  </a:solidFill>
                  <a:latin typeface="微软雅黑" pitchFamily="34" charset="-122"/>
                  <a:ea typeface="微软雅黑" pitchFamily="34" charset="-122"/>
                </a:rPr>
                <a:t>目</a:t>
              </a:r>
              <a:endParaRPr lang="en-US" altLang="zh-CN" sz="6600" b="1" dirty="0">
                <a:solidFill>
                  <a:schemeClr val="bg1"/>
                </a:solidFill>
                <a:latin typeface="微软雅黑" pitchFamily="34" charset="-122"/>
                <a:ea typeface="微软雅黑" pitchFamily="34" charset="-122"/>
              </a:endParaRPr>
            </a:p>
            <a:p>
              <a:pPr algn="ctr"/>
              <a:r>
                <a:rPr lang="zh-CN" altLang="en-US" sz="6600" b="1" dirty="0">
                  <a:solidFill>
                    <a:schemeClr val="bg1"/>
                  </a:solidFill>
                  <a:latin typeface="微软雅黑" pitchFamily="34" charset="-122"/>
                  <a:ea typeface="微软雅黑" pitchFamily="34" charset="-122"/>
                </a:rPr>
                <a:t>录</a:t>
              </a:r>
            </a:p>
          </p:txBody>
        </p:sp>
      </p:grpSp>
      <p:grpSp>
        <p:nvGrpSpPr>
          <p:cNvPr id="42" name="组合 9"/>
          <p:cNvGrpSpPr>
            <a:grpSpLocks/>
          </p:cNvGrpSpPr>
          <p:nvPr/>
        </p:nvGrpSpPr>
        <p:grpSpPr bwMode="auto">
          <a:xfrm>
            <a:off x="5144817" y="1417672"/>
            <a:ext cx="767278" cy="627830"/>
            <a:chOff x="3050349" y="1844085"/>
            <a:chExt cx="833779" cy="680346"/>
          </a:xfrm>
        </p:grpSpPr>
        <p:sp>
          <p:nvSpPr>
            <p:cNvPr id="43" name="任意多边形 42"/>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44" name="文本框 6"/>
            <p:cNvSpPr txBox="1">
              <a:spLocks noChangeArrowheads="1"/>
            </p:cNvSpPr>
            <p:nvPr/>
          </p:nvSpPr>
          <p:spPr bwMode="auto">
            <a:xfrm>
              <a:off x="3146443" y="1890742"/>
              <a:ext cx="611464" cy="633689"/>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01</a:t>
              </a:r>
              <a:endParaRPr lang="zh-CN" altLang="en-US" sz="3200">
                <a:solidFill>
                  <a:schemeClr val="bg1"/>
                </a:solidFill>
                <a:latin typeface="Impact" pitchFamily="34" charset="0"/>
              </a:endParaRPr>
            </a:p>
          </p:txBody>
        </p:sp>
      </p:grpSp>
      <p:grpSp>
        <p:nvGrpSpPr>
          <p:cNvPr id="48" name="组合 37"/>
          <p:cNvGrpSpPr>
            <a:grpSpLocks/>
          </p:cNvGrpSpPr>
          <p:nvPr/>
        </p:nvGrpSpPr>
        <p:grpSpPr bwMode="auto">
          <a:xfrm>
            <a:off x="5122845" y="5253722"/>
            <a:ext cx="811223" cy="624344"/>
            <a:chOff x="3050206" y="1844053"/>
            <a:chExt cx="881613" cy="678154"/>
          </a:xfrm>
        </p:grpSpPr>
        <p:sp>
          <p:nvSpPr>
            <p:cNvPr id="49" name="任意多边形 48"/>
            <p:cNvSpPr/>
            <p:nvPr/>
          </p:nvSpPr>
          <p:spPr>
            <a:xfrm rot="8100000" flipV="1">
              <a:off x="3050206" y="1844053"/>
              <a:ext cx="834142" cy="678154"/>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0" name="文本框 39"/>
            <p:cNvSpPr txBox="1">
              <a:spLocks noChangeArrowheads="1"/>
            </p:cNvSpPr>
            <p:nvPr/>
          </p:nvSpPr>
          <p:spPr bwMode="auto">
            <a:xfrm>
              <a:off x="3123828" y="1885460"/>
              <a:ext cx="807991" cy="635175"/>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05</a:t>
              </a:r>
              <a:endParaRPr lang="zh-CN" altLang="en-US" sz="3200">
                <a:solidFill>
                  <a:schemeClr val="bg1"/>
                </a:solidFill>
                <a:latin typeface="Impact" pitchFamily="34" charset="0"/>
              </a:endParaRPr>
            </a:p>
          </p:txBody>
        </p:sp>
      </p:grpSp>
      <p:grpSp>
        <p:nvGrpSpPr>
          <p:cNvPr id="51" name="组合 40"/>
          <p:cNvGrpSpPr>
            <a:grpSpLocks/>
          </p:cNvGrpSpPr>
          <p:nvPr/>
        </p:nvGrpSpPr>
        <p:grpSpPr bwMode="auto">
          <a:xfrm>
            <a:off x="5144649" y="4285267"/>
            <a:ext cx="767615" cy="637534"/>
            <a:chOff x="3050167" y="1844084"/>
            <a:chExt cx="834144" cy="692481"/>
          </a:xfrm>
        </p:grpSpPr>
        <p:sp>
          <p:nvSpPr>
            <p:cNvPr id="52" name="任意多边形 51"/>
            <p:cNvSpPr/>
            <p:nvPr/>
          </p:nvSpPr>
          <p:spPr>
            <a:xfrm rot="8100000" flipV="1">
              <a:off x="3050167" y="1844084"/>
              <a:ext cx="834144"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3" name="文本框 42"/>
            <p:cNvSpPr txBox="1">
              <a:spLocks noChangeArrowheads="1"/>
            </p:cNvSpPr>
            <p:nvPr/>
          </p:nvSpPr>
          <p:spPr bwMode="auto">
            <a:xfrm>
              <a:off x="3123828" y="1901390"/>
              <a:ext cx="726001" cy="635175"/>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04</a:t>
              </a:r>
              <a:endParaRPr lang="zh-CN" altLang="en-US" sz="3200">
                <a:solidFill>
                  <a:schemeClr val="bg1"/>
                </a:solidFill>
                <a:latin typeface="Impact" pitchFamily="34" charset="0"/>
              </a:endParaRPr>
            </a:p>
          </p:txBody>
        </p:sp>
      </p:grpSp>
      <p:grpSp>
        <p:nvGrpSpPr>
          <p:cNvPr id="54" name="组合 43"/>
          <p:cNvGrpSpPr>
            <a:grpSpLocks/>
          </p:cNvGrpSpPr>
          <p:nvPr/>
        </p:nvGrpSpPr>
        <p:grpSpPr bwMode="auto">
          <a:xfrm>
            <a:off x="5144650" y="3340622"/>
            <a:ext cx="767613" cy="624288"/>
            <a:chOff x="3050167" y="1844084"/>
            <a:chExt cx="834142" cy="678092"/>
          </a:xfrm>
        </p:grpSpPr>
        <p:sp>
          <p:nvSpPr>
            <p:cNvPr id="55" name="任意多边形 54"/>
            <p:cNvSpPr/>
            <p:nvPr/>
          </p:nvSpPr>
          <p:spPr>
            <a:xfrm rot="8100000" flipV="1">
              <a:off x="3050167" y="1844084"/>
              <a:ext cx="834142"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6" name="文本框 45"/>
            <p:cNvSpPr txBox="1">
              <a:spLocks noChangeArrowheads="1"/>
            </p:cNvSpPr>
            <p:nvPr/>
          </p:nvSpPr>
          <p:spPr bwMode="auto">
            <a:xfrm>
              <a:off x="3123828" y="1885459"/>
              <a:ext cx="726001" cy="635174"/>
            </a:xfrm>
            <a:prstGeom prst="rect">
              <a:avLst/>
            </a:prstGeom>
            <a:noFill/>
            <a:ln w="9525">
              <a:noFill/>
              <a:miter lim="800000"/>
              <a:headEnd/>
              <a:tailEnd/>
            </a:ln>
          </p:spPr>
          <p:txBody>
            <a:bodyPr>
              <a:spAutoFit/>
            </a:bodyPr>
            <a:lstStyle/>
            <a:p>
              <a:r>
                <a:rPr lang="en-US" altLang="zh-CN" sz="3200" dirty="0">
                  <a:solidFill>
                    <a:schemeClr val="bg1"/>
                  </a:solidFill>
                  <a:latin typeface="Impact" pitchFamily="34" charset="0"/>
                </a:rPr>
                <a:t>03</a:t>
              </a:r>
              <a:endParaRPr lang="zh-CN" altLang="en-US" sz="3200" dirty="0">
                <a:solidFill>
                  <a:schemeClr val="bg1"/>
                </a:solidFill>
                <a:latin typeface="Impact" pitchFamily="34" charset="0"/>
              </a:endParaRPr>
            </a:p>
          </p:txBody>
        </p:sp>
      </p:grpSp>
      <p:grpSp>
        <p:nvGrpSpPr>
          <p:cNvPr id="57" name="组合 46"/>
          <p:cNvGrpSpPr>
            <a:grpSpLocks/>
          </p:cNvGrpSpPr>
          <p:nvPr/>
        </p:nvGrpSpPr>
        <p:grpSpPr bwMode="auto">
          <a:xfrm>
            <a:off x="5144817" y="2349674"/>
            <a:ext cx="767278" cy="625750"/>
            <a:chOff x="3050349" y="1844085"/>
            <a:chExt cx="833779" cy="678092"/>
          </a:xfrm>
        </p:grpSpPr>
        <p:sp>
          <p:nvSpPr>
            <p:cNvPr id="58" name="任意多边形 57"/>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9" name="文本框 48"/>
            <p:cNvSpPr txBox="1">
              <a:spLocks noChangeArrowheads="1"/>
            </p:cNvSpPr>
            <p:nvPr/>
          </p:nvSpPr>
          <p:spPr bwMode="auto">
            <a:xfrm>
              <a:off x="3123827" y="1885459"/>
              <a:ext cx="726001" cy="633689"/>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02</a:t>
              </a:r>
              <a:endParaRPr lang="zh-CN" altLang="en-US" sz="3200">
                <a:solidFill>
                  <a:schemeClr val="bg1"/>
                </a:solidFill>
                <a:latin typeface="Impact" pitchFamily="34" charset="0"/>
              </a:endParaRPr>
            </a:p>
          </p:txBody>
        </p:sp>
      </p:grpSp>
      <p:grpSp>
        <p:nvGrpSpPr>
          <p:cNvPr id="77" name="组合 76"/>
          <p:cNvGrpSpPr/>
          <p:nvPr/>
        </p:nvGrpSpPr>
        <p:grpSpPr>
          <a:xfrm>
            <a:off x="6263011" y="1413570"/>
            <a:ext cx="3741980" cy="511504"/>
            <a:chOff x="6339097" y="1573726"/>
            <a:chExt cx="3744416" cy="511504"/>
          </a:xfrm>
        </p:grpSpPr>
        <p:sp>
          <p:nvSpPr>
            <p:cNvPr id="78" name="圆角矩形 77"/>
            <p:cNvSpPr/>
            <p:nvPr/>
          </p:nvSpPr>
          <p:spPr>
            <a:xfrm>
              <a:off x="6339097" y="1573726"/>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9" name="矩形 78"/>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1" name="组合 80"/>
          <p:cNvGrpSpPr/>
          <p:nvPr/>
        </p:nvGrpSpPr>
        <p:grpSpPr>
          <a:xfrm>
            <a:off x="6239129" y="2338170"/>
            <a:ext cx="3741980" cy="511504"/>
            <a:chOff x="6315199" y="2410178"/>
            <a:chExt cx="3744416" cy="511504"/>
          </a:xfrm>
        </p:grpSpPr>
        <p:sp>
          <p:nvSpPr>
            <p:cNvPr id="82" name="圆角矩形 81"/>
            <p:cNvSpPr/>
            <p:nvPr/>
          </p:nvSpPr>
          <p:spPr>
            <a:xfrm>
              <a:off x="6315199" y="2410178"/>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3" name="矩形 82"/>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5" name="组合 84"/>
          <p:cNvGrpSpPr/>
          <p:nvPr/>
        </p:nvGrpSpPr>
        <p:grpSpPr>
          <a:xfrm>
            <a:off x="6263011" y="3340622"/>
            <a:ext cx="3741980" cy="511504"/>
            <a:chOff x="6339097" y="3296031"/>
            <a:chExt cx="3744416" cy="511504"/>
          </a:xfrm>
        </p:grpSpPr>
        <p:sp>
          <p:nvSpPr>
            <p:cNvPr id="86" name="圆角矩形 85"/>
            <p:cNvSpPr/>
            <p:nvPr/>
          </p:nvSpPr>
          <p:spPr>
            <a:xfrm>
              <a:off x="6339097" y="3296031"/>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7" name="矩形 8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9" name="组合 88"/>
          <p:cNvGrpSpPr/>
          <p:nvPr/>
        </p:nvGrpSpPr>
        <p:grpSpPr>
          <a:xfrm>
            <a:off x="6263011" y="4297502"/>
            <a:ext cx="3741980" cy="511504"/>
            <a:chOff x="6339097" y="4180903"/>
            <a:chExt cx="3744416" cy="511504"/>
          </a:xfrm>
        </p:grpSpPr>
        <p:sp>
          <p:nvSpPr>
            <p:cNvPr id="90" name="圆角矩形 89"/>
            <p:cNvSpPr/>
            <p:nvPr/>
          </p:nvSpPr>
          <p:spPr>
            <a:xfrm>
              <a:off x="6339097" y="4180903"/>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91" name="矩形 90"/>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93" name="组合 92"/>
          <p:cNvGrpSpPr/>
          <p:nvPr/>
        </p:nvGrpSpPr>
        <p:grpSpPr>
          <a:xfrm>
            <a:off x="6263011" y="5246090"/>
            <a:ext cx="3741980" cy="511504"/>
            <a:chOff x="6339097" y="5057483"/>
            <a:chExt cx="3744416" cy="511504"/>
          </a:xfrm>
        </p:grpSpPr>
        <p:sp>
          <p:nvSpPr>
            <p:cNvPr id="94" name="圆角矩形 93"/>
            <p:cNvSpPr/>
            <p:nvPr/>
          </p:nvSpPr>
          <p:spPr>
            <a:xfrm>
              <a:off x="6339097" y="5057483"/>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95" name="矩形 94"/>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6" name="下箭头 95"/>
          <p:cNvSpPr/>
          <p:nvPr/>
        </p:nvSpPr>
        <p:spPr>
          <a:xfrm rot="16200000">
            <a:off x="4131955" y="4214252"/>
            <a:ext cx="576064" cy="679386"/>
          </a:xfrm>
          <a:prstGeom prst="downArrow">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923111979"/>
      </p:ext>
    </p:extLst>
  </p:cSld>
  <p:clrMapOvr>
    <a:masterClrMapping/>
  </p:clrMapOvr>
  <mc:AlternateContent xmlns:mc="http://schemas.openxmlformats.org/markup-compatibility/2006">
    <mc:Choice xmlns:p14="http://schemas.microsoft.com/office/powerpoint/2010/main" xmlns=""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89"/>
                                        </p:tgtEl>
                                      </p:cBhvr>
                                    </p:animEffect>
                                    <p:animScale>
                                      <p:cBhvr>
                                        <p:cTn id="12" dur="250" autoRev="1" fill="hold"/>
                                        <p:tgtEl>
                                          <p:spTgt spid="89"/>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51"/>
                                        </p:tgtEl>
                                      </p:cBhvr>
                                    </p:animEffect>
                                    <p:animScale>
                                      <p:cBhvr>
                                        <p:cTn id="15" dur="250" autoRev="1" fill="hold"/>
                                        <p:tgtEl>
                                          <p:spTgt spid="5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21"/>
          <p:cNvSpPr/>
          <p:nvPr/>
        </p:nvSpPr>
        <p:spPr bwMode="auto">
          <a:xfrm rot="16200000" flipH="1">
            <a:off x="6106961" y="2149245"/>
            <a:ext cx="2838592" cy="2890341"/>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89477" tIns="44738" rIns="89477" bIns="44738" anchor="ctr"/>
          <a:lstStyle/>
          <a:p>
            <a:pPr>
              <a:defRPr/>
            </a:pPr>
            <a:endParaRPr lang="zh-CN" altLang="en-US" sz="1500" kern="0">
              <a:solidFill>
                <a:sysClr val="window" lastClr="FFFFFF"/>
              </a:solidFill>
              <a:latin typeface="微软雅黑" pitchFamily="34" charset="-122"/>
              <a:ea typeface="微软雅黑" pitchFamily="34" charset="-122"/>
            </a:endParaRPr>
          </a:p>
        </p:txBody>
      </p:sp>
      <p:sp>
        <p:nvSpPr>
          <p:cNvPr id="5" name="等腰三角形 21"/>
          <p:cNvSpPr/>
          <p:nvPr/>
        </p:nvSpPr>
        <p:spPr bwMode="auto">
          <a:xfrm rot="5400000">
            <a:off x="3308213" y="2149245"/>
            <a:ext cx="2838592" cy="2890341"/>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 fmla="*/ 0 w 3017066"/>
              <a:gd name="connsiteY0" fmla="*/ 3083644 h 3096344"/>
              <a:gd name="connsiteX1" fmla="*/ 1356139 w 3017066"/>
              <a:gd name="connsiteY1" fmla="*/ 0 h 3096344"/>
              <a:gd name="connsiteX2" fmla="*/ 3017066 w 3017066"/>
              <a:gd name="connsiteY2" fmla="*/ 3096344 h 3096344"/>
              <a:gd name="connsiteX3" fmla="*/ 0 w 3017066"/>
              <a:gd name="connsiteY3" fmla="*/ 3083644 h 3096344"/>
              <a:gd name="connsiteX0" fmla="*/ 0 w 3017066"/>
              <a:gd name="connsiteY0" fmla="*/ 3083644 h 3096344"/>
              <a:gd name="connsiteX1" fmla="*/ 181393 w 3017066"/>
              <a:gd name="connsiteY1" fmla="*/ 22734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81393 w 3017066"/>
              <a:gd name="connsiteY1" fmla="*/ 22226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3083644 h 3096344"/>
              <a:gd name="connsiteX1" fmla="*/ 105193 w 3017066"/>
              <a:gd name="connsiteY1" fmla="*/ 2425823 h 3096344"/>
              <a:gd name="connsiteX2" fmla="*/ 1356139 w 3017066"/>
              <a:gd name="connsiteY2" fmla="*/ 0 h 3096344"/>
              <a:gd name="connsiteX3" fmla="*/ 3017066 w 3017066"/>
              <a:gd name="connsiteY3" fmla="*/ 3096344 h 3096344"/>
              <a:gd name="connsiteX4" fmla="*/ 0 w 3017066"/>
              <a:gd name="connsiteY4" fmla="*/ 3083644 h 3096344"/>
              <a:gd name="connsiteX0" fmla="*/ 0 w 3017066"/>
              <a:gd name="connsiteY0" fmla="*/ 2601044 h 2613744"/>
              <a:gd name="connsiteX1" fmla="*/ 105193 w 3017066"/>
              <a:gd name="connsiteY1" fmla="*/ 1943223 h 2613744"/>
              <a:gd name="connsiteX2" fmla="*/ 1368839 w 3017066"/>
              <a:gd name="connsiteY2" fmla="*/ 0 h 2613744"/>
              <a:gd name="connsiteX3" fmla="*/ 3017066 w 3017066"/>
              <a:gd name="connsiteY3" fmla="*/ 2613744 h 2613744"/>
              <a:gd name="connsiteX4" fmla="*/ 0 w 3017066"/>
              <a:gd name="connsiteY4" fmla="*/ 2601044 h 2613744"/>
              <a:gd name="connsiteX0" fmla="*/ 537730 w 2919796"/>
              <a:gd name="connsiteY0" fmla="*/ 2702644 h 2702644"/>
              <a:gd name="connsiteX1" fmla="*/ 7923 w 2919796"/>
              <a:gd name="connsiteY1" fmla="*/ 1943223 h 2702644"/>
              <a:gd name="connsiteX2" fmla="*/ 1271569 w 2919796"/>
              <a:gd name="connsiteY2" fmla="*/ 0 h 2702644"/>
              <a:gd name="connsiteX3" fmla="*/ 2919796 w 2919796"/>
              <a:gd name="connsiteY3" fmla="*/ 2613744 h 2702644"/>
              <a:gd name="connsiteX4" fmla="*/ 537730 w 2919796"/>
              <a:gd name="connsiteY4" fmla="*/ 2702644 h 2702644"/>
              <a:gd name="connsiteX0" fmla="*/ 552634 w 2934700"/>
              <a:gd name="connsiteY0" fmla="*/ 2702644 h 2702644"/>
              <a:gd name="connsiteX1" fmla="*/ 22827 w 2934700"/>
              <a:gd name="connsiteY1" fmla="*/ 1943223 h 2702644"/>
              <a:gd name="connsiteX2" fmla="*/ 1286473 w 2934700"/>
              <a:gd name="connsiteY2" fmla="*/ 0 h 2702644"/>
              <a:gd name="connsiteX3" fmla="*/ 2934700 w 2934700"/>
              <a:gd name="connsiteY3" fmla="*/ 2613744 h 2702644"/>
              <a:gd name="connsiteX4" fmla="*/ 552634 w 2934700"/>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702644"/>
              <a:gd name="connsiteX1" fmla="*/ 0 w 2911873"/>
              <a:gd name="connsiteY1" fmla="*/ 1943223 h 2702644"/>
              <a:gd name="connsiteX2" fmla="*/ 1263646 w 2911873"/>
              <a:gd name="connsiteY2" fmla="*/ 0 h 2702644"/>
              <a:gd name="connsiteX3" fmla="*/ 2911873 w 2911873"/>
              <a:gd name="connsiteY3" fmla="*/ 2613744 h 2702644"/>
              <a:gd name="connsiteX4" fmla="*/ 529807 w 2911873"/>
              <a:gd name="connsiteY4" fmla="*/ 2702644 h 2702644"/>
              <a:gd name="connsiteX0" fmla="*/ 529807 w 2911873"/>
              <a:gd name="connsiteY0" fmla="*/ 2702644 h 2844923"/>
              <a:gd name="connsiteX1" fmla="*/ 0 w 2911873"/>
              <a:gd name="connsiteY1" fmla="*/ 1943223 h 2844923"/>
              <a:gd name="connsiteX2" fmla="*/ 1263646 w 2911873"/>
              <a:gd name="connsiteY2" fmla="*/ 0 h 2844923"/>
              <a:gd name="connsiteX3" fmla="*/ 2911873 w 2911873"/>
              <a:gd name="connsiteY3" fmla="*/ 2613744 h 2844923"/>
              <a:gd name="connsiteX4" fmla="*/ 1241478 w 2911873"/>
              <a:gd name="connsiteY4" fmla="*/ 2844923 h 2844923"/>
              <a:gd name="connsiteX5" fmla="*/ 529807 w 2911873"/>
              <a:gd name="connsiteY5" fmla="*/ 2702644 h 2844923"/>
              <a:gd name="connsiteX0" fmla="*/ 529807 w 2619773"/>
              <a:gd name="connsiteY0" fmla="*/ 2702644 h 2844923"/>
              <a:gd name="connsiteX1" fmla="*/ 0 w 2619773"/>
              <a:gd name="connsiteY1" fmla="*/ 1943223 h 2844923"/>
              <a:gd name="connsiteX2" fmla="*/ 1263646 w 2619773"/>
              <a:gd name="connsiteY2" fmla="*/ 0 h 2844923"/>
              <a:gd name="connsiteX3" fmla="*/ 2619773 w 2619773"/>
              <a:gd name="connsiteY3" fmla="*/ 2143844 h 2844923"/>
              <a:gd name="connsiteX4" fmla="*/ 1241478 w 2619773"/>
              <a:gd name="connsiteY4" fmla="*/ 2844923 h 2844923"/>
              <a:gd name="connsiteX5" fmla="*/ 529807 w 2619773"/>
              <a:gd name="connsiteY5" fmla="*/ 2702644 h 28449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619773"/>
              <a:gd name="connsiteY0" fmla="*/ 2702644 h 2959223"/>
              <a:gd name="connsiteX1" fmla="*/ 0 w 2619773"/>
              <a:gd name="connsiteY1" fmla="*/ 1943223 h 2959223"/>
              <a:gd name="connsiteX2" fmla="*/ 1263646 w 2619773"/>
              <a:gd name="connsiteY2" fmla="*/ 0 h 2959223"/>
              <a:gd name="connsiteX3" fmla="*/ 2619773 w 2619773"/>
              <a:gd name="connsiteY3" fmla="*/ 2143844 h 2959223"/>
              <a:gd name="connsiteX4" fmla="*/ 1216078 w 2619773"/>
              <a:gd name="connsiteY4" fmla="*/ 2959223 h 2959223"/>
              <a:gd name="connsiteX5" fmla="*/ 529807 w 2619773"/>
              <a:gd name="connsiteY5" fmla="*/ 2702644 h 2959223"/>
              <a:gd name="connsiteX0" fmla="*/ 529807 w 2708673"/>
              <a:gd name="connsiteY0" fmla="*/ 2702644 h 2959223"/>
              <a:gd name="connsiteX1" fmla="*/ 0 w 2708673"/>
              <a:gd name="connsiteY1" fmla="*/ 1943223 h 2959223"/>
              <a:gd name="connsiteX2" fmla="*/ 1263646 w 2708673"/>
              <a:gd name="connsiteY2" fmla="*/ 0 h 2959223"/>
              <a:gd name="connsiteX3" fmla="*/ 2708673 w 2708673"/>
              <a:gd name="connsiteY3" fmla="*/ 2258144 h 2959223"/>
              <a:gd name="connsiteX4" fmla="*/ 1216078 w 2708673"/>
              <a:gd name="connsiteY4" fmla="*/ 2959223 h 2959223"/>
              <a:gd name="connsiteX5" fmla="*/ 529807 w 2708673"/>
              <a:gd name="connsiteY5" fmla="*/ 2702644 h 2959223"/>
              <a:gd name="connsiteX0" fmla="*/ 529807 w 2708673"/>
              <a:gd name="connsiteY0" fmla="*/ 2702644 h 3035423"/>
              <a:gd name="connsiteX1" fmla="*/ 0 w 2708673"/>
              <a:gd name="connsiteY1" fmla="*/ 1943223 h 3035423"/>
              <a:gd name="connsiteX2" fmla="*/ 1263646 w 2708673"/>
              <a:gd name="connsiteY2" fmla="*/ 0 h 3035423"/>
              <a:gd name="connsiteX3" fmla="*/ 2708673 w 2708673"/>
              <a:gd name="connsiteY3" fmla="*/ 2258144 h 3035423"/>
              <a:gd name="connsiteX4" fmla="*/ 1216078 w 2708673"/>
              <a:gd name="connsiteY4" fmla="*/ 3035423 h 3035423"/>
              <a:gd name="connsiteX5" fmla="*/ 529807 w 2708673"/>
              <a:gd name="connsiteY5" fmla="*/ 2702644 h 3035423"/>
              <a:gd name="connsiteX0" fmla="*/ 631407 w 2810273"/>
              <a:gd name="connsiteY0" fmla="*/ 2702644 h 3035423"/>
              <a:gd name="connsiteX1" fmla="*/ 0 w 2810273"/>
              <a:gd name="connsiteY1" fmla="*/ 1994023 h 3035423"/>
              <a:gd name="connsiteX2" fmla="*/ 1365246 w 2810273"/>
              <a:gd name="connsiteY2" fmla="*/ 0 h 3035423"/>
              <a:gd name="connsiteX3" fmla="*/ 2810273 w 2810273"/>
              <a:gd name="connsiteY3" fmla="*/ 2258144 h 3035423"/>
              <a:gd name="connsiteX4" fmla="*/ 1317678 w 2810273"/>
              <a:gd name="connsiteY4" fmla="*/ 3035423 h 3035423"/>
              <a:gd name="connsiteX5" fmla="*/ 631407 w 28102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35423"/>
              <a:gd name="connsiteX1" fmla="*/ 0 w 2899173"/>
              <a:gd name="connsiteY1" fmla="*/ 1994023 h 3035423"/>
              <a:gd name="connsiteX2" fmla="*/ 1365246 w 2899173"/>
              <a:gd name="connsiteY2" fmla="*/ 0 h 3035423"/>
              <a:gd name="connsiteX3" fmla="*/ 2899173 w 2899173"/>
              <a:gd name="connsiteY3" fmla="*/ 2461344 h 3035423"/>
              <a:gd name="connsiteX4" fmla="*/ 1317678 w 2899173"/>
              <a:gd name="connsiteY4" fmla="*/ 3035423 h 3035423"/>
              <a:gd name="connsiteX5" fmla="*/ 631407 w 2899173"/>
              <a:gd name="connsiteY5" fmla="*/ 2702644 h 3035423"/>
              <a:gd name="connsiteX0" fmla="*/ 631407 w 2899173"/>
              <a:gd name="connsiteY0" fmla="*/ 2702644 h 3086223"/>
              <a:gd name="connsiteX1" fmla="*/ 0 w 2899173"/>
              <a:gd name="connsiteY1" fmla="*/ 1994023 h 3086223"/>
              <a:gd name="connsiteX2" fmla="*/ 1365246 w 2899173"/>
              <a:gd name="connsiteY2" fmla="*/ 0 h 3086223"/>
              <a:gd name="connsiteX3" fmla="*/ 2899173 w 2899173"/>
              <a:gd name="connsiteY3" fmla="*/ 2461344 h 3086223"/>
              <a:gd name="connsiteX4" fmla="*/ 1330378 w 2899173"/>
              <a:gd name="connsiteY4" fmla="*/ 3086223 h 3086223"/>
              <a:gd name="connsiteX5" fmla="*/ 631407 w 2899173"/>
              <a:gd name="connsiteY5" fmla="*/ 2702644 h 30862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31407 w 2899173"/>
              <a:gd name="connsiteY0" fmla="*/ 2702644 h 3060823"/>
              <a:gd name="connsiteX1" fmla="*/ 0 w 2899173"/>
              <a:gd name="connsiteY1" fmla="*/ 1994023 h 3060823"/>
              <a:gd name="connsiteX2" fmla="*/ 1365246 w 2899173"/>
              <a:gd name="connsiteY2" fmla="*/ 0 h 3060823"/>
              <a:gd name="connsiteX3" fmla="*/ 2899173 w 2899173"/>
              <a:gd name="connsiteY3" fmla="*/ 2461344 h 3060823"/>
              <a:gd name="connsiteX4" fmla="*/ 1508178 w 2899173"/>
              <a:gd name="connsiteY4" fmla="*/ 3060823 h 3060823"/>
              <a:gd name="connsiteX5" fmla="*/ 631407 w 2899173"/>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3060823"/>
              <a:gd name="connsiteX1" fmla="*/ 0 w 2930925"/>
              <a:gd name="connsiteY1" fmla="*/ 2032204 h 3060823"/>
              <a:gd name="connsiteX2" fmla="*/ 1396998 w 2930925"/>
              <a:gd name="connsiteY2" fmla="*/ 0 h 3060823"/>
              <a:gd name="connsiteX3" fmla="*/ 2930925 w 2930925"/>
              <a:gd name="connsiteY3" fmla="*/ 2461344 h 3060823"/>
              <a:gd name="connsiteX4" fmla="*/ 1539930 w 2930925"/>
              <a:gd name="connsiteY4" fmla="*/ 3060823 h 3060823"/>
              <a:gd name="connsiteX5" fmla="*/ 663159 w 2930925"/>
              <a:gd name="connsiteY5" fmla="*/ 2702644 h 3060823"/>
              <a:gd name="connsiteX0" fmla="*/ 663159 w 2930925"/>
              <a:gd name="connsiteY0" fmla="*/ 2702644 h 2908539"/>
              <a:gd name="connsiteX1" fmla="*/ 0 w 2930925"/>
              <a:gd name="connsiteY1" fmla="*/ 2032204 h 2908539"/>
              <a:gd name="connsiteX2" fmla="*/ 1396998 w 2930925"/>
              <a:gd name="connsiteY2" fmla="*/ 0 h 2908539"/>
              <a:gd name="connsiteX3" fmla="*/ 2930925 w 2930925"/>
              <a:gd name="connsiteY3" fmla="*/ 2461344 h 2908539"/>
              <a:gd name="connsiteX4" fmla="*/ 1559196 w 2930925"/>
              <a:gd name="connsiteY4" fmla="*/ 2908539 h 2908539"/>
              <a:gd name="connsiteX5" fmla="*/ 663159 w 2930925"/>
              <a:gd name="connsiteY5" fmla="*/ 2702644 h 2908539"/>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930925"/>
              <a:gd name="connsiteY0" fmla="*/ 2702644 h 2959458"/>
              <a:gd name="connsiteX1" fmla="*/ 0 w 2930925"/>
              <a:gd name="connsiteY1" fmla="*/ 2032204 h 2959458"/>
              <a:gd name="connsiteX2" fmla="*/ 1396998 w 2930925"/>
              <a:gd name="connsiteY2" fmla="*/ 0 h 2959458"/>
              <a:gd name="connsiteX3" fmla="*/ 2930925 w 2930925"/>
              <a:gd name="connsiteY3" fmla="*/ 2461344 h 2959458"/>
              <a:gd name="connsiteX4" fmla="*/ 1559412 w 2930925"/>
              <a:gd name="connsiteY4" fmla="*/ 2959458 h 2959458"/>
              <a:gd name="connsiteX5" fmla="*/ 663159 w 2930925"/>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 name="connsiteX0" fmla="*/ 663159 w 2893222"/>
              <a:gd name="connsiteY0" fmla="*/ 2702644 h 2959458"/>
              <a:gd name="connsiteX1" fmla="*/ 0 w 2893222"/>
              <a:gd name="connsiteY1" fmla="*/ 2032204 h 2959458"/>
              <a:gd name="connsiteX2" fmla="*/ 1396998 w 2893222"/>
              <a:gd name="connsiteY2" fmla="*/ 0 h 2959458"/>
              <a:gd name="connsiteX3" fmla="*/ 2893222 w 2893222"/>
              <a:gd name="connsiteY3" fmla="*/ 2404291 h 2959458"/>
              <a:gd name="connsiteX4" fmla="*/ 1559412 w 2893222"/>
              <a:gd name="connsiteY4" fmla="*/ 2959458 h 2959458"/>
              <a:gd name="connsiteX5" fmla="*/ 663159 w 2893222"/>
              <a:gd name="connsiteY5" fmla="*/ 2702644 h 2959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headEnd/>
            <a:tailEnd/>
          </a:ln>
        </p:spPr>
        <p:txBody>
          <a:bodyPr vert="eaVert" lIns="89477" tIns="44738" rIns="89477" bIns="44738" anchor="ctr"/>
          <a:lstStyle/>
          <a:p>
            <a:pPr>
              <a:defRPr/>
            </a:pPr>
            <a:endParaRPr lang="zh-CN" altLang="en-US" sz="1500" kern="0">
              <a:solidFill>
                <a:sysClr val="window" lastClr="FFFFFF"/>
              </a:solidFill>
              <a:latin typeface="微软雅黑" pitchFamily="34" charset="-122"/>
              <a:ea typeface="微软雅黑" pitchFamily="34" charset="-122"/>
            </a:endParaRPr>
          </a:p>
        </p:txBody>
      </p:sp>
      <p:sp>
        <p:nvSpPr>
          <p:cNvPr id="6" name="椭圆 5"/>
          <p:cNvSpPr/>
          <p:nvPr/>
        </p:nvSpPr>
        <p:spPr bwMode="auto">
          <a:xfrm>
            <a:off x="3284125" y="1938343"/>
            <a:ext cx="3563019"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latin typeface="Calibri"/>
              <a:ea typeface="微软雅黑" pitchFamily="34" charset="-122"/>
            </a:endParaRPr>
          </a:p>
        </p:txBody>
      </p:sp>
      <p:sp>
        <p:nvSpPr>
          <p:cNvPr id="7" name="椭圆 6"/>
          <p:cNvSpPr/>
          <p:nvPr/>
        </p:nvSpPr>
        <p:spPr bwMode="auto">
          <a:xfrm>
            <a:off x="5416045" y="1938343"/>
            <a:ext cx="3564569"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latin typeface="Calibri"/>
              <a:ea typeface="微软雅黑" pitchFamily="34" charset="-122"/>
            </a:endParaRPr>
          </a:p>
        </p:txBody>
      </p:sp>
      <p:cxnSp>
        <p:nvCxnSpPr>
          <p:cNvPr id="8" name="直接连接符 7"/>
          <p:cNvCxnSpPr>
            <a:cxnSpLocks noChangeShapeType="1"/>
          </p:cNvCxnSpPr>
          <p:nvPr/>
        </p:nvCxnSpPr>
        <p:spPr bwMode="auto">
          <a:xfrm>
            <a:off x="4262482" y="2812235"/>
            <a:ext cx="558176" cy="263257"/>
          </a:xfrm>
          <a:prstGeom prst="line">
            <a:avLst/>
          </a:prstGeom>
          <a:noFill/>
          <a:ln w="28575" algn="ctr">
            <a:solidFill>
              <a:schemeClr val="bg1">
                <a:lumMod val="50000"/>
              </a:schemeClr>
            </a:solidFill>
            <a:round/>
            <a:headEnd type="none" w="med" len="med"/>
            <a:tailEnd type="arrow" w="med" len="med"/>
          </a:ln>
        </p:spPr>
      </p:cxnSp>
      <p:cxnSp>
        <p:nvCxnSpPr>
          <p:cNvPr id="9" name="直接连接符 8"/>
          <p:cNvCxnSpPr>
            <a:cxnSpLocks noChangeShapeType="1"/>
          </p:cNvCxnSpPr>
          <p:nvPr/>
        </p:nvCxnSpPr>
        <p:spPr bwMode="auto">
          <a:xfrm>
            <a:off x="3964788" y="3620699"/>
            <a:ext cx="576780" cy="0"/>
          </a:xfrm>
          <a:prstGeom prst="line">
            <a:avLst/>
          </a:prstGeom>
          <a:noFill/>
          <a:ln w="28575" algn="ctr">
            <a:solidFill>
              <a:schemeClr val="bg1">
                <a:lumMod val="50000"/>
              </a:schemeClr>
            </a:solidFill>
            <a:round/>
            <a:headEnd type="none" w="med" len="med"/>
            <a:tailEnd type="arrow" w="med" len="med"/>
          </a:ln>
        </p:spPr>
      </p:cxnSp>
      <p:cxnSp>
        <p:nvCxnSpPr>
          <p:cNvPr id="10" name="直接连接符 9"/>
          <p:cNvCxnSpPr>
            <a:cxnSpLocks noChangeShapeType="1"/>
          </p:cNvCxnSpPr>
          <p:nvPr/>
        </p:nvCxnSpPr>
        <p:spPr bwMode="auto">
          <a:xfrm flipV="1">
            <a:off x="4262481" y="4144101"/>
            <a:ext cx="576780" cy="306875"/>
          </a:xfrm>
          <a:prstGeom prst="line">
            <a:avLst/>
          </a:prstGeom>
          <a:noFill/>
          <a:ln w="28575" algn="ctr">
            <a:solidFill>
              <a:schemeClr val="bg1">
                <a:lumMod val="50000"/>
              </a:schemeClr>
            </a:solidFill>
            <a:round/>
            <a:headEnd type="none" w="med" len="med"/>
            <a:tailEnd type="arrow" w="med" len="med"/>
          </a:ln>
        </p:spPr>
      </p:cxnSp>
      <p:cxnSp>
        <p:nvCxnSpPr>
          <p:cNvPr id="11" name="直接连接符 10"/>
          <p:cNvCxnSpPr>
            <a:cxnSpLocks noChangeShapeType="1"/>
          </p:cNvCxnSpPr>
          <p:nvPr/>
        </p:nvCxnSpPr>
        <p:spPr bwMode="auto">
          <a:xfrm flipH="1" flipV="1">
            <a:off x="7516953" y="4131639"/>
            <a:ext cx="576780" cy="306875"/>
          </a:xfrm>
          <a:prstGeom prst="line">
            <a:avLst/>
          </a:prstGeom>
          <a:noFill/>
          <a:ln w="28575" algn="ctr">
            <a:solidFill>
              <a:schemeClr val="bg1">
                <a:lumMod val="50000"/>
              </a:schemeClr>
            </a:solidFill>
            <a:round/>
            <a:headEnd type="none" w="med" len="med"/>
            <a:tailEnd type="arrow" w="med" len="med"/>
          </a:ln>
        </p:spPr>
      </p:cxnSp>
      <p:cxnSp>
        <p:nvCxnSpPr>
          <p:cNvPr id="12" name="直接连接符 11"/>
          <p:cNvCxnSpPr>
            <a:cxnSpLocks noChangeShapeType="1"/>
          </p:cNvCxnSpPr>
          <p:nvPr/>
        </p:nvCxnSpPr>
        <p:spPr bwMode="auto">
          <a:xfrm flipH="1">
            <a:off x="7805343" y="3617584"/>
            <a:ext cx="576780" cy="0"/>
          </a:xfrm>
          <a:prstGeom prst="line">
            <a:avLst/>
          </a:prstGeom>
          <a:noFill/>
          <a:ln w="28575" algn="ctr">
            <a:solidFill>
              <a:schemeClr val="bg1">
                <a:lumMod val="50000"/>
              </a:schemeClr>
            </a:solidFill>
            <a:round/>
            <a:headEnd type="none" w="med" len="med"/>
            <a:tailEnd type="arrow" w="med" len="med"/>
          </a:ln>
        </p:spPr>
      </p:cxnSp>
      <p:cxnSp>
        <p:nvCxnSpPr>
          <p:cNvPr id="13" name="直接连接符 12"/>
          <p:cNvCxnSpPr>
            <a:cxnSpLocks noChangeShapeType="1"/>
          </p:cNvCxnSpPr>
          <p:nvPr/>
        </p:nvCxnSpPr>
        <p:spPr bwMode="auto">
          <a:xfrm flipH="1">
            <a:off x="7535559" y="2812235"/>
            <a:ext cx="558176" cy="263257"/>
          </a:xfrm>
          <a:prstGeom prst="line">
            <a:avLst/>
          </a:prstGeom>
          <a:noFill/>
          <a:ln w="28575" algn="ctr">
            <a:solidFill>
              <a:schemeClr val="bg1">
                <a:lumMod val="50000"/>
              </a:schemeClr>
            </a:solidFill>
            <a:round/>
            <a:headEnd type="none" w="med" len="med"/>
            <a:tailEnd type="arrow" w="med" len="med"/>
          </a:ln>
        </p:spPr>
      </p:cxnSp>
      <p:grpSp>
        <p:nvGrpSpPr>
          <p:cNvPr id="14" name="组合 13"/>
          <p:cNvGrpSpPr/>
          <p:nvPr/>
        </p:nvGrpSpPr>
        <p:grpSpPr>
          <a:xfrm>
            <a:off x="5105948" y="2594151"/>
            <a:ext cx="2055944" cy="2065561"/>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rgbClr val="005DA2"/>
            </a:solidFill>
            <a:ln w="3175" cap="flat" cmpd="sng" algn="ctr">
              <a:noFill/>
              <a:prstDash val="solid"/>
            </a:ln>
            <a:effectLst/>
          </p:spPr>
          <p:txBody>
            <a:bodyPr anchor="ctr"/>
            <a:lstStyle/>
            <a:p>
              <a:pPr algn="ctr">
                <a:lnSpc>
                  <a:spcPct val="120000"/>
                </a:lnSpc>
                <a:defRPr/>
              </a:pPr>
              <a:endParaRPr lang="zh-CN" altLang="en-US" sz="900" kern="0" dirty="0">
                <a:solidFill>
                  <a:srgbClr val="4D4D4D"/>
                </a:solidFill>
                <a:latin typeface="微软雅黑" pitchFamily="34" charset="-122"/>
                <a:ea typeface="微软雅黑" pitchFamily="34" charset="-122"/>
              </a:endParaRPr>
            </a:p>
          </p:txBody>
        </p:sp>
        <p:sp>
          <p:nvSpPr>
            <p:cNvPr id="16"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2100" b="1" kern="0" dirty="0" smtClean="0">
                  <a:solidFill>
                    <a:srgbClr val="4D4D4D"/>
                  </a:solidFill>
                  <a:latin typeface="Impact" pitchFamily="34" charset="0"/>
                  <a:ea typeface="微软雅黑" pitchFamily="34" charset="-122"/>
                </a:rPr>
                <a:t>存在不足</a:t>
              </a:r>
              <a:endParaRPr lang="zh-CN" altLang="en-US" sz="2100" b="1" kern="0" dirty="0">
                <a:solidFill>
                  <a:srgbClr val="4D4D4D"/>
                </a:solidFill>
                <a:latin typeface="Impact" pitchFamily="34" charset="0"/>
                <a:ea typeface="微软雅黑" pitchFamily="34" charset="-122"/>
              </a:endParaRPr>
            </a:p>
          </p:txBody>
        </p:sp>
      </p:grpSp>
      <p:sp>
        <p:nvSpPr>
          <p:cNvPr id="17" name="Oval 19"/>
          <p:cNvSpPr>
            <a:spLocks noChangeArrowheads="1"/>
          </p:cNvSpPr>
          <p:nvPr/>
        </p:nvSpPr>
        <p:spPr bwMode="auto">
          <a:xfrm>
            <a:off x="3301179" y="2022462"/>
            <a:ext cx="969055" cy="973585"/>
          </a:xfrm>
          <a:prstGeom prst="ellipse">
            <a:avLst/>
          </a:prstGeom>
          <a:solidFill>
            <a:srgbClr val="005DA2"/>
          </a:solidFill>
          <a:ln w="9525">
            <a:noFill/>
            <a:round/>
            <a:headEnd/>
            <a:tailEnd/>
          </a:ln>
          <a:effectLst/>
        </p:spPr>
        <p:txBody>
          <a:bodyPr lIns="89477" tIns="44738" rIns="89477" bIns="44738" anchor="ctr"/>
          <a:lstStyle/>
          <a:p>
            <a:pPr algn="ctr">
              <a:lnSpc>
                <a:spcPct val="120000"/>
              </a:lnSpc>
              <a:defRPr/>
            </a:pPr>
            <a:r>
              <a:rPr lang="zh-CN" altLang="en-US" sz="1900" kern="0" dirty="0">
                <a:solidFill>
                  <a:sysClr val="window" lastClr="FFFFFF"/>
                </a:solidFill>
                <a:latin typeface="Arial" pitchFamily="34" charset="0"/>
                <a:ea typeface="微软雅黑" pitchFamily="34" charset="-122"/>
              </a:rPr>
              <a:t>添加文本</a:t>
            </a:r>
          </a:p>
        </p:txBody>
      </p:sp>
      <p:sp>
        <p:nvSpPr>
          <p:cNvPr id="18" name="Oval 19"/>
          <p:cNvSpPr>
            <a:spLocks noChangeArrowheads="1"/>
          </p:cNvSpPr>
          <p:nvPr/>
        </p:nvSpPr>
        <p:spPr bwMode="auto">
          <a:xfrm>
            <a:off x="8044120" y="2038038"/>
            <a:ext cx="969054" cy="975144"/>
          </a:xfrm>
          <a:prstGeom prst="ellipse">
            <a:avLst/>
          </a:prstGeom>
          <a:solidFill>
            <a:srgbClr val="005DA2"/>
          </a:solidFill>
          <a:ln w="9525">
            <a:noFill/>
            <a:round/>
            <a:headEnd/>
            <a:tailEnd/>
          </a:ln>
          <a:effectLst/>
        </p:spPr>
        <p:txBody>
          <a:bodyPr lIns="89477" tIns="44738" rIns="89477" bIns="44738" anchor="ctr"/>
          <a:lstStyle/>
          <a:p>
            <a:pPr algn="ctr">
              <a:lnSpc>
                <a:spcPct val="120000"/>
              </a:lnSpc>
              <a:defRPr/>
            </a:pPr>
            <a:r>
              <a:rPr lang="zh-CN" altLang="en-US" sz="1900" kern="0" dirty="0">
                <a:solidFill>
                  <a:schemeClr val="bg1"/>
                </a:solidFill>
                <a:latin typeface="Arial" pitchFamily="34" charset="0"/>
                <a:ea typeface="微软雅黑" pitchFamily="34" charset="-122"/>
              </a:rPr>
              <a:t>添加文本</a:t>
            </a:r>
          </a:p>
        </p:txBody>
      </p:sp>
      <p:sp>
        <p:nvSpPr>
          <p:cNvPr id="19" name="Oval 19"/>
          <p:cNvSpPr>
            <a:spLocks noChangeArrowheads="1"/>
          </p:cNvSpPr>
          <p:nvPr/>
        </p:nvSpPr>
        <p:spPr bwMode="auto">
          <a:xfrm>
            <a:off x="8484458" y="3168957"/>
            <a:ext cx="970604" cy="975144"/>
          </a:xfrm>
          <a:prstGeom prst="ellipse">
            <a:avLst/>
          </a:prstGeom>
          <a:solidFill>
            <a:srgbClr val="005DA2"/>
          </a:solidFill>
          <a:ln w="9525">
            <a:noFill/>
            <a:round/>
            <a:headEnd/>
            <a:tailEnd/>
          </a:ln>
          <a:effectLst/>
        </p:spPr>
        <p:txBody>
          <a:bodyPr lIns="89477" tIns="44738" rIns="89477" bIns="44738" anchor="ctr"/>
          <a:lstStyle/>
          <a:p>
            <a:pPr algn="ctr">
              <a:lnSpc>
                <a:spcPct val="120000"/>
              </a:lnSpc>
              <a:defRPr/>
            </a:pPr>
            <a:r>
              <a:rPr lang="zh-CN" altLang="en-US" sz="1900" kern="0" dirty="0">
                <a:solidFill>
                  <a:schemeClr val="bg1"/>
                </a:solidFill>
                <a:latin typeface="Arial" pitchFamily="34" charset="0"/>
                <a:ea typeface="微软雅黑" pitchFamily="34" charset="-122"/>
              </a:rPr>
              <a:t>添加文本</a:t>
            </a:r>
          </a:p>
        </p:txBody>
      </p:sp>
      <p:sp>
        <p:nvSpPr>
          <p:cNvPr id="20" name="Oval 19"/>
          <p:cNvSpPr>
            <a:spLocks noChangeArrowheads="1"/>
          </p:cNvSpPr>
          <p:nvPr/>
        </p:nvSpPr>
        <p:spPr bwMode="auto">
          <a:xfrm>
            <a:off x="8092183" y="4287413"/>
            <a:ext cx="970604" cy="975144"/>
          </a:xfrm>
          <a:prstGeom prst="ellipse">
            <a:avLst/>
          </a:prstGeom>
          <a:solidFill>
            <a:srgbClr val="005DA2"/>
          </a:solidFill>
          <a:ln w="9525">
            <a:noFill/>
            <a:round/>
            <a:headEnd/>
            <a:tailEnd/>
          </a:ln>
          <a:effectLst/>
        </p:spPr>
        <p:txBody>
          <a:bodyPr lIns="89477" tIns="44738" rIns="89477" bIns="44738" anchor="ctr"/>
          <a:lstStyle/>
          <a:p>
            <a:pPr algn="ctr">
              <a:lnSpc>
                <a:spcPct val="120000"/>
              </a:lnSpc>
              <a:defRPr/>
            </a:pPr>
            <a:r>
              <a:rPr lang="zh-CN" altLang="en-US" sz="1900" kern="0" dirty="0">
                <a:solidFill>
                  <a:schemeClr val="bg1"/>
                </a:solidFill>
                <a:latin typeface="Arial" pitchFamily="34" charset="0"/>
                <a:ea typeface="微软雅黑" pitchFamily="34" charset="-122"/>
              </a:rPr>
              <a:t>添加文本</a:t>
            </a:r>
          </a:p>
        </p:txBody>
      </p:sp>
      <p:sp>
        <p:nvSpPr>
          <p:cNvPr id="21" name="Oval 19"/>
          <p:cNvSpPr>
            <a:spLocks noChangeArrowheads="1"/>
          </p:cNvSpPr>
          <p:nvPr/>
        </p:nvSpPr>
        <p:spPr bwMode="auto">
          <a:xfrm>
            <a:off x="2867043" y="3131571"/>
            <a:ext cx="970604" cy="975144"/>
          </a:xfrm>
          <a:prstGeom prst="ellipse">
            <a:avLst/>
          </a:prstGeom>
          <a:solidFill>
            <a:srgbClr val="005DA2"/>
          </a:solidFill>
          <a:ln w="9525">
            <a:noFill/>
            <a:round/>
            <a:headEnd/>
            <a:tailEnd/>
          </a:ln>
          <a:effectLst/>
        </p:spPr>
        <p:txBody>
          <a:bodyPr lIns="89477" tIns="44738" rIns="89477" bIns="44738" anchor="ctr"/>
          <a:lstStyle/>
          <a:p>
            <a:pPr algn="ctr">
              <a:lnSpc>
                <a:spcPct val="120000"/>
              </a:lnSpc>
              <a:defRPr/>
            </a:pPr>
            <a:r>
              <a:rPr lang="zh-CN" altLang="en-US" sz="1900" kern="0" dirty="0">
                <a:solidFill>
                  <a:sysClr val="window" lastClr="FFFFFF"/>
                </a:solidFill>
                <a:latin typeface="Arial" pitchFamily="34" charset="0"/>
                <a:ea typeface="微软雅黑" pitchFamily="34" charset="-122"/>
              </a:rPr>
              <a:t>添加文本</a:t>
            </a:r>
          </a:p>
        </p:txBody>
      </p:sp>
      <p:sp>
        <p:nvSpPr>
          <p:cNvPr id="22" name="Oval 19"/>
          <p:cNvSpPr>
            <a:spLocks noChangeArrowheads="1"/>
          </p:cNvSpPr>
          <p:nvPr/>
        </p:nvSpPr>
        <p:spPr bwMode="auto">
          <a:xfrm>
            <a:off x="3263969" y="4281181"/>
            <a:ext cx="970604" cy="975144"/>
          </a:xfrm>
          <a:prstGeom prst="ellipse">
            <a:avLst/>
          </a:prstGeom>
          <a:solidFill>
            <a:srgbClr val="005DA2"/>
          </a:solidFill>
          <a:ln w="9525">
            <a:noFill/>
            <a:round/>
            <a:headEnd/>
            <a:tailEnd/>
          </a:ln>
          <a:effectLst/>
        </p:spPr>
        <p:txBody>
          <a:bodyPr lIns="89477" tIns="44738" rIns="89477" bIns="44738" anchor="ctr"/>
          <a:lstStyle/>
          <a:p>
            <a:pPr algn="ctr">
              <a:lnSpc>
                <a:spcPct val="120000"/>
              </a:lnSpc>
              <a:defRPr/>
            </a:pPr>
            <a:r>
              <a:rPr lang="zh-CN" altLang="en-US" sz="1900" kern="0" dirty="0">
                <a:solidFill>
                  <a:sysClr val="window" lastClr="FFFFFF"/>
                </a:solidFill>
                <a:latin typeface="Arial" pitchFamily="34" charset="0"/>
                <a:ea typeface="微软雅黑" pitchFamily="34" charset="-122"/>
              </a:rPr>
              <a:t>添加文本</a:t>
            </a:r>
          </a:p>
        </p:txBody>
      </p:sp>
      <p:sp>
        <p:nvSpPr>
          <p:cNvPr id="23" name="TextBox 22"/>
          <p:cNvSpPr txBox="1"/>
          <p:nvPr/>
        </p:nvSpPr>
        <p:spPr>
          <a:xfrm>
            <a:off x="927951" y="2051996"/>
            <a:ext cx="2124133"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您的内容打在这里，或者通过复制您的文本后。</a:t>
            </a:r>
          </a:p>
        </p:txBody>
      </p:sp>
      <p:sp>
        <p:nvSpPr>
          <p:cNvPr id="24" name="TextBox 23"/>
          <p:cNvSpPr txBox="1"/>
          <p:nvPr/>
        </p:nvSpPr>
        <p:spPr>
          <a:xfrm>
            <a:off x="9228243" y="2051996"/>
            <a:ext cx="2095385"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25" name="TextBox 24"/>
          <p:cNvSpPr txBox="1"/>
          <p:nvPr/>
        </p:nvSpPr>
        <p:spPr>
          <a:xfrm>
            <a:off x="534725" y="3336400"/>
            <a:ext cx="2095385"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您的内容打在这里，或者通过复制您的文本后。</a:t>
            </a:r>
          </a:p>
        </p:txBody>
      </p:sp>
      <p:sp>
        <p:nvSpPr>
          <p:cNvPr id="26" name="TextBox 25"/>
          <p:cNvSpPr txBox="1"/>
          <p:nvPr/>
        </p:nvSpPr>
        <p:spPr>
          <a:xfrm>
            <a:off x="9684753" y="3336400"/>
            <a:ext cx="2095385"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27" name="TextBox 26"/>
          <p:cNvSpPr txBox="1"/>
          <p:nvPr/>
        </p:nvSpPr>
        <p:spPr>
          <a:xfrm>
            <a:off x="9253447" y="4454857"/>
            <a:ext cx="2095385"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28" name="TextBox 27"/>
          <p:cNvSpPr txBox="1"/>
          <p:nvPr/>
        </p:nvSpPr>
        <p:spPr>
          <a:xfrm>
            <a:off x="927951" y="4454857"/>
            <a:ext cx="2095385" cy="690514"/>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latin typeface="微软雅黑" pitchFamily="34" charset="-122"/>
                <a:ea typeface="微软雅黑" pitchFamily="34" charset="-122"/>
              </a:rPr>
              <a:t>您的内容打在这里，或者通过复制您的</a:t>
            </a:r>
            <a:r>
              <a:rPr lang="zh-CN" altLang="en-US" sz="1500">
                <a:solidFill>
                  <a:sysClr val="windowText" lastClr="000000"/>
                </a:solidFill>
                <a:latin typeface="微软雅黑" pitchFamily="34" charset="-122"/>
                <a:ea typeface="微软雅黑" pitchFamily="34" charset="-122"/>
              </a:rPr>
              <a:t>文本后。</a:t>
            </a:r>
          </a:p>
        </p:txBody>
      </p:sp>
      <p:sp>
        <p:nvSpPr>
          <p:cNvPr id="30"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1709158049"/>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360"/>
                                          </p:val>
                                        </p:tav>
                                        <p:tav tm="100000">
                                          <p:val>
                                            <p:fltVal val="0"/>
                                          </p:val>
                                        </p:tav>
                                      </p:tavLst>
                                    </p:anim>
                                    <p:animEffect transition="in" filter="fade">
                                      <p:cBhvr>
                                        <p:cTn id="18" dur="500"/>
                                        <p:tgtEl>
                                          <p:spTgt spid="1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1850"/>
                            </p:stCondLst>
                            <p:childTnLst>
                              <p:par>
                                <p:cTn id="33" presetID="5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7"/>
                                        </p:tgtEl>
                                        <p:attrNameLst>
                                          <p:attrName>ppt_x</p:attrName>
                                          <p:attrName>ppt_y</p:attrName>
                                        </p:attrNameLst>
                                      </p:cBhvr>
                                    </p:animMotion>
                                    <p:animEffect transition="in" filter="fade">
                                      <p:cBhvr>
                                        <p:cTn id="37" dur="1000"/>
                                        <p:tgtEl>
                                          <p:spTgt spid="17"/>
                                        </p:tgtEl>
                                      </p:cBhvr>
                                    </p:animEffect>
                                  </p:childTnLst>
                                </p:cTn>
                              </p:par>
                              <p:par>
                                <p:cTn id="38" presetID="52" presetClass="entr" presetSubtype="0" fill="hold" grpId="0" nodeType="withEffect">
                                  <p:stCondLst>
                                    <p:cond delay="200"/>
                                  </p:stCondLst>
                                  <p:childTnLst>
                                    <p:set>
                                      <p:cBhvr>
                                        <p:cTn id="39" dur="1" fill="hold">
                                          <p:stCondLst>
                                            <p:cond delay="0"/>
                                          </p:stCondLst>
                                        </p:cTn>
                                        <p:tgtEl>
                                          <p:spTgt spid="18"/>
                                        </p:tgtEl>
                                        <p:attrNameLst>
                                          <p:attrName>style.visibility</p:attrName>
                                        </p:attrNameLst>
                                      </p:cBhvr>
                                      <p:to>
                                        <p:strVal val="visible"/>
                                      </p:to>
                                    </p:set>
                                    <p:animScale>
                                      <p:cBhvr>
                                        <p:cTn id="40"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8"/>
                                        </p:tgtEl>
                                        <p:attrNameLst>
                                          <p:attrName>ppt_x</p:attrName>
                                          <p:attrName>ppt_y</p:attrName>
                                        </p:attrNameLst>
                                      </p:cBhvr>
                                    </p:animMotion>
                                    <p:animEffect transition="in" filter="fade">
                                      <p:cBhvr>
                                        <p:cTn id="42" dur="1000"/>
                                        <p:tgtEl>
                                          <p:spTgt spid="18"/>
                                        </p:tgtEl>
                                      </p:cBhvr>
                                    </p:animEffect>
                                  </p:childTnLst>
                                </p:cTn>
                              </p:par>
                              <p:par>
                                <p:cTn id="43" presetID="52" presetClass="entr" presetSubtype="0" fill="hold" grpId="0" nodeType="withEffect">
                                  <p:stCondLst>
                                    <p:cond delay="400"/>
                                  </p:stCondLst>
                                  <p:childTnLst>
                                    <p:set>
                                      <p:cBhvr>
                                        <p:cTn id="44" dur="1" fill="hold">
                                          <p:stCondLst>
                                            <p:cond delay="0"/>
                                          </p:stCondLst>
                                        </p:cTn>
                                        <p:tgtEl>
                                          <p:spTgt spid="21"/>
                                        </p:tgtEl>
                                        <p:attrNameLst>
                                          <p:attrName>style.visibility</p:attrName>
                                        </p:attrNameLst>
                                      </p:cBhvr>
                                      <p:to>
                                        <p:strVal val="visible"/>
                                      </p:to>
                                    </p:set>
                                    <p:animScale>
                                      <p:cBhvr>
                                        <p:cTn id="45"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1"/>
                                        </p:tgtEl>
                                        <p:attrNameLst>
                                          <p:attrName>ppt_x</p:attrName>
                                          <p:attrName>ppt_y</p:attrName>
                                        </p:attrNameLst>
                                      </p:cBhvr>
                                    </p:animMotion>
                                    <p:animEffect transition="in" filter="fade">
                                      <p:cBhvr>
                                        <p:cTn id="47" dur="1000"/>
                                        <p:tgtEl>
                                          <p:spTgt spid="21"/>
                                        </p:tgtEl>
                                      </p:cBhvr>
                                    </p:animEffect>
                                  </p:childTnLst>
                                </p:cTn>
                              </p:par>
                              <p:par>
                                <p:cTn id="48" presetID="52" presetClass="entr" presetSubtype="0" fill="hold" grpId="0" nodeType="withEffect">
                                  <p:stCondLst>
                                    <p:cond delay="600"/>
                                  </p:stCondLst>
                                  <p:childTnLst>
                                    <p:set>
                                      <p:cBhvr>
                                        <p:cTn id="49" dur="1" fill="hold">
                                          <p:stCondLst>
                                            <p:cond delay="0"/>
                                          </p:stCondLst>
                                        </p:cTn>
                                        <p:tgtEl>
                                          <p:spTgt spid="19"/>
                                        </p:tgtEl>
                                        <p:attrNameLst>
                                          <p:attrName>style.visibility</p:attrName>
                                        </p:attrNameLst>
                                      </p:cBhvr>
                                      <p:to>
                                        <p:strVal val="visible"/>
                                      </p:to>
                                    </p:set>
                                    <p:animScale>
                                      <p:cBhvr>
                                        <p:cTn id="50"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19"/>
                                        </p:tgtEl>
                                        <p:attrNameLst>
                                          <p:attrName>ppt_x</p:attrName>
                                          <p:attrName>ppt_y</p:attrName>
                                        </p:attrNameLst>
                                      </p:cBhvr>
                                    </p:animMotion>
                                    <p:animEffect transition="in" filter="fade">
                                      <p:cBhvr>
                                        <p:cTn id="52" dur="1000"/>
                                        <p:tgtEl>
                                          <p:spTgt spid="19"/>
                                        </p:tgtEl>
                                      </p:cBhvr>
                                    </p:animEffect>
                                  </p:childTnLst>
                                </p:cTn>
                              </p:par>
                              <p:par>
                                <p:cTn id="53" presetID="52" presetClass="entr" presetSubtype="0"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par>
                                <p:cTn id="58" presetID="52" presetClass="entr" presetSubtype="0" fill="hold" grpId="0" nodeType="withEffect">
                                  <p:stCondLst>
                                    <p:cond delay="1000"/>
                                  </p:stCondLst>
                                  <p:childTnLst>
                                    <p:set>
                                      <p:cBhvr>
                                        <p:cTn id="59" dur="1" fill="hold">
                                          <p:stCondLst>
                                            <p:cond delay="0"/>
                                          </p:stCondLst>
                                        </p:cTn>
                                        <p:tgtEl>
                                          <p:spTgt spid="20"/>
                                        </p:tgtEl>
                                        <p:attrNameLst>
                                          <p:attrName>style.visibility</p:attrName>
                                        </p:attrNameLst>
                                      </p:cBhvr>
                                      <p:to>
                                        <p:strVal val="visible"/>
                                      </p:to>
                                    </p:set>
                                    <p:animScale>
                                      <p:cBhvr>
                                        <p:cTn id="6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0"/>
                                        </p:tgtEl>
                                        <p:attrNameLst>
                                          <p:attrName>ppt_x</p:attrName>
                                          <p:attrName>ppt_y</p:attrName>
                                        </p:attrNameLst>
                                      </p:cBhvr>
                                    </p:animMotion>
                                    <p:animEffect transition="in" filter="fade">
                                      <p:cBhvr>
                                        <p:cTn id="62" dur="1000"/>
                                        <p:tgtEl>
                                          <p:spTgt spid="20"/>
                                        </p:tgtEl>
                                      </p:cBhvr>
                                    </p:animEffect>
                                  </p:childTnLst>
                                </p:cTn>
                              </p:par>
                            </p:childTnLst>
                          </p:cTn>
                        </p:par>
                        <p:par>
                          <p:cTn id="63" fill="hold">
                            <p:stCondLst>
                              <p:cond delay="385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p:tgtEl>
                                          <p:spTgt spid="8"/>
                                        </p:tgtEl>
                                        <p:attrNameLst>
                                          <p:attrName>ppt_x</p:attrName>
                                        </p:attrNameLst>
                                      </p:cBhvr>
                                      <p:tavLst>
                                        <p:tav tm="0">
                                          <p:val>
                                            <p:strVal val="#ppt_x-#ppt_w*1.125000"/>
                                          </p:val>
                                        </p:tav>
                                        <p:tav tm="100000">
                                          <p:val>
                                            <p:strVal val="#ppt_x"/>
                                          </p:val>
                                        </p:tav>
                                      </p:tavLst>
                                    </p:anim>
                                    <p:animEffect transition="in" filter="wipe(right)">
                                      <p:cBhvr>
                                        <p:cTn id="67" dur="500"/>
                                        <p:tgtEl>
                                          <p:spTgt spid="8"/>
                                        </p:tgtEl>
                                      </p:cBhvr>
                                    </p:animEffect>
                                  </p:childTnLst>
                                </p:cTn>
                              </p:par>
                              <p:par>
                                <p:cTn id="68" presetID="1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p:tgtEl>
                                          <p:spTgt spid="9"/>
                                        </p:tgtEl>
                                        <p:attrNameLst>
                                          <p:attrName>ppt_x</p:attrName>
                                        </p:attrNameLst>
                                      </p:cBhvr>
                                      <p:tavLst>
                                        <p:tav tm="0">
                                          <p:val>
                                            <p:strVal val="#ppt_x-#ppt_w*1.125000"/>
                                          </p:val>
                                        </p:tav>
                                        <p:tav tm="100000">
                                          <p:val>
                                            <p:strVal val="#ppt_x"/>
                                          </p:val>
                                        </p:tav>
                                      </p:tavLst>
                                    </p:anim>
                                    <p:animEffect transition="in" filter="wipe(right)">
                                      <p:cBhvr>
                                        <p:cTn id="71" dur="500"/>
                                        <p:tgtEl>
                                          <p:spTgt spid="9"/>
                                        </p:tgtEl>
                                      </p:cBhvr>
                                    </p:animEffect>
                                  </p:childTnLst>
                                </p:cTn>
                              </p:par>
                              <p:par>
                                <p:cTn id="72" presetID="1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500"/>
                                        <p:tgtEl>
                                          <p:spTgt spid="10"/>
                                        </p:tgtEl>
                                        <p:attrNameLst>
                                          <p:attrName>ppt_x</p:attrName>
                                        </p:attrNameLst>
                                      </p:cBhvr>
                                      <p:tavLst>
                                        <p:tav tm="0">
                                          <p:val>
                                            <p:strVal val="#ppt_x-#ppt_w*1.125000"/>
                                          </p:val>
                                        </p:tav>
                                        <p:tav tm="100000">
                                          <p:val>
                                            <p:strVal val="#ppt_x"/>
                                          </p:val>
                                        </p:tav>
                                      </p:tavLst>
                                    </p:anim>
                                    <p:animEffect transition="in" filter="wipe(right)">
                                      <p:cBhvr>
                                        <p:cTn id="75" dur="500"/>
                                        <p:tgtEl>
                                          <p:spTgt spid="10"/>
                                        </p:tgtEl>
                                      </p:cBhvr>
                                    </p:animEffect>
                                  </p:childTnLst>
                                </p:cTn>
                              </p:par>
                              <p:par>
                                <p:cTn id="76" presetID="12" presetClass="entr" presetSubtype="2"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p:tgtEl>
                                          <p:spTgt spid="13"/>
                                        </p:tgtEl>
                                        <p:attrNameLst>
                                          <p:attrName>ppt_x</p:attrName>
                                        </p:attrNameLst>
                                      </p:cBhvr>
                                      <p:tavLst>
                                        <p:tav tm="0">
                                          <p:val>
                                            <p:strVal val="#ppt_x+#ppt_w*1.125000"/>
                                          </p:val>
                                        </p:tav>
                                        <p:tav tm="100000">
                                          <p:val>
                                            <p:strVal val="#ppt_x"/>
                                          </p:val>
                                        </p:tav>
                                      </p:tavLst>
                                    </p:anim>
                                    <p:animEffect transition="in" filter="wipe(left)">
                                      <p:cBhvr>
                                        <p:cTn id="79" dur="500"/>
                                        <p:tgtEl>
                                          <p:spTgt spid="13"/>
                                        </p:tgtEl>
                                      </p:cBhvr>
                                    </p:animEffect>
                                  </p:childTnLst>
                                </p:cTn>
                              </p:par>
                              <p:par>
                                <p:cTn id="80" presetID="12" presetClass="entr" presetSubtype="2"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p:tgtEl>
                                          <p:spTgt spid="12"/>
                                        </p:tgtEl>
                                        <p:attrNameLst>
                                          <p:attrName>ppt_x</p:attrName>
                                        </p:attrNameLst>
                                      </p:cBhvr>
                                      <p:tavLst>
                                        <p:tav tm="0">
                                          <p:val>
                                            <p:strVal val="#ppt_x+#ppt_w*1.125000"/>
                                          </p:val>
                                        </p:tav>
                                        <p:tav tm="100000">
                                          <p:val>
                                            <p:strVal val="#ppt_x"/>
                                          </p:val>
                                        </p:tav>
                                      </p:tavLst>
                                    </p:anim>
                                    <p:animEffect transition="in" filter="wipe(left)">
                                      <p:cBhvr>
                                        <p:cTn id="83" dur="500"/>
                                        <p:tgtEl>
                                          <p:spTgt spid="12"/>
                                        </p:tgtEl>
                                      </p:cBhvr>
                                    </p:animEffect>
                                  </p:childTnLst>
                                </p:cTn>
                              </p:par>
                              <p:par>
                                <p:cTn id="84" presetID="12" presetClass="entr" presetSubtype="2"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
                                        <p:tgtEl>
                                          <p:spTgt spid="11"/>
                                        </p:tgtEl>
                                        <p:attrNameLst>
                                          <p:attrName>ppt_x</p:attrName>
                                        </p:attrNameLst>
                                      </p:cBhvr>
                                      <p:tavLst>
                                        <p:tav tm="0">
                                          <p:val>
                                            <p:strVal val="#ppt_x+#ppt_w*1.125000"/>
                                          </p:val>
                                        </p:tav>
                                        <p:tav tm="100000">
                                          <p:val>
                                            <p:strVal val="#ppt_x"/>
                                          </p:val>
                                        </p:tav>
                                      </p:tavLst>
                                    </p:anim>
                                    <p:animEffect transition="in" filter="wipe(left)">
                                      <p:cBhvr>
                                        <p:cTn id="87" dur="500"/>
                                        <p:tgtEl>
                                          <p:spTgt spid="11"/>
                                        </p:tgtEl>
                                      </p:cBhvr>
                                    </p:animEffect>
                                  </p:childTnLst>
                                </p:cTn>
                              </p:par>
                            </p:childTnLst>
                          </p:cTn>
                        </p:par>
                        <p:par>
                          <p:cTn id="88" fill="hold">
                            <p:stCondLst>
                              <p:cond delay="43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left)">
                                      <p:cBhvr>
                                        <p:cTn id="97" dur="500"/>
                                        <p:tgtEl>
                                          <p:spTgt spid="2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wipe(left)">
                                      <p:cBhvr>
                                        <p:cTn id="100" dur="500"/>
                                        <p:tgtEl>
                                          <p:spTgt spid="2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wipe(left)">
                                      <p:cBhvr>
                                        <p:cTn id="10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30"/>
          <p:cNvSpPr>
            <a:spLocks noChangeArrowheads="1"/>
          </p:cNvSpPr>
          <p:nvPr/>
        </p:nvSpPr>
        <p:spPr bwMode="auto">
          <a:xfrm>
            <a:off x="3892992" y="3789835"/>
            <a:ext cx="335220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latinLnBrk="1">
              <a:buClr>
                <a:srgbClr val="FF0000"/>
              </a:buClr>
              <a:buSzPct val="70000"/>
            </a:pPr>
            <a:r>
              <a:rPr lang="en-US" altLang="zh-CN" sz="2000" b="1" dirty="0">
                <a:solidFill>
                  <a:srgbClr val="000000"/>
                </a:solidFill>
                <a:latin typeface="微软雅黑" pitchFamily="34" charset="-122"/>
                <a:ea typeface="微软雅黑" pitchFamily="34" charset="-122"/>
                <a:sym typeface="微软雅黑" pitchFamily="34" charset="-122"/>
              </a:rPr>
              <a:t>10</a:t>
            </a:r>
            <a:r>
              <a:rPr lang="en-US" altLang="zh-CN" sz="2400" b="1" dirty="0">
                <a:solidFill>
                  <a:srgbClr val="000000"/>
                </a:solidFill>
                <a:latin typeface="微软雅黑" pitchFamily="34" charset="-122"/>
                <a:ea typeface="微软雅黑" pitchFamily="34" charset="-122"/>
                <a:sym typeface="微软雅黑" pitchFamily="34" charset="-122"/>
              </a:rPr>
              <a:t> </a:t>
            </a:r>
            <a:r>
              <a:rPr lang="zh-CN" altLang="en-US" sz="16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15" name="Freeform 7"/>
          <p:cNvSpPr>
            <a:spLocks noChangeArrowheads="1"/>
          </p:cNvSpPr>
          <p:nvPr/>
        </p:nvSpPr>
        <p:spPr bwMode="auto">
          <a:xfrm>
            <a:off x="1201849" y="1557586"/>
            <a:ext cx="5903360" cy="4115966"/>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rgbClr val="005DA2"/>
          </a:solidFill>
          <a:ln>
            <a:noFill/>
          </a:ln>
          <a:extLst/>
        </p:spPr>
        <p:txBody>
          <a:bodyPr anchor="ctr"/>
          <a:lstStyle/>
          <a:p>
            <a:endParaRPr lang="zh-CN" altLang="en-US"/>
          </a:p>
        </p:txBody>
      </p:sp>
      <p:sp>
        <p:nvSpPr>
          <p:cNvPr id="17" name="矩形 8"/>
          <p:cNvSpPr>
            <a:spLocks noChangeArrowheads="1"/>
          </p:cNvSpPr>
          <p:nvPr/>
        </p:nvSpPr>
        <p:spPr bwMode="auto">
          <a:xfrm>
            <a:off x="1196784" y="4899571"/>
            <a:ext cx="985525"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a:r>
              <a:rPr lang="en-US" altLang="zh-CN" sz="1800" b="1" dirty="0">
                <a:solidFill>
                  <a:schemeClr val="tx1">
                    <a:lumMod val="85000"/>
                    <a:lumOff val="15000"/>
                  </a:schemeClr>
                </a:solidFill>
                <a:latin typeface="微软雅黑" pitchFamily="34" charset="-122"/>
                <a:ea typeface="微软雅黑" pitchFamily="34" charset="-122"/>
                <a:sym typeface="微软雅黑" pitchFamily="34" charset="-122"/>
              </a:rPr>
              <a:t>2001</a:t>
            </a:r>
            <a:r>
              <a:rPr lang="zh-CN" altLang="en-US" sz="1800" b="1" dirty="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sz="1800" b="1" dirty="0">
              <a:solidFill>
                <a:schemeClr val="tx1">
                  <a:lumMod val="85000"/>
                  <a:lumOff val="15000"/>
                </a:schemeClr>
              </a:solidFill>
              <a:ea typeface="微软雅黑" pitchFamily="34" charset="-122"/>
            </a:endParaRPr>
          </a:p>
        </p:txBody>
      </p:sp>
      <p:sp>
        <p:nvSpPr>
          <p:cNvPr id="20" name="矩形 9"/>
          <p:cNvSpPr>
            <a:spLocks noChangeArrowheads="1"/>
          </p:cNvSpPr>
          <p:nvPr/>
        </p:nvSpPr>
        <p:spPr bwMode="auto">
          <a:xfrm>
            <a:off x="2328105" y="3891459"/>
            <a:ext cx="985525"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sz="1800" b="1" dirty="0">
                <a:solidFill>
                  <a:schemeClr val="tx1">
                    <a:lumMod val="85000"/>
                    <a:lumOff val="15000"/>
                  </a:schemeClr>
                </a:solidFill>
                <a:latin typeface="微软雅黑" pitchFamily="34" charset="-122"/>
                <a:ea typeface="微软雅黑" pitchFamily="34" charset="-122"/>
                <a:sym typeface="微软雅黑" pitchFamily="34" charset="-122"/>
              </a:rPr>
              <a:t>2005</a:t>
            </a:r>
            <a:r>
              <a:rPr lang="zh-CN" altLang="en-US" sz="1800" b="1" dirty="0">
                <a:solidFill>
                  <a:schemeClr val="tx1">
                    <a:lumMod val="85000"/>
                    <a:lumOff val="15000"/>
                  </a:schemeClr>
                </a:solidFill>
                <a:latin typeface="微软雅黑" pitchFamily="34" charset="-122"/>
                <a:ea typeface="微软雅黑" pitchFamily="34" charset="-122"/>
                <a:sym typeface="微软雅黑" pitchFamily="34" charset="-122"/>
              </a:rPr>
              <a:t>年</a:t>
            </a:r>
          </a:p>
        </p:txBody>
      </p:sp>
      <p:sp>
        <p:nvSpPr>
          <p:cNvPr id="23" name="矩形 10"/>
          <p:cNvSpPr>
            <a:spLocks noChangeArrowheads="1"/>
          </p:cNvSpPr>
          <p:nvPr/>
        </p:nvSpPr>
        <p:spPr bwMode="auto">
          <a:xfrm>
            <a:off x="3454575" y="2946063"/>
            <a:ext cx="985525"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sz="1800" b="1" dirty="0" smtClean="0">
                <a:solidFill>
                  <a:schemeClr val="tx1">
                    <a:lumMod val="85000"/>
                    <a:lumOff val="15000"/>
                  </a:schemeClr>
                </a:solidFill>
                <a:latin typeface="微软雅黑" pitchFamily="34" charset="-122"/>
                <a:ea typeface="微软雅黑" pitchFamily="34" charset="-122"/>
                <a:sym typeface="微软雅黑" pitchFamily="34" charset="-122"/>
              </a:rPr>
              <a:t>2012</a:t>
            </a:r>
            <a:r>
              <a:rPr lang="zh-CN" altLang="en-US" sz="1800" b="1" dirty="0" smtClean="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sz="1800" b="1" dirty="0">
              <a:solidFill>
                <a:schemeClr val="tx1">
                  <a:lumMod val="85000"/>
                  <a:lumOff val="15000"/>
                </a:schemeClr>
              </a:solidFill>
            </a:endParaRPr>
          </a:p>
        </p:txBody>
      </p:sp>
      <p:sp>
        <p:nvSpPr>
          <p:cNvPr id="26" name="矩形 11"/>
          <p:cNvSpPr>
            <a:spLocks noChangeArrowheads="1"/>
          </p:cNvSpPr>
          <p:nvPr/>
        </p:nvSpPr>
        <p:spPr bwMode="auto">
          <a:xfrm>
            <a:off x="4605954" y="1937951"/>
            <a:ext cx="985525"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algn="ctr" latinLnBrk="1">
              <a:buClr>
                <a:srgbClr val="FF0000"/>
              </a:buClr>
              <a:buSzPct val="70000"/>
              <a:buFont typeface="Wingdings" pitchFamily="2" charset="2"/>
              <a:buNone/>
            </a:pPr>
            <a:r>
              <a:rPr lang="en-US" altLang="zh-CN" sz="1800" b="1" dirty="0" smtClean="0">
                <a:solidFill>
                  <a:schemeClr val="tx1">
                    <a:lumMod val="85000"/>
                    <a:lumOff val="15000"/>
                  </a:schemeClr>
                </a:solidFill>
                <a:latin typeface="微软雅黑" pitchFamily="34" charset="-122"/>
                <a:ea typeface="微软雅黑" pitchFamily="34" charset="-122"/>
                <a:sym typeface="微软雅黑" pitchFamily="34" charset="-122"/>
              </a:rPr>
              <a:t>2020</a:t>
            </a:r>
            <a:r>
              <a:rPr lang="zh-CN" altLang="en-US" sz="1800" b="1" dirty="0" smtClean="0">
                <a:solidFill>
                  <a:schemeClr val="tx1">
                    <a:lumMod val="85000"/>
                    <a:lumOff val="15000"/>
                  </a:schemeClr>
                </a:solidFill>
                <a:latin typeface="微软雅黑" pitchFamily="34" charset="-122"/>
                <a:ea typeface="微软雅黑" pitchFamily="34" charset="-122"/>
                <a:sym typeface="微软雅黑" pitchFamily="34" charset="-122"/>
              </a:rPr>
              <a:t>年</a:t>
            </a:r>
            <a:endParaRPr lang="zh-CN" altLang="en-US" sz="1800" b="1" dirty="0">
              <a:solidFill>
                <a:schemeClr val="tx1">
                  <a:lumMod val="85000"/>
                  <a:lumOff val="15000"/>
                </a:schemeClr>
              </a:solidFill>
              <a:latin typeface="微软雅黑" pitchFamily="34" charset="-122"/>
              <a:ea typeface="微软雅黑" pitchFamily="34" charset="-122"/>
              <a:sym typeface="微软雅黑" pitchFamily="34" charset="-122"/>
            </a:endParaRPr>
          </a:p>
        </p:txBody>
      </p:sp>
      <p:sp>
        <p:nvSpPr>
          <p:cNvPr id="28" name="Text Box 30"/>
          <p:cNvSpPr>
            <a:spLocks noChangeArrowheads="1"/>
          </p:cNvSpPr>
          <p:nvPr/>
        </p:nvSpPr>
        <p:spPr bwMode="auto">
          <a:xfrm>
            <a:off x="5116332" y="2811340"/>
            <a:ext cx="2777904"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latinLnBrk="1">
              <a:buClr>
                <a:srgbClr val="FF0000"/>
              </a:buClr>
              <a:buSzPct val="70000"/>
            </a:pPr>
            <a:r>
              <a:rPr lang="en-US" altLang="zh-CN" sz="2000" b="1" dirty="0">
                <a:solidFill>
                  <a:srgbClr val="000000"/>
                </a:solidFill>
                <a:latin typeface="微软雅黑" pitchFamily="34" charset="-122"/>
                <a:ea typeface="微软雅黑" pitchFamily="34" charset="-122"/>
                <a:sym typeface="微软雅黑" pitchFamily="34" charset="-122"/>
              </a:rPr>
              <a:t>10</a:t>
            </a:r>
            <a:r>
              <a:rPr lang="en-US" altLang="zh-CN" sz="2400" b="1" dirty="0">
                <a:solidFill>
                  <a:srgbClr val="000000"/>
                </a:solidFill>
                <a:latin typeface="微软雅黑" pitchFamily="34" charset="-122"/>
                <a:ea typeface="微软雅黑" pitchFamily="34" charset="-122"/>
                <a:sym typeface="微软雅黑" pitchFamily="34" charset="-122"/>
              </a:rPr>
              <a:t> </a:t>
            </a:r>
            <a:r>
              <a:rPr lang="zh-CN" altLang="en-US" sz="16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29" name="Text Box 30"/>
          <p:cNvSpPr>
            <a:spLocks noChangeArrowheads="1"/>
          </p:cNvSpPr>
          <p:nvPr/>
        </p:nvSpPr>
        <p:spPr bwMode="auto">
          <a:xfrm>
            <a:off x="2816549" y="4755556"/>
            <a:ext cx="335061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latinLnBrk="1">
              <a:buClr>
                <a:srgbClr val="FF0000"/>
              </a:buClr>
              <a:buSzPct val="70000"/>
            </a:pPr>
            <a:r>
              <a:rPr lang="en-US" altLang="zh-CN" sz="2000" b="1" dirty="0">
                <a:solidFill>
                  <a:srgbClr val="000000"/>
                </a:solidFill>
                <a:latin typeface="微软雅黑" pitchFamily="34" charset="-122"/>
                <a:ea typeface="微软雅黑" pitchFamily="34" charset="-122"/>
                <a:sym typeface="微软雅黑" pitchFamily="34" charset="-122"/>
              </a:rPr>
              <a:t>10</a:t>
            </a:r>
            <a:r>
              <a:rPr lang="en-US" altLang="zh-CN" sz="2400" b="1" dirty="0">
                <a:solidFill>
                  <a:srgbClr val="000000"/>
                </a:solidFill>
                <a:latin typeface="微软雅黑" pitchFamily="34" charset="-122"/>
                <a:ea typeface="微软雅黑" pitchFamily="34" charset="-122"/>
                <a:sym typeface="微软雅黑" pitchFamily="34" charset="-122"/>
              </a:rPr>
              <a:t> </a:t>
            </a:r>
            <a:r>
              <a:rPr lang="zh-CN" altLang="en-US" sz="16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30" name="Text Box 30"/>
          <p:cNvSpPr>
            <a:spLocks noChangeArrowheads="1"/>
          </p:cNvSpPr>
          <p:nvPr/>
        </p:nvSpPr>
        <p:spPr bwMode="auto">
          <a:xfrm>
            <a:off x="1201849" y="5734051"/>
            <a:ext cx="335061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latinLnBrk="1">
              <a:buClr>
                <a:srgbClr val="FF0000"/>
              </a:buClr>
              <a:buSzPct val="70000"/>
            </a:pPr>
            <a:r>
              <a:rPr lang="en-US" altLang="zh-CN" sz="2000" b="1" dirty="0">
                <a:solidFill>
                  <a:srgbClr val="000000"/>
                </a:solidFill>
                <a:latin typeface="微软雅黑" pitchFamily="34" charset="-122"/>
                <a:ea typeface="微软雅黑" pitchFamily="34" charset="-122"/>
                <a:sym typeface="微软雅黑" pitchFamily="34" charset="-122"/>
              </a:rPr>
              <a:t>10</a:t>
            </a:r>
            <a:r>
              <a:rPr lang="en-US" altLang="zh-CN" sz="2400" b="1" dirty="0">
                <a:solidFill>
                  <a:srgbClr val="000000"/>
                </a:solidFill>
                <a:latin typeface="微软雅黑" pitchFamily="34" charset="-122"/>
                <a:ea typeface="微软雅黑" pitchFamily="34" charset="-122"/>
                <a:sym typeface="微软雅黑" pitchFamily="34" charset="-122"/>
              </a:rPr>
              <a:t> </a:t>
            </a:r>
            <a:r>
              <a:rPr lang="zh-CN" altLang="en-US" sz="1600" dirty="0">
                <a:solidFill>
                  <a:srgbClr val="000000"/>
                </a:solidFill>
                <a:latin typeface="微软雅黑" pitchFamily="34" charset="-122"/>
                <a:ea typeface="微软雅黑" pitchFamily="34" charset="-122"/>
                <a:sym typeface="微软雅黑" pitchFamily="34" charset="-122"/>
              </a:rPr>
              <a:t>条成绩，点击添加文本</a:t>
            </a:r>
            <a:endParaRPr lang="zh-CN" altLang="en-US" dirty="0"/>
          </a:p>
        </p:txBody>
      </p:sp>
      <p:sp>
        <p:nvSpPr>
          <p:cNvPr id="31" name="矩形 30"/>
          <p:cNvSpPr/>
          <p:nvPr/>
        </p:nvSpPr>
        <p:spPr>
          <a:xfrm>
            <a:off x="8038158" y="2163199"/>
            <a:ext cx="3022368" cy="3785652"/>
          </a:xfrm>
          <a:prstGeom prst="rect">
            <a:avLst/>
          </a:prstGeom>
        </p:spPr>
        <p:txBody>
          <a:bodyPr wrap="square">
            <a:spAutoFit/>
          </a:bodyPr>
          <a:lstStyle/>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a:lnSpc>
                <a:spcPct val="150000"/>
              </a:lnSpc>
            </a:pP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16"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277529678"/>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p:cBhvr>
                                        <p:cTn id="14" dur="750"/>
                                        <p:tgtEl>
                                          <p:spTgt spid="15"/>
                                        </p:tgtEl>
                                      </p:cBhvr>
                                    </p:animEffect>
                                  </p:childTnLst>
                                </p:cTn>
                              </p:par>
                            </p:childTnLst>
                          </p:cTn>
                        </p:par>
                        <p:par>
                          <p:cTn id="15" fill="hold">
                            <p:stCondLst>
                              <p:cond delay="85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1+#ppt_w/2"/>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1+#ppt_w/2"/>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1+#ppt_w/2"/>
                                          </p:val>
                                        </p:tav>
                                        <p:tav tm="100000">
                                          <p:val>
                                            <p:strVal val="#ppt_x"/>
                                          </p:val>
                                        </p:tav>
                                      </p:tavLst>
                                    </p:anim>
                                    <p:anim calcmode="lin" valueType="num">
                                      <p:cBhvr>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ppt_x</p:attrName>
                                        </p:attrNameLst>
                                      </p:cBhvr>
                                      <p:tavLst>
                                        <p:tav tm="0">
                                          <p:val>
                                            <p:strVal val="1+#ppt_w/2"/>
                                          </p:val>
                                        </p:tav>
                                        <p:tav tm="100000">
                                          <p:val>
                                            <p:strVal val="#ppt_x"/>
                                          </p:val>
                                        </p:tav>
                                      </p:tavLst>
                                    </p:anim>
                                    <p:anim calcmode="lin" valueType="num">
                                      <p:cBhvr>
                                        <p:cTn id="31" dur="5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2100"/>
                            </p:stCondLst>
                            <p:childTnLst>
                              <p:par>
                                <p:cTn id="33" presetID="22" presetClass="entr" presetSubtype="8"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animBg="1"/>
      <p:bldP spid="28" grpId="0" bldLvl="0" autoUpdateAnimBg="0"/>
      <p:bldP spid="29" grpId="0" bldLvl="0" autoUpdateAnimBg="0"/>
      <p:bldP spid="30" grpId="0" bldLvl="0" autoUpdateAnimBg="0"/>
      <p:bldP spid="31"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a:spLocks/>
          </p:cNvSpPr>
          <p:nvPr/>
        </p:nvSpPr>
        <p:spPr bwMode="gray">
          <a:xfrm flipV="1">
            <a:off x="2520037" y="3573810"/>
            <a:ext cx="1608305"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12" name="箭头2"/>
          <p:cNvSpPr>
            <a:spLocks/>
          </p:cNvSpPr>
          <p:nvPr/>
        </p:nvSpPr>
        <p:spPr bwMode="gray">
          <a:xfrm rot="16200000">
            <a:off x="2943919" y="2883100"/>
            <a:ext cx="477838" cy="191169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13" name="箭头1"/>
          <p:cNvSpPr>
            <a:spLocks/>
          </p:cNvSpPr>
          <p:nvPr/>
        </p:nvSpPr>
        <p:spPr bwMode="gray">
          <a:xfrm>
            <a:off x="2509694" y="2129433"/>
            <a:ext cx="1608305"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a:ex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ysClr val="windowText" lastClr="000000"/>
              </a:solidFill>
              <a:effectLst/>
              <a:uLnTx/>
              <a:uFillTx/>
              <a:latin typeface="Calibri"/>
              <a:ea typeface="宋体"/>
              <a:cs typeface="+mn-cs"/>
            </a:endParaRPr>
          </a:p>
        </p:txBody>
      </p:sp>
      <p:sp>
        <p:nvSpPr>
          <p:cNvPr id="215" name="标题1"/>
          <p:cNvSpPr>
            <a:spLocks noChangeArrowheads="1"/>
          </p:cNvSpPr>
          <p:nvPr/>
        </p:nvSpPr>
        <p:spPr bwMode="gray">
          <a:xfrm>
            <a:off x="4229113" y="1773609"/>
            <a:ext cx="2657507" cy="1155600"/>
          </a:xfrm>
          <a:prstGeom prst="roundRect">
            <a:avLst>
              <a:gd name="adj" fmla="val 11921"/>
            </a:avLst>
          </a:prstGeom>
          <a:solidFill>
            <a:srgbClr val="005DA2"/>
          </a:solidFill>
          <a:ln w="25400"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kumimoji="0" lang="zh-CN" altLang="en-US" sz="1600" b="1" i="0" u="none" strike="noStrike" kern="120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rPr>
              <a:t>          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217" name="标题2"/>
          <p:cNvSpPr>
            <a:spLocks noChangeArrowheads="1"/>
          </p:cNvSpPr>
          <p:nvPr/>
        </p:nvSpPr>
        <p:spPr bwMode="gray">
          <a:xfrm>
            <a:off x="4241805" y="3210297"/>
            <a:ext cx="2644815" cy="1155600"/>
          </a:xfrm>
          <a:prstGeom prst="roundRect">
            <a:avLst>
              <a:gd name="adj" fmla="val 11921"/>
            </a:avLst>
          </a:prstGeom>
          <a:solidFill>
            <a:srgbClr val="005DA2"/>
          </a:solidFill>
          <a:ln w="25400"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sz="1600" b="1" i="0" u="none" strike="noStrike" kern="120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rPr>
              <a:t>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219" name="标题3"/>
          <p:cNvSpPr>
            <a:spLocks noChangeArrowheads="1"/>
          </p:cNvSpPr>
          <p:nvPr/>
        </p:nvSpPr>
        <p:spPr bwMode="gray">
          <a:xfrm>
            <a:off x="4222767" y="4651499"/>
            <a:ext cx="2663853" cy="1154559"/>
          </a:xfrm>
          <a:prstGeom prst="roundRect">
            <a:avLst>
              <a:gd name="adj" fmla="val 11921"/>
            </a:avLst>
          </a:prstGeom>
          <a:solidFill>
            <a:srgbClr val="005DA2"/>
          </a:solidFill>
          <a:ln w="25400" cap="flat" cmpd="sng" algn="ctr">
            <a:noFill/>
            <a:prstDash val="solid"/>
          </a:ln>
          <a:effectLst>
            <a:outerShdw blurRad="50800" dist="38100" dir="2700000" algn="tl" rotWithShape="0">
              <a:prstClr val="black">
                <a:alpha val="40000"/>
              </a:prstClr>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sz="1600" b="1" i="0" u="none" strike="noStrike" kern="120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rPr>
              <a:t>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latin typeface="微软雅黑" pitchFamily="34" charset="-122"/>
              <a:ea typeface="微软雅黑" pitchFamily="34" charset="-122"/>
            </a:endParaRPr>
          </a:p>
        </p:txBody>
      </p:sp>
      <p:sp>
        <p:nvSpPr>
          <p:cNvPr id="220" name="Oval 19"/>
          <p:cNvSpPr>
            <a:spLocks noChangeArrowheads="1"/>
          </p:cNvSpPr>
          <p:nvPr/>
        </p:nvSpPr>
        <p:spPr bwMode="auto">
          <a:xfrm>
            <a:off x="1993421" y="3069913"/>
            <a:ext cx="1439063" cy="1440000"/>
          </a:xfrm>
          <a:prstGeom prst="roundRect">
            <a:avLst/>
          </a:prstGeom>
          <a:solidFill>
            <a:srgbClr val="005DA2"/>
          </a:solidFill>
          <a:ln w="3175" cap="flat" cmpd="sng" algn="ctr">
            <a:noFill/>
            <a:prstDash val="solid"/>
          </a:ln>
          <a:effectLst>
            <a:outerShdw blurRad="50800" dist="38100" dir="2700000" algn="tl" rotWithShape="0">
              <a:prstClr val="black">
                <a:alpha val="40000"/>
              </a:prstClr>
            </a:outerShdw>
          </a:effectLst>
        </p:spPr>
        <p:txBody>
          <a:bodyPr lIns="126000" rIns="126000" bIns="180000" anchor="ctr"/>
          <a:lstStyle/>
          <a:p>
            <a:pPr algn="ctr">
              <a:lnSpc>
                <a:spcPct val="120000"/>
              </a:lnSpc>
            </a:pPr>
            <a:r>
              <a:rPr lang="zh-CN" altLang="en-US" sz="2000" b="1" kern="0" dirty="0" smtClean="0">
                <a:solidFill>
                  <a:srgbClr val="F9F9F9"/>
                </a:solidFill>
                <a:latin typeface="微软雅黑" pitchFamily="34" charset="-122"/>
                <a:ea typeface="微软雅黑" pitchFamily="34" charset="-122"/>
              </a:rPr>
              <a:t>添加内容</a:t>
            </a:r>
            <a:endParaRPr lang="zh-CN" altLang="en-US" sz="2000" b="1" kern="0" dirty="0">
              <a:solidFill>
                <a:srgbClr val="F9F9F9"/>
              </a:solidFill>
              <a:latin typeface="微软雅黑" pitchFamily="34" charset="-122"/>
              <a:ea typeface="微软雅黑" pitchFamily="34" charset="-122"/>
            </a:endParaRPr>
          </a:p>
        </p:txBody>
      </p:sp>
      <p:sp>
        <p:nvSpPr>
          <p:cNvPr id="14" name="文本框 2"/>
          <p:cNvSpPr txBox="1"/>
          <p:nvPr/>
        </p:nvSpPr>
        <p:spPr>
          <a:xfrm>
            <a:off x="1129658"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
        <p:nvSpPr>
          <p:cNvPr id="214" name="文本1"/>
          <p:cNvSpPr>
            <a:spLocks noChangeArrowheads="1"/>
          </p:cNvSpPr>
          <p:nvPr/>
        </p:nvSpPr>
        <p:spPr bwMode="gray">
          <a:xfrm>
            <a:off x="6886620" y="1773609"/>
            <a:ext cx="3379001" cy="115560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xmlns=""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smtClean="0">
                <a:solidFill>
                  <a:srgbClr val="4D4D4D"/>
                </a:solidFill>
                <a:latin typeface="微软雅黑" pitchFamily="34" charset="-122"/>
                <a:ea typeface="微软雅黑" pitchFamily="34" charset="-122"/>
              </a:rPr>
              <a:t>    点击添加文字，点击添加文字</a:t>
            </a:r>
            <a:endParaRPr kumimoji="0" lang="zh-CN" altLang="zh-CN" sz="1600" i="0" u="none" strike="noStrike" kern="1200" cap="none" spc="0" normalizeH="0" baseline="0" noProof="0" dirty="0">
              <a:ln>
                <a:noFill/>
              </a:ln>
              <a:solidFill>
                <a:srgbClr val="4D4D4D"/>
              </a:solidFill>
              <a:effectLst/>
              <a:uLnTx/>
              <a:uFillTx/>
              <a:latin typeface="微软雅黑" pitchFamily="34" charset="-122"/>
              <a:ea typeface="微软雅黑" pitchFamily="34" charset="-122"/>
            </a:endParaRPr>
          </a:p>
        </p:txBody>
      </p:sp>
      <p:sp>
        <p:nvSpPr>
          <p:cNvPr id="216" name="文本2"/>
          <p:cNvSpPr>
            <a:spLocks noChangeArrowheads="1"/>
          </p:cNvSpPr>
          <p:nvPr/>
        </p:nvSpPr>
        <p:spPr bwMode="gray">
          <a:xfrm>
            <a:off x="6886620" y="3210297"/>
            <a:ext cx="3379001" cy="115560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xmlns=""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600" dirty="0" smtClean="0">
              <a:solidFill>
                <a:srgbClr val="4D4D4D"/>
              </a:solidFill>
              <a:latin typeface="微软雅黑" pitchFamily="34" charset="-122"/>
              <a:ea typeface="微软雅黑" pitchFamily="34" charset="-122"/>
            </a:endParaRPr>
          </a:p>
          <a:p>
            <a:pPr fontAlgn="base">
              <a:lnSpc>
                <a:spcPct val="120000"/>
              </a:lnSpc>
              <a:spcBef>
                <a:spcPct val="0"/>
              </a:spcBef>
              <a:spcAft>
                <a:spcPct val="0"/>
              </a:spcAft>
              <a:defRPr/>
            </a:pPr>
            <a:r>
              <a:rPr lang="en-US" altLang="zh-CN" sz="1600" dirty="0">
                <a:solidFill>
                  <a:srgbClr val="4D4D4D"/>
                </a:solidFill>
                <a:latin typeface="微软雅黑" pitchFamily="34" charset="-122"/>
                <a:ea typeface="微软雅黑" pitchFamily="34" charset="-122"/>
              </a:rPr>
              <a:t> </a:t>
            </a:r>
            <a:r>
              <a:rPr lang="en-US" altLang="zh-CN" sz="1600" dirty="0" smtClean="0">
                <a:solidFill>
                  <a:srgbClr val="4D4D4D"/>
                </a:solidFill>
                <a:latin typeface="微软雅黑" pitchFamily="34" charset="-122"/>
                <a:ea typeface="微软雅黑" pitchFamily="34" charset="-122"/>
              </a:rPr>
              <a:t>   </a:t>
            </a:r>
            <a:r>
              <a:rPr lang="zh-CN" altLang="en-US" sz="1600" dirty="0" smtClean="0">
                <a:solidFill>
                  <a:srgbClr val="4D4D4D"/>
                </a:solidFill>
                <a:latin typeface="微软雅黑" pitchFamily="34" charset="-122"/>
                <a:ea typeface="微软雅黑" pitchFamily="34" charset="-122"/>
              </a:rPr>
              <a:t>点击</a:t>
            </a:r>
            <a:r>
              <a:rPr lang="zh-CN" altLang="en-US" sz="1600" dirty="0">
                <a:solidFill>
                  <a:srgbClr val="4D4D4D"/>
                </a:solidFill>
                <a:latin typeface="微软雅黑" pitchFamily="34" charset="-122"/>
                <a:ea typeface="微软雅黑" pitchFamily="34" charset="-122"/>
              </a:rPr>
              <a:t>添加文字，点击添加文字</a:t>
            </a:r>
            <a:endParaRPr lang="zh-CN" altLang="zh-CN" sz="1600" dirty="0">
              <a:solidFill>
                <a:srgbClr val="4D4D4D"/>
              </a:solidFill>
              <a:latin typeface="微软雅黑" pitchFamily="34" charset="-122"/>
              <a:ea typeface="微软雅黑" pitchFamily="34" charset="-122"/>
            </a:endParaRPr>
          </a:p>
          <a:p>
            <a:pPr lvl="0" fontAlgn="base">
              <a:lnSpc>
                <a:spcPct val="120000"/>
              </a:lnSpc>
              <a:spcBef>
                <a:spcPct val="0"/>
              </a:spcBef>
              <a:spcAft>
                <a:spcPct val="0"/>
              </a:spcAft>
              <a:defRPr/>
            </a:pPr>
            <a:endParaRPr kumimoji="0" lang="zh-CN" altLang="zh-CN" sz="1600" i="0" u="none" strike="noStrike" kern="1200" cap="none" spc="0" normalizeH="0" baseline="0" noProof="0" dirty="0">
              <a:ln>
                <a:noFill/>
              </a:ln>
              <a:solidFill>
                <a:srgbClr val="4D4D4D"/>
              </a:solidFill>
              <a:effectLst/>
              <a:uLnTx/>
              <a:uFillTx/>
              <a:latin typeface="微软雅黑" pitchFamily="34" charset="-122"/>
              <a:ea typeface="微软雅黑" pitchFamily="34" charset="-122"/>
            </a:endParaRPr>
          </a:p>
        </p:txBody>
      </p:sp>
      <p:sp>
        <p:nvSpPr>
          <p:cNvPr id="218" name="文本3"/>
          <p:cNvSpPr>
            <a:spLocks noChangeArrowheads="1"/>
          </p:cNvSpPr>
          <p:nvPr/>
        </p:nvSpPr>
        <p:spPr bwMode="ltGray">
          <a:xfrm>
            <a:off x="6886619" y="4661024"/>
            <a:ext cx="3382174" cy="1145034"/>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xmlns="" w="6350" algn="ctr">
                <a:solidFill>
                  <a:schemeClr val="tx1"/>
                </a:solidFill>
                <a:prstDash val="sysDot"/>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smtClean="0">
                <a:solidFill>
                  <a:srgbClr val="4D4D4D"/>
                </a:solidFill>
                <a:latin typeface="微软雅黑" pitchFamily="34" charset="-122"/>
                <a:ea typeface="微软雅黑" pitchFamily="34" charset="-122"/>
              </a:rPr>
              <a:t>    点击</a:t>
            </a:r>
            <a:r>
              <a:rPr lang="zh-CN" altLang="en-US" sz="1600" dirty="0">
                <a:solidFill>
                  <a:srgbClr val="4D4D4D"/>
                </a:solidFill>
                <a:latin typeface="微软雅黑" pitchFamily="34" charset="-122"/>
                <a:ea typeface="微软雅黑" pitchFamily="34" charset="-122"/>
              </a:rPr>
              <a:t>添加文字，点击添加文字</a:t>
            </a:r>
            <a:endParaRPr lang="zh-CN" altLang="zh-CN" sz="1600" dirty="0">
              <a:solidFill>
                <a:srgbClr val="4D4D4D"/>
              </a:solidFill>
              <a:latin typeface="微软雅黑" pitchFamily="34" charset="-122"/>
              <a:ea typeface="微软雅黑" pitchFamily="34" charset="-122"/>
            </a:endParaRPr>
          </a:p>
        </p:txBody>
      </p:sp>
    </p:spTree>
    <p:extLst>
      <p:ext uri="{BB962C8B-B14F-4D97-AF65-F5344CB8AC3E}">
        <p14:creationId xmlns:p14="http://schemas.microsoft.com/office/powerpoint/2010/main" xmlns="" val="544980916"/>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8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5" grpId="0" animBg="1"/>
      <p:bldP spid="217" grpId="0" animBg="1"/>
      <p:bldP spid="219" grpId="0" animBg="1"/>
      <p:bldP spid="220" grpId="0" animBg="1"/>
      <p:bldP spid="14" grpId="0"/>
      <p:bldP spid="214" grpId="0" animBg="1"/>
      <p:bldP spid="216" grpId="0" animBg="1"/>
      <p:bldP spid="2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4021" y="2094572"/>
            <a:ext cx="4744170" cy="526115"/>
          </a:xfrm>
          <a:prstGeom prst="rightArrow">
            <a:avLst>
              <a:gd name="adj1" fmla="val 50000"/>
              <a:gd name="adj2" fmla="val 50092"/>
            </a:avLst>
          </a:prstGeom>
          <a:solidFill>
            <a:srgbClr val="005DA2"/>
          </a:solidFill>
          <a:ln>
            <a:noFill/>
          </a:ln>
          <a:effectLst>
            <a:outerShdw blurRad="50800" dist="38100" dir="2700000" algn="tl" rotWithShape="0">
              <a:prstClr val="black">
                <a:alpha val="40000"/>
              </a:prst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5" name="右箭头 4"/>
          <p:cNvSpPr>
            <a:spLocks noChangeArrowheads="1"/>
          </p:cNvSpPr>
          <p:nvPr/>
        </p:nvSpPr>
        <p:spPr bwMode="auto">
          <a:xfrm flipH="1">
            <a:off x="3738991" y="2883742"/>
            <a:ext cx="4912498" cy="523867"/>
          </a:xfrm>
          <a:prstGeom prst="rightArrow">
            <a:avLst>
              <a:gd name="adj1" fmla="val 50000"/>
              <a:gd name="adj2" fmla="val 50064"/>
            </a:avLst>
          </a:prstGeom>
          <a:solidFill>
            <a:srgbClr val="005DA2"/>
          </a:solidFill>
          <a:ln>
            <a:noFill/>
          </a:ln>
          <a:effectLst>
            <a:outerShdw blurRad="50800" dist="38100" dir="2700000" algn="tl" rotWithShape="0">
              <a:prstClr val="black">
                <a:alpha val="40000"/>
              </a:prst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6" name="椭圆 5"/>
          <p:cNvSpPr>
            <a:spLocks noChangeArrowheads="1"/>
          </p:cNvSpPr>
          <p:nvPr/>
        </p:nvSpPr>
        <p:spPr bwMode="auto">
          <a:xfrm>
            <a:off x="1238444" y="1438054"/>
            <a:ext cx="2500547" cy="2538389"/>
          </a:xfrm>
          <a:prstGeom prst="ellipse">
            <a:avLst/>
          </a:prstGeom>
          <a:solidFill>
            <a:srgbClr val="005DA2"/>
          </a:solidFill>
          <a:ln>
            <a:noFill/>
          </a:ln>
          <a:effectLst>
            <a:outerShdw blurRad="50800" dist="38100" dir="2700000" algn="tl" rotWithShape="0">
              <a:prstClr val="black">
                <a:alpha val="40000"/>
              </a:prstClr>
            </a:outerShdw>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7" name="椭圆 6"/>
          <p:cNvSpPr>
            <a:spLocks noChangeArrowheads="1"/>
          </p:cNvSpPr>
          <p:nvPr/>
        </p:nvSpPr>
        <p:spPr bwMode="auto">
          <a:xfrm>
            <a:off x="8392355" y="1438054"/>
            <a:ext cx="2502760" cy="2538389"/>
          </a:xfrm>
          <a:prstGeom prst="ellipse">
            <a:avLst/>
          </a:prstGeom>
          <a:solidFill>
            <a:srgbClr val="005DA2"/>
          </a:solidFill>
          <a:ln>
            <a:noFill/>
          </a:ln>
          <a:effectLst>
            <a:outerShdw blurRad="50800" dist="38100" dir="2700000" algn="tl" rotWithShape="0">
              <a:prstClr val="black">
                <a:alpha val="40000"/>
              </a:prstClr>
            </a:outerShdw>
          </a:effectLst>
          <a:extLst/>
        </p:spPr>
        <p:txBody>
          <a:bodyPr lIns="128296" tIns="64146" rIns="128296" bIns="64146" anchor="ctr"/>
          <a:lstStyle/>
          <a:p>
            <a:pPr>
              <a:lnSpc>
                <a:spcPct val="120000"/>
              </a:lnSpc>
              <a:defRPr/>
            </a:pPr>
            <a:r>
              <a:rPr lang="zh-CN" altLang="en-US" sz="2500" kern="0" dirty="0">
                <a:solidFill>
                  <a:srgbClr val="FFFFFF"/>
                </a:solidFill>
                <a:latin typeface="微软雅黑" pitchFamily="34" charset="-122"/>
                <a:ea typeface="微软雅黑" pitchFamily="34" charset="-122"/>
              </a:rPr>
              <a:t>  </a:t>
            </a:r>
            <a:r>
              <a:rPr lang="zh-CN" altLang="en-US" sz="2500" kern="0" dirty="0" smtClean="0">
                <a:solidFill>
                  <a:srgbClr val="FFFFFF"/>
                </a:solidFill>
                <a:latin typeface="微软雅黑" pitchFamily="34" charset="-122"/>
                <a:ea typeface="微软雅黑" pitchFamily="34" charset="-122"/>
              </a:rPr>
              <a:t>添加内容</a:t>
            </a:r>
            <a:endParaRPr lang="zh-CN" altLang="en-US" sz="2500" kern="0" dirty="0">
              <a:solidFill>
                <a:srgbClr val="FFFFFF"/>
              </a:solidFill>
              <a:latin typeface="微软雅黑" pitchFamily="34" charset="-122"/>
              <a:ea typeface="微软雅黑" pitchFamily="34" charset="-122"/>
            </a:endParaRPr>
          </a:p>
        </p:txBody>
      </p:sp>
      <p:sp>
        <p:nvSpPr>
          <p:cNvPr id="8" name="矩形 7"/>
          <p:cNvSpPr/>
          <p:nvPr/>
        </p:nvSpPr>
        <p:spPr>
          <a:xfrm>
            <a:off x="4901780" y="1921449"/>
            <a:ext cx="1982275" cy="166153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96" tIns="64146" rIns="128296" bIns="64146" anchor="ctr"/>
          <a:lstStyle/>
          <a:p>
            <a:pPr>
              <a:lnSpc>
                <a:spcPct val="120000"/>
              </a:lnSpc>
              <a:defRPr/>
            </a:pPr>
            <a:r>
              <a:rPr lang="zh-CN" altLang="en-US" b="1" kern="0" dirty="0">
                <a:solidFill>
                  <a:srgbClr val="414455"/>
                </a:solidFill>
                <a:latin typeface="微软雅黑" pitchFamily="34" charset="-122"/>
                <a:ea typeface="微软雅黑" pitchFamily="34" charset="-122"/>
              </a:rPr>
              <a:t>   </a:t>
            </a:r>
            <a:r>
              <a:rPr lang="zh-CN" altLang="en-US" b="1" kern="0" dirty="0" smtClean="0">
                <a:solidFill>
                  <a:srgbClr val="414455"/>
                </a:solidFill>
                <a:latin typeface="微软雅黑" pitchFamily="34" charset="-122"/>
                <a:ea typeface="微软雅黑" pitchFamily="34" charset="-122"/>
              </a:rPr>
              <a:t>添加内容</a:t>
            </a:r>
            <a:endParaRPr lang="zh-CN" altLang="en-US" b="1" kern="0" dirty="0">
              <a:solidFill>
                <a:srgbClr val="414455"/>
              </a:solidFill>
              <a:latin typeface="微软雅黑" pitchFamily="34" charset="-122"/>
              <a:ea typeface="微软雅黑" pitchFamily="34" charset="-122"/>
            </a:endParaRPr>
          </a:p>
        </p:txBody>
      </p:sp>
      <p:sp>
        <p:nvSpPr>
          <p:cNvPr id="9" name="下箭头 8"/>
          <p:cNvSpPr>
            <a:spLocks noChangeArrowheads="1"/>
          </p:cNvSpPr>
          <p:nvPr/>
        </p:nvSpPr>
        <p:spPr bwMode="auto">
          <a:xfrm>
            <a:off x="5366893" y="4028154"/>
            <a:ext cx="1122922" cy="786922"/>
          </a:xfrm>
          <a:prstGeom prst="downArrow">
            <a:avLst>
              <a:gd name="adj1" fmla="val 50000"/>
              <a:gd name="adj2" fmla="val 50000"/>
            </a:avLst>
          </a:prstGeom>
          <a:solidFill>
            <a:srgbClr val="005DA2"/>
          </a:solidFill>
          <a:ln>
            <a:noFill/>
          </a:ln>
          <a:effectLst>
            <a:outerShdw blurRad="50800" dist="38100" dir="2700000" algn="tl" rotWithShape="0">
              <a:prstClr val="black">
                <a:alpha val="40000"/>
              </a:prstClr>
            </a:outerShdw>
          </a:effectLst>
          <a:extLst/>
        </p:spPr>
        <p:txBody>
          <a:bodyPr lIns="128296" tIns="64146" rIns="128296" bIns="64146" anchor="ctr"/>
          <a:lstStyle/>
          <a:p>
            <a:pPr>
              <a:lnSpc>
                <a:spcPct val="120000"/>
              </a:lnSpc>
              <a:defRPr/>
            </a:pPr>
            <a:endParaRPr lang="zh-CN" altLang="en-US" sz="2500" b="1" kern="0" dirty="0">
              <a:solidFill>
                <a:sysClr val="window" lastClr="FFFFFF"/>
              </a:solidFill>
              <a:latin typeface="微软雅黑" pitchFamily="34" charset="-122"/>
              <a:ea typeface="微软雅黑" pitchFamily="34" charset="-122"/>
            </a:endParaRPr>
          </a:p>
        </p:txBody>
      </p:sp>
      <p:sp>
        <p:nvSpPr>
          <p:cNvPr id="10" name="TextBox 9"/>
          <p:cNvSpPr txBox="1"/>
          <p:nvPr/>
        </p:nvSpPr>
        <p:spPr bwMode="auto">
          <a:xfrm>
            <a:off x="1378158" y="4243996"/>
            <a:ext cx="2068653"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1" name="TextBox 10"/>
          <p:cNvSpPr txBox="1"/>
          <p:nvPr/>
        </p:nvSpPr>
        <p:spPr bwMode="auto">
          <a:xfrm>
            <a:off x="8609587" y="4329434"/>
            <a:ext cx="2070869"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2" name="TextBox 19"/>
          <p:cNvSpPr txBox="1">
            <a:spLocks noChangeArrowheads="1"/>
          </p:cNvSpPr>
          <p:nvPr/>
        </p:nvSpPr>
        <p:spPr bwMode="auto">
          <a:xfrm>
            <a:off x="5292876" y="5071389"/>
            <a:ext cx="1570316" cy="905142"/>
          </a:xfrm>
          <a:prstGeom prst="rect">
            <a:avLst/>
          </a:prstGeom>
          <a:noFill/>
          <a:ln>
            <a:noFill/>
          </a:ln>
          <a:extLst/>
        </p:spPr>
        <p:txBody>
          <a:bodyPr lIns="128296" tIns="64146" rIns="128296" bIns="6414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lnSpc>
                <a:spcPct val="120000"/>
              </a:lnSpc>
              <a:defRPr/>
            </a:pPr>
            <a:r>
              <a:rPr lang="zh-CN" altLang="en-US" sz="2100" kern="0" dirty="0">
                <a:solidFill>
                  <a:srgbClr val="4D4D4D"/>
                </a:solidFill>
                <a:latin typeface="微软雅黑" pitchFamily="34" charset="-122"/>
                <a:ea typeface="微软雅黑" pitchFamily="34" charset="-122"/>
              </a:rPr>
              <a:t>单击此处添加标题</a:t>
            </a:r>
          </a:p>
        </p:txBody>
      </p:sp>
      <p:sp>
        <p:nvSpPr>
          <p:cNvPr id="14"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1642945958"/>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83367" y="1854605"/>
            <a:ext cx="8308244" cy="4027508"/>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5" name="椭圆 4"/>
          <p:cNvSpPr/>
          <p:nvPr/>
        </p:nvSpPr>
        <p:spPr>
          <a:xfrm>
            <a:off x="1134713" y="3055793"/>
            <a:ext cx="1617570" cy="1625135"/>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6" name="椭圆 5"/>
          <p:cNvSpPr/>
          <p:nvPr/>
        </p:nvSpPr>
        <p:spPr>
          <a:xfrm>
            <a:off x="9442956" y="3055793"/>
            <a:ext cx="1617570" cy="1625135"/>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latin typeface="微软雅黑" pitchFamily="34" charset="-122"/>
                <a:ea typeface="微软雅黑" pitchFamily="34" charset="-122"/>
              </a:rPr>
              <a:t>点击添加文本</a:t>
            </a:r>
          </a:p>
        </p:txBody>
      </p:sp>
      <p:sp>
        <p:nvSpPr>
          <p:cNvPr id="7" name="矩形 6"/>
          <p:cNvSpPr/>
          <p:nvPr/>
        </p:nvSpPr>
        <p:spPr>
          <a:xfrm>
            <a:off x="5344663" y="3046674"/>
            <a:ext cx="1821875"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8" name="矩形 7"/>
          <p:cNvSpPr/>
          <p:nvPr/>
        </p:nvSpPr>
        <p:spPr>
          <a:xfrm>
            <a:off x="5344663" y="4327638"/>
            <a:ext cx="1821875" cy="418710"/>
          </a:xfrm>
          <a:prstGeom prst="rect">
            <a:avLst/>
          </a:prstGeom>
        </p:spPr>
        <p:txBody>
          <a:bodyPr wrap="none" lIns="89477" tIns="44738" rIns="89477" bIns="44738">
            <a:spAutoFit/>
          </a:bodyPr>
          <a:lstStyle/>
          <a:p>
            <a:r>
              <a:rPr lang="zh-CN" altLang="en-US" sz="2100">
                <a:solidFill>
                  <a:srgbClr val="666666"/>
                </a:solidFill>
                <a:latin typeface="微软雅黑" panose="020B0503020204020204" pitchFamily="34" charset="-122"/>
                <a:ea typeface="微软雅黑" panose="020B0503020204020204" pitchFamily="34" charset="-122"/>
              </a:rPr>
              <a:t>点击添加标题</a:t>
            </a:r>
            <a:endParaRPr lang="zh-CN" altLang="en-US" sz="2100"/>
          </a:p>
        </p:txBody>
      </p:sp>
      <p:sp>
        <p:nvSpPr>
          <p:cNvPr id="9" name="上箭头 8"/>
          <p:cNvSpPr/>
          <p:nvPr/>
        </p:nvSpPr>
        <p:spPr>
          <a:xfrm>
            <a:off x="5399032" y="2238668"/>
            <a:ext cx="1476911" cy="706581"/>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0" name="上箭头 9"/>
          <p:cNvSpPr/>
          <p:nvPr/>
        </p:nvSpPr>
        <p:spPr>
          <a:xfrm flipV="1">
            <a:off x="5399032" y="4822244"/>
            <a:ext cx="1476911" cy="706581"/>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1" name="矩形 10"/>
          <p:cNvSpPr/>
          <p:nvPr/>
        </p:nvSpPr>
        <p:spPr>
          <a:xfrm>
            <a:off x="3860663" y="5670141"/>
            <a:ext cx="4430734" cy="423949"/>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a:latin typeface="微软雅黑" pitchFamily="34" charset="-122"/>
                <a:ea typeface="微软雅黑" pitchFamily="34" charset="-122"/>
              </a:rPr>
              <a:t>点击添加文本</a:t>
            </a:r>
          </a:p>
        </p:txBody>
      </p:sp>
      <p:sp>
        <p:nvSpPr>
          <p:cNvPr id="12" name="矩形 11"/>
          <p:cNvSpPr/>
          <p:nvPr/>
        </p:nvSpPr>
        <p:spPr>
          <a:xfrm>
            <a:off x="3860663" y="1642632"/>
            <a:ext cx="4430734" cy="423949"/>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dirty="0">
                <a:latin typeface="微软雅黑" pitchFamily="34" charset="-122"/>
                <a:ea typeface="微软雅黑" pitchFamily="34" charset="-122"/>
              </a:rPr>
              <a:t>点击添加文本</a:t>
            </a:r>
          </a:p>
        </p:txBody>
      </p:sp>
      <p:sp>
        <p:nvSpPr>
          <p:cNvPr id="13" name="五边形 2"/>
          <p:cNvSpPr/>
          <p:nvPr/>
        </p:nvSpPr>
        <p:spPr>
          <a:xfrm>
            <a:off x="3245205" y="3921354"/>
            <a:ext cx="5784569"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4" name="五边形 2"/>
          <p:cNvSpPr/>
          <p:nvPr/>
        </p:nvSpPr>
        <p:spPr>
          <a:xfrm flipH="1">
            <a:off x="3245205" y="3497405"/>
            <a:ext cx="5784569"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p>
        </p:txBody>
      </p:sp>
      <p:sp>
        <p:nvSpPr>
          <p:cNvPr id="16" name="文本框 2"/>
          <p:cNvSpPr txBox="1"/>
          <p:nvPr/>
        </p:nvSpPr>
        <p:spPr>
          <a:xfrm>
            <a:off x="1134712"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1642945958"/>
      </p:ext>
    </p:extLst>
  </p:cSld>
  <p:clrMapOvr>
    <a:masterClrMapping/>
  </p:clrMapOvr>
  <mc:AlternateContent xmlns:mc="http://schemas.openxmlformats.org/markup-compatibility/2006">
    <mc:Choice xmlns:p14="http://schemas.microsoft.com/office/powerpoint/2010/main" xmlns="" Requires="p14">
      <p:transition spd="slow" p14:dur="1600" advClick="0" advTm="0">
        <p14:gallery dir="l"/>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
          <p:cNvSpPr>
            <a:spLocks noChangeArrowheads="1"/>
          </p:cNvSpPr>
          <p:nvPr/>
        </p:nvSpPr>
        <p:spPr bwMode="auto">
          <a:xfrm>
            <a:off x="5656824" y="1341562"/>
            <a:ext cx="1275540" cy="1294904"/>
          </a:xfrm>
          <a:prstGeom prst="ellipse">
            <a:avLst/>
          </a:prstGeom>
          <a:solidFill>
            <a:schemeClr val="bg1">
              <a:lumMod val="50000"/>
            </a:schemeClr>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5" name="Oval 4"/>
          <p:cNvSpPr>
            <a:spLocks noChangeArrowheads="1"/>
          </p:cNvSpPr>
          <p:nvPr/>
        </p:nvSpPr>
        <p:spPr bwMode="auto">
          <a:xfrm>
            <a:off x="5656824" y="1341562"/>
            <a:ext cx="1275540" cy="1294904"/>
          </a:xfrm>
          <a:prstGeom prst="ellipse">
            <a:avLst/>
          </a:pr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6" name="Oval 4"/>
          <p:cNvSpPr>
            <a:spLocks noChangeArrowheads="1"/>
          </p:cNvSpPr>
          <p:nvPr/>
        </p:nvSpPr>
        <p:spPr bwMode="auto">
          <a:xfrm>
            <a:off x="4238298" y="1926971"/>
            <a:ext cx="1745094" cy="1771589"/>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7" name="Oval 4"/>
          <p:cNvSpPr>
            <a:spLocks noChangeArrowheads="1"/>
          </p:cNvSpPr>
          <p:nvPr/>
        </p:nvSpPr>
        <p:spPr bwMode="auto">
          <a:xfrm>
            <a:off x="4238298" y="2455971"/>
            <a:ext cx="1745094" cy="1242590"/>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8" name="Oval 4"/>
          <p:cNvSpPr>
            <a:spLocks noChangeArrowheads="1"/>
          </p:cNvSpPr>
          <p:nvPr/>
        </p:nvSpPr>
        <p:spPr bwMode="auto">
          <a:xfrm>
            <a:off x="2592165" y="2740647"/>
            <a:ext cx="2150799" cy="2183738"/>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9" name="Oval 4"/>
          <p:cNvSpPr>
            <a:spLocks noChangeArrowheads="1"/>
          </p:cNvSpPr>
          <p:nvPr/>
        </p:nvSpPr>
        <p:spPr bwMode="auto">
          <a:xfrm>
            <a:off x="2592165" y="3814186"/>
            <a:ext cx="2150799" cy="1110201"/>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0" name="Oval 4"/>
          <p:cNvSpPr>
            <a:spLocks noChangeArrowheads="1"/>
          </p:cNvSpPr>
          <p:nvPr/>
        </p:nvSpPr>
        <p:spPr bwMode="auto">
          <a:xfrm>
            <a:off x="648426" y="3785806"/>
            <a:ext cx="2639871" cy="2680302"/>
          </a:xfrm>
          <a:prstGeom prst="ellipse">
            <a:avLst/>
          </a:prstGeom>
          <a:solidFill>
            <a:srgbClr val="FFC400"/>
          </a:solidFill>
          <a:ln w="12700">
            <a:noFill/>
            <a:round/>
            <a:headEnd/>
            <a:tailEnd/>
          </a:ln>
          <a:effectLst/>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1" name="Oval 4"/>
          <p:cNvSpPr>
            <a:spLocks noChangeArrowheads="1"/>
          </p:cNvSpPr>
          <p:nvPr/>
        </p:nvSpPr>
        <p:spPr bwMode="auto">
          <a:xfrm>
            <a:off x="875867" y="5877984"/>
            <a:ext cx="2184991" cy="58812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rgbClr val="005DA2"/>
          </a:solidFill>
          <a:ln w="12700">
            <a:noFill/>
            <a:round/>
            <a:headEnd/>
            <a:tailEnd/>
          </a:ln>
        </p:spPr>
        <p:txBody>
          <a:bodyPr wrap="none" lIns="96248" tIns="48125" rIns="96248" bIns="48125" anchor="ctr"/>
          <a:lstStyle/>
          <a:p>
            <a:endParaRPr lang="ko-KR" altLang="en-US">
              <a:solidFill>
                <a:srgbClr val="000000"/>
              </a:solidFill>
              <a:latin typeface="굴림" pitchFamily="34" charset="-127"/>
              <a:ea typeface="굴림" pitchFamily="34" charset="-127"/>
            </a:endParaRPr>
          </a:p>
        </p:txBody>
      </p:sp>
      <p:sp>
        <p:nvSpPr>
          <p:cNvPr id="12" name="TextBox 11"/>
          <p:cNvSpPr txBox="1"/>
          <p:nvPr/>
        </p:nvSpPr>
        <p:spPr>
          <a:xfrm>
            <a:off x="1120187" y="4854223"/>
            <a:ext cx="1680869" cy="543466"/>
          </a:xfrm>
          <a:prstGeom prst="rect">
            <a:avLst/>
          </a:prstGeom>
          <a:noFill/>
        </p:spPr>
        <p:txBody>
          <a:bodyPr wrap="none" lIns="96248" tIns="48125" rIns="96248" bIns="48125" rtlCol="0" anchor="ctr">
            <a:spAutoFit/>
          </a:bodyPr>
          <a:lstStyle/>
          <a:p>
            <a:r>
              <a:rPr lang="zh-CN" altLang="en-US" sz="2900" dirty="0" smtClean="0">
                <a:solidFill>
                  <a:schemeClr val="bg1"/>
                </a:solidFill>
                <a:latin typeface="微软雅黑" pitchFamily="34" charset="-122"/>
                <a:ea typeface="微软雅黑" pitchFamily="34" charset="-122"/>
              </a:rPr>
              <a:t>添加文字</a:t>
            </a:r>
            <a:endParaRPr lang="zh-CN" altLang="en-US" sz="2900" dirty="0">
              <a:solidFill>
                <a:schemeClr val="bg1"/>
              </a:solidFill>
              <a:latin typeface="微软雅黑" pitchFamily="34" charset="-122"/>
              <a:ea typeface="微软雅黑" pitchFamily="34" charset="-122"/>
            </a:endParaRPr>
          </a:p>
        </p:txBody>
      </p:sp>
      <p:sp>
        <p:nvSpPr>
          <p:cNvPr id="13" name="TextBox 12"/>
          <p:cNvSpPr txBox="1"/>
          <p:nvPr/>
        </p:nvSpPr>
        <p:spPr>
          <a:xfrm>
            <a:off x="2935407" y="3179633"/>
            <a:ext cx="1475817" cy="481911"/>
          </a:xfrm>
          <a:prstGeom prst="rect">
            <a:avLst/>
          </a:prstGeom>
          <a:noFill/>
        </p:spPr>
        <p:txBody>
          <a:bodyPr wrap="none" lIns="96248" tIns="48125" rIns="96248" bIns="48125" rtlCol="0" anchor="ctr">
            <a:spAutoFit/>
          </a:bodyPr>
          <a:lstStyle/>
          <a:p>
            <a:r>
              <a:rPr lang="zh-CN" altLang="en-US" sz="2500" dirty="0" smtClean="0">
                <a:solidFill>
                  <a:schemeClr val="bg1"/>
                </a:solidFill>
                <a:latin typeface="微软雅黑" pitchFamily="34" charset="-122"/>
                <a:ea typeface="微软雅黑" pitchFamily="34" charset="-122"/>
              </a:rPr>
              <a:t>添加文字</a:t>
            </a:r>
            <a:endParaRPr lang="zh-CN" altLang="en-US" sz="2500" dirty="0">
              <a:solidFill>
                <a:schemeClr val="bg1"/>
              </a:solidFill>
              <a:latin typeface="微软雅黑" pitchFamily="34" charset="-122"/>
              <a:ea typeface="微软雅黑" pitchFamily="34" charset="-122"/>
            </a:endParaRPr>
          </a:p>
        </p:txBody>
      </p:sp>
      <p:sp>
        <p:nvSpPr>
          <p:cNvPr id="14" name="TextBox 13"/>
          <p:cNvSpPr txBox="1"/>
          <p:nvPr/>
        </p:nvSpPr>
        <p:spPr>
          <a:xfrm>
            <a:off x="4477397" y="2598733"/>
            <a:ext cx="1424554" cy="466522"/>
          </a:xfrm>
          <a:prstGeom prst="rect">
            <a:avLst/>
          </a:prstGeom>
          <a:noFill/>
        </p:spPr>
        <p:txBody>
          <a:bodyPr wrap="none" lIns="96248" tIns="48125" rIns="96248" bIns="48125" rtlCol="0" anchor="ctr">
            <a:spAutoFit/>
          </a:bodyPr>
          <a:lstStyle/>
          <a:p>
            <a:r>
              <a:rPr lang="zh-CN" altLang="en-US" dirty="0" smtClean="0">
                <a:solidFill>
                  <a:schemeClr val="bg1"/>
                </a:solidFill>
                <a:latin typeface="微软雅黑" pitchFamily="34" charset="-122"/>
                <a:ea typeface="微软雅黑" pitchFamily="34" charset="-122"/>
              </a:rPr>
              <a:t>添加文字</a:t>
            </a:r>
            <a:endParaRPr lang="zh-CN" altLang="en-US" dirty="0">
              <a:solidFill>
                <a:schemeClr val="bg1"/>
              </a:solidFill>
              <a:latin typeface="微软雅黑" pitchFamily="34" charset="-122"/>
              <a:ea typeface="微软雅黑" pitchFamily="34" charset="-122"/>
            </a:endParaRPr>
          </a:p>
        </p:txBody>
      </p:sp>
      <p:cxnSp>
        <p:nvCxnSpPr>
          <p:cNvPr id="15" name="直接连接符 14"/>
          <p:cNvCxnSpPr/>
          <p:nvPr/>
        </p:nvCxnSpPr>
        <p:spPr>
          <a:xfrm>
            <a:off x="6296359" y="2168877"/>
            <a:ext cx="112162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099163" y="3145017"/>
            <a:ext cx="231882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18190" y="4257165"/>
            <a:ext cx="3799795"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8361" y="5415794"/>
            <a:ext cx="5449624"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05945" y="5125957"/>
            <a:ext cx="403944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0" name="TextBox 19"/>
          <p:cNvSpPr txBox="1"/>
          <p:nvPr/>
        </p:nvSpPr>
        <p:spPr>
          <a:xfrm>
            <a:off x="7505945" y="3985133"/>
            <a:ext cx="403944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1" name="TextBox 20"/>
          <p:cNvSpPr txBox="1"/>
          <p:nvPr/>
        </p:nvSpPr>
        <p:spPr>
          <a:xfrm>
            <a:off x="7505945" y="2844310"/>
            <a:ext cx="403944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2" name="TextBox 21"/>
          <p:cNvSpPr txBox="1"/>
          <p:nvPr/>
        </p:nvSpPr>
        <p:spPr>
          <a:xfrm>
            <a:off x="7505945" y="1922792"/>
            <a:ext cx="4039443" cy="764454"/>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a:t>
            </a:r>
          </a:p>
        </p:txBody>
      </p:sp>
      <p:sp>
        <p:nvSpPr>
          <p:cNvPr id="23" name="TextBox 22"/>
          <p:cNvSpPr txBox="1"/>
          <p:nvPr/>
        </p:nvSpPr>
        <p:spPr>
          <a:xfrm>
            <a:off x="5770278" y="1817309"/>
            <a:ext cx="1014453" cy="343411"/>
          </a:xfrm>
          <a:prstGeom prst="rect">
            <a:avLst/>
          </a:prstGeom>
          <a:noFill/>
        </p:spPr>
        <p:txBody>
          <a:bodyPr wrap="none" lIns="96248" tIns="48125" rIns="96248" bIns="48125" rtlCol="0" anchor="ctr">
            <a:spAutoFit/>
          </a:bodyPr>
          <a:lstStyle/>
          <a:p>
            <a:r>
              <a:rPr lang="zh-CN" altLang="en-US" sz="1600" dirty="0" smtClean="0">
                <a:solidFill>
                  <a:schemeClr val="bg1"/>
                </a:solidFill>
                <a:latin typeface="微软雅黑" pitchFamily="34" charset="-122"/>
                <a:ea typeface="微软雅黑" pitchFamily="34" charset="-122"/>
              </a:rPr>
              <a:t>添加文字</a:t>
            </a:r>
            <a:endParaRPr lang="zh-CN" altLang="en-US" sz="1600" dirty="0">
              <a:solidFill>
                <a:schemeClr val="bg1"/>
              </a:solidFill>
              <a:latin typeface="微软雅黑" pitchFamily="34" charset="-122"/>
              <a:ea typeface="微软雅黑" pitchFamily="34" charset="-122"/>
            </a:endParaRPr>
          </a:p>
        </p:txBody>
      </p:sp>
      <p:sp>
        <p:nvSpPr>
          <p:cNvPr id="25"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222980139"/>
      </p:ext>
    </p:extLst>
  </p:cSld>
  <p:clrMapOvr>
    <a:masterClrMapping/>
  </p:clrMapOvr>
  <p:transition spd="slow" advClick="0" advTm="0">
    <p:cover/>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9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24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34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9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44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9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64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9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74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84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9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94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9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9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14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225396" y="251306"/>
            <a:ext cx="6414838" cy="6418848"/>
            <a:chOff x="-3227497" y="251306"/>
            <a:chExt cx="6419015" cy="6418848"/>
          </a:xfrm>
        </p:grpSpPr>
        <p:sp>
          <p:nvSpPr>
            <p:cNvPr id="26" name="椭圆 25"/>
            <p:cNvSpPr/>
            <p:nvPr/>
          </p:nvSpPr>
          <p:spPr>
            <a:xfrm>
              <a:off x="-3227497" y="251306"/>
              <a:ext cx="6419015" cy="6418848"/>
            </a:xfrm>
            <a:prstGeom prst="ellipse">
              <a:avLst/>
            </a:prstGeom>
            <a:solidFill>
              <a:srgbClr val="00529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fontAlgn="auto">
                <a:spcBef>
                  <a:spcPts val="0"/>
                </a:spcBef>
                <a:spcAft>
                  <a:spcPts val="0"/>
                </a:spcAft>
                <a:defRPr/>
              </a:pPr>
              <a:endParaRPr lang="zh-CN" altLang="en-US"/>
            </a:p>
          </p:txBody>
        </p:sp>
        <p:sp>
          <p:nvSpPr>
            <p:cNvPr id="27" name="文本框 2"/>
            <p:cNvSpPr txBox="1">
              <a:spLocks noChangeArrowheads="1"/>
            </p:cNvSpPr>
            <p:nvPr/>
          </p:nvSpPr>
          <p:spPr bwMode="auto">
            <a:xfrm>
              <a:off x="914599" y="2355502"/>
              <a:ext cx="1326977" cy="2154412"/>
            </a:xfrm>
            <a:prstGeom prst="rect">
              <a:avLst/>
            </a:prstGeom>
            <a:noFill/>
            <a:ln w="9525">
              <a:noFill/>
              <a:miter lim="800000"/>
              <a:headEnd/>
              <a:tailEnd/>
            </a:ln>
          </p:spPr>
          <p:txBody>
            <a:bodyPr lIns="121898" tIns="60948" rIns="121898" bIns="60948">
              <a:spAutoFit/>
            </a:bodyPr>
            <a:lstStyle/>
            <a:p>
              <a:pPr algn="ctr"/>
              <a:r>
                <a:rPr lang="zh-CN" altLang="en-US" sz="6600" b="1" dirty="0">
                  <a:solidFill>
                    <a:schemeClr val="bg1"/>
                  </a:solidFill>
                  <a:latin typeface="微软雅黑" pitchFamily="34" charset="-122"/>
                  <a:ea typeface="微软雅黑" pitchFamily="34" charset="-122"/>
                </a:rPr>
                <a:t>目</a:t>
              </a:r>
              <a:endParaRPr lang="en-US" altLang="zh-CN" sz="6600" b="1" dirty="0">
                <a:solidFill>
                  <a:schemeClr val="bg1"/>
                </a:solidFill>
                <a:latin typeface="微软雅黑" pitchFamily="34" charset="-122"/>
                <a:ea typeface="微软雅黑" pitchFamily="34" charset="-122"/>
              </a:endParaRPr>
            </a:p>
            <a:p>
              <a:pPr algn="ctr"/>
              <a:r>
                <a:rPr lang="zh-CN" altLang="en-US" sz="6600" b="1" dirty="0">
                  <a:solidFill>
                    <a:schemeClr val="bg1"/>
                  </a:solidFill>
                  <a:latin typeface="微软雅黑" pitchFamily="34" charset="-122"/>
                  <a:ea typeface="微软雅黑" pitchFamily="34" charset="-122"/>
                </a:rPr>
                <a:t>录</a:t>
              </a:r>
            </a:p>
          </p:txBody>
        </p:sp>
      </p:grpSp>
      <p:grpSp>
        <p:nvGrpSpPr>
          <p:cNvPr id="42" name="组合 9"/>
          <p:cNvGrpSpPr>
            <a:grpSpLocks/>
          </p:cNvGrpSpPr>
          <p:nvPr/>
        </p:nvGrpSpPr>
        <p:grpSpPr bwMode="auto">
          <a:xfrm>
            <a:off x="5144817" y="1417672"/>
            <a:ext cx="767278" cy="627830"/>
            <a:chOff x="3050349" y="1844085"/>
            <a:chExt cx="833779" cy="680346"/>
          </a:xfrm>
        </p:grpSpPr>
        <p:sp>
          <p:nvSpPr>
            <p:cNvPr id="43" name="任意多边形 42"/>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44" name="文本框 6"/>
            <p:cNvSpPr txBox="1">
              <a:spLocks noChangeArrowheads="1"/>
            </p:cNvSpPr>
            <p:nvPr/>
          </p:nvSpPr>
          <p:spPr bwMode="auto">
            <a:xfrm>
              <a:off x="3146443" y="1890742"/>
              <a:ext cx="611464" cy="633689"/>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01</a:t>
              </a:r>
              <a:endParaRPr lang="zh-CN" altLang="en-US" sz="3200">
                <a:solidFill>
                  <a:schemeClr val="bg1"/>
                </a:solidFill>
                <a:latin typeface="Impact" pitchFamily="34" charset="0"/>
              </a:endParaRPr>
            </a:p>
          </p:txBody>
        </p:sp>
      </p:grpSp>
      <p:grpSp>
        <p:nvGrpSpPr>
          <p:cNvPr id="48" name="组合 37"/>
          <p:cNvGrpSpPr>
            <a:grpSpLocks/>
          </p:cNvGrpSpPr>
          <p:nvPr/>
        </p:nvGrpSpPr>
        <p:grpSpPr bwMode="auto">
          <a:xfrm>
            <a:off x="5122845" y="5253722"/>
            <a:ext cx="811223" cy="624344"/>
            <a:chOff x="3050206" y="1844053"/>
            <a:chExt cx="881613" cy="678154"/>
          </a:xfrm>
        </p:grpSpPr>
        <p:sp>
          <p:nvSpPr>
            <p:cNvPr id="49" name="任意多边形 48"/>
            <p:cNvSpPr/>
            <p:nvPr/>
          </p:nvSpPr>
          <p:spPr>
            <a:xfrm rot="8100000" flipV="1">
              <a:off x="3050206" y="1844053"/>
              <a:ext cx="834142" cy="678154"/>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0" name="文本框 39"/>
            <p:cNvSpPr txBox="1">
              <a:spLocks noChangeArrowheads="1"/>
            </p:cNvSpPr>
            <p:nvPr/>
          </p:nvSpPr>
          <p:spPr bwMode="auto">
            <a:xfrm>
              <a:off x="3123828" y="1885460"/>
              <a:ext cx="807991" cy="635175"/>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05</a:t>
              </a:r>
              <a:endParaRPr lang="zh-CN" altLang="en-US" sz="3200">
                <a:solidFill>
                  <a:schemeClr val="bg1"/>
                </a:solidFill>
                <a:latin typeface="Impact" pitchFamily="34" charset="0"/>
              </a:endParaRPr>
            </a:p>
          </p:txBody>
        </p:sp>
      </p:grpSp>
      <p:grpSp>
        <p:nvGrpSpPr>
          <p:cNvPr id="51" name="组合 40"/>
          <p:cNvGrpSpPr>
            <a:grpSpLocks/>
          </p:cNvGrpSpPr>
          <p:nvPr/>
        </p:nvGrpSpPr>
        <p:grpSpPr bwMode="auto">
          <a:xfrm>
            <a:off x="5144649" y="4285267"/>
            <a:ext cx="767615" cy="637534"/>
            <a:chOff x="3050167" y="1844084"/>
            <a:chExt cx="834144" cy="692481"/>
          </a:xfrm>
        </p:grpSpPr>
        <p:sp>
          <p:nvSpPr>
            <p:cNvPr id="52" name="任意多边形 51"/>
            <p:cNvSpPr/>
            <p:nvPr/>
          </p:nvSpPr>
          <p:spPr>
            <a:xfrm rot="8100000" flipV="1">
              <a:off x="3050167" y="1844084"/>
              <a:ext cx="834144"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3" name="文本框 42"/>
            <p:cNvSpPr txBox="1">
              <a:spLocks noChangeArrowheads="1"/>
            </p:cNvSpPr>
            <p:nvPr/>
          </p:nvSpPr>
          <p:spPr bwMode="auto">
            <a:xfrm>
              <a:off x="3123828" y="1901390"/>
              <a:ext cx="726001" cy="635175"/>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04</a:t>
              </a:r>
              <a:endParaRPr lang="zh-CN" altLang="en-US" sz="3200">
                <a:solidFill>
                  <a:schemeClr val="bg1"/>
                </a:solidFill>
                <a:latin typeface="Impact" pitchFamily="34" charset="0"/>
              </a:endParaRPr>
            </a:p>
          </p:txBody>
        </p:sp>
      </p:grpSp>
      <p:grpSp>
        <p:nvGrpSpPr>
          <p:cNvPr id="54" name="组合 43"/>
          <p:cNvGrpSpPr>
            <a:grpSpLocks/>
          </p:cNvGrpSpPr>
          <p:nvPr/>
        </p:nvGrpSpPr>
        <p:grpSpPr bwMode="auto">
          <a:xfrm>
            <a:off x="5144650" y="3340622"/>
            <a:ext cx="767613" cy="624288"/>
            <a:chOff x="3050167" y="1844084"/>
            <a:chExt cx="834142" cy="678092"/>
          </a:xfrm>
        </p:grpSpPr>
        <p:sp>
          <p:nvSpPr>
            <p:cNvPr id="55" name="任意多边形 54"/>
            <p:cNvSpPr/>
            <p:nvPr/>
          </p:nvSpPr>
          <p:spPr>
            <a:xfrm rot="8100000" flipV="1">
              <a:off x="3050167" y="1844084"/>
              <a:ext cx="834142"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6" name="文本框 45"/>
            <p:cNvSpPr txBox="1">
              <a:spLocks noChangeArrowheads="1"/>
            </p:cNvSpPr>
            <p:nvPr/>
          </p:nvSpPr>
          <p:spPr bwMode="auto">
            <a:xfrm>
              <a:off x="3123828" y="1885459"/>
              <a:ext cx="726001" cy="635174"/>
            </a:xfrm>
            <a:prstGeom prst="rect">
              <a:avLst/>
            </a:prstGeom>
            <a:noFill/>
            <a:ln w="9525">
              <a:noFill/>
              <a:miter lim="800000"/>
              <a:headEnd/>
              <a:tailEnd/>
            </a:ln>
          </p:spPr>
          <p:txBody>
            <a:bodyPr>
              <a:spAutoFit/>
            </a:bodyPr>
            <a:lstStyle/>
            <a:p>
              <a:r>
                <a:rPr lang="en-US" altLang="zh-CN" sz="3200" dirty="0">
                  <a:solidFill>
                    <a:schemeClr val="bg1"/>
                  </a:solidFill>
                  <a:latin typeface="Impact" pitchFamily="34" charset="0"/>
                </a:rPr>
                <a:t>03</a:t>
              </a:r>
              <a:endParaRPr lang="zh-CN" altLang="en-US" sz="3200" dirty="0">
                <a:solidFill>
                  <a:schemeClr val="bg1"/>
                </a:solidFill>
                <a:latin typeface="Impact" pitchFamily="34" charset="0"/>
              </a:endParaRPr>
            </a:p>
          </p:txBody>
        </p:sp>
      </p:grpSp>
      <p:grpSp>
        <p:nvGrpSpPr>
          <p:cNvPr id="57" name="组合 46"/>
          <p:cNvGrpSpPr>
            <a:grpSpLocks/>
          </p:cNvGrpSpPr>
          <p:nvPr/>
        </p:nvGrpSpPr>
        <p:grpSpPr bwMode="auto">
          <a:xfrm>
            <a:off x="5144817" y="2349674"/>
            <a:ext cx="767278" cy="625750"/>
            <a:chOff x="3050349" y="1844085"/>
            <a:chExt cx="833779" cy="678092"/>
          </a:xfrm>
        </p:grpSpPr>
        <p:sp>
          <p:nvSpPr>
            <p:cNvPr id="58" name="任意多边形 57"/>
            <p:cNvSpPr/>
            <p:nvPr/>
          </p:nvSpPr>
          <p:spPr>
            <a:xfrm rot="8100000" flipV="1">
              <a:off x="3050349" y="1844085"/>
              <a:ext cx="833779" cy="678092"/>
            </a:xfrm>
            <a:custGeom>
              <a:avLst/>
              <a:gdLst>
                <a:gd name="connsiteX0" fmla="*/ 122096 w 833718"/>
                <a:gd name="connsiteY0" fmla="*/ 556342 h 678436"/>
                <a:gd name="connsiteX1" fmla="*/ 68679 w 833718"/>
                <a:gd name="connsiteY1" fmla="*/ 32208 h 678436"/>
                <a:gd name="connsiteX2" fmla="*/ 94988 w 833718"/>
                <a:gd name="connsiteY2" fmla="*/ 0 h 678436"/>
                <a:gd name="connsiteX3" fmla="*/ 738731 w 833718"/>
                <a:gd name="connsiteY3" fmla="*/ 0 h 678436"/>
                <a:gd name="connsiteX4" fmla="*/ 765040 w 833718"/>
                <a:gd name="connsiteY4" fmla="*/ 32208 h 678436"/>
                <a:gd name="connsiteX5" fmla="*/ 711623 w 833718"/>
                <a:gd name="connsiteY5" fmla="*/ 556342 h 678436"/>
                <a:gd name="connsiteX6" fmla="*/ 122096 w 833718"/>
                <a:gd name="connsiteY6" fmla="*/ 556342 h 678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3718" h="678436">
                  <a:moveTo>
                    <a:pt x="122096" y="556342"/>
                  </a:moveTo>
                  <a:cubicBezTo>
                    <a:pt x="-20349" y="413897"/>
                    <a:pt x="-38155" y="194012"/>
                    <a:pt x="68679" y="32208"/>
                  </a:cubicBezTo>
                  <a:lnTo>
                    <a:pt x="94988" y="0"/>
                  </a:lnTo>
                  <a:lnTo>
                    <a:pt x="738731" y="0"/>
                  </a:lnTo>
                  <a:lnTo>
                    <a:pt x="765040" y="32208"/>
                  </a:lnTo>
                  <a:cubicBezTo>
                    <a:pt x="871873" y="194012"/>
                    <a:pt x="854068" y="413897"/>
                    <a:pt x="711623" y="556342"/>
                  </a:cubicBezTo>
                  <a:cubicBezTo>
                    <a:pt x="548830" y="719135"/>
                    <a:pt x="284889" y="719135"/>
                    <a:pt x="122096" y="556342"/>
                  </a:cubicBezTo>
                  <a:close/>
                </a:path>
              </a:pathLst>
            </a:custGeom>
            <a:solidFill>
              <a:srgbClr val="005DA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600"/>
            </a:p>
          </p:txBody>
        </p:sp>
        <p:sp>
          <p:nvSpPr>
            <p:cNvPr id="59" name="文本框 48"/>
            <p:cNvSpPr txBox="1">
              <a:spLocks noChangeArrowheads="1"/>
            </p:cNvSpPr>
            <p:nvPr/>
          </p:nvSpPr>
          <p:spPr bwMode="auto">
            <a:xfrm>
              <a:off x="3123827" y="1885459"/>
              <a:ext cx="726001" cy="633689"/>
            </a:xfrm>
            <a:prstGeom prst="rect">
              <a:avLst/>
            </a:prstGeom>
            <a:noFill/>
            <a:ln w="9525">
              <a:noFill/>
              <a:miter lim="800000"/>
              <a:headEnd/>
              <a:tailEnd/>
            </a:ln>
          </p:spPr>
          <p:txBody>
            <a:bodyPr>
              <a:spAutoFit/>
            </a:bodyPr>
            <a:lstStyle/>
            <a:p>
              <a:r>
                <a:rPr lang="en-US" altLang="zh-CN" sz="3200">
                  <a:solidFill>
                    <a:schemeClr val="bg1"/>
                  </a:solidFill>
                  <a:latin typeface="Impact" pitchFamily="34" charset="0"/>
                </a:rPr>
                <a:t>02</a:t>
              </a:r>
              <a:endParaRPr lang="zh-CN" altLang="en-US" sz="3200">
                <a:solidFill>
                  <a:schemeClr val="bg1"/>
                </a:solidFill>
                <a:latin typeface="Impact" pitchFamily="34" charset="0"/>
              </a:endParaRPr>
            </a:p>
          </p:txBody>
        </p:sp>
      </p:grpSp>
      <p:grpSp>
        <p:nvGrpSpPr>
          <p:cNvPr id="77" name="组合 76"/>
          <p:cNvGrpSpPr/>
          <p:nvPr/>
        </p:nvGrpSpPr>
        <p:grpSpPr>
          <a:xfrm>
            <a:off x="6263011" y="1413570"/>
            <a:ext cx="3741980" cy="511504"/>
            <a:chOff x="6339097" y="1573726"/>
            <a:chExt cx="3744416" cy="511504"/>
          </a:xfrm>
        </p:grpSpPr>
        <p:sp>
          <p:nvSpPr>
            <p:cNvPr id="78" name="圆角矩形 77"/>
            <p:cNvSpPr/>
            <p:nvPr/>
          </p:nvSpPr>
          <p:spPr>
            <a:xfrm>
              <a:off x="6339097" y="1573726"/>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79" name="矩形 78"/>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1" name="组合 80"/>
          <p:cNvGrpSpPr/>
          <p:nvPr/>
        </p:nvGrpSpPr>
        <p:grpSpPr>
          <a:xfrm>
            <a:off x="6239129" y="2338170"/>
            <a:ext cx="3741980" cy="511504"/>
            <a:chOff x="6315199" y="2410178"/>
            <a:chExt cx="3744416" cy="511504"/>
          </a:xfrm>
        </p:grpSpPr>
        <p:sp>
          <p:nvSpPr>
            <p:cNvPr id="82" name="圆角矩形 81"/>
            <p:cNvSpPr/>
            <p:nvPr/>
          </p:nvSpPr>
          <p:spPr>
            <a:xfrm>
              <a:off x="6315199" y="2410178"/>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3" name="矩形 82"/>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5" name="组合 84"/>
          <p:cNvGrpSpPr/>
          <p:nvPr/>
        </p:nvGrpSpPr>
        <p:grpSpPr>
          <a:xfrm>
            <a:off x="6263011" y="3340622"/>
            <a:ext cx="3741980" cy="511504"/>
            <a:chOff x="6339097" y="3296031"/>
            <a:chExt cx="3744416" cy="511504"/>
          </a:xfrm>
        </p:grpSpPr>
        <p:sp>
          <p:nvSpPr>
            <p:cNvPr id="86" name="圆角矩形 85"/>
            <p:cNvSpPr/>
            <p:nvPr/>
          </p:nvSpPr>
          <p:spPr>
            <a:xfrm>
              <a:off x="6339097" y="3296031"/>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87" name="矩形 8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成功项目展示</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89" name="组合 88"/>
          <p:cNvGrpSpPr/>
          <p:nvPr/>
        </p:nvGrpSpPr>
        <p:grpSpPr>
          <a:xfrm>
            <a:off x="6263011" y="4297502"/>
            <a:ext cx="3741980" cy="511504"/>
            <a:chOff x="6339097" y="4180903"/>
            <a:chExt cx="3744416" cy="511504"/>
          </a:xfrm>
        </p:grpSpPr>
        <p:sp>
          <p:nvSpPr>
            <p:cNvPr id="90" name="圆角矩形 89"/>
            <p:cNvSpPr/>
            <p:nvPr/>
          </p:nvSpPr>
          <p:spPr>
            <a:xfrm>
              <a:off x="6339097" y="4180903"/>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91" name="矩形 90"/>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工作存在不足</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93" name="组合 92"/>
          <p:cNvGrpSpPr/>
          <p:nvPr/>
        </p:nvGrpSpPr>
        <p:grpSpPr>
          <a:xfrm>
            <a:off x="6263011" y="5246090"/>
            <a:ext cx="3741980" cy="511504"/>
            <a:chOff x="6339097" y="5057483"/>
            <a:chExt cx="3744416" cy="511504"/>
          </a:xfrm>
        </p:grpSpPr>
        <p:sp>
          <p:nvSpPr>
            <p:cNvPr id="94" name="圆角矩形 93"/>
            <p:cNvSpPr/>
            <p:nvPr/>
          </p:nvSpPr>
          <p:spPr>
            <a:xfrm>
              <a:off x="6339097" y="5057483"/>
              <a:ext cx="3744416" cy="511504"/>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latin typeface="+mj-lt"/>
                <a:ea typeface="Arial Unicode MS" panose="020B0604020202020204" pitchFamily="34" charset="-122"/>
                <a:cs typeface="Arial Unicode MS" panose="020B0604020202020204" pitchFamily="34" charset="-122"/>
              </a:endParaRPr>
            </a:p>
          </p:txBody>
        </p:sp>
        <p:sp>
          <p:nvSpPr>
            <p:cNvPr id="95" name="矩形 94"/>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sz="2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6" name="下箭头 95"/>
          <p:cNvSpPr/>
          <p:nvPr/>
        </p:nvSpPr>
        <p:spPr>
          <a:xfrm rot="16200000">
            <a:off x="4131955" y="5178333"/>
            <a:ext cx="576064" cy="679386"/>
          </a:xfrm>
          <a:prstGeom prst="downArrow">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2826203342"/>
      </p:ext>
    </p:extLst>
  </p:cSld>
  <p:clrMapOvr>
    <a:masterClrMapping/>
  </p:clrMapOvr>
  <mc:AlternateContent xmlns:mc="http://schemas.openxmlformats.org/markup-compatibility/2006">
    <mc:Choice xmlns:p14="http://schemas.microsoft.com/office/powerpoint/2010/main" xmlns=""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nodeType="afterEffect">
                                  <p:stCondLst>
                                    <p:cond delay="0"/>
                                  </p:stCondLst>
                                  <p:childTnLst>
                                    <p:animEffect transition="out" filter="fade">
                                      <p:cBhvr>
                                        <p:cTn id="11" dur="500" tmFilter="0, 0; .2, .5; .8, .5; 1, 0"/>
                                        <p:tgtEl>
                                          <p:spTgt spid="93"/>
                                        </p:tgtEl>
                                      </p:cBhvr>
                                    </p:animEffect>
                                    <p:animScale>
                                      <p:cBhvr>
                                        <p:cTn id="12" dur="250" autoRev="1" fill="hold"/>
                                        <p:tgtEl>
                                          <p:spTgt spid="93"/>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48"/>
                                        </p:tgtEl>
                                      </p:cBhvr>
                                    </p:animEffect>
                                    <p:animScale>
                                      <p:cBhvr>
                                        <p:cTn id="15" dur="250" autoRev="1" fill="hold"/>
                                        <p:tgtEl>
                                          <p:spTgt spid="4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198662" y="1769701"/>
            <a:ext cx="1758227"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7" name="矩形 46"/>
          <p:cNvSpPr/>
          <p:nvPr/>
        </p:nvSpPr>
        <p:spPr>
          <a:xfrm>
            <a:off x="1198662" y="3536153"/>
            <a:ext cx="1758227"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48" name="矩形 47"/>
          <p:cNvSpPr/>
          <p:nvPr/>
        </p:nvSpPr>
        <p:spPr>
          <a:xfrm>
            <a:off x="3185458" y="1769701"/>
            <a:ext cx="1758227"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49" name="矩形 48"/>
          <p:cNvSpPr/>
          <p:nvPr/>
        </p:nvSpPr>
        <p:spPr>
          <a:xfrm>
            <a:off x="3185458" y="3536153"/>
            <a:ext cx="1758227"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0" name="矩形 49"/>
          <p:cNvSpPr/>
          <p:nvPr/>
        </p:nvSpPr>
        <p:spPr>
          <a:xfrm>
            <a:off x="5172256" y="1769701"/>
            <a:ext cx="1758227"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1" name="矩形 50"/>
          <p:cNvSpPr/>
          <p:nvPr/>
        </p:nvSpPr>
        <p:spPr>
          <a:xfrm>
            <a:off x="5172256" y="3536153"/>
            <a:ext cx="1758227"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2" name="矩形 51"/>
          <p:cNvSpPr/>
          <p:nvPr/>
        </p:nvSpPr>
        <p:spPr>
          <a:xfrm>
            <a:off x="7159054" y="1769701"/>
            <a:ext cx="1758227" cy="176645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3" name="矩形 52"/>
          <p:cNvSpPr/>
          <p:nvPr/>
        </p:nvSpPr>
        <p:spPr>
          <a:xfrm>
            <a:off x="7159054" y="3536153"/>
            <a:ext cx="1758227"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sp>
        <p:nvSpPr>
          <p:cNvPr id="54" name="矩形 53"/>
          <p:cNvSpPr/>
          <p:nvPr/>
        </p:nvSpPr>
        <p:spPr>
          <a:xfrm>
            <a:off x="9145850" y="1769701"/>
            <a:ext cx="1758227" cy="17664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55" name="矩形 54"/>
          <p:cNvSpPr/>
          <p:nvPr/>
        </p:nvSpPr>
        <p:spPr>
          <a:xfrm>
            <a:off x="9145850" y="3536153"/>
            <a:ext cx="1758227" cy="1059871"/>
          </a:xfrm>
          <a:prstGeom prst="rect">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a:p>
            <a:pPr algn="ct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点击添加标题</a:t>
            </a:r>
          </a:p>
        </p:txBody>
      </p:sp>
      <p:grpSp>
        <p:nvGrpSpPr>
          <p:cNvPr id="56" name="组合 55"/>
          <p:cNvGrpSpPr/>
          <p:nvPr/>
        </p:nvGrpSpPr>
        <p:grpSpPr>
          <a:xfrm>
            <a:off x="1761554" y="1981674"/>
            <a:ext cx="632445" cy="816776"/>
            <a:chOff x="3095876" y="2479873"/>
            <a:chExt cx="366231" cy="470769"/>
          </a:xfrm>
        </p:grpSpPr>
        <p:sp>
          <p:nvSpPr>
            <p:cNvPr id="57" name="Freeform 108"/>
            <p:cNvSpPr>
              <a:spLocks/>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1" name="Freeform 64"/>
          <p:cNvSpPr>
            <a:spLocks noEditPoints="1"/>
          </p:cNvSpPr>
          <p:nvPr/>
        </p:nvSpPr>
        <p:spPr bwMode="auto">
          <a:xfrm flipH="1">
            <a:off x="3629251" y="2027479"/>
            <a:ext cx="870644" cy="725165"/>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2" name="组合 61"/>
          <p:cNvGrpSpPr/>
          <p:nvPr/>
        </p:nvGrpSpPr>
        <p:grpSpPr>
          <a:xfrm>
            <a:off x="5779616" y="1992701"/>
            <a:ext cx="543508" cy="794725"/>
            <a:chOff x="5690315" y="3674507"/>
            <a:chExt cx="314729" cy="458061"/>
          </a:xfrm>
        </p:grpSpPr>
        <p:sp>
          <p:nvSpPr>
            <p:cNvPr id="63"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sp>
        <p:nvSpPr>
          <p:cNvPr id="65" name="Freeform 9"/>
          <p:cNvSpPr>
            <a:spLocks/>
          </p:cNvSpPr>
          <p:nvPr/>
        </p:nvSpPr>
        <p:spPr bwMode="auto">
          <a:xfrm flipH="1">
            <a:off x="7586403" y="2105735"/>
            <a:ext cx="903531" cy="56865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477" tIns="44738" rIns="89477" bIns="44738"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nvGrpSpPr>
          <p:cNvPr id="66" name="组合 65"/>
          <p:cNvGrpSpPr/>
          <p:nvPr/>
        </p:nvGrpSpPr>
        <p:grpSpPr>
          <a:xfrm>
            <a:off x="9639840" y="2026610"/>
            <a:ext cx="770253" cy="726907"/>
            <a:chOff x="1784487" y="2486066"/>
            <a:chExt cx="446032" cy="418971"/>
          </a:xfrm>
          <a:solidFill>
            <a:schemeClr val="tx1">
              <a:lumMod val="65000"/>
              <a:lumOff val="35000"/>
            </a:schemeClr>
          </a:solidFill>
        </p:grpSpPr>
        <p:sp>
          <p:nvSpPr>
            <p:cNvPr id="67" name="Freeform 68"/>
            <p:cNvSpPr>
              <a:spLocks/>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8" name="Freeform 69"/>
            <p:cNvSpPr>
              <a:spLocks/>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69" name="Freeform 70"/>
            <p:cNvSpPr>
              <a:spLocks/>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0" name="Freeform 71"/>
            <p:cNvSpPr>
              <a:spLocks/>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1" name="Freeform 72"/>
            <p:cNvSpPr>
              <a:spLocks/>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76">
                <a:defRPr/>
              </a:pPr>
              <a:endParaRPr lang="zh-CN" altLang="en-US" sz="1600">
                <a:solidFill>
                  <a:sysClr val="windowText" lastClr="000000"/>
                </a:solidFill>
                <a:latin typeface="Calibri"/>
                <a:ea typeface="宋体"/>
              </a:endParaRPr>
            </a:p>
          </p:txBody>
        </p:sp>
      </p:grpSp>
      <p:grpSp>
        <p:nvGrpSpPr>
          <p:cNvPr id="73" name="组合 72"/>
          <p:cNvGrpSpPr/>
          <p:nvPr/>
        </p:nvGrpSpPr>
        <p:grpSpPr>
          <a:xfrm>
            <a:off x="1972284" y="3041545"/>
            <a:ext cx="8158175" cy="21197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p>
          </p:txBody>
        </p:sp>
      </p:grpSp>
      <p:sp>
        <p:nvSpPr>
          <p:cNvPr id="80" name="等腰三角形 79"/>
          <p:cNvSpPr/>
          <p:nvPr/>
        </p:nvSpPr>
        <p:spPr>
          <a:xfrm flipV="1">
            <a:off x="1955404" y="4596022"/>
            <a:ext cx="244746"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1" name="等腰三角形 80"/>
          <p:cNvSpPr/>
          <p:nvPr/>
        </p:nvSpPr>
        <p:spPr>
          <a:xfrm flipV="1">
            <a:off x="3942201" y="4596022"/>
            <a:ext cx="244746"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2" name="等腰三角形 81"/>
          <p:cNvSpPr/>
          <p:nvPr/>
        </p:nvSpPr>
        <p:spPr>
          <a:xfrm flipV="1">
            <a:off x="5928999" y="4596022"/>
            <a:ext cx="244746"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3" name="等腰三角形 82"/>
          <p:cNvSpPr/>
          <p:nvPr/>
        </p:nvSpPr>
        <p:spPr>
          <a:xfrm flipV="1">
            <a:off x="7915795" y="4596022"/>
            <a:ext cx="244746"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4" name="等腰三角形 83"/>
          <p:cNvSpPr/>
          <p:nvPr/>
        </p:nvSpPr>
        <p:spPr>
          <a:xfrm flipV="1">
            <a:off x="9902594" y="4596022"/>
            <a:ext cx="244746" cy="211974"/>
          </a:xfrm>
          <a:prstGeom prst="triangl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p>
        </p:txBody>
      </p:sp>
      <p:sp>
        <p:nvSpPr>
          <p:cNvPr id="85" name="TextBox 84"/>
          <p:cNvSpPr txBox="1"/>
          <p:nvPr/>
        </p:nvSpPr>
        <p:spPr>
          <a:xfrm>
            <a:off x="1440382" y="4940195"/>
            <a:ext cx="127479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6" name="TextBox 85"/>
          <p:cNvSpPr txBox="1"/>
          <p:nvPr/>
        </p:nvSpPr>
        <p:spPr>
          <a:xfrm>
            <a:off x="3427179" y="4940195"/>
            <a:ext cx="127479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7" name="TextBox 86"/>
          <p:cNvSpPr txBox="1"/>
          <p:nvPr/>
        </p:nvSpPr>
        <p:spPr>
          <a:xfrm>
            <a:off x="5413978" y="4940195"/>
            <a:ext cx="127479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8" name="TextBox 87"/>
          <p:cNvSpPr txBox="1"/>
          <p:nvPr/>
        </p:nvSpPr>
        <p:spPr>
          <a:xfrm>
            <a:off x="7400775" y="4940195"/>
            <a:ext cx="127479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89" name="TextBox 88"/>
          <p:cNvSpPr txBox="1"/>
          <p:nvPr/>
        </p:nvSpPr>
        <p:spPr>
          <a:xfrm>
            <a:off x="9387571" y="4940195"/>
            <a:ext cx="127479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latin typeface="微软雅黑" pitchFamily="34" charset="-122"/>
                <a:ea typeface="微软雅黑" pitchFamily="34" charset="-122"/>
              </a:rPr>
              <a:t>添加文字</a:t>
            </a:r>
          </a:p>
        </p:txBody>
      </p:sp>
      <p:sp>
        <p:nvSpPr>
          <p:cNvPr id="90" name="矩形 89"/>
          <p:cNvSpPr/>
          <p:nvPr/>
        </p:nvSpPr>
        <p:spPr>
          <a:xfrm>
            <a:off x="1198663" y="5443920"/>
            <a:ext cx="9705417" cy="578162"/>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dirty="0" smtClean="0">
                <a:latin typeface="微软雅黑" pitchFamily="34" charset="-122"/>
                <a:ea typeface="微软雅黑" pitchFamily="34" charset="-122"/>
              </a:rPr>
              <a:t>点击添加标题</a:t>
            </a:r>
            <a:endParaRPr lang="zh-CN" altLang="en-US" dirty="0">
              <a:latin typeface="微软雅黑" pitchFamily="34" charset="-122"/>
              <a:ea typeface="微软雅黑" pitchFamily="34" charset="-122"/>
            </a:endParaRPr>
          </a:p>
        </p:txBody>
      </p:sp>
      <p:sp>
        <p:nvSpPr>
          <p:cNvPr id="92"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2322293095"/>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58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0" y="5286509"/>
            <a:ext cx="9551140"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5" name="Line 43"/>
          <p:cNvSpPr>
            <a:spLocks noChangeShapeType="1"/>
          </p:cNvSpPr>
          <p:nvPr/>
        </p:nvSpPr>
        <p:spPr bwMode="auto">
          <a:xfrm rot="5400000">
            <a:off x="4377574" y="2176393"/>
            <a:ext cx="0" cy="7358907"/>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6" name="Rectangle 6"/>
          <p:cNvSpPr>
            <a:spLocks noChangeArrowheads="1"/>
          </p:cNvSpPr>
          <p:nvPr/>
        </p:nvSpPr>
        <p:spPr bwMode="auto">
          <a:xfrm>
            <a:off x="3699506" y="3445011"/>
            <a:ext cx="5851634" cy="845185"/>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7" name="Line 43"/>
          <p:cNvSpPr>
            <a:spLocks noChangeShapeType="1"/>
          </p:cNvSpPr>
          <p:nvPr/>
        </p:nvSpPr>
        <p:spPr bwMode="auto">
          <a:xfrm rot="16200000" flipH="1">
            <a:off x="6525576" y="2299372"/>
            <a:ext cx="0" cy="336853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8" name="Rectangle 5"/>
          <p:cNvSpPr>
            <a:spLocks noChangeArrowheads="1"/>
          </p:cNvSpPr>
          <p:nvPr/>
        </p:nvSpPr>
        <p:spPr bwMode="auto">
          <a:xfrm rot="5400000">
            <a:off x="7969265" y="4590464"/>
            <a:ext cx="2326033" cy="841250"/>
          </a:xfrm>
          <a:prstGeom prst="rect">
            <a:avLst/>
          </a:prstGeom>
          <a:solidFill>
            <a:srgbClr val="FFFFFF"/>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9" name="Line 44"/>
          <p:cNvSpPr>
            <a:spLocks noChangeShapeType="1"/>
          </p:cNvSpPr>
          <p:nvPr/>
        </p:nvSpPr>
        <p:spPr bwMode="auto">
          <a:xfrm>
            <a:off x="9149954" y="4572515"/>
            <a:ext cx="0" cy="40306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0" name="Rectangle 7"/>
          <p:cNvSpPr>
            <a:spLocks noChangeArrowheads="1"/>
          </p:cNvSpPr>
          <p:nvPr/>
        </p:nvSpPr>
        <p:spPr bwMode="auto">
          <a:xfrm>
            <a:off x="4180219" y="1672967"/>
            <a:ext cx="5370921" cy="850649"/>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endParaRPr lang="zh-CN" altLang="en-US" kern="0" dirty="0">
              <a:solidFill>
                <a:sysClr val="windowText" lastClr="000000"/>
              </a:solidFill>
              <a:ea typeface="微软雅黑" pitchFamily="34" charset="-122"/>
            </a:endParaRPr>
          </a:p>
        </p:txBody>
      </p:sp>
      <p:sp>
        <p:nvSpPr>
          <p:cNvPr id="11" name="Line 43"/>
          <p:cNvSpPr>
            <a:spLocks noChangeShapeType="1"/>
          </p:cNvSpPr>
          <p:nvPr/>
        </p:nvSpPr>
        <p:spPr bwMode="auto">
          <a:xfrm rot="5400000">
            <a:off x="6372760" y="499172"/>
            <a:ext cx="0" cy="3368534"/>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2" name="Rectangle 8"/>
          <p:cNvSpPr>
            <a:spLocks noChangeArrowheads="1"/>
          </p:cNvSpPr>
          <p:nvPr/>
        </p:nvSpPr>
        <p:spPr bwMode="auto">
          <a:xfrm rot="5400000">
            <a:off x="2489864" y="2560955"/>
            <a:ext cx="2617229" cy="841250"/>
          </a:xfrm>
          <a:prstGeom prst="rect">
            <a:avLst/>
          </a:prstGeom>
          <a:solidFill>
            <a:schemeClr val="bg1">
              <a:lumMod val="85000"/>
            </a:schemeClr>
          </a:solidFill>
          <a:ln w="9525">
            <a:solidFill>
              <a:srgbClr val="EAEAEA"/>
            </a:solidFill>
            <a:miter lim="800000"/>
            <a:headEnd/>
            <a:tailEnd/>
          </a:ln>
          <a:extLst/>
        </p:spPr>
        <p:txBody>
          <a:bodyPr wrap="none" lIns="89477" tIns="44738" rIns="89477" bIns="44738" anchor="ctr"/>
          <a:lstStyle/>
          <a:p>
            <a:pPr>
              <a:defRPr/>
            </a:pPr>
            <a:endParaRPr lang="zh-CN" altLang="en-US" kern="0" dirty="0">
              <a:solidFill>
                <a:sysClr val="windowText" lastClr="000000"/>
              </a:solidFill>
              <a:ea typeface="微软雅黑" pitchFamily="34" charset="-122"/>
            </a:endParaRPr>
          </a:p>
        </p:txBody>
      </p:sp>
      <p:sp>
        <p:nvSpPr>
          <p:cNvPr id="13" name="Line 42"/>
          <p:cNvSpPr>
            <a:spLocks noChangeShapeType="1"/>
          </p:cNvSpPr>
          <p:nvPr/>
        </p:nvSpPr>
        <p:spPr bwMode="auto">
          <a:xfrm>
            <a:off x="3779036" y="2749826"/>
            <a:ext cx="0" cy="453520"/>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xmlns="">
                <a:noFill/>
              </a14:hiddenFill>
            </a:ext>
          </a:extLst>
        </p:spPr>
        <p:txBody>
          <a:bodyPr lIns="89477" tIns="44738" rIns="89477" bIns="44738"/>
          <a:lstStyle/>
          <a:p>
            <a:pPr>
              <a:defRPr/>
            </a:pPr>
            <a:endParaRPr lang="zh-CN" altLang="en-US" kern="0" dirty="0">
              <a:solidFill>
                <a:sysClr val="windowText" lastClr="000000"/>
              </a:solidFill>
              <a:ea typeface="微软雅黑" pitchFamily="34" charset="-122"/>
            </a:endParaRPr>
          </a:p>
        </p:txBody>
      </p:sp>
      <p:sp>
        <p:nvSpPr>
          <p:cNvPr id="14" name="Oval 38"/>
          <p:cNvSpPr>
            <a:spLocks noChangeArrowheads="1"/>
          </p:cNvSpPr>
          <p:nvPr/>
        </p:nvSpPr>
        <p:spPr bwMode="auto">
          <a:xfrm>
            <a:off x="8452225" y="1391351"/>
            <a:ext cx="1374464"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a:solidFill>
                  <a:schemeClr val="bg1"/>
                </a:solidFill>
                <a:ea typeface="微软雅黑" pitchFamily="34" charset="-122"/>
              </a:rPr>
              <a:t>起点</a:t>
            </a:r>
          </a:p>
        </p:txBody>
      </p:sp>
      <p:sp>
        <p:nvSpPr>
          <p:cNvPr id="16" name="矩形 15"/>
          <p:cNvSpPr/>
          <p:nvPr/>
        </p:nvSpPr>
        <p:spPr>
          <a:xfrm>
            <a:off x="4714121" y="1723683"/>
            <a:ext cx="3550385"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17" name="Oval 38"/>
          <p:cNvSpPr>
            <a:spLocks noChangeArrowheads="1"/>
          </p:cNvSpPr>
          <p:nvPr/>
        </p:nvSpPr>
        <p:spPr bwMode="auto">
          <a:xfrm>
            <a:off x="3111244" y="1391351"/>
            <a:ext cx="1374464"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第一季度</a:t>
            </a:r>
            <a:endParaRPr lang="zh-CN" altLang="en-US" sz="2000" kern="0" dirty="0">
              <a:solidFill>
                <a:schemeClr val="bg1"/>
              </a:solidFill>
              <a:ea typeface="微软雅黑" pitchFamily="34" charset="-122"/>
            </a:endParaRPr>
          </a:p>
        </p:txBody>
      </p:sp>
      <p:sp>
        <p:nvSpPr>
          <p:cNvPr id="18" name="Oval 38"/>
          <p:cNvSpPr>
            <a:spLocks noChangeArrowheads="1"/>
          </p:cNvSpPr>
          <p:nvPr/>
        </p:nvSpPr>
        <p:spPr bwMode="auto">
          <a:xfrm>
            <a:off x="3111244" y="3168835"/>
            <a:ext cx="1374464"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第二季度</a:t>
            </a:r>
            <a:endParaRPr lang="zh-CN" altLang="en-US" sz="2000" kern="0" dirty="0">
              <a:solidFill>
                <a:schemeClr val="bg1"/>
              </a:solidFill>
              <a:ea typeface="微软雅黑" pitchFamily="34" charset="-122"/>
            </a:endParaRPr>
          </a:p>
        </p:txBody>
      </p:sp>
      <p:sp>
        <p:nvSpPr>
          <p:cNvPr id="19" name="矩形 18"/>
          <p:cNvSpPr/>
          <p:nvPr/>
        </p:nvSpPr>
        <p:spPr>
          <a:xfrm>
            <a:off x="4714121" y="3523883"/>
            <a:ext cx="3550385"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a:t>
            </a:r>
            <a:endParaRPr lang="zh-CN" altLang="en-US" sz="1600" dirty="0">
              <a:latin typeface="微软雅黑" pitchFamily="34" charset="-122"/>
              <a:ea typeface="微软雅黑" pitchFamily="34" charset="-122"/>
            </a:endParaRPr>
          </a:p>
        </p:txBody>
      </p:sp>
      <p:sp>
        <p:nvSpPr>
          <p:cNvPr id="20" name="Oval 38"/>
          <p:cNvSpPr>
            <a:spLocks noChangeArrowheads="1"/>
          </p:cNvSpPr>
          <p:nvPr/>
        </p:nvSpPr>
        <p:spPr bwMode="auto">
          <a:xfrm>
            <a:off x="8462723" y="3168835"/>
            <a:ext cx="1374464"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第三季度</a:t>
            </a:r>
            <a:endParaRPr lang="zh-CN" altLang="en-US" sz="2000" kern="0" dirty="0">
              <a:solidFill>
                <a:schemeClr val="bg1"/>
              </a:solidFill>
              <a:ea typeface="微软雅黑" pitchFamily="34" charset="-122"/>
            </a:endParaRPr>
          </a:p>
        </p:txBody>
      </p:sp>
      <p:sp>
        <p:nvSpPr>
          <p:cNvPr id="21" name="Oval 38"/>
          <p:cNvSpPr>
            <a:spLocks noChangeArrowheads="1"/>
          </p:cNvSpPr>
          <p:nvPr/>
        </p:nvSpPr>
        <p:spPr bwMode="auto">
          <a:xfrm>
            <a:off x="8462723" y="5023648"/>
            <a:ext cx="1374464" cy="1358474"/>
          </a:xfrm>
          <a:prstGeom prst="ellipse">
            <a:avLst/>
          </a:prstGeom>
          <a:solidFill>
            <a:srgbClr val="005DA2"/>
          </a:solidFill>
          <a:ln w="19050">
            <a:noFill/>
            <a:round/>
            <a:headEnd/>
            <a:tailEnd/>
          </a:ln>
        </p:spPr>
        <p:txBody>
          <a:bodyPr wrap="none" lIns="89477" tIns="44738" rIns="89477" bIns="44738" anchor="ctr"/>
          <a:lstStyle/>
          <a:p>
            <a:pPr algn="ctr">
              <a:defRPr/>
            </a:pPr>
            <a:r>
              <a:rPr lang="zh-CN" altLang="en-US" sz="2000" kern="0" dirty="0" smtClean="0">
                <a:solidFill>
                  <a:schemeClr val="bg1"/>
                </a:solidFill>
                <a:ea typeface="微软雅黑" pitchFamily="34" charset="-122"/>
              </a:rPr>
              <a:t>第四季度</a:t>
            </a:r>
            <a:endParaRPr lang="zh-CN" altLang="en-US" sz="2000" kern="0" dirty="0">
              <a:solidFill>
                <a:schemeClr val="bg1"/>
              </a:solidFill>
              <a:ea typeface="微软雅黑" pitchFamily="34" charset="-122"/>
            </a:endParaRPr>
          </a:p>
        </p:txBody>
      </p:sp>
      <p:sp>
        <p:nvSpPr>
          <p:cNvPr id="22" name="矩形 21"/>
          <p:cNvSpPr/>
          <p:nvPr/>
        </p:nvSpPr>
        <p:spPr>
          <a:xfrm>
            <a:off x="1163733" y="5396091"/>
            <a:ext cx="6893295" cy="459757"/>
          </a:xfrm>
          <a:prstGeom prst="rect">
            <a:avLst/>
          </a:prstGeom>
        </p:spPr>
        <p:txBody>
          <a:bodyPr wrap="square" lIns="89477" tIns="44738" rIns="89477" bIns="44738" anchor="ctr">
            <a:spAutoFit/>
          </a:bodyPr>
          <a:lstStyle/>
          <a:p>
            <a:pPr algn="ctr">
              <a:lnSpc>
                <a:spcPct val="150000"/>
              </a:lnSpc>
            </a:pPr>
            <a:r>
              <a:rPr lang="zh-CN" altLang="en-US" sz="1600" dirty="0">
                <a:latin typeface="微软雅黑" pitchFamily="34" charset="-122"/>
                <a:ea typeface="微软雅黑" pitchFamily="34" charset="-122"/>
                <a:cs typeface="华文黑体" pitchFamily="2" charset="-122"/>
              </a:rPr>
              <a:t>点击添加文本点击添加文本点击添加文本点击添加文本</a:t>
            </a:r>
            <a:endParaRPr lang="zh-CN" altLang="en-US" sz="1600" dirty="0">
              <a:latin typeface="微软雅黑" pitchFamily="34" charset="-122"/>
              <a:ea typeface="微软雅黑" pitchFamily="34" charset="-122"/>
            </a:endParaRPr>
          </a:p>
        </p:txBody>
      </p:sp>
      <p:sp>
        <p:nvSpPr>
          <p:cNvPr id="24"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2322293095"/>
      </p:ext>
    </p:extLst>
  </p:cSld>
  <p:clrMapOvr>
    <a:masterClrMapping/>
  </p:clrMapOvr>
  <mc:AlternateContent xmlns:mc="http://schemas.openxmlformats.org/markup-compatibility/2006">
    <mc:Choice xmlns:p14="http://schemas.microsoft.com/office/powerpoint/2010/main" xmlns="" Requires="p14">
      <p:transition spd="slow" p14:dur="1600" advClick="0" advTm="0">
        <p14:gallery dir="l"/>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50"/>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50"/>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50"/>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50"/>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32657" y="3060513"/>
            <a:ext cx="2327365"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32657" y="4566086"/>
            <a:ext cx="2327365"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10642" y="1629595"/>
            <a:ext cx="2632250" cy="1313009"/>
            <a:chOff x="8835092" y="1945063"/>
            <a:chExt cx="2483676" cy="1235726"/>
          </a:xfrm>
        </p:grpSpPr>
        <p:sp>
          <p:nvSpPr>
            <p:cNvPr id="7" name="文本框 11"/>
            <p:cNvSpPr txBox="1"/>
            <p:nvPr/>
          </p:nvSpPr>
          <p:spPr>
            <a:xfrm>
              <a:off x="8835092" y="1945063"/>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8" name="文本框 12"/>
            <p:cNvSpPr txBox="1"/>
            <p:nvPr/>
          </p:nvSpPr>
          <p:spPr>
            <a:xfrm>
              <a:off x="8872836" y="2273941"/>
              <a:ext cx="2445932" cy="906848"/>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9" name="组合 8"/>
          <p:cNvGrpSpPr/>
          <p:nvPr/>
        </p:nvGrpSpPr>
        <p:grpSpPr>
          <a:xfrm>
            <a:off x="500356" y="3136184"/>
            <a:ext cx="2632250" cy="1339862"/>
            <a:chOff x="8835092" y="2033592"/>
            <a:chExt cx="2483676" cy="1260986"/>
          </a:xfrm>
        </p:grpSpPr>
        <p:sp>
          <p:nvSpPr>
            <p:cNvPr id="10" name="文本框 14"/>
            <p:cNvSpPr txBox="1"/>
            <p:nvPr/>
          </p:nvSpPr>
          <p:spPr>
            <a:xfrm>
              <a:off x="8835092" y="2033592"/>
              <a:ext cx="1248229" cy="347590"/>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1" name="文本框 15"/>
            <p:cNvSpPr txBox="1"/>
            <p:nvPr/>
          </p:nvSpPr>
          <p:spPr>
            <a:xfrm>
              <a:off x="8872836" y="2387739"/>
              <a:ext cx="2445932" cy="906839"/>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2" name="组合 11"/>
          <p:cNvGrpSpPr/>
          <p:nvPr/>
        </p:nvGrpSpPr>
        <p:grpSpPr>
          <a:xfrm>
            <a:off x="510639" y="4629295"/>
            <a:ext cx="2645583" cy="1326454"/>
            <a:chOff x="8835092" y="2046239"/>
            <a:chExt cx="2496257" cy="1248378"/>
          </a:xfrm>
        </p:grpSpPr>
        <p:sp>
          <p:nvSpPr>
            <p:cNvPr id="13" name="文本框 17"/>
            <p:cNvSpPr txBox="1"/>
            <p:nvPr/>
          </p:nvSpPr>
          <p:spPr>
            <a:xfrm>
              <a:off x="8835092" y="2046239"/>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4" name="文本框 18"/>
            <p:cNvSpPr txBox="1"/>
            <p:nvPr/>
          </p:nvSpPr>
          <p:spPr>
            <a:xfrm>
              <a:off x="8885416" y="2387769"/>
              <a:ext cx="2445933" cy="906848"/>
            </a:xfrm>
            <a:prstGeom prst="rect">
              <a:avLst/>
            </a:prstGeom>
            <a:noFill/>
          </p:spPr>
          <p:txBody>
            <a:bodyPr wrap="square" rtlCol="0">
              <a:spAutoFit/>
            </a:bodyPr>
            <a:lstStyle/>
            <a:p>
              <a:pPr>
                <a:lnSpc>
                  <a:spcPct val="130000"/>
                </a:lnSpc>
              </a:pPr>
              <a:r>
                <a:rPr lang="zh-CN" altLang="en-US" sz="1400" dirty="0">
                  <a:solidFill>
                    <a:sysClr val="windowText" lastClr="000000"/>
                  </a:solidFill>
                  <a:latin typeface="微软雅黑" pitchFamily="34" charset="-122"/>
                  <a:ea typeface="微软雅黑" pitchFamily="34" charset="-122"/>
                </a:rPr>
                <a:t>您的内容打在这里，或者通过复制您的文本后。您的内容打在这里，或者通过复制您的文</a:t>
              </a:r>
            </a:p>
          </p:txBody>
        </p:sp>
      </p:grpSp>
      <p:grpSp>
        <p:nvGrpSpPr>
          <p:cNvPr id="15" name="组合 14"/>
          <p:cNvGrpSpPr/>
          <p:nvPr/>
        </p:nvGrpSpPr>
        <p:grpSpPr>
          <a:xfrm>
            <a:off x="3463908" y="3908722"/>
            <a:ext cx="2471204" cy="1862210"/>
            <a:chOff x="3474720" y="4038600"/>
            <a:chExt cx="2331720" cy="1752600"/>
          </a:xfrm>
        </p:grpSpPr>
        <p:sp>
          <p:nvSpPr>
            <p:cNvPr id="16" name="文本框 19"/>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7" name="文本框 20"/>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8" name="文本框 21"/>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19" name="矩形 18"/>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effectLst>
                  <a:outerShdw blurRad="41275" dist="20320" dir="1800000" algn="tl" rotWithShape="0">
                    <a:srgbClr val="000000">
                      <a:alpha val="40000"/>
                    </a:srgbClr>
                  </a:outerShdw>
                </a:effectLst>
                <a:latin typeface="微软雅黑" pitchFamily="34" charset="-122"/>
                <a:ea typeface="微软雅黑" pitchFamily="34" charset="-122"/>
              </a:endParaRPr>
            </a:p>
          </p:txBody>
        </p:sp>
        <p:cxnSp>
          <p:nvCxnSpPr>
            <p:cNvPr id="20" name="直接连接符 19"/>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6290449" y="3908722"/>
            <a:ext cx="2471204" cy="1862210"/>
            <a:chOff x="3474720" y="4038600"/>
            <a:chExt cx="2331720" cy="1752600"/>
          </a:xfrm>
        </p:grpSpPr>
        <p:sp>
          <p:nvSpPr>
            <p:cNvPr id="23" name="文本框 30"/>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24" name="文本框 31"/>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25" name="文本框 32"/>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26" name="矩形 25"/>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itchFamily="34" charset="-122"/>
                <a:ea typeface="微软雅黑" pitchFamily="34" charset="-122"/>
              </a:endParaRPr>
            </a:p>
          </p:txBody>
        </p:sp>
        <p:cxnSp>
          <p:nvCxnSpPr>
            <p:cNvPr id="27" name="直接连接符 26"/>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9137180" y="3908722"/>
            <a:ext cx="2471204" cy="1862210"/>
            <a:chOff x="3474720" y="4038600"/>
            <a:chExt cx="2331720" cy="1752600"/>
          </a:xfrm>
        </p:grpSpPr>
        <p:sp>
          <p:nvSpPr>
            <p:cNvPr id="30" name="文本框 37"/>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31" name="文本框 38"/>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32" name="文本框 39"/>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sp>
          <p:nvSpPr>
            <p:cNvPr id="33" name="矩形 32"/>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latin typeface="微软雅黑" pitchFamily="34" charset="-122"/>
                <a:ea typeface="微软雅黑" pitchFamily="34" charset="-122"/>
              </a:endParaRPr>
            </a:p>
          </p:txBody>
        </p:sp>
        <p:cxnSp>
          <p:nvCxnSpPr>
            <p:cNvPr id="34" name="直接连接符 33"/>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3463908" y="1868390"/>
            <a:ext cx="2471204" cy="2040335"/>
            <a:chOff x="3569970" y="1908810"/>
            <a:chExt cx="2331720" cy="1920240"/>
          </a:xfrm>
        </p:grpSpPr>
        <p:sp>
          <p:nvSpPr>
            <p:cNvPr id="37" name="矩形 3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latin typeface="微软雅黑" pitchFamily="34" charset="-122"/>
                <a:ea typeface="微软雅黑" pitchFamily="34" charset="-122"/>
              </a:endParaRPr>
            </a:p>
          </p:txBody>
        </p:sp>
        <p:sp>
          <p:nvSpPr>
            <p:cNvPr id="3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rgbClr val="005DA2"/>
            </a:solidFill>
            <a:ln>
              <a:noFill/>
            </a:ln>
            <a:extLst/>
          </p:spPr>
          <p:txBody>
            <a:bodyPr vert="horz" wrap="square" lIns="91440" tIns="45720" rIns="91440" bIns="45720" numCol="1" anchor="t" anchorCtr="0" compatLnSpc="1">
              <a:prstTxWarp prst="textNoShape">
                <a:avLst/>
              </a:prstTxWarp>
            </a:bodyPr>
            <a:lstStyle/>
            <a:p>
              <a:endParaRPr lang="zh-CN" altLang="en-US" sz="2100">
                <a:latin typeface="微软雅黑" pitchFamily="34" charset="-122"/>
                <a:ea typeface="微软雅黑" pitchFamily="34" charset="-122"/>
              </a:endParaRPr>
            </a:p>
          </p:txBody>
        </p:sp>
        <p:sp>
          <p:nvSpPr>
            <p:cNvPr id="39" name="文本框 47"/>
            <p:cNvSpPr txBox="1"/>
            <p:nvPr/>
          </p:nvSpPr>
          <p:spPr>
            <a:xfrm>
              <a:off x="4111716" y="3381327"/>
              <a:ext cx="1248229" cy="347593"/>
            </a:xfrm>
            <a:prstGeom prst="rect">
              <a:avLst/>
            </a:prstGeom>
            <a:noFill/>
          </p:spPr>
          <p:txBody>
            <a:bodyPr wrap="square" rtlCol="0">
              <a:spAutoFit/>
            </a:bodyPr>
            <a:lstStyle/>
            <a:p>
              <a:pPr algn="ctr"/>
              <a:r>
                <a:rPr lang="zh-CN" altLang="en-US" sz="2700" baseline="-3000" dirty="0">
                  <a:latin typeface="微软雅黑" pitchFamily="34" charset="-122"/>
                  <a:ea typeface="微软雅黑" pitchFamily="34" charset="-122"/>
                </a:rPr>
                <a:t>添加标题</a:t>
              </a:r>
            </a:p>
          </p:txBody>
        </p:sp>
      </p:grpSp>
      <p:grpSp>
        <p:nvGrpSpPr>
          <p:cNvPr id="40" name="组合 39"/>
          <p:cNvGrpSpPr/>
          <p:nvPr/>
        </p:nvGrpSpPr>
        <p:grpSpPr>
          <a:xfrm>
            <a:off x="6306600" y="1868390"/>
            <a:ext cx="2471204" cy="2040335"/>
            <a:chOff x="6252210" y="1908810"/>
            <a:chExt cx="2331720" cy="1920240"/>
          </a:xfrm>
        </p:grpSpPr>
        <p:sp>
          <p:nvSpPr>
            <p:cNvPr id="41" name="矩形 40"/>
            <p:cNvSpPr/>
            <p:nvPr/>
          </p:nvSpPr>
          <p:spPr>
            <a:xfrm>
              <a:off x="6252210" y="1908810"/>
              <a:ext cx="2331720" cy="192024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latin typeface="微软雅黑" pitchFamily="34" charset="-122"/>
                <a:ea typeface="微软雅黑" pitchFamily="34" charset="-122"/>
              </a:endParaRPr>
            </a:p>
          </p:txBody>
        </p:sp>
        <p:sp>
          <p:nvSpPr>
            <p:cNvPr id="42"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a:extLst/>
          </p:spPr>
          <p:txBody>
            <a:bodyPr vert="horz" wrap="square" lIns="91440" tIns="45720" rIns="91440" bIns="45720" numCol="1" anchor="t" anchorCtr="0" compatLnSpc="1">
              <a:prstTxWarp prst="textNoShape">
                <a:avLst/>
              </a:prstTxWarp>
            </a:bodyPr>
            <a:lstStyle/>
            <a:p>
              <a:endParaRPr lang="zh-CN" altLang="en-US" sz="2100">
                <a:latin typeface="微软雅黑" pitchFamily="34" charset="-122"/>
                <a:ea typeface="微软雅黑" pitchFamily="34" charset="-122"/>
              </a:endParaRPr>
            </a:p>
          </p:txBody>
        </p:sp>
        <p:sp>
          <p:nvSpPr>
            <p:cNvPr id="43" name="文本框 48"/>
            <p:cNvSpPr txBox="1"/>
            <p:nvPr/>
          </p:nvSpPr>
          <p:spPr>
            <a:xfrm>
              <a:off x="6793956" y="3381327"/>
              <a:ext cx="1248229" cy="362076"/>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900" dirty="0">
                  <a:solidFill>
                    <a:schemeClr val="bg1"/>
                  </a:solidFill>
                  <a:latin typeface="微软雅黑" pitchFamily="34" charset="-122"/>
                  <a:ea typeface="微软雅黑" pitchFamily="34" charset="-122"/>
                </a:rPr>
                <a:t>添加标题</a:t>
              </a:r>
            </a:p>
          </p:txBody>
        </p:sp>
      </p:grpSp>
      <p:grpSp>
        <p:nvGrpSpPr>
          <p:cNvPr id="44" name="组合 43"/>
          <p:cNvGrpSpPr/>
          <p:nvPr/>
        </p:nvGrpSpPr>
        <p:grpSpPr>
          <a:xfrm>
            <a:off x="9145255" y="1868390"/>
            <a:ext cx="2471204" cy="2040335"/>
            <a:chOff x="9025890" y="1908810"/>
            <a:chExt cx="2331720" cy="1920240"/>
          </a:xfrm>
        </p:grpSpPr>
        <p:sp>
          <p:nvSpPr>
            <p:cNvPr id="45" name="矩形 44"/>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latin typeface="微软雅黑" pitchFamily="34" charset="-122"/>
                <a:ea typeface="微软雅黑" pitchFamily="34" charset="-122"/>
              </a:endParaRPr>
            </a:p>
          </p:txBody>
        </p:sp>
        <p:sp>
          <p:nvSpPr>
            <p:cNvPr id="46"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005DA2"/>
            </a:solidFill>
            <a:ln>
              <a:noFill/>
            </a:ln>
            <a:extLst/>
          </p:spPr>
          <p:txBody>
            <a:bodyPr vert="horz" wrap="square" lIns="91440" tIns="45720" rIns="91440" bIns="45720" numCol="1" anchor="t" anchorCtr="0" compatLnSpc="1">
              <a:prstTxWarp prst="textNoShape">
                <a:avLst/>
              </a:prstTxWarp>
            </a:bodyPr>
            <a:lstStyle/>
            <a:p>
              <a:endParaRPr lang="zh-CN" altLang="en-US" sz="2100">
                <a:latin typeface="微软雅黑" pitchFamily="34" charset="-122"/>
                <a:ea typeface="微软雅黑" pitchFamily="34" charset="-122"/>
              </a:endParaRPr>
            </a:p>
          </p:txBody>
        </p:sp>
        <p:sp>
          <p:nvSpPr>
            <p:cNvPr id="47" name="文本框 49"/>
            <p:cNvSpPr txBox="1"/>
            <p:nvPr/>
          </p:nvSpPr>
          <p:spPr>
            <a:xfrm>
              <a:off x="9567636" y="3381327"/>
              <a:ext cx="1248229" cy="362076"/>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900" dirty="0">
                  <a:solidFill>
                    <a:schemeClr val="tx1"/>
                  </a:solidFill>
                  <a:latin typeface="微软雅黑" pitchFamily="34" charset="-122"/>
                  <a:ea typeface="微软雅黑" pitchFamily="34" charset="-122"/>
                </a:rPr>
                <a:t>添加标题</a:t>
              </a:r>
            </a:p>
          </p:txBody>
        </p:sp>
      </p:grpSp>
      <p:sp>
        <p:nvSpPr>
          <p:cNvPr id="49"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1435763306"/>
      </p:ext>
    </p:extLst>
  </p:cSld>
  <p:clrMapOvr>
    <a:masterClrMapping/>
  </p:clrMapOvr>
  <p:transition spd="slow" advClick="0"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par>
                                <p:cTn id="12" presetID="16" presetClass="entr" presetSubtype="21" fill="hold" nodeType="withEffect">
                                  <p:stCondLst>
                                    <p:cond delay="250"/>
                                  </p:stCondLst>
                                  <p:childTnLst>
                                    <p:set>
                                      <p:cBhvr>
                                        <p:cTn id="13" dur="1" fill="hold">
                                          <p:stCondLst>
                                            <p:cond delay="0"/>
                                          </p:stCondLst>
                                        </p:cTn>
                                        <p:tgtEl>
                                          <p:spTgt spid="44"/>
                                        </p:tgtEl>
                                        <p:attrNameLst>
                                          <p:attrName>style.visibility</p:attrName>
                                        </p:attrNameLst>
                                      </p:cBhvr>
                                      <p:to>
                                        <p:strVal val="visible"/>
                                      </p:to>
                                    </p:set>
                                    <p:animEffect transition="in" filter="barn(inVertical)">
                                      <p:cBhvr>
                                        <p:cTn id="14" dur="500"/>
                                        <p:tgtEl>
                                          <p:spTgt spid="44"/>
                                        </p:tgtEl>
                                      </p:cBhvr>
                                    </p:animEffect>
                                  </p:childTnLst>
                                </p:cTn>
                              </p:par>
                              <p:par>
                                <p:cTn id="15" presetID="16" presetClass="entr" presetSubtype="21" fill="hold" nodeType="withEffect">
                                  <p:stCondLst>
                                    <p:cond delay="25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par>
                                <p:cTn id="18" presetID="16" presetClass="entr" presetSubtype="21" fill="hold" nodeType="withEffect">
                                  <p:stCondLst>
                                    <p:cond delay="1250"/>
                                  </p:stCondLst>
                                  <p:childTnLst>
                                    <p:set>
                                      <p:cBhvr>
                                        <p:cTn id="19" dur="1" fill="hold">
                                          <p:stCondLst>
                                            <p:cond delay="0"/>
                                          </p:stCondLst>
                                        </p:cTn>
                                        <p:tgtEl>
                                          <p:spTgt spid="40"/>
                                        </p:tgtEl>
                                        <p:attrNameLst>
                                          <p:attrName>style.visibility</p:attrName>
                                        </p:attrNameLst>
                                      </p:cBhvr>
                                      <p:to>
                                        <p:strVal val="visible"/>
                                      </p:to>
                                    </p:set>
                                    <p:animEffect transition="in" filter="barn(inVertical)">
                                      <p:cBhvr>
                                        <p:cTn id="20" dur="500"/>
                                        <p:tgtEl>
                                          <p:spTgt spid="40"/>
                                        </p:tgtEl>
                                      </p:cBhvr>
                                    </p:animEffect>
                                  </p:childTnLst>
                                </p:cTn>
                              </p:par>
                              <p:par>
                                <p:cTn id="21" presetID="16" presetClass="entr" presetSubtype="21" fill="hold" nodeType="withEffect">
                                  <p:stCondLst>
                                    <p:cond delay="125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par>
                                <p:cTn id="24" presetID="16" presetClass="entr" presetSubtype="21" fill="hold" nodeType="withEffect">
                                  <p:stCondLst>
                                    <p:cond delay="2250"/>
                                  </p:stCondLst>
                                  <p:childTnLst>
                                    <p:set>
                                      <p:cBhvr>
                                        <p:cTn id="25" dur="1" fill="hold">
                                          <p:stCondLst>
                                            <p:cond delay="0"/>
                                          </p:stCondLst>
                                        </p:cTn>
                                        <p:tgtEl>
                                          <p:spTgt spid="36"/>
                                        </p:tgtEl>
                                        <p:attrNameLst>
                                          <p:attrName>style.visibility</p:attrName>
                                        </p:attrNameLst>
                                      </p:cBhvr>
                                      <p:to>
                                        <p:strVal val="visible"/>
                                      </p:to>
                                    </p:set>
                                    <p:animEffect transition="in" filter="barn(inVertical)">
                                      <p:cBhvr>
                                        <p:cTn id="26" dur="500"/>
                                        <p:tgtEl>
                                          <p:spTgt spid="36"/>
                                        </p:tgtEl>
                                      </p:cBhvr>
                                    </p:animEffect>
                                  </p:childTnLst>
                                </p:cTn>
                              </p:par>
                              <p:par>
                                <p:cTn id="27" presetID="16" presetClass="entr" presetSubtype="21" fill="hold" nodeType="withEffect">
                                  <p:stCondLst>
                                    <p:cond delay="225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par>
                                <p:cTn id="30" presetID="14" presetClass="entr" presetSubtype="10" fill="hold" nodeType="withEffect">
                                  <p:stCondLst>
                                    <p:cond delay="325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par>
                                <p:cTn id="33" presetID="14" presetClass="entr" presetSubtype="10" fill="hold" nodeType="withEffect">
                                  <p:stCondLst>
                                    <p:cond delay="3250"/>
                                  </p:stCondLst>
                                  <p:childTnLst>
                                    <p:set>
                                      <p:cBhvr>
                                        <p:cTn id="34" dur="1" fill="hold">
                                          <p:stCondLst>
                                            <p:cond delay="0"/>
                                          </p:stCondLst>
                                        </p:cTn>
                                        <p:tgtEl>
                                          <p:spTgt spid="4"/>
                                        </p:tgtEl>
                                        <p:attrNameLst>
                                          <p:attrName>style.visibility</p:attrName>
                                        </p:attrNameLst>
                                      </p:cBhvr>
                                      <p:to>
                                        <p:strVal val="visible"/>
                                      </p:to>
                                    </p:set>
                                    <p:animEffect transition="in" filter="randombar(horizontal)">
                                      <p:cBhvr>
                                        <p:cTn id="35" dur="500"/>
                                        <p:tgtEl>
                                          <p:spTgt spid="4"/>
                                        </p:tgtEl>
                                      </p:cBhvr>
                                    </p:animEffect>
                                  </p:childTnLst>
                                </p:cTn>
                              </p:par>
                              <p:par>
                                <p:cTn id="36" presetID="14" presetClass="entr" presetSubtype="10" fill="hold" nodeType="withEffect">
                                  <p:stCondLst>
                                    <p:cond delay="3250"/>
                                  </p:stCondLst>
                                  <p:childTnLst>
                                    <p:set>
                                      <p:cBhvr>
                                        <p:cTn id="37" dur="1" fill="hold">
                                          <p:stCondLst>
                                            <p:cond delay="0"/>
                                          </p:stCondLst>
                                        </p:cTn>
                                        <p:tgtEl>
                                          <p:spTgt spid="5"/>
                                        </p:tgtEl>
                                        <p:attrNameLst>
                                          <p:attrName>style.visibility</p:attrName>
                                        </p:attrNameLst>
                                      </p:cBhvr>
                                      <p:to>
                                        <p:strVal val="visible"/>
                                      </p:to>
                                    </p:set>
                                    <p:animEffect transition="in" filter="randombar(horizontal)">
                                      <p:cBhvr>
                                        <p:cTn id="38" dur="500"/>
                                        <p:tgtEl>
                                          <p:spTgt spid="5"/>
                                        </p:tgtEl>
                                      </p:cBhvr>
                                    </p:animEffect>
                                  </p:childTnLst>
                                </p:cTn>
                              </p:par>
                              <p:par>
                                <p:cTn id="39" presetID="14" presetClass="entr" presetSubtype="10" fill="hold" nodeType="withEffect">
                                  <p:stCondLst>
                                    <p:cond delay="3250"/>
                                  </p:stCondLst>
                                  <p:childTnLst>
                                    <p:set>
                                      <p:cBhvr>
                                        <p:cTn id="40" dur="1" fill="hold">
                                          <p:stCondLst>
                                            <p:cond delay="0"/>
                                          </p:stCondLst>
                                        </p:cTn>
                                        <p:tgtEl>
                                          <p:spTgt spid="9"/>
                                        </p:tgtEl>
                                        <p:attrNameLst>
                                          <p:attrName>style.visibility</p:attrName>
                                        </p:attrNameLst>
                                      </p:cBhvr>
                                      <p:to>
                                        <p:strVal val="visible"/>
                                      </p:to>
                                    </p:set>
                                    <p:animEffect transition="in" filter="randombar(horizontal)">
                                      <p:cBhvr>
                                        <p:cTn id="41" dur="500"/>
                                        <p:tgtEl>
                                          <p:spTgt spid="9"/>
                                        </p:tgtEl>
                                      </p:cBhvr>
                                    </p:animEffect>
                                  </p:childTnLst>
                                </p:cTn>
                              </p:par>
                              <p:par>
                                <p:cTn id="42" presetID="14" presetClass="entr" presetSubtype="10" fill="hold" nodeType="withEffect">
                                  <p:stCondLst>
                                    <p:cond delay="325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67764" y="4721921"/>
            <a:ext cx="1123074"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7" name="TextBox 16"/>
          <p:cNvSpPr txBox="1"/>
          <p:nvPr/>
        </p:nvSpPr>
        <p:spPr>
          <a:xfrm>
            <a:off x="2831297" y="3234306"/>
            <a:ext cx="1591019" cy="923330"/>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r>
              <a:rPr lang="zh-CN" altLang="en-US" sz="1800" dirty="0">
                <a:solidFill>
                  <a:schemeClr val="tx1">
                    <a:lumMod val="85000"/>
                    <a:lumOff val="15000"/>
                  </a:schemeClr>
                </a:solidFill>
                <a:latin typeface="微软雅黑" pitchFamily="34" charset="-122"/>
                <a:ea typeface="微软雅黑" pitchFamily="34" charset="-122"/>
              </a:rPr>
              <a:t>点击添加</a:t>
            </a:r>
            <a:endParaRPr lang="en-US" altLang="zh-CN" sz="1800" dirty="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18" name="TextBox 17"/>
          <p:cNvSpPr txBox="1"/>
          <p:nvPr/>
        </p:nvSpPr>
        <p:spPr>
          <a:xfrm>
            <a:off x="4809925" y="4488034"/>
            <a:ext cx="1123074"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r>
              <a:rPr lang="zh-CN" altLang="en-US" sz="1800" dirty="0">
                <a:solidFill>
                  <a:schemeClr val="tx1">
                    <a:lumMod val="85000"/>
                    <a:lumOff val="15000"/>
                  </a:schemeClr>
                </a:solidFill>
              </a:rPr>
              <a:t>点击添加</a:t>
            </a:r>
            <a:endParaRPr lang="en-US" altLang="zh-CN" sz="1800" dirty="0">
              <a:solidFill>
                <a:schemeClr val="tx1">
                  <a:lumMod val="85000"/>
                  <a:lumOff val="15000"/>
                </a:schemeClr>
              </a:solidFill>
            </a:endParaRPr>
          </a:p>
          <a:p>
            <a:r>
              <a:rPr lang="zh-CN" altLang="en-US" sz="1800" dirty="0">
                <a:solidFill>
                  <a:schemeClr val="tx1">
                    <a:lumMod val="85000"/>
                    <a:lumOff val="15000"/>
                  </a:schemeClr>
                </a:solidFill>
              </a:rPr>
              <a:t>文字</a:t>
            </a:r>
          </a:p>
        </p:txBody>
      </p:sp>
      <p:sp>
        <p:nvSpPr>
          <p:cNvPr id="19" name="TextBox 18"/>
          <p:cNvSpPr txBox="1"/>
          <p:nvPr/>
        </p:nvSpPr>
        <p:spPr>
          <a:xfrm>
            <a:off x="6251758" y="3406546"/>
            <a:ext cx="1591019" cy="646331"/>
          </a:xfrm>
          <a:prstGeom prst="rect">
            <a:avLst/>
          </a:prstGeom>
          <a:noFill/>
        </p:spPr>
        <p:txBody>
          <a:bodyPr wrap="square" rtlCol="0" anchor="ctr">
            <a:spAutoFit/>
          </a:bodyPr>
          <a:lstStyle/>
          <a:p>
            <a:pPr algn="ctr"/>
            <a:r>
              <a:rPr lang="zh-CN" altLang="en-US" sz="1800" dirty="0" smtClean="0">
                <a:solidFill>
                  <a:schemeClr val="tx1">
                    <a:lumMod val="85000"/>
                    <a:lumOff val="15000"/>
                  </a:schemeClr>
                </a:solidFill>
                <a:latin typeface="微软雅黑" pitchFamily="34" charset="-122"/>
                <a:ea typeface="微软雅黑" pitchFamily="34" charset="-122"/>
              </a:rPr>
              <a:t>点击添加</a:t>
            </a:r>
            <a:endParaRPr lang="en-US" altLang="zh-CN" sz="1800" dirty="0" smtClean="0">
              <a:solidFill>
                <a:schemeClr val="tx1">
                  <a:lumMod val="85000"/>
                  <a:lumOff val="15000"/>
                </a:schemeClr>
              </a:solidFill>
              <a:latin typeface="微软雅黑" pitchFamily="34" charset="-122"/>
              <a:ea typeface="微软雅黑" pitchFamily="34" charset="-122"/>
            </a:endParaRPr>
          </a:p>
          <a:p>
            <a:pPr algn="ctr"/>
            <a:r>
              <a:rPr lang="zh-CN" altLang="en-US" sz="1800" dirty="0" smtClean="0">
                <a:solidFill>
                  <a:schemeClr val="tx1">
                    <a:lumMod val="85000"/>
                    <a:lumOff val="15000"/>
                  </a:schemeClr>
                </a:solidFill>
                <a:latin typeface="微软雅黑" pitchFamily="34" charset="-122"/>
                <a:ea typeface="微软雅黑" pitchFamily="34" charset="-122"/>
              </a:rPr>
              <a:t>文字点击</a:t>
            </a:r>
            <a:endParaRPr lang="zh-CN" altLang="en-US" sz="1800" dirty="0">
              <a:solidFill>
                <a:schemeClr val="tx1">
                  <a:lumMod val="85000"/>
                  <a:lumOff val="15000"/>
                </a:schemeClr>
              </a:solidFill>
              <a:latin typeface="微软雅黑" pitchFamily="34" charset="-122"/>
              <a:ea typeface="微软雅黑" pitchFamily="34" charset="-122"/>
            </a:endParaRPr>
          </a:p>
        </p:txBody>
      </p:sp>
      <p:sp>
        <p:nvSpPr>
          <p:cNvPr id="20" name="矩形 19"/>
          <p:cNvSpPr/>
          <p:nvPr/>
        </p:nvSpPr>
        <p:spPr>
          <a:xfrm>
            <a:off x="8604518" y="2493691"/>
            <a:ext cx="2590601" cy="3508653"/>
          </a:xfrm>
          <a:prstGeom prst="rect">
            <a:avLst/>
          </a:prstGeom>
        </p:spPr>
        <p:txBody>
          <a:bodyPr wrap="square">
            <a:spAutoFit/>
          </a:bodyPr>
          <a:lstStyle/>
          <a:p>
            <a:pPr>
              <a:lnSpc>
                <a:spcPct val="150000"/>
              </a:lnSpc>
            </a:pPr>
            <a:r>
              <a:rPr lang="zh-CN" altLang="en-US" sz="2000" b="1" dirty="0" smtClean="0">
                <a:solidFill>
                  <a:srgbClr val="005DA2"/>
                </a:solidFill>
                <a:latin typeface="微软雅黑" pitchFamily="34" charset="-122"/>
                <a:ea typeface="微软雅黑" pitchFamily="34" charset="-122"/>
              </a:rPr>
              <a:t>点击添加小标题</a:t>
            </a:r>
            <a:endParaRPr lang="en-US" altLang="zh-CN" sz="2000" b="1" dirty="0" smtClean="0">
              <a:solidFill>
                <a:srgbClr val="005DA2"/>
              </a:solidFill>
              <a:latin typeface="微软雅黑" pitchFamily="34" charset="-122"/>
              <a:ea typeface="微软雅黑" pitchFamily="34" charset="-122"/>
            </a:endParaRPr>
          </a:p>
          <a:p>
            <a:pPr>
              <a:lnSpc>
                <a:spcPct val="150000"/>
              </a:lnSpc>
            </a:pPr>
            <a:r>
              <a:rPr lang="zh-CN" altLang="en-US" sz="1600" dirty="0" smtClean="0">
                <a:solidFill>
                  <a:schemeClr val="tx1">
                    <a:lumMod val="85000"/>
                    <a:lumOff val="15000"/>
                  </a:schemeClr>
                </a:solidFill>
                <a:latin typeface="微软雅黑" pitchFamily="34" charset="-122"/>
                <a:ea typeface="微软雅黑" pitchFamily="34" charset="-122"/>
              </a:rPr>
              <a:t>您</a:t>
            </a:r>
            <a:r>
              <a:rPr lang="zh-CN" altLang="en-US" sz="1600" dirty="0">
                <a:solidFill>
                  <a:schemeClr val="tx1">
                    <a:lumMod val="85000"/>
                    <a:lumOff val="15000"/>
                  </a:schemeClr>
                </a:solidFill>
                <a:latin typeface="微软雅黑" pitchFamily="34" charset="-122"/>
                <a:ea typeface="微软雅黑" pitchFamily="34" charset="-122"/>
              </a:rPr>
              <a:t>的内容打在这里，或者通过复制您的文本后，在此框中选择粘贴，并选择只保留文字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smtClean="0">
              <a:solidFill>
                <a:schemeClr val="tx1">
                  <a:lumMod val="85000"/>
                  <a:lumOff val="15000"/>
                </a:schemeClr>
              </a:solidFill>
              <a:latin typeface="微软雅黑" pitchFamily="34" charset="-122"/>
              <a:ea typeface="微软雅黑" pitchFamily="34" charset="-122"/>
            </a:endParaRPr>
          </a:p>
          <a:p>
            <a:pPr>
              <a:lnSpc>
                <a:spcPct val="150000"/>
              </a:lnSpc>
            </a:pPr>
            <a:r>
              <a:rPr lang="zh-CN" altLang="en-US" sz="1600" dirty="0">
                <a:solidFill>
                  <a:schemeClr val="tx1">
                    <a:lumMod val="85000"/>
                    <a:lumOff val="15000"/>
                  </a:schemeClr>
                </a:solidFill>
                <a:latin typeface="微软雅黑" pitchFamily="34" charset="-122"/>
                <a:ea typeface="微软雅黑" pitchFamily="34" charset="-122"/>
              </a:rPr>
              <a:t>您的内容打在这里，或者通过复制您的文本后，</a:t>
            </a:r>
            <a:r>
              <a:rPr lang="zh-CN" altLang="en-US" sz="1600" dirty="0" smtClean="0">
                <a:solidFill>
                  <a:schemeClr val="tx1">
                    <a:lumMod val="85000"/>
                    <a:lumOff val="15000"/>
                  </a:schemeClr>
                </a:solidFill>
                <a:latin typeface="微软雅黑" pitchFamily="34" charset="-122"/>
                <a:ea typeface="微软雅黑" pitchFamily="34" charset="-122"/>
              </a:rPr>
              <a:t>在此框</a:t>
            </a:r>
            <a:r>
              <a:rPr lang="zh-CN" altLang="en-US" sz="1600" dirty="0">
                <a:solidFill>
                  <a:schemeClr val="tx1">
                    <a:lumMod val="85000"/>
                    <a:lumOff val="15000"/>
                  </a:schemeClr>
                </a:solidFill>
                <a:latin typeface="微软雅黑" pitchFamily="34" charset="-122"/>
                <a:ea typeface="微软雅黑" pitchFamily="34" charset="-122"/>
              </a:rPr>
              <a:t>中选择粘贴，并选择只保留文字</a:t>
            </a:r>
            <a:r>
              <a:rPr lang="zh-CN" altLang="en-US" sz="1600" dirty="0" smtClean="0">
                <a:solidFill>
                  <a:schemeClr val="tx1">
                    <a:lumMod val="85000"/>
                    <a:lumOff val="15000"/>
                  </a:schemeClr>
                </a:solidFill>
                <a:latin typeface="微软雅黑" pitchFamily="34" charset="-122"/>
                <a:ea typeface="微软雅黑" pitchFamily="34" charset="-122"/>
              </a:rPr>
              <a:t>。</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p:txBody>
      </p:sp>
      <p:sp>
        <p:nvSpPr>
          <p:cNvPr id="21" name="Freeform 4"/>
          <p:cNvSpPr>
            <a:spLocks/>
          </p:cNvSpPr>
          <p:nvPr/>
        </p:nvSpPr>
        <p:spPr bwMode="auto">
          <a:xfrm>
            <a:off x="2451140" y="2542076"/>
            <a:ext cx="2328771"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FFC400"/>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2" name="Freeform 6"/>
          <p:cNvSpPr>
            <a:spLocks/>
          </p:cNvSpPr>
          <p:nvPr/>
        </p:nvSpPr>
        <p:spPr bwMode="auto">
          <a:xfrm>
            <a:off x="4439829" y="3812225"/>
            <a:ext cx="1840700"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005DA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rgbClr val="414455"/>
              </a:solidFill>
              <a:effectLst/>
              <a:uLnTx/>
              <a:uFillTx/>
              <a:latin typeface="微软雅黑" pitchFamily="34" charset="-122"/>
              <a:ea typeface="微软雅黑" pitchFamily="34" charset="-122"/>
            </a:endParaRPr>
          </a:p>
        </p:txBody>
      </p:sp>
      <p:sp>
        <p:nvSpPr>
          <p:cNvPr id="23" name="Freeform 8"/>
          <p:cNvSpPr>
            <a:spLocks/>
          </p:cNvSpPr>
          <p:nvPr/>
        </p:nvSpPr>
        <p:spPr bwMode="auto">
          <a:xfrm>
            <a:off x="914004" y="3990278"/>
            <a:ext cx="2031611"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005DA2"/>
          </a:solidFill>
          <a:ln w="3175" cap="flat" cmpd="sng" algn="ctr">
            <a:noFill/>
            <a:prstDash val="solid"/>
          </a:ln>
          <a:effectLst/>
          <a:ex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4" name="Freeform 6"/>
          <p:cNvSpPr>
            <a:spLocks/>
          </p:cNvSpPr>
          <p:nvPr/>
        </p:nvSpPr>
        <p:spPr bwMode="auto">
          <a:xfrm>
            <a:off x="5924254" y="2615465"/>
            <a:ext cx="2223462"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rgbClr val="FFC400"/>
          </a:solidFill>
          <a:ln w="3175" cap="flat" cmpd="sng" algn="ctr">
            <a:noFill/>
            <a:prstDash val="solid"/>
          </a:ln>
          <a:effectLst/>
          <a:ex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latin typeface="微软雅黑" pitchFamily="34" charset="-122"/>
              <a:ea typeface="微软雅黑" pitchFamily="34" charset="-122"/>
            </a:endParaRPr>
          </a:p>
        </p:txBody>
      </p:sp>
      <p:sp>
        <p:nvSpPr>
          <p:cNvPr id="12" name="矩形 11"/>
          <p:cNvSpPr/>
          <p:nvPr/>
        </p:nvSpPr>
        <p:spPr>
          <a:xfrm>
            <a:off x="4152256" y="1557586"/>
            <a:ext cx="3839901" cy="46365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smtClean="0">
                <a:latin typeface="微软雅黑" pitchFamily="34" charset="-122"/>
                <a:ea typeface="微软雅黑" pitchFamily="34" charset="-122"/>
              </a:rPr>
              <a:t>点击添加小标题</a:t>
            </a:r>
            <a:endParaRPr lang="zh-CN" altLang="en-US" dirty="0">
              <a:latin typeface="微软雅黑" pitchFamily="34" charset="-122"/>
              <a:ea typeface="微软雅黑" pitchFamily="34" charset="-122"/>
            </a:endParaRPr>
          </a:p>
        </p:txBody>
      </p:sp>
      <p:sp>
        <p:nvSpPr>
          <p:cNvPr id="13"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1473563180"/>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a:spLocks/>
          </p:cNvSpPr>
          <p:nvPr/>
        </p:nvSpPr>
        <p:spPr bwMode="gray">
          <a:xfrm flipH="1">
            <a:off x="1201850" y="1321088"/>
            <a:ext cx="4936569"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28014" tIns="85343" rIns="128014" bIns="170686" anchor="b"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5" name="Freeform 9"/>
          <p:cNvSpPr>
            <a:spLocks/>
          </p:cNvSpPr>
          <p:nvPr/>
        </p:nvSpPr>
        <p:spPr bwMode="gray">
          <a:xfrm>
            <a:off x="1201850" y="3930871"/>
            <a:ext cx="4936569" cy="245125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headEnd/>
            <a:tailEnd/>
          </a:ln>
          <a:effectLst/>
        </p:spPr>
        <p:txBody>
          <a:bodyPr lIns="128014" tIns="170686" rIns="128014" bIns="170686" anchor="t" anchorCtr="0"/>
          <a:lstStyle/>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6" name="Freeform 10"/>
          <p:cNvSpPr>
            <a:spLocks/>
          </p:cNvSpPr>
          <p:nvPr/>
        </p:nvSpPr>
        <p:spPr bwMode="gray">
          <a:xfrm>
            <a:off x="6307701" y="3930871"/>
            <a:ext cx="4936569" cy="245125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headEnd/>
            <a:tailEnd/>
          </a:ln>
          <a:effectLst/>
        </p:spPr>
        <p:txBody>
          <a:bodyPr lIns="128014" tIns="170686" rIns="128014" bIns="170686" anchor="t"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7" name="Freeform 8"/>
          <p:cNvSpPr>
            <a:spLocks/>
          </p:cNvSpPr>
          <p:nvPr/>
        </p:nvSpPr>
        <p:spPr bwMode="gray">
          <a:xfrm>
            <a:off x="6307699" y="1321088"/>
            <a:ext cx="4935470"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128014" tIns="85343" rIns="128014" bIns="170686" anchor="b" anchorCtr="0"/>
          <a:lstStyle/>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您的内容打在这里</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或者通过复制您的文本后，在此框中</a:t>
            </a:r>
            <a:endParaRPr lang="en-US" altLang="zh-CN" sz="1600" dirty="0">
              <a:solidFill>
                <a:schemeClr val="tx1">
                  <a:lumMod val="85000"/>
                  <a:lumOff val="15000"/>
                </a:schemeClr>
              </a:solidFill>
              <a:latin typeface="微软雅黑" pitchFamily="34" charset="-122"/>
              <a:ea typeface="微软雅黑" pitchFamily="34" charset="-122"/>
              <a:cs typeface="华文黑体" pitchFamily="2" charset="-122"/>
            </a:endParaRPr>
          </a:p>
          <a:p>
            <a:pPr lvl="0" algn="r"/>
            <a:r>
              <a:rPr lang="zh-CN" altLang="en-US" sz="1600" dirty="0">
                <a:solidFill>
                  <a:schemeClr val="tx1">
                    <a:lumMod val="85000"/>
                    <a:lumOff val="15000"/>
                  </a:schemeClr>
                </a:solidFill>
                <a:latin typeface="微软雅黑" pitchFamily="34" charset="-122"/>
                <a:ea typeface="微软雅黑" pitchFamily="34" charset="-122"/>
                <a:cs typeface="华文黑体" pitchFamily="2" charset="-122"/>
              </a:rPr>
              <a:t>选择粘贴，并选择只保留文字</a:t>
            </a:r>
          </a:p>
        </p:txBody>
      </p:sp>
      <p:sp>
        <p:nvSpPr>
          <p:cNvPr id="8" name="Rectangle 19"/>
          <p:cNvSpPr>
            <a:spLocks noChangeArrowheads="1"/>
          </p:cNvSpPr>
          <p:nvPr/>
        </p:nvSpPr>
        <p:spPr bwMode="gray">
          <a:xfrm>
            <a:off x="1201849" y="5953048"/>
            <a:ext cx="4927631"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9" name="Rectangle 19"/>
          <p:cNvSpPr>
            <a:spLocks noChangeArrowheads="1"/>
          </p:cNvSpPr>
          <p:nvPr/>
        </p:nvSpPr>
        <p:spPr bwMode="gray">
          <a:xfrm>
            <a:off x="6316636" y="5953048"/>
            <a:ext cx="4927631"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endParaRPr lang="de-DE" altLang="zh-CN" sz="1900" b="1" noProof="1">
              <a:solidFill>
                <a:srgbClr val="FFFFFF"/>
              </a:solidFill>
              <a:latin typeface="微软雅黑" pitchFamily="34" charset="-122"/>
              <a:ea typeface="微软雅黑" pitchFamily="34" charset="-122"/>
              <a:cs typeface="Arial" charset="0"/>
            </a:endParaRPr>
          </a:p>
        </p:txBody>
      </p:sp>
      <p:sp>
        <p:nvSpPr>
          <p:cNvPr id="10" name="Rectangle 19"/>
          <p:cNvSpPr>
            <a:spLocks noChangeArrowheads="1"/>
          </p:cNvSpPr>
          <p:nvPr/>
        </p:nvSpPr>
        <p:spPr bwMode="gray">
          <a:xfrm>
            <a:off x="6316636" y="1321087"/>
            <a:ext cx="4927631" cy="429074"/>
          </a:xfrm>
          <a:prstGeom prst="rect">
            <a:avLst/>
          </a:prstGeom>
          <a:solidFill>
            <a:srgbClr val="005DA2"/>
          </a:solidFill>
          <a:ln w="12700">
            <a:noFill/>
            <a:miter lim="800000"/>
            <a:headEnd/>
            <a:tailEnd/>
          </a:ln>
          <a:effectLst/>
        </p:spPr>
        <p:txBody>
          <a:bodyPr lIns="128014" tIns="85343" rIns="128014" bIns="85343" anchor="ctr"/>
          <a:lstStyle/>
          <a:p>
            <a:pPr defTabSz="950258" eaLnBrk="0" hangingPunct="0"/>
            <a:r>
              <a:rPr lang="zh-CN" altLang="en-US" sz="1900" b="1" noProof="1">
                <a:solidFill>
                  <a:srgbClr val="FFFFFF"/>
                </a:solidFill>
                <a:latin typeface="微软雅黑" pitchFamily="34" charset="-122"/>
                <a:ea typeface="微软雅黑" pitchFamily="34" charset="-122"/>
                <a:cs typeface="Arial" charset="0"/>
              </a:rPr>
              <a:t>点击添加标题</a:t>
            </a:r>
          </a:p>
        </p:txBody>
      </p:sp>
      <p:sp>
        <p:nvSpPr>
          <p:cNvPr id="11" name="Rectangle 19"/>
          <p:cNvSpPr>
            <a:spLocks noChangeArrowheads="1"/>
          </p:cNvSpPr>
          <p:nvPr/>
        </p:nvSpPr>
        <p:spPr bwMode="gray">
          <a:xfrm>
            <a:off x="1201849" y="1321087"/>
            <a:ext cx="4927631" cy="429074"/>
          </a:xfrm>
          <a:prstGeom prst="rect">
            <a:avLst/>
          </a:prstGeom>
          <a:solidFill>
            <a:srgbClr val="005DA2"/>
          </a:solidFill>
          <a:ln w="12700">
            <a:noFill/>
            <a:round/>
            <a:headEnd/>
            <a:tailEnd/>
          </a:ln>
          <a:effectLst/>
        </p:spPr>
        <p:txBody>
          <a:bodyPr wrap="none" lIns="108386" tIns="54194" rIns="108386" bIns="54194" anchor="ctr"/>
          <a:lstStyle/>
          <a:p>
            <a:r>
              <a:rPr lang="zh-CN" altLang="en-US" sz="1900" b="1" noProof="1">
                <a:solidFill>
                  <a:schemeClr val="bg1"/>
                </a:solidFill>
                <a:latin typeface="微软雅黑" pitchFamily="34" charset="-122"/>
                <a:ea typeface="微软雅黑" pitchFamily="34" charset="-122"/>
              </a:rPr>
              <a:t>点击添加标题</a:t>
            </a:r>
            <a:endParaRPr lang="de-DE" sz="1900" b="1" noProof="1">
              <a:solidFill>
                <a:schemeClr val="bg1"/>
              </a:solidFill>
              <a:latin typeface="微软雅黑" pitchFamily="34" charset="-122"/>
              <a:ea typeface="微软雅黑" pitchFamily="34" charset="-122"/>
            </a:endParaRPr>
          </a:p>
        </p:txBody>
      </p:sp>
      <p:grpSp>
        <p:nvGrpSpPr>
          <p:cNvPr id="12" name="Gruppieren 43"/>
          <p:cNvGrpSpPr/>
          <p:nvPr/>
        </p:nvGrpSpPr>
        <p:grpSpPr bwMode="gray">
          <a:xfrm>
            <a:off x="5063713" y="2665454"/>
            <a:ext cx="2294711" cy="2311815"/>
            <a:chOff x="2804400" y="1911431"/>
            <a:chExt cx="3535200" cy="3535200"/>
          </a:xfrm>
          <a:solidFill>
            <a:srgbClr val="005DA2"/>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headEnd/>
              <a:tailEnd/>
            </a:ln>
          </p:spPr>
          <p:txBody>
            <a:bodyPr/>
            <a:lstStyle/>
            <a:p>
              <a:endParaRPr lang="de-DE"/>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headEnd/>
              <a:tailEnd/>
            </a:ln>
          </p:spPr>
          <p:txBody>
            <a:bodyPr/>
            <a:lstStyle/>
            <a:p>
              <a:endParaRPr lang="de-DE"/>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p>
          </p:txBody>
        </p:sp>
      </p:grpSp>
      <p:sp>
        <p:nvSpPr>
          <p:cNvPr id="17" name="文本框 2"/>
          <p:cNvSpPr txBox="1"/>
          <p:nvPr/>
        </p:nvSpPr>
        <p:spPr>
          <a:xfrm>
            <a:off x="1129565" y="170270"/>
            <a:ext cx="3286812" cy="523220"/>
          </a:xfrm>
          <a:prstGeom prst="rect">
            <a:avLst/>
          </a:prstGeom>
          <a:noFill/>
        </p:spPr>
        <p:txBody>
          <a:bodyPr wrap="square" rtlCol="0">
            <a:spAutoFit/>
          </a:bodyPr>
          <a:lstStyle/>
          <a:p>
            <a:pPr algn="ctr"/>
            <a:r>
              <a:rPr lang="zh-CN" altLang="en-US" sz="2800" b="1" dirty="0" smtClean="0">
                <a:solidFill>
                  <a:srgbClr val="005DA2"/>
                </a:solidFill>
                <a:latin typeface="微软雅黑" pitchFamily="34" charset="-122"/>
                <a:ea typeface="微软雅黑" pitchFamily="34" charset="-122"/>
              </a:rPr>
              <a:t>点击输入标题内容</a:t>
            </a:r>
            <a:endParaRPr lang="zh-CN" altLang="en-US" sz="2800" b="1" dirty="0">
              <a:solidFill>
                <a:srgbClr val="005DA2"/>
              </a:solidFill>
              <a:latin typeface="微软雅黑" pitchFamily="34" charset="-122"/>
              <a:ea typeface="微软雅黑" pitchFamily="34" charset="-122"/>
            </a:endParaRPr>
          </a:p>
        </p:txBody>
      </p:sp>
    </p:spTree>
    <p:extLst>
      <p:ext uri="{BB962C8B-B14F-4D97-AF65-F5344CB8AC3E}">
        <p14:creationId xmlns:p14="http://schemas.microsoft.com/office/powerpoint/2010/main" xmlns="" val="2121514970"/>
      </p:ext>
    </p:extLst>
  </p:cSld>
  <p:clrMapOvr>
    <a:masterClrMapping/>
  </p:clrMapOvr>
  <mc:AlternateContent xmlns:mc="http://schemas.openxmlformats.org/markup-compatibility/2006">
    <mc:Choice xmlns:p14="http://schemas.microsoft.com/office/powerpoint/2010/main" xmlns="" Requires="p14">
      <p:transition spd="slow" p14:dur="1200" advClick="0" advTm="0">
        <p14:prism/>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1868774" y="1786352"/>
            <a:ext cx="4514277" cy="923362"/>
          </a:xfrm>
          <a:prstGeom prst="rect">
            <a:avLst/>
          </a:prstGeom>
          <a:noFill/>
        </p:spPr>
        <p:txBody>
          <a:bodyPr wrap="square" lIns="91472" tIns="45736" rIns="91472" bIns="45736" rtlCol="0" anchor="ctr">
            <a:spAutoFit/>
          </a:bodyPr>
          <a:lstStyle/>
          <a:p>
            <a:pPr algn="ctr"/>
            <a:r>
              <a:rPr lang="en-US" altLang="zh-CN" sz="5200" b="1" dirty="0" smtClean="0">
                <a:solidFill>
                  <a:srgbClr val="0070C0"/>
                </a:solidFill>
                <a:latin typeface="微软雅黑" panose="020B0503020204020204" pitchFamily="34" charset="-122"/>
                <a:ea typeface="微软雅黑" panose="020B0503020204020204" pitchFamily="34" charset="-122"/>
                <a:cs typeface="Arial" pitchFamily="34" charset="0"/>
              </a:rPr>
              <a:t>THANKS</a:t>
            </a:r>
            <a:r>
              <a:rPr lang="zh-CN" altLang="en-US" sz="5200" b="1" dirty="0" smtClean="0">
                <a:solidFill>
                  <a:srgbClr val="0070C0"/>
                </a:solidFill>
                <a:latin typeface="微软雅黑" panose="020B0503020204020204" pitchFamily="34" charset="-122"/>
                <a:ea typeface="微软雅黑" panose="020B0503020204020204" pitchFamily="34" charset="-122"/>
                <a:cs typeface="Arial" pitchFamily="34" charset="0"/>
              </a:rPr>
              <a:t>！</a:t>
            </a:r>
            <a:endParaRPr lang="zh-CN" altLang="en-US" sz="5200" b="1" dirty="0">
              <a:solidFill>
                <a:srgbClr val="0070C0"/>
              </a:solidFill>
              <a:latin typeface="微软雅黑" panose="020B0503020204020204" pitchFamily="34" charset="-122"/>
              <a:ea typeface="微软雅黑" panose="020B0503020204020204" pitchFamily="34" charset="-122"/>
              <a:cs typeface="Arial" pitchFamily="34" charset="0"/>
            </a:endParaRPr>
          </a:p>
        </p:txBody>
      </p:sp>
      <p:sp>
        <p:nvSpPr>
          <p:cNvPr id="3" name="TextBox 2"/>
          <p:cNvSpPr txBox="1"/>
          <p:nvPr/>
        </p:nvSpPr>
        <p:spPr>
          <a:xfrm>
            <a:off x="2379456" y="2709714"/>
            <a:ext cx="1772800" cy="369364"/>
          </a:xfrm>
          <a:prstGeom prst="rect">
            <a:avLst/>
          </a:prstGeom>
          <a:noFill/>
        </p:spPr>
        <p:txBody>
          <a:bodyPr wrap="square" lIns="91472" tIns="45736" rIns="91472" bIns="45736" rtlCol="0">
            <a:spAutoFit/>
          </a:bodyPr>
          <a:lstStyle/>
          <a:p>
            <a:r>
              <a:rPr lang="zh-CN" altLang="en-US" sz="1800" dirty="0" smtClean="0">
                <a:solidFill>
                  <a:srgbClr val="0070C0"/>
                </a:solidFill>
                <a:latin typeface="微软雅黑" pitchFamily="34" charset="-122"/>
                <a:ea typeface="微软雅黑" pitchFamily="34" charset="-122"/>
              </a:rPr>
              <a:t>汇报人：</a:t>
            </a:r>
            <a:r>
              <a:rPr lang="en-US" altLang="zh-CN" sz="1800" dirty="0">
                <a:solidFill>
                  <a:srgbClr val="0070C0"/>
                </a:solidFill>
                <a:latin typeface="微软雅黑" pitchFamily="34" charset="-122"/>
                <a:ea typeface="微软雅黑" pitchFamily="34" charset="-122"/>
              </a:rPr>
              <a:t>XXX</a:t>
            </a:r>
            <a:endParaRPr lang="zh-CN" altLang="en-US" sz="1800" dirty="0">
              <a:solidFill>
                <a:srgbClr val="0070C0"/>
              </a:solidFill>
              <a:latin typeface="微软雅黑" pitchFamily="34" charset="-122"/>
              <a:ea typeface="微软雅黑" pitchFamily="34" charset="-122"/>
            </a:endParaRPr>
          </a:p>
        </p:txBody>
      </p:sp>
      <p:sp>
        <p:nvSpPr>
          <p:cNvPr id="26" name="TextBox 25"/>
          <p:cNvSpPr txBox="1"/>
          <p:nvPr/>
        </p:nvSpPr>
        <p:spPr>
          <a:xfrm>
            <a:off x="4296178" y="2709714"/>
            <a:ext cx="1583145" cy="369364"/>
          </a:xfrm>
          <a:prstGeom prst="rect">
            <a:avLst/>
          </a:prstGeom>
          <a:noFill/>
        </p:spPr>
        <p:txBody>
          <a:bodyPr wrap="square" lIns="91472" tIns="45736" rIns="91472" bIns="45736" rtlCol="0">
            <a:spAutoFit/>
          </a:bodyPr>
          <a:lstStyle/>
          <a:p>
            <a:r>
              <a:rPr lang="zh-CN" altLang="en-US" sz="1800" dirty="0">
                <a:solidFill>
                  <a:srgbClr val="0070C0"/>
                </a:solidFill>
                <a:latin typeface="微软雅黑" pitchFamily="34" charset="-122"/>
                <a:ea typeface="微软雅黑" pitchFamily="34" charset="-122"/>
              </a:rPr>
              <a:t>部门</a:t>
            </a:r>
            <a:r>
              <a:rPr lang="zh-CN" altLang="en-US" sz="1800" dirty="0" smtClean="0">
                <a:solidFill>
                  <a:srgbClr val="0070C0"/>
                </a:solidFill>
                <a:latin typeface="微软雅黑" pitchFamily="34" charset="-122"/>
                <a:ea typeface="微软雅黑" pitchFamily="34" charset="-122"/>
              </a:rPr>
              <a:t>：</a:t>
            </a:r>
            <a:r>
              <a:rPr lang="en-US" altLang="zh-CN" sz="1800" dirty="0">
                <a:solidFill>
                  <a:srgbClr val="0070C0"/>
                </a:solidFill>
                <a:latin typeface="微软雅黑" pitchFamily="34" charset="-122"/>
                <a:ea typeface="微软雅黑" pitchFamily="34" charset="-122"/>
              </a:rPr>
              <a:t>XXX</a:t>
            </a:r>
            <a:endParaRPr lang="zh-CN" altLang="en-US" sz="1800" dirty="0">
              <a:solidFill>
                <a:srgbClr val="0070C0"/>
              </a:solidFill>
              <a:latin typeface="微软雅黑" pitchFamily="34" charset="-122"/>
              <a:ea typeface="微软雅黑" pitchFamily="34" charset="-122"/>
            </a:endParaRPr>
          </a:p>
        </p:txBody>
      </p:sp>
    </p:spTree>
    <p:extLst>
      <p:ext uri="{BB962C8B-B14F-4D97-AF65-F5344CB8AC3E}">
        <p14:creationId xmlns:p14="http://schemas.microsoft.com/office/powerpoint/2010/main" xmlns="" val="1813668617"/>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iterate type="lt">
                                    <p:tmPct val="40000"/>
                                  </p:iterate>
                                  <p:childTnLst>
                                    <p:set>
                                      <p:cBhvr>
                                        <p:cTn id="6" dur="1" fill="hold">
                                          <p:stCondLst>
                                            <p:cond delay="0"/>
                                          </p:stCondLst>
                                        </p:cTn>
                                        <p:tgtEl>
                                          <p:spTgt spid="23"/>
                                        </p:tgtEl>
                                        <p:attrNameLst>
                                          <p:attrName>style.visibility</p:attrName>
                                        </p:attrNameLst>
                                      </p:cBhvr>
                                      <p:to>
                                        <p:strVal val="visible"/>
                                      </p:to>
                                    </p:set>
                                    <p:anim calcmode="lin" valueType="num">
                                      <p:cBhvr>
                                        <p:cTn id="7" dur="250" fill="hold"/>
                                        <p:tgtEl>
                                          <p:spTgt spid="23"/>
                                        </p:tgtEl>
                                        <p:attrNameLst>
                                          <p:attrName>ppt_x</p:attrName>
                                        </p:attrNameLst>
                                      </p:cBhvr>
                                      <p:tavLst>
                                        <p:tav tm="0">
                                          <p:val>
                                            <p:strVal val="#ppt_x"/>
                                          </p:val>
                                        </p:tav>
                                        <p:tav tm="100000">
                                          <p:val>
                                            <p:strVal val="#ppt_x"/>
                                          </p:val>
                                        </p:tav>
                                      </p:tavLst>
                                    </p:anim>
                                    <p:anim calcmode="lin" valueType="num">
                                      <p:cBhvr>
                                        <p:cTn id="8" dur="250" fill="hold"/>
                                        <p:tgtEl>
                                          <p:spTgt spid="23"/>
                                        </p:tgtEl>
                                        <p:attrNameLst>
                                          <p:attrName>ppt_y</p:attrName>
                                        </p:attrNameLst>
                                      </p:cBhvr>
                                      <p:tavLst>
                                        <p:tav tm="0">
                                          <p:val>
                                            <p:strVal val="#ppt_y-#ppt_h/2"/>
                                          </p:val>
                                        </p:tav>
                                        <p:tav tm="100000">
                                          <p:val>
                                            <p:strVal val="#ppt_y"/>
                                          </p:val>
                                        </p:tav>
                                      </p:tavLst>
                                    </p:anim>
                                    <p:anim calcmode="lin" valueType="num">
                                      <p:cBhvr>
                                        <p:cTn id="9" dur="250" fill="hold"/>
                                        <p:tgtEl>
                                          <p:spTgt spid="23"/>
                                        </p:tgtEl>
                                        <p:attrNameLst>
                                          <p:attrName>ppt_w</p:attrName>
                                        </p:attrNameLst>
                                      </p:cBhvr>
                                      <p:tavLst>
                                        <p:tav tm="0">
                                          <p:val>
                                            <p:strVal val="#ppt_w"/>
                                          </p:val>
                                        </p:tav>
                                        <p:tav tm="100000">
                                          <p:val>
                                            <p:strVal val="#ppt_w"/>
                                          </p:val>
                                        </p:tav>
                                      </p:tavLst>
                                    </p:anim>
                                    <p:anim calcmode="lin" valueType="num">
                                      <p:cBhvr>
                                        <p:cTn id="10" dur="250" fill="hold"/>
                                        <p:tgtEl>
                                          <p:spTgt spid="23"/>
                                        </p:tgtEl>
                                        <p:attrNameLst>
                                          <p:attrName>ppt_h</p:attrName>
                                        </p:attrNameLst>
                                      </p:cBhvr>
                                      <p:tavLst>
                                        <p:tav tm="0">
                                          <p:val>
                                            <p:fltVal val="0"/>
                                          </p:val>
                                        </p:tav>
                                        <p:tav tm="100000">
                                          <p:val>
                                            <p:strVal val="#ppt_h"/>
                                          </p:val>
                                        </p:tav>
                                      </p:tavLst>
                                    </p:anim>
                                  </p:childTnLst>
                                </p:cTn>
                              </p:par>
                            </p:childTnLst>
                          </p:cTn>
                        </p:par>
                        <p:par>
                          <p:cTn id="11" fill="hold">
                            <p:stCondLst>
                              <p:cond delay="850"/>
                            </p:stCondLst>
                            <p:childTnLst>
                              <p:par>
                                <p:cTn id="12" presetID="14" presetClass="entr" presetSubtype="1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randombar(horizontal)">
                                      <p:cBhvr>
                                        <p:cTn id="14" dur="500"/>
                                        <p:tgtEl>
                                          <p:spTgt spid="3"/>
                                        </p:tgtEl>
                                      </p:cBhvr>
                                    </p:animEffect>
                                  </p:childTnLst>
                                </p:cTn>
                              </p:par>
                              <p:par>
                                <p:cTn id="15" presetID="14" presetClass="entr" presetSubtype="10" fill="hold" grpId="0" nodeType="withEffect">
                                  <p:stCondLst>
                                    <p:cond delay="350"/>
                                  </p:stCondLst>
                                  <p:childTnLst>
                                    <p:set>
                                      <p:cBhvr>
                                        <p:cTn id="16" dur="1" fill="hold">
                                          <p:stCondLst>
                                            <p:cond delay="0"/>
                                          </p:stCondLst>
                                        </p:cTn>
                                        <p:tgtEl>
                                          <p:spTgt spid="26"/>
                                        </p:tgtEl>
                                        <p:attrNameLst>
                                          <p:attrName>style.visibility</p:attrName>
                                        </p:attrNameLst>
                                      </p:cBhvr>
                                      <p:to>
                                        <p:strVal val="visible"/>
                                      </p:to>
                                    </p:set>
                                    <p:animEffect transition="in" filter="randombar(horizontal)">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 grpId="0"/>
      <p:bldP spid="2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SLIDE_COUNT" val="4"/>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686</TotalTime>
  <Words>3261</Words>
  <Application>Microsoft Office PowerPoint</Application>
  <PresentationFormat>自定义</PresentationFormat>
  <Paragraphs>462</Paragraphs>
  <Slides>36</Slides>
  <Notes>36</Notes>
  <HiddenSlides>0</HiddenSlides>
  <MMClips>0</MMClips>
  <ScaleCrop>false</ScaleCrop>
  <HeadingPairs>
    <vt:vector size="4" baseType="variant">
      <vt:variant>
        <vt:lpstr>主题</vt:lpstr>
      </vt:variant>
      <vt:variant>
        <vt:i4>1</vt:i4>
      </vt:variant>
      <vt:variant>
        <vt:lpstr>幻灯片标题</vt:lpstr>
      </vt:variant>
      <vt:variant>
        <vt:i4>36</vt:i4>
      </vt:variant>
    </vt:vector>
  </HeadingPairs>
  <TitlesOfParts>
    <vt:vector size="37"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cp:lastModifiedBy>User</cp:lastModifiedBy>
  <cp:revision>86</cp:revision>
  <dcterms:created xsi:type="dcterms:W3CDTF">2014-08-23T07:50:08Z</dcterms:created>
  <dcterms:modified xsi:type="dcterms:W3CDTF">2020-08-27T05:00:34Z</dcterms:modified>
</cp:coreProperties>
</file>