
<file path=[Content_Types].xml><?xml version="1.0" encoding="utf-8"?>
<Types xmlns="http://schemas.openxmlformats.org/package/2006/content-types">
  <Default Extension="jpeg" ContentType="image/jpe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26"/>
  </p:handoutMasterIdLst>
  <p:sldIdLst>
    <p:sldId id="257" r:id="rId4"/>
    <p:sldId id="281" r:id="rId6"/>
    <p:sldId id="258" r:id="rId7"/>
    <p:sldId id="259" r:id="rId8"/>
    <p:sldId id="260" r:id="rId9"/>
    <p:sldId id="262" r:id="rId10"/>
    <p:sldId id="261" r:id="rId11"/>
    <p:sldId id="263" r:id="rId12"/>
    <p:sldId id="264" r:id="rId13"/>
    <p:sldId id="265" r:id="rId14"/>
    <p:sldId id="268" r:id="rId15"/>
    <p:sldId id="266" r:id="rId16"/>
    <p:sldId id="267" r:id="rId17"/>
    <p:sldId id="271" r:id="rId18"/>
    <p:sldId id="270" r:id="rId19"/>
    <p:sldId id="273" r:id="rId20"/>
    <p:sldId id="277" r:id="rId21"/>
    <p:sldId id="301" r:id="rId22"/>
    <p:sldId id="275" r:id="rId23"/>
    <p:sldId id="274" r:id="rId24"/>
    <p:sldId id="305" r:id="rId25"/>
  </p:sldIdLst>
  <p:sldSz cx="12192000"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showGuides="1">
      <p:cViewPr varScale="1">
        <p:scale>
          <a:sx n="84" d="100"/>
          <a:sy n="84" d="100"/>
        </p:scale>
        <p:origin x="180" y="84"/>
      </p:cViewPr>
      <p:guideLst>
        <p:guide orient="horz" pos="2084"/>
        <p:guide pos="3817"/>
      </p:guideLst>
    </p:cSldViewPr>
  </p:slideViewPr>
  <p:notesTextViewPr>
    <p:cViewPr>
      <p:scale>
        <a:sx n="1" d="1"/>
        <a:sy n="1" d="1"/>
      </p:scale>
      <p:origin x="0" y="0"/>
    </p:cViewPr>
  </p:notesTextViewPr>
  <p:sorterViewPr showFormatting="0">
    <p:cViewPr>
      <p:scale>
        <a:sx n="78" d="100"/>
        <a:sy n="78" d="100"/>
      </p:scale>
      <p:origin x="0" y="0"/>
    </p:cViewPr>
  </p:sorter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handoutMaster" Target="handoutMasters/handoutMaster1.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00BF23B0-39BB-48A7-ACCF-26241A2CA067}"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BFDCE900-CC5C-4022-BDF7-A93A48059FE6}" type="slidenum">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幻灯片图像占位符 1"/>
          <p:cNvSpPr>
            <a:spLocks noGrp="1" noRot="1" noChangeAspect="1" noTextEdit="1"/>
          </p:cNvSpPr>
          <p:nvPr>
            <p:ph type="sldImg"/>
          </p:nvPr>
        </p:nvSpPr>
        <p:spPr>
          <a:ln>
            <a:solidFill>
              <a:srgbClr val="000000">
                <a:alpha val="100000"/>
              </a:srgbClr>
            </a:solidFill>
            <a:miter lim="800000"/>
          </a:ln>
        </p:spPr>
      </p:sp>
      <p:sp>
        <p:nvSpPr>
          <p:cNvPr id="4099"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4100"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幻灯片图像占位符 1"/>
          <p:cNvSpPr>
            <a:spLocks noGrp="1" noRot="1" noChangeAspect="1" noTextEdit="1"/>
          </p:cNvSpPr>
          <p:nvPr>
            <p:ph type="sldImg"/>
          </p:nvPr>
        </p:nvSpPr>
        <p:spPr>
          <a:ln>
            <a:solidFill>
              <a:srgbClr val="000000">
                <a:alpha val="100000"/>
              </a:srgbClr>
            </a:solidFill>
            <a:miter lim="800000"/>
          </a:ln>
        </p:spPr>
      </p:sp>
      <p:sp>
        <p:nvSpPr>
          <p:cNvPr id="6147"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6148"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幻灯片图像占位符 1"/>
          <p:cNvSpPr>
            <a:spLocks noGrp="1" noRot="1" noChangeAspect="1" noTextEdit="1"/>
          </p:cNvSpPr>
          <p:nvPr>
            <p:ph type="sldImg"/>
          </p:nvPr>
        </p:nvSpPr>
        <p:spPr>
          <a:ln>
            <a:solidFill>
              <a:srgbClr val="000000">
                <a:alpha val="100000"/>
              </a:srgbClr>
            </a:solidFill>
            <a:miter lim="800000"/>
          </a:ln>
        </p:spPr>
      </p:sp>
      <p:sp>
        <p:nvSpPr>
          <p:cNvPr id="8195"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8196"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幻灯片图像占位符 1"/>
          <p:cNvSpPr>
            <a:spLocks noGrp="1" noRot="1" noChangeAspect="1" noTextEdit="1"/>
          </p:cNvSpPr>
          <p:nvPr>
            <p:ph type="sldImg"/>
          </p:nvPr>
        </p:nvSpPr>
        <p:spPr>
          <a:ln>
            <a:solidFill>
              <a:srgbClr val="000000">
                <a:alpha val="100000"/>
              </a:srgbClr>
            </a:solidFill>
            <a:miter lim="800000"/>
          </a:ln>
        </p:spPr>
      </p:sp>
      <p:sp>
        <p:nvSpPr>
          <p:cNvPr id="10243"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10244"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幻灯片图像占位符 1"/>
          <p:cNvSpPr>
            <a:spLocks noGrp="1" noRot="1" noChangeAspect="1" noTextEdit="1"/>
          </p:cNvSpPr>
          <p:nvPr>
            <p:ph type="sldImg"/>
          </p:nvPr>
        </p:nvSpPr>
        <p:spPr>
          <a:ln>
            <a:solidFill>
              <a:srgbClr val="000000">
                <a:alpha val="100000"/>
              </a:srgbClr>
            </a:solidFill>
            <a:miter lim="800000"/>
          </a:ln>
        </p:spPr>
      </p:sp>
      <p:sp>
        <p:nvSpPr>
          <p:cNvPr id="12291"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12292"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幻灯片图像占位符 1"/>
          <p:cNvSpPr>
            <a:spLocks noGrp="1" noRot="1" noChangeAspect="1" noTextEdit="1"/>
          </p:cNvSpPr>
          <p:nvPr>
            <p:ph type="sldImg"/>
          </p:nvPr>
        </p:nvSpPr>
        <p:spPr>
          <a:ln>
            <a:solidFill>
              <a:srgbClr val="000000">
                <a:alpha val="100000"/>
              </a:srgbClr>
            </a:solidFill>
            <a:miter lim="800000"/>
          </a:ln>
        </p:spPr>
      </p:sp>
      <p:sp>
        <p:nvSpPr>
          <p:cNvPr id="14339"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14340"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幻灯片图像占位符 1"/>
          <p:cNvSpPr>
            <a:spLocks noGrp="1" noRot="1" noChangeAspect="1" noTextEdit="1"/>
          </p:cNvSpPr>
          <p:nvPr>
            <p:ph type="sldImg"/>
          </p:nvPr>
        </p:nvSpPr>
        <p:spPr>
          <a:ln>
            <a:solidFill>
              <a:srgbClr val="000000">
                <a:alpha val="100000"/>
              </a:srgbClr>
            </a:solidFill>
            <a:miter lim="800000"/>
          </a:ln>
        </p:spPr>
      </p:sp>
      <p:sp>
        <p:nvSpPr>
          <p:cNvPr id="16387"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16388"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幻灯片图像占位符 1"/>
          <p:cNvSpPr>
            <a:spLocks noGrp="1" noRot="1" noChangeAspect="1" noTextEdit="1"/>
          </p:cNvSpPr>
          <p:nvPr>
            <p:ph type="sldImg"/>
          </p:nvPr>
        </p:nvSpPr>
        <p:spPr>
          <a:ln>
            <a:solidFill>
              <a:srgbClr val="000000">
                <a:alpha val="100000"/>
              </a:srgbClr>
            </a:solidFill>
            <a:miter lim="800000"/>
          </a:ln>
        </p:spPr>
      </p:sp>
      <p:sp>
        <p:nvSpPr>
          <p:cNvPr id="18435"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18436"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幻灯片图像占位符 1"/>
          <p:cNvSpPr>
            <a:spLocks noGrp="1" noRot="1" noChangeAspect="1" noTextEdit="1"/>
          </p:cNvSpPr>
          <p:nvPr>
            <p:ph type="sldImg"/>
          </p:nvPr>
        </p:nvSpPr>
        <p:spPr>
          <a:ln>
            <a:solidFill>
              <a:srgbClr val="000000">
                <a:alpha val="100000"/>
              </a:srgbClr>
            </a:solidFill>
            <a:miter lim="800000"/>
          </a:ln>
        </p:spPr>
      </p:sp>
      <p:sp>
        <p:nvSpPr>
          <p:cNvPr id="20483"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20484"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幻灯片图像占位符 1"/>
          <p:cNvSpPr>
            <a:spLocks noGrp="1" noRot="1" noChangeAspect="1" noTextEdit="1"/>
          </p:cNvSpPr>
          <p:nvPr>
            <p:ph type="sldImg"/>
          </p:nvPr>
        </p:nvSpPr>
        <p:spPr>
          <a:ln>
            <a:solidFill>
              <a:srgbClr val="000000">
                <a:alpha val="100000"/>
              </a:srgbClr>
            </a:solidFill>
            <a:miter lim="800000"/>
          </a:ln>
        </p:spPr>
      </p:sp>
      <p:sp>
        <p:nvSpPr>
          <p:cNvPr id="22531"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22532"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幻灯片图像占位符 1"/>
          <p:cNvSpPr>
            <a:spLocks noGrp="1" noRot="1" noChangeAspect="1" noTextEdit="1"/>
          </p:cNvSpPr>
          <p:nvPr>
            <p:ph type="sldImg"/>
          </p:nvPr>
        </p:nvSpPr>
        <p:spPr>
          <a:ln>
            <a:solidFill>
              <a:srgbClr val="000000">
                <a:alpha val="100000"/>
              </a:srgbClr>
            </a:solidFill>
            <a:miter lim="800000"/>
          </a:ln>
        </p:spPr>
      </p:sp>
      <p:sp>
        <p:nvSpPr>
          <p:cNvPr id="24579"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24580"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幻灯片图像占位符 1"/>
          <p:cNvSpPr>
            <a:spLocks noGrp="1" noRot="1" noChangeAspect="1" noTextEdit="1"/>
          </p:cNvSpPr>
          <p:nvPr>
            <p:ph type="sldImg"/>
          </p:nvPr>
        </p:nvSpPr>
        <p:spPr>
          <a:ln>
            <a:solidFill>
              <a:srgbClr val="000000">
                <a:alpha val="100000"/>
              </a:srgbClr>
            </a:solidFill>
            <a:miter lim="800000"/>
          </a:ln>
        </p:spPr>
      </p:sp>
      <p:sp>
        <p:nvSpPr>
          <p:cNvPr id="26627"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26628"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幻灯片图像占位符 1"/>
          <p:cNvSpPr>
            <a:spLocks noGrp="1" noRot="1" noChangeAspect="1" noTextEdit="1"/>
          </p:cNvSpPr>
          <p:nvPr>
            <p:ph type="sldImg"/>
          </p:nvPr>
        </p:nvSpPr>
        <p:spPr>
          <a:ln>
            <a:solidFill>
              <a:srgbClr val="000000">
                <a:alpha val="100000"/>
              </a:srgbClr>
            </a:solidFill>
            <a:miter lim="800000"/>
          </a:ln>
        </p:spPr>
      </p:sp>
      <p:sp>
        <p:nvSpPr>
          <p:cNvPr id="28675"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28676"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幻灯片图像占位符 1"/>
          <p:cNvSpPr>
            <a:spLocks noGrp="1" noRot="1" noChangeAspect="1" noTextEdit="1"/>
          </p:cNvSpPr>
          <p:nvPr>
            <p:ph type="sldImg"/>
          </p:nvPr>
        </p:nvSpPr>
        <p:spPr>
          <a:ln>
            <a:solidFill>
              <a:srgbClr val="000000">
                <a:alpha val="100000"/>
              </a:srgbClr>
            </a:solidFill>
            <a:miter lim="800000"/>
          </a:ln>
        </p:spPr>
      </p:sp>
      <p:sp>
        <p:nvSpPr>
          <p:cNvPr id="30723"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30724"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幻灯片图像占位符 1"/>
          <p:cNvSpPr>
            <a:spLocks noGrp="1" noRot="1" noChangeAspect="1" noTextEdit="1"/>
          </p:cNvSpPr>
          <p:nvPr>
            <p:ph type="sldImg"/>
          </p:nvPr>
        </p:nvSpPr>
        <p:spPr>
          <a:ln>
            <a:solidFill>
              <a:srgbClr val="000000">
                <a:alpha val="100000"/>
              </a:srgbClr>
            </a:solidFill>
            <a:miter lim="800000"/>
          </a:ln>
        </p:spPr>
      </p:sp>
      <p:sp>
        <p:nvSpPr>
          <p:cNvPr id="32771"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32772"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幻灯片图像占位符 1"/>
          <p:cNvSpPr>
            <a:spLocks noGrp="1" noRot="1" noChangeAspect="1" noTextEdit="1"/>
          </p:cNvSpPr>
          <p:nvPr>
            <p:ph type="sldImg"/>
          </p:nvPr>
        </p:nvSpPr>
        <p:spPr>
          <a:ln>
            <a:solidFill>
              <a:srgbClr val="000000">
                <a:alpha val="100000"/>
              </a:srgbClr>
            </a:solidFill>
            <a:miter lim="800000"/>
          </a:ln>
        </p:spPr>
      </p:sp>
      <p:sp>
        <p:nvSpPr>
          <p:cNvPr id="34819"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34820"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幻灯片图像占位符 1"/>
          <p:cNvSpPr>
            <a:spLocks noGrp="1" noRot="1" noChangeAspect="1" noTextEdit="1"/>
          </p:cNvSpPr>
          <p:nvPr>
            <p:ph type="sldImg"/>
          </p:nvPr>
        </p:nvSpPr>
        <p:spPr>
          <a:ln>
            <a:solidFill>
              <a:srgbClr val="000000">
                <a:alpha val="100000"/>
              </a:srgbClr>
            </a:solidFill>
            <a:miter lim="800000"/>
          </a:ln>
        </p:spPr>
      </p:sp>
      <p:sp>
        <p:nvSpPr>
          <p:cNvPr id="36867"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36868"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幻灯片图像占位符 1"/>
          <p:cNvSpPr>
            <a:spLocks noGrp="1" noRot="1" noChangeAspect="1" noTextEdit="1"/>
          </p:cNvSpPr>
          <p:nvPr>
            <p:ph type="sldImg"/>
          </p:nvPr>
        </p:nvSpPr>
        <p:spPr>
          <a:ln>
            <a:solidFill>
              <a:srgbClr val="000000">
                <a:alpha val="100000"/>
              </a:srgbClr>
            </a:solidFill>
            <a:miter lim="800000"/>
          </a:ln>
        </p:spPr>
      </p:sp>
      <p:sp>
        <p:nvSpPr>
          <p:cNvPr id="38915"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38916"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幻灯片图像占位符 1"/>
          <p:cNvSpPr>
            <a:spLocks noGrp="1" noRot="1" noChangeAspect="1" noTextEdit="1"/>
          </p:cNvSpPr>
          <p:nvPr>
            <p:ph type="sldImg"/>
          </p:nvPr>
        </p:nvSpPr>
        <p:spPr>
          <a:ln>
            <a:solidFill>
              <a:srgbClr val="000000">
                <a:alpha val="100000"/>
              </a:srgbClr>
            </a:solidFill>
            <a:miter lim="800000"/>
          </a:ln>
        </p:spPr>
      </p:sp>
      <p:sp>
        <p:nvSpPr>
          <p:cNvPr id="40963"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40964"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3010" name="幻灯片图像占位符 1"/>
          <p:cNvSpPr>
            <a:spLocks noGrp="1" noRot="1" noChangeAspect="1" noTextEdit="1"/>
          </p:cNvSpPr>
          <p:nvPr>
            <p:ph type="sldImg"/>
          </p:nvPr>
        </p:nvSpPr>
        <p:spPr>
          <a:ln>
            <a:solidFill>
              <a:srgbClr val="000000">
                <a:alpha val="100000"/>
              </a:srgbClr>
            </a:solidFill>
            <a:miter lim="800000"/>
          </a:ln>
        </p:spPr>
      </p:sp>
      <p:sp>
        <p:nvSpPr>
          <p:cNvPr id="43011"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43012"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幻灯片图像占位符 1"/>
          <p:cNvSpPr>
            <a:spLocks noGrp="1" noRot="1" noChangeAspect="1" noTextEdit="1"/>
          </p:cNvSpPr>
          <p:nvPr>
            <p:ph type="sldImg"/>
          </p:nvPr>
        </p:nvSpPr>
        <p:spPr>
          <a:ln>
            <a:solidFill>
              <a:srgbClr val="000000">
                <a:alpha val="100000"/>
              </a:srgbClr>
            </a:solidFill>
            <a:miter lim="800000"/>
          </a:ln>
        </p:spPr>
      </p:sp>
      <p:sp>
        <p:nvSpPr>
          <p:cNvPr id="4099"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4100"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Calibri" panose="020F0502020204030204"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Calibri" panose="020F0502020204030204"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p>
            <a:pPr lvl="0"/>
            <a:r>
              <a:rPr lang="zh-CN" altLang="zh-CN" dirty="0"/>
              <a:t>单击此处编辑母版标题样式</a:t>
            </a:r>
            <a:endParaRPr lang="zh-CN" altLang="zh-CN" dirty="0"/>
          </a:p>
        </p:txBody>
      </p:sp>
      <p:sp>
        <p:nvSpPr>
          <p:cNvPr id="1027" name="文本占位符 2"/>
          <p:cNvSpPr>
            <a:spLocks noGrp="1"/>
          </p:cNvSpPr>
          <p:nvPr>
            <p:ph type="body" idx="1"/>
          </p:nvPr>
        </p:nvSpPr>
        <p:spPr>
          <a:xfrm>
            <a:off x="838200" y="1825625"/>
            <a:ext cx="10515600" cy="4351338"/>
          </a:xfrm>
          <a:prstGeom prst="rect">
            <a:avLst/>
          </a:prstGeom>
          <a:noFill/>
          <a:ln w="9525">
            <a:noFill/>
          </a:ln>
        </p:spPr>
        <p:txBody>
          <a:bodyPr/>
          <a:p>
            <a:pPr lvl="0"/>
            <a:r>
              <a:rPr lang="zh-CN" altLang="zh-CN" dirty="0"/>
              <a:t>单击此处编辑母版文本样式</a:t>
            </a:r>
            <a:endParaRPr lang="zh-CN" altLang="zh-CN" dirty="0"/>
          </a:p>
          <a:p>
            <a:pPr lvl="1"/>
            <a:r>
              <a:rPr lang="zh-CN" altLang="zh-CN" dirty="0"/>
              <a:t>第二级</a:t>
            </a:r>
            <a:endParaRPr lang="zh-CN" altLang="zh-CN" dirty="0"/>
          </a:p>
          <a:p>
            <a:pPr lvl="2"/>
            <a:r>
              <a:rPr lang="zh-CN" altLang="zh-CN" dirty="0"/>
              <a:t>第三级</a:t>
            </a:r>
            <a:endParaRPr lang="zh-CN" altLang="zh-CN" dirty="0"/>
          </a:p>
          <a:p>
            <a:pPr lvl="3"/>
            <a:r>
              <a:rPr lang="zh-CN" altLang="zh-CN" dirty="0"/>
              <a:t>第四级</a:t>
            </a:r>
            <a:endParaRPr lang="zh-CN" altLang="zh-CN" dirty="0"/>
          </a:p>
          <a:p>
            <a:pPr lvl="4"/>
            <a:r>
              <a:rPr lang="zh-CN" altLang="zh-CN" dirty="0"/>
              <a:t>第五级</a:t>
            </a:r>
            <a:endParaRPr lang="zh-CN" altLang="zh-CN" dirty="0"/>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p:spPr>
        <p:txBody>
          <a:bodyPr vert="horz" wrap="square" lIns="91440" tIns="45720" rIns="91440" bIns="45720" numCol="1" anchor="ctr" anchorCtr="0" compatLnSpc="1"/>
          <a:lstStyle>
            <a:lvl1pPr>
              <a:buFont typeface="Arial" panose="020B0604020202020204" pitchFamily="34" charset="0"/>
              <a:buNone/>
              <a:defRPr sz="1200">
                <a:solidFill>
                  <a:srgbClr val="898989"/>
                </a:solidFill>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p:spPr>
        <p:txBody>
          <a:bodyPr vert="horz" wrap="square" lIns="91440" tIns="45720" rIns="91440" bIns="45720" numCol="1" anchor="ctr" anchorCtr="0" compatLnSpc="1"/>
          <a:lstStyle>
            <a:lvl1pPr algn="ctr">
              <a:buFont typeface="Arial" panose="020B0604020202020204" pitchFamily="34" charset="0"/>
              <a:buNone/>
              <a:defRPr sz="1200">
                <a:solidFill>
                  <a:srgbClr val="898989"/>
                </a:solidFill>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p:spPr>
        <p:txBody>
          <a:bodyPr vert="horz" wrap="square" lIns="91440" tIns="45720" rIns="91440" bIns="45720" numCol="1" anchor="ctr" anchorCtr="0" compatLnSpc="1"/>
          <a:lstStyle>
            <a:lvl1pPr algn="r">
              <a:defRPr sz="120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6pPr>
      <a:lvl7pPr marL="18288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7pPr>
      <a:lvl8pPr marL="22860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8pPr>
      <a:lvl9pPr marL="27432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6pPr>
      <a:lvl7pPr marL="29718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7pPr>
      <a:lvl8pPr marL="34290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8pPr>
      <a:lvl9pPr marL="38862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p>
            <a:pPr lvl="0"/>
            <a:r>
              <a:rPr lang="zh-CN" altLang="zh-CN" dirty="0"/>
              <a:t>单击此处编辑母版标题样式</a:t>
            </a:r>
            <a:endParaRPr lang="zh-CN" altLang="zh-CN" dirty="0"/>
          </a:p>
        </p:txBody>
      </p:sp>
      <p:sp>
        <p:nvSpPr>
          <p:cNvPr id="1027" name="文本占位符 2"/>
          <p:cNvSpPr>
            <a:spLocks noGrp="1"/>
          </p:cNvSpPr>
          <p:nvPr>
            <p:ph type="body" idx="1"/>
          </p:nvPr>
        </p:nvSpPr>
        <p:spPr>
          <a:xfrm>
            <a:off x="838200" y="1825625"/>
            <a:ext cx="10515600" cy="4351338"/>
          </a:xfrm>
          <a:prstGeom prst="rect">
            <a:avLst/>
          </a:prstGeom>
          <a:noFill/>
          <a:ln w="9525">
            <a:noFill/>
          </a:ln>
        </p:spPr>
        <p:txBody>
          <a:bodyPr/>
          <a:p>
            <a:pPr lvl="0"/>
            <a:r>
              <a:rPr lang="zh-CN" altLang="zh-CN" dirty="0"/>
              <a:t>单击此处编辑母版文本样式</a:t>
            </a:r>
            <a:endParaRPr lang="zh-CN" altLang="zh-CN" dirty="0"/>
          </a:p>
          <a:p>
            <a:pPr lvl="1"/>
            <a:r>
              <a:rPr lang="zh-CN" altLang="zh-CN" dirty="0"/>
              <a:t>第二级</a:t>
            </a:r>
            <a:endParaRPr lang="zh-CN" altLang="zh-CN" dirty="0"/>
          </a:p>
          <a:p>
            <a:pPr lvl="2"/>
            <a:r>
              <a:rPr lang="zh-CN" altLang="zh-CN" dirty="0"/>
              <a:t>第三级</a:t>
            </a:r>
            <a:endParaRPr lang="zh-CN" altLang="zh-CN" dirty="0"/>
          </a:p>
          <a:p>
            <a:pPr lvl="3"/>
            <a:r>
              <a:rPr lang="zh-CN" altLang="zh-CN" dirty="0"/>
              <a:t>第四级</a:t>
            </a:r>
            <a:endParaRPr lang="zh-CN" altLang="zh-CN" dirty="0"/>
          </a:p>
          <a:p>
            <a:pPr lvl="4"/>
            <a:r>
              <a:rPr lang="zh-CN" altLang="zh-CN" dirty="0"/>
              <a:t>第五级</a:t>
            </a:r>
            <a:endParaRPr lang="zh-CN" altLang="zh-CN" dirty="0"/>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p:spPr>
        <p:txBody>
          <a:bodyPr vert="horz" wrap="square" lIns="91440" tIns="45720" rIns="91440" bIns="45720" numCol="1" anchor="ctr" anchorCtr="0" compatLnSpc="1"/>
          <a:lstStyle>
            <a:lvl1pPr>
              <a:buFont typeface="Arial" panose="020B0604020202020204" pitchFamily="34" charset="0"/>
              <a:buNone/>
              <a:defRPr sz="1200">
                <a:solidFill>
                  <a:srgbClr val="898989"/>
                </a:solidFill>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1F2B4AE6-E979-43DB-907E-54D06B9098E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p:spPr>
        <p:txBody>
          <a:bodyPr vert="horz" wrap="square" lIns="91440" tIns="45720" rIns="91440" bIns="45720" numCol="1" anchor="ctr" anchorCtr="0" compatLnSpc="1"/>
          <a:lstStyle>
            <a:lvl1pPr algn="ctr">
              <a:buFont typeface="Arial" panose="020B0604020202020204" pitchFamily="34" charset="0"/>
              <a:buNone/>
              <a:defRPr sz="1200">
                <a:solidFill>
                  <a:srgbClr val="898989"/>
                </a:solidFill>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p:spPr>
        <p:txBody>
          <a:bodyPr vert="horz" wrap="square" lIns="91440" tIns="45720" rIns="91440" bIns="45720" numCol="1" anchor="ctr" anchorCtr="0" compatLnSpc="1"/>
          <a:lstStyle>
            <a:lvl1pPr algn="r">
              <a:defRPr sz="120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4E4719A-DE7E-42D4-B815-0BCCA42D36BB}" type="slidenum">
              <a:rPr kumimoji="0" lang="zh-CN" altLang="en-US" sz="1200" b="0" i="0" u="none" strike="noStrike" kern="1200" cap="none" spc="0" normalizeH="0" baseline="0" noProof="0" smtClean="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6pPr>
      <a:lvl7pPr marL="18288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7pPr>
      <a:lvl8pPr marL="22860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8pPr>
      <a:lvl9pPr marL="27432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6pPr>
      <a:lvl7pPr marL="29718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7pPr>
      <a:lvl8pPr marL="34290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8pPr>
      <a:lvl9pPr marL="3886200" indent="-228600" algn="l" rtl="0" fontAlgn="base">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xml"/><Relationship Id="rId2" Type="http://schemas.openxmlformats.org/officeDocument/2006/relationships/image" Target="../media/image3.emf"/><Relationship Id="rId1" Type="http://schemas.openxmlformats.org/officeDocument/2006/relationships/image" Target="../media/image2.e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9" Type="http://schemas.openxmlformats.org/officeDocument/2006/relationships/notesSlide" Target="../notesSlides/notesSlide12.xml"/><Relationship Id="rId8" Type="http://schemas.openxmlformats.org/officeDocument/2006/relationships/slideLayout" Target="../slideLayouts/slideLayout1.xml"/><Relationship Id="rId7" Type="http://schemas.openxmlformats.org/officeDocument/2006/relationships/image" Target="../media/image12.png"/><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image" Target="../media/image16.e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2.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图片1.png323"/>
          <p:cNvPicPr>
            <a:picLocks noChangeAspect="1"/>
          </p:cNvPicPr>
          <p:nvPr/>
        </p:nvPicPr>
        <p:blipFill>
          <a:blip r:embed="rId1"/>
          <a:srcRect b="18914"/>
          <a:stretch>
            <a:fillRect/>
          </a:stretch>
        </p:blipFill>
        <p:spPr>
          <a:xfrm>
            <a:off x="635" y="0"/>
            <a:ext cx="12191365" cy="4638675"/>
          </a:xfrm>
          <a:prstGeom prst="rect">
            <a:avLst/>
          </a:prstGeom>
        </p:spPr>
      </p:pic>
      <p:sp>
        <p:nvSpPr>
          <p:cNvPr id="3076" name="矩形 2"/>
          <p:cNvSpPr/>
          <p:nvPr/>
        </p:nvSpPr>
        <p:spPr>
          <a:xfrm>
            <a:off x="1453833" y="3989070"/>
            <a:ext cx="9283700" cy="1119188"/>
          </a:xfrm>
          <a:prstGeom prst="rect">
            <a:avLst/>
          </a:prstGeom>
          <a:solidFill>
            <a:schemeClr val="bg1"/>
          </a:solidFill>
          <a:ln w="25400" cap="rnd" cmpd="sng">
            <a:solidFill>
              <a:srgbClr val="C0000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chemeClr val="tx1">
                  <a:lumMod val="75000"/>
                  <a:lumOff val="25000"/>
                </a:schemeClr>
              </a:solidFill>
              <a:latin typeface="宋体" panose="02010600030101010101" pitchFamily="2" charset="-122"/>
              <a:sym typeface="宋体" panose="02010600030101010101" pitchFamily="2" charset="-122"/>
            </a:endParaRPr>
          </a:p>
        </p:txBody>
      </p:sp>
      <p:sp>
        <p:nvSpPr>
          <p:cNvPr id="2051" name="文本框 1"/>
          <p:cNvSpPr>
            <a:spLocks noChangeArrowheads="1"/>
          </p:cNvSpPr>
          <p:nvPr/>
        </p:nvSpPr>
        <p:spPr bwMode="auto">
          <a:xfrm>
            <a:off x="1453833" y="4065270"/>
            <a:ext cx="9283700"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6000" b="1" i="0" u="none" strike="noStrike" kern="1200" cap="none" spc="-30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sym typeface="Impact" panose="020B0806030902050204" pitchFamily="34" charset="0"/>
              </a:rPr>
              <a:t>大气简约活动策划方案模板</a:t>
            </a:r>
            <a:endParaRPr kumimoji="0" lang="zh-CN" altLang="en-US" sz="6000" b="1" i="0" u="none" strike="noStrike" kern="1200" cap="none" spc="-30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sym typeface="Impact" panose="020B0806030902050204" pitchFamily="34" charset="0"/>
            </a:endParaRPr>
          </a:p>
        </p:txBody>
      </p:sp>
      <p:sp>
        <p:nvSpPr>
          <p:cNvPr id="3077" name="矩形 3"/>
          <p:cNvSpPr/>
          <p:nvPr/>
        </p:nvSpPr>
        <p:spPr>
          <a:xfrm>
            <a:off x="635" y="4622800"/>
            <a:ext cx="1453515" cy="76200"/>
          </a:xfrm>
          <a:prstGeom prst="rect">
            <a:avLst/>
          </a:prstGeom>
          <a:solidFill>
            <a:srgbClr val="C00000"/>
          </a:solidFill>
          <a:ln w="12700" cap="flat" cmpd="sng">
            <a:solidFill>
              <a:srgbClr val="C0000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078" name="矩形 4"/>
          <p:cNvSpPr/>
          <p:nvPr/>
        </p:nvSpPr>
        <p:spPr>
          <a:xfrm>
            <a:off x="10737850" y="4620895"/>
            <a:ext cx="1454150" cy="76200"/>
          </a:xfrm>
          <a:prstGeom prst="rect">
            <a:avLst/>
          </a:prstGeom>
          <a:solidFill>
            <a:srgbClr val="C00000"/>
          </a:solidFill>
          <a:ln w="12700" cap="flat" cmpd="sng">
            <a:solidFill>
              <a:srgbClr val="C0000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079" name="文本框 9"/>
          <p:cNvSpPr/>
          <p:nvPr/>
        </p:nvSpPr>
        <p:spPr>
          <a:xfrm>
            <a:off x="3395345" y="5281295"/>
            <a:ext cx="5965825" cy="4619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请在该区域内输入活动或市场策划的名称</a:t>
            </a:r>
            <a:endPar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80" name="文本框 10"/>
          <p:cNvSpPr/>
          <p:nvPr/>
        </p:nvSpPr>
        <p:spPr>
          <a:xfrm>
            <a:off x="4847908" y="5959158"/>
            <a:ext cx="2819400" cy="3683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汇报人：</a:t>
            </a:r>
            <a:r>
              <a:rPr lang="en-US" altLang="zh-CN" sz="18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xxx</a:t>
            </a:r>
            <a:r>
              <a:rPr lang="en-US" altLang="zh-CN" sz="18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 </a:t>
            </a:r>
            <a:endParaRPr lang="zh-CN" altLang="en-US" sz="18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文本框 41"/>
          <p:cNvSpPr/>
          <p:nvPr/>
        </p:nvSpPr>
        <p:spPr>
          <a:xfrm>
            <a:off x="1663700" y="885825"/>
            <a:ext cx="1587500" cy="76993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4400"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目录</a:t>
            </a:r>
            <a:endParaRPr lang="zh-CN" altLang="en-US" sz="1800" dirty="0">
              <a:latin typeface="Arial" panose="020B0604020202020204" pitchFamily="34" charset="0"/>
            </a:endParaRPr>
          </a:p>
        </p:txBody>
      </p:sp>
      <p:sp>
        <p:nvSpPr>
          <p:cNvPr id="5123" name="文本框 45"/>
          <p:cNvSpPr/>
          <p:nvPr/>
        </p:nvSpPr>
        <p:spPr>
          <a:xfrm>
            <a:off x="3251200" y="885825"/>
            <a:ext cx="3487738" cy="76993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4400" dirty="0">
                <a:solidFill>
                  <a:srgbClr val="C00000"/>
                </a:solidFill>
                <a:latin typeface="Impact" panose="020B0806030902050204" pitchFamily="34" charset="0"/>
                <a:ea typeface="微软雅黑" panose="020B0503020204020204" pitchFamily="34" charset="-122"/>
                <a:sym typeface="Impact" panose="020B0806030902050204" pitchFamily="34" charset="0"/>
              </a:rPr>
              <a:t>CONTENTS</a:t>
            </a:r>
            <a:endParaRPr lang="zh-CN" altLang="en-US" sz="4400" dirty="0">
              <a:solidFill>
                <a:srgbClr val="C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5124" name="矩形 46"/>
          <p:cNvSpPr/>
          <p:nvPr/>
        </p:nvSpPr>
        <p:spPr>
          <a:xfrm>
            <a:off x="3076575" y="1006475"/>
            <a:ext cx="46038" cy="539750"/>
          </a:xfrm>
          <a:prstGeom prst="rect">
            <a:avLst/>
          </a:prstGeom>
          <a:solidFill>
            <a:srgbClr val="C8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7F7F7F"/>
              </a:solidFill>
              <a:latin typeface="宋体" panose="02010600030101010101" pitchFamily="2" charset="-122"/>
              <a:sym typeface="宋体" panose="02010600030101010101" pitchFamily="2" charset="-122"/>
            </a:endParaRPr>
          </a:p>
        </p:txBody>
      </p:sp>
      <p:grpSp>
        <p:nvGrpSpPr>
          <p:cNvPr id="5125" name="Group 5"/>
          <p:cNvGrpSpPr/>
          <p:nvPr/>
        </p:nvGrpSpPr>
        <p:grpSpPr>
          <a:xfrm>
            <a:off x="1800225" y="1993900"/>
            <a:ext cx="4905375" cy="830263"/>
            <a:chOff x="0" y="0"/>
            <a:chExt cx="7726" cy="1308"/>
          </a:xfrm>
        </p:grpSpPr>
        <p:grpSp>
          <p:nvGrpSpPr>
            <p:cNvPr id="5144" name="Group 6"/>
            <p:cNvGrpSpPr>
              <a:grpSpLocks noChangeAspect="1"/>
            </p:cNvGrpSpPr>
            <p:nvPr/>
          </p:nvGrpSpPr>
          <p:grpSpPr>
            <a:xfrm>
              <a:off x="0" y="192"/>
              <a:ext cx="7727" cy="1116"/>
              <a:chOff x="0" y="0"/>
              <a:chExt cx="7727" cy="1116"/>
            </a:xfrm>
          </p:grpSpPr>
          <p:pic>
            <p:nvPicPr>
              <p:cNvPr id="5147" name="Picture 7"/>
              <p:cNvPicPr>
                <a:picLocks noChangeAspect="1"/>
              </p:cNvPicPr>
              <p:nvPr/>
            </p:nvPicPr>
            <p:blipFill>
              <a:blip r:embed="rId1"/>
              <a:stretch>
                <a:fillRect/>
              </a:stretch>
            </p:blipFill>
            <p:spPr>
              <a:xfrm>
                <a:off x="0" y="0"/>
                <a:ext cx="1372" cy="1117"/>
              </a:xfrm>
              <a:prstGeom prst="rect">
                <a:avLst/>
              </a:prstGeom>
              <a:noFill/>
              <a:ln w="9525">
                <a:noFill/>
              </a:ln>
            </p:spPr>
          </p:pic>
          <p:pic>
            <p:nvPicPr>
              <p:cNvPr id="5148" name="Picture 8"/>
              <p:cNvPicPr>
                <a:picLocks noChangeAspect="1"/>
              </p:cNvPicPr>
              <p:nvPr/>
            </p:nvPicPr>
            <p:blipFill>
              <a:blip r:embed="rId2"/>
              <a:stretch>
                <a:fillRect/>
              </a:stretch>
            </p:blipFill>
            <p:spPr>
              <a:xfrm>
                <a:off x="1483" y="0"/>
                <a:ext cx="6245" cy="976"/>
              </a:xfrm>
              <a:prstGeom prst="rect">
                <a:avLst/>
              </a:prstGeom>
              <a:noFill/>
              <a:ln w="9525">
                <a:noFill/>
              </a:ln>
            </p:spPr>
          </p:pic>
        </p:grpSp>
        <p:sp>
          <p:nvSpPr>
            <p:cNvPr id="5145" name="Text Box 9"/>
            <p:cNvSpPr/>
            <p:nvPr/>
          </p:nvSpPr>
          <p:spPr>
            <a:xfrm>
              <a:off x="304" y="0"/>
              <a:ext cx="800" cy="1296"/>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4800" dirty="0">
                  <a:solidFill>
                    <a:srgbClr val="000000"/>
                  </a:solidFill>
                </a:rPr>
                <a:t>1</a:t>
              </a:r>
              <a:endParaRPr lang="zh-CN" altLang="en-US" sz="1800" dirty="0">
                <a:latin typeface="Arial" panose="020B0604020202020204" pitchFamily="34" charset="0"/>
              </a:endParaRPr>
            </a:p>
          </p:txBody>
        </p:sp>
        <p:sp>
          <p:nvSpPr>
            <p:cNvPr id="5146" name="Text Box 10"/>
            <p:cNvSpPr/>
            <p:nvPr/>
          </p:nvSpPr>
          <p:spPr>
            <a:xfrm>
              <a:off x="1904" y="340"/>
              <a:ext cx="4855" cy="72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000000"/>
                  </a:solidFill>
                  <a:ea typeface="微软雅黑" panose="020B0503020204020204" pitchFamily="34" charset="-122"/>
                </a:rPr>
                <a:t>活动背景</a:t>
              </a:r>
              <a:endParaRPr lang="zh-CN" altLang="en-US" sz="1800" dirty="0">
                <a:latin typeface="Arial" panose="020B0604020202020204" pitchFamily="34" charset="0"/>
              </a:endParaRPr>
            </a:p>
          </p:txBody>
        </p:sp>
      </p:grpSp>
      <p:grpSp>
        <p:nvGrpSpPr>
          <p:cNvPr id="5126" name="Group 11"/>
          <p:cNvGrpSpPr/>
          <p:nvPr/>
        </p:nvGrpSpPr>
        <p:grpSpPr>
          <a:xfrm>
            <a:off x="1800225" y="2908300"/>
            <a:ext cx="4905375" cy="830263"/>
            <a:chOff x="0" y="0"/>
            <a:chExt cx="7726" cy="1308"/>
          </a:xfrm>
        </p:grpSpPr>
        <p:grpSp>
          <p:nvGrpSpPr>
            <p:cNvPr id="5139" name="Group 12"/>
            <p:cNvGrpSpPr>
              <a:grpSpLocks noChangeAspect="1"/>
            </p:cNvGrpSpPr>
            <p:nvPr/>
          </p:nvGrpSpPr>
          <p:grpSpPr>
            <a:xfrm>
              <a:off x="0" y="192"/>
              <a:ext cx="7727" cy="1116"/>
              <a:chOff x="0" y="0"/>
              <a:chExt cx="7727" cy="1116"/>
            </a:xfrm>
          </p:grpSpPr>
          <p:pic>
            <p:nvPicPr>
              <p:cNvPr id="5142" name="Picture 13"/>
              <p:cNvPicPr>
                <a:picLocks noChangeAspect="1"/>
              </p:cNvPicPr>
              <p:nvPr/>
            </p:nvPicPr>
            <p:blipFill>
              <a:blip r:embed="rId1"/>
              <a:stretch>
                <a:fillRect/>
              </a:stretch>
            </p:blipFill>
            <p:spPr>
              <a:xfrm>
                <a:off x="0" y="0"/>
                <a:ext cx="1372" cy="1117"/>
              </a:xfrm>
              <a:prstGeom prst="rect">
                <a:avLst/>
              </a:prstGeom>
              <a:noFill/>
              <a:ln w="9525">
                <a:noFill/>
              </a:ln>
            </p:spPr>
          </p:pic>
          <p:pic>
            <p:nvPicPr>
              <p:cNvPr id="5143" name="Picture 14"/>
              <p:cNvPicPr>
                <a:picLocks noChangeAspect="1"/>
              </p:cNvPicPr>
              <p:nvPr/>
            </p:nvPicPr>
            <p:blipFill>
              <a:blip r:embed="rId2"/>
              <a:stretch>
                <a:fillRect/>
              </a:stretch>
            </p:blipFill>
            <p:spPr>
              <a:xfrm>
                <a:off x="1483" y="0"/>
                <a:ext cx="6245" cy="976"/>
              </a:xfrm>
              <a:prstGeom prst="rect">
                <a:avLst/>
              </a:prstGeom>
              <a:noFill/>
              <a:ln w="9525">
                <a:noFill/>
              </a:ln>
            </p:spPr>
          </p:pic>
        </p:grpSp>
        <p:sp>
          <p:nvSpPr>
            <p:cNvPr id="5140" name="Text Box 15"/>
            <p:cNvSpPr/>
            <p:nvPr/>
          </p:nvSpPr>
          <p:spPr>
            <a:xfrm>
              <a:off x="304" y="0"/>
              <a:ext cx="800" cy="1296"/>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4800" dirty="0">
                  <a:solidFill>
                    <a:srgbClr val="000000"/>
                  </a:solidFill>
                </a:rPr>
                <a:t>2</a:t>
              </a:r>
              <a:endParaRPr lang="zh-CN" altLang="en-US" sz="1800" dirty="0">
                <a:latin typeface="Arial" panose="020B0604020202020204" pitchFamily="34" charset="0"/>
              </a:endParaRPr>
            </a:p>
          </p:txBody>
        </p:sp>
        <p:sp>
          <p:nvSpPr>
            <p:cNvPr id="5141" name="Text Box 16"/>
            <p:cNvSpPr/>
            <p:nvPr/>
          </p:nvSpPr>
          <p:spPr>
            <a:xfrm>
              <a:off x="1904" y="340"/>
              <a:ext cx="4855" cy="72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000000"/>
                  </a:solidFill>
                  <a:ea typeface="微软雅黑" panose="020B0503020204020204" pitchFamily="34" charset="-122"/>
                </a:rPr>
                <a:t>活动目的</a:t>
              </a:r>
              <a:endParaRPr lang="zh-CN" altLang="en-US" sz="1800" dirty="0">
                <a:latin typeface="Arial" panose="020B0604020202020204" pitchFamily="34" charset="0"/>
              </a:endParaRPr>
            </a:p>
          </p:txBody>
        </p:sp>
      </p:grpSp>
      <p:grpSp>
        <p:nvGrpSpPr>
          <p:cNvPr id="5127" name="Group 17"/>
          <p:cNvGrpSpPr/>
          <p:nvPr/>
        </p:nvGrpSpPr>
        <p:grpSpPr>
          <a:xfrm>
            <a:off x="1800225" y="3797300"/>
            <a:ext cx="4905375" cy="830263"/>
            <a:chOff x="0" y="0"/>
            <a:chExt cx="7726" cy="1308"/>
          </a:xfrm>
        </p:grpSpPr>
        <p:grpSp>
          <p:nvGrpSpPr>
            <p:cNvPr id="5134" name="Group 18"/>
            <p:cNvGrpSpPr>
              <a:grpSpLocks noChangeAspect="1"/>
            </p:cNvGrpSpPr>
            <p:nvPr/>
          </p:nvGrpSpPr>
          <p:grpSpPr>
            <a:xfrm>
              <a:off x="0" y="192"/>
              <a:ext cx="7727" cy="1116"/>
              <a:chOff x="0" y="0"/>
              <a:chExt cx="7727" cy="1116"/>
            </a:xfrm>
          </p:grpSpPr>
          <p:pic>
            <p:nvPicPr>
              <p:cNvPr id="5137" name="Picture 19"/>
              <p:cNvPicPr>
                <a:picLocks noChangeAspect="1"/>
              </p:cNvPicPr>
              <p:nvPr/>
            </p:nvPicPr>
            <p:blipFill>
              <a:blip r:embed="rId1"/>
              <a:stretch>
                <a:fillRect/>
              </a:stretch>
            </p:blipFill>
            <p:spPr>
              <a:xfrm>
                <a:off x="0" y="0"/>
                <a:ext cx="1372" cy="1117"/>
              </a:xfrm>
              <a:prstGeom prst="rect">
                <a:avLst/>
              </a:prstGeom>
              <a:noFill/>
              <a:ln w="9525">
                <a:noFill/>
              </a:ln>
            </p:spPr>
          </p:pic>
          <p:pic>
            <p:nvPicPr>
              <p:cNvPr id="5138" name="Picture 20"/>
              <p:cNvPicPr>
                <a:picLocks noChangeAspect="1"/>
              </p:cNvPicPr>
              <p:nvPr/>
            </p:nvPicPr>
            <p:blipFill>
              <a:blip r:embed="rId2"/>
              <a:stretch>
                <a:fillRect/>
              </a:stretch>
            </p:blipFill>
            <p:spPr>
              <a:xfrm>
                <a:off x="1483" y="0"/>
                <a:ext cx="6245" cy="976"/>
              </a:xfrm>
              <a:prstGeom prst="rect">
                <a:avLst/>
              </a:prstGeom>
              <a:noFill/>
              <a:ln w="9525">
                <a:noFill/>
              </a:ln>
            </p:spPr>
          </p:pic>
        </p:grpSp>
        <p:sp>
          <p:nvSpPr>
            <p:cNvPr id="5135" name="Text Box 21"/>
            <p:cNvSpPr/>
            <p:nvPr/>
          </p:nvSpPr>
          <p:spPr>
            <a:xfrm>
              <a:off x="304" y="0"/>
              <a:ext cx="800" cy="1296"/>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4800" dirty="0">
                  <a:solidFill>
                    <a:srgbClr val="000000"/>
                  </a:solidFill>
                </a:rPr>
                <a:t>3</a:t>
              </a:r>
              <a:endParaRPr lang="zh-CN" altLang="en-US" sz="1800" dirty="0">
                <a:latin typeface="Arial" panose="020B0604020202020204" pitchFamily="34" charset="0"/>
              </a:endParaRPr>
            </a:p>
          </p:txBody>
        </p:sp>
        <p:sp>
          <p:nvSpPr>
            <p:cNvPr id="5136" name="Text Box 22"/>
            <p:cNvSpPr/>
            <p:nvPr/>
          </p:nvSpPr>
          <p:spPr>
            <a:xfrm>
              <a:off x="1904" y="340"/>
              <a:ext cx="4855" cy="72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000000"/>
                  </a:solidFill>
                  <a:ea typeface="微软雅黑" panose="020B0503020204020204" pitchFamily="34" charset="-122"/>
                </a:rPr>
                <a:t>活动详情</a:t>
              </a:r>
              <a:endParaRPr lang="zh-CN" altLang="en-US" sz="1800" dirty="0">
                <a:latin typeface="Arial" panose="020B0604020202020204" pitchFamily="34" charset="0"/>
              </a:endParaRPr>
            </a:p>
          </p:txBody>
        </p:sp>
      </p:grpSp>
      <p:grpSp>
        <p:nvGrpSpPr>
          <p:cNvPr id="5128" name="Group 23"/>
          <p:cNvGrpSpPr/>
          <p:nvPr/>
        </p:nvGrpSpPr>
        <p:grpSpPr>
          <a:xfrm>
            <a:off x="1800225" y="4749800"/>
            <a:ext cx="4905375" cy="830263"/>
            <a:chOff x="0" y="0"/>
            <a:chExt cx="7726" cy="1308"/>
          </a:xfrm>
        </p:grpSpPr>
        <p:grpSp>
          <p:nvGrpSpPr>
            <p:cNvPr id="5129" name="Group 24"/>
            <p:cNvGrpSpPr>
              <a:grpSpLocks noChangeAspect="1"/>
            </p:cNvGrpSpPr>
            <p:nvPr/>
          </p:nvGrpSpPr>
          <p:grpSpPr>
            <a:xfrm>
              <a:off x="0" y="192"/>
              <a:ext cx="7727" cy="1116"/>
              <a:chOff x="0" y="0"/>
              <a:chExt cx="7727" cy="1116"/>
            </a:xfrm>
          </p:grpSpPr>
          <p:pic>
            <p:nvPicPr>
              <p:cNvPr id="5132" name="Picture 25"/>
              <p:cNvPicPr>
                <a:picLocks noChangeAspect="1"/>
              </p:cNvPicPr>
              <p:nvPr/>
            </p:nvPicPr>
            <p:blipFill>
              <a:blip r:embed="rId1"/>
              <a:stretch>
                <a:fillRect/>
              </a:stretch>
            </p:blipFill>
            <p:spPr>
              <a:xfrm>
                <a:off x="0" y="0"/>
                <a:ext cx="1372" cy="1117"/>
              </a:xfrm>
              <a:prstGeom prst="rect">
                <a:avLst/>
              </a:prstGeom>
              <a:noFill/>
              <a:ln w="9525">
                <a:noFill/>
              </a:ln>
            </p:spPr>
          </p:pic>
          <p:pic>
            <p:nvPicPr>
              <p:cNvPr id="5133" name="Picture 26"/>
              <p:cNvPicPr>
                <a:picLocks noChangeAspect="1"/>
              </p:cNvPicPr>
              <p:nvPr/>
            </p:nvPicPr>
            <p:blipFill>
              <a:blip r:embed="rId2"/>
              <a:stretch>
                <a:fillRect/>
              </a:stretch>
            </p:blipFill>
            <p:spPr>
              <a:xfrm>
                <a:off x="1483" y="0"/>
                <a:ext cx="6245" cy="976"/>
              </a:xfrm>
              <a:prstGeom prst="rect">
                <a:avLst/>
              </a:prstGeom>
              <a:noFill/>
              <a:ln w="9525">
                <a:noFill/>
              </a:ln>
            </p:spPr>
          </p:pic>
        </p:grpSp>
        <p:sp>
          <p:nvSpPr>
            <p:cNvPr id="5130" name="Text Box 27"/>
            <p:cNvSpPr/>
            <p:nvPr/>
          </p:nvSpPr>
          <p:spPr>
            <a:xfrm>
              <a:off x="304" y="0"/>
              <a:ext cx="800" cy="1296"/>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4800" dirty="0">
                  <a:solidFill>
                    <a:srgbClr val="000000"/>
                  </a:solidFill>
                </a:rPr>
                <a:t>4</a:t>
              </a:r>
              <a:endParaRPr lang="zh-CN" altLang="en-US" sz="1800" dirty="0">
                <a:latin typeface="Arial" panose="020B0604020202020204" pitchFamily="34" charset="0"/>
              </a:endParaRPr>
            </a:p>
          </p:txBody>
        </p:sp>
        <p:sp>
          <p:nvSpPr>
            <p:cNvPr id="5131" name="Text Box 28"/>
            <p:cNvSpPr/>
            <p:nvPr/>
          </p:nvSpPr>
          <p:spPr>
            <a:xfrm>
              <a:off x="1904" y="340"/>
              <a:ext cx="4855" cy="72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000000"/>
                  </a:solidFill>
                  <a:ea typeface="微软雅黑" panose="020B0503020204020204" pitchFamily="34" charset="-122"/>
                </a:rPr>
                <a:t>安排及预算</a:t>
              </a:r>
              <a:endParaRPr lang="zh-CN" altLang="en-US" sz="1800" dirty="0">
                <a:latin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矩形 5"/>
          <p:cNvSpPr/>
          <p:nvPr/>
        </p:nvSpPr>
        <p:spPr>
          <a:xfrm>
            <a:off x="-92075" y="2844800"/>
            <a:ext cx="12379325" cy="1052513"/>
          </a:xfrm>
          <a:prstGeom prst="rect">
            <a:avLst/>
          </a:prstGeom>
          <a:solidFill>
            <a:srgbClr val="757070">
              <a:alpha val="50195"/>
            </a:srgbClr>
          </a:solidFill>
          <a:ln w="38100" cap="flat" cmpd="sng">
            <a:solidFill>
              <a:srgbClr val="75707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nvGrpSpPr>
          <p:cNvPr id="7171" name="组合 26"/>
          <p:cNvGrpSpPr/>
          <p:nvPr/>
        </p:nvGrpSpPr>
        <p:grpSpPr>
          <a:xfrm>
            <a:off x="-92075" y="2354263"/>
            <a:ext cx="12379325" cy="1543050"/>
            <a:chOff x="0" y="0"/>
            <a:chExt cx="12382501" cy="1543050"/>
          </a:xfrm>
        </p:grpSpPr>
        <p:sp>
          <p:nvSpPr>
            <p:cNvPr id="7175" name="矩形 4"/>
            <p:cNvSpPr/>
            <p:nvPr/>
          </p:nvSpPr>
          <p:spPr>
            <a:xfrm>
              <a:off x="0" y="44453"/>
              <a:ext cx="12382501" cy="1367971"/>
            </a:xfrm>
            <a:prstGeom prst="rect">
              <a:avLst/>
            </a:prstGeom>
            <a:solidFill>
              <a:srgbClr val="757070">
                <a:alpha val="50195"/>
              </a:srgbClr>
            </a:solidFill>
            <a:ln w="38100" cap="flat" cmpd="sng">
              <a:solidFill>
                <a:srgbClr val="75707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7176" name="矩形 6"/>
            <p:cNvSpPr/>
            <p:nvPr/>
          </p:nvSpPr>
          <p:spPr>
            <a:xfrm>
              <a:off x="1" y="0"/>
              <a:ext cx="12382500" cy="1543050"/>
            </a:xfrm>
            <a:prstGeom prst="rect">
              <a:avLst/>
            </a:prstGeom>
            <a:solidFill>
              <a:srgbClr val="D8D8D8"/>
            </a:solidFill>
            <a:ln w="19050" cap="flat" cmpd="sng">
              <a:solidFill>
                <a:srgbClr val="FFFFFF"/>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7177" name="文本框 9"/>
            <p:cNvSpPr/>
            <p:nvPr/>
          </p:nvSpPr>
          <p:spPr>
            <a:xfrm>
              <a:off x="3936774" y="448359"/>
              <a:ext cx="5515428" cy="64633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600"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活动背景</a:t>
              </a:r>
              <a:endParaRPr lang="zh-CN" altLang="en-US" sz="3600"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7172" name="折角形 18"/>
          <p:cNvSpPr/>
          <p:nvPr/>
        </p:nvSpPr>
        <p:spPr>
          <a:xfrm rot="10800000">
            <a:off x="1368425" y="1728788"/>
            <a:ext cx="1797050" cy="2359025"/>
          </a:xfrm>
          <a:prstGeom prst="foldedCorner">
            <a:avLst>
              <a:gd name="adj" fmla="val 35148"/>
            </a:avLst>
          </a:prstGeom>
          <a:gradFill rotWithShape="1">
            <a:gsLst>
              <a:gs pos="0">
                <a:srgbClr val="FAFAFA">
                  <a:alpha val="100000"/>
                </a:srgbClr>
              </a:gs>
              <a:gs pos="73999">
                <a:srgbClr val="D6D6D6">
                  <a:alpha val="100000"/>
                </a:srgbClr>
              </a:gs>
              <a:gs pos="82999">
                <a:srgbClr val="D6D6D6">
                  <a:alpha val="100000"/>
                </a:srgbClr>
              </a:gs>
              <a:gs pos="100000">
                <a:srgbClr val="E3E3E3">
                  <a:alpha val="100000"/>
                </a:srgbClr>
              </a:gs>
            </a:gsLst>
            <a:path path="rect">
              <a:fillToRect l="50000" t="50000" r="50000" b="50000"/>
            </a:path>
            <a:tileRect/>
          </a:gradFill>
          <a:ln w="19050" cap="flat" cmpd="sng">
            <a:solidFill>
              <a:schemeClr val="bg1"/>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7173" name="文本框 8"/>
          <p:cNvSpPr/>
          <p:nvPr/>
        </p:nvSpPr>
        <p:spPr>
          <a:xfrm>
            <a:off x="1814513" y="2209800"/>
            <a:ext cx="1163637" cy="16319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10000"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0000"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74" name="文本框 27"/>
          <p:cNvSpPr/>
          <p:nvPr/>
        </p:nvSpPr>
        <p:spPr>
          <a:xfrm>
            <a:off x="3841750" y="3973513"/>
            <a:ext cx="6183313" cy="33813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市场现状分析　　发展状况分析　竞争对手分析　自身分析</a:t>
            </a:r>
            <a:endPar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8" name="图片 4"/>
          <p:cNvPicPr>
            <a:picLocks noChangeAspect="1"/>
          </p:cNvPicPr>
          <p:nvPr/>
        </p:nvPicPr>
        <p:blipFill>
          <a:blip r:embed="rId1"/>
          <a:stretch>
            <a:fillRect/>
          </a:stretch>
        </p:blipFill>
        <p:spPr>
          <a:xfrm>
            <a:off x="304800" y="846138"/>
            <a:ext cx="5905500" cy="4868862"/>
          </a:xfrm>
          <a:prstGeom prst="rect">
            <a:avLst/>
          </a:prstGeom>
          <a:noFill/>
          <a:ln w="9525">
            <a:noFill/>
          </a:ln>
        </p:spPr>
      </p:pic>
      <p:sp>
        <p:nvSpPr>
          <p:cNvPr id="9219" name="任意多边形 8"/>
          <p:cNvSpPr/>
          <p:nvPr/>
        </p:nvSpPr>
        <p:spPr>
          <a:xfrm>
            <a:off x="4559300" y="2316163"/>
            <a:ext cx="296863" cy="427037"/>
          </a:xfrm>
          <a:custGeom>
            <a:avLst/>
            <a:gdLst>
              <a:gd name="txL" fmla="*/ 0 w 1044084"/>
              <a:gd name="txT" fmla="*/ 0 h 1502916"/>
              <a:gd name="txR" fmla="*/ 1044084 w 1044084"/>
              <a:gd name="txB" fmla="*/ 1502916 h 1502916"/>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txL" t="txT" r="txR" b="txB"/>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alpha val="100000"/>
            </a:srgbClr>
          </a:solidFill>
          <a:ln w="9525">
            <a:noFill/>
          </a:ln>
        </p:spPr>
        <p:txBody>
          <a:bodyPr/>
          <a:p>
            <a:endParaRPr lang="zh-CN" altLang="en-US"/>
          </a:p>
        </p:txBody>
      </p:sp>
      <p:sp>
        <p:nvSpPr>
          <p:cNvPr id="9220" name="任意多边形 11"/>
          <p:cNvSpPr/>
          <p:nvPr/>
        </p:nvSpPr>
        <p:spPr>
          <a:xfrm>
            <a:off x="5187950" y="3544888"/>
            <a:ext cx="203200" cy="292100"/>
          </a:xfrm>
          <a:custGeom>
            <a:avLst/>
            <a:gdLst>
              <a:gd name="txL" fmla="*/ 0 w 1044084"/>
              <a:gd name="txT" fmla="*/ 0 h 1502916"/>
              <a:gd name="txR" fmla="*/ 1044084 w 1044084"/>
              <a:gd name="txB" fmla="*/ 1502916 h 1502916"/>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txL" t="txT" r="txR" b="txB"/>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alpha val="100000"/>
            </a:srgbClr>
          </a:solidFill>
          <a:ln w="9525">
            <a:noFill/>
          </a:ln>
        </p:spPr>
        <p:txBody>
          <a:bodyPr/>
          <a:p>
            <a:endParaRPr lang="zh-CN" altLang="en-US"/>
          </a:p>
        </p:txBody>
      </p:sp>
      <p:sp>
        <p:nvSpPr>
          <p:cNvPr id="9221" name="任意多边形 22"/>
          <p:cNvSpPr/>
          <p:nvPr/>
        </p:nvSpPr>
        <p:spPr>
          <a:xfrm>
            <a:off x="4445000" y="4673600"/>
            <a:ext cx="269875" cy="387350"/>
          </a:xfrm>
          <a:custGeom>
            <a:avLst/>
            <a:gdLst>
              <a:gd name="txL" fmla="*/ 0 w 1044084"/>
              <a:gd name="txT" fmla="*/ 0 h 1502916"/>
              <a:gd name="txR" fmla="*/ 1044084 w 1044084"/>
              <a:gd name="txB" fmla="*/ 1502916 h 1502916"/>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txL" t="txT" r="txR" b="txB"/>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alpha val="100000"/>
            </a:srgbClr>
          </a:solidFill>
          <a:ln w="9525">
            <a:noFill/>
          </a:ln>
        </p:spPr>
        <p:txBody>
          <a:bodyPr/>
          <a:p>
            <a:endParaRPr lang="zh-CN" altLang="en-US"/>
          </a:p>
        </p:txBody>
      </p:sp>
      <p:sp>
        <p:nvSpPr>
          <p:cNvPr id="9222" name="文本框 23"/>
          <p:cNvSpPr/>
          <p:nvPr/>
        </p:nvSpPr>
        <p:spPr>
          <a:xfrm>
            <a:off x="4883150" y="2333625"/>
            <a:ext cx="1543050" cy="4619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北京 </a:t>
            </a:r>
            <a:r>
              <a:rPr lang="en-US" altLang="zh-CN" sz="2400" dirty="0">
                <a:solidFill>
                  <a:srgbClr val="19294B"/>
                </a:solidFill>
                <a:latin typeface="Impact" panose="020B0806030902050204" pitchFamily="34" charset="0"/>
                <a:sym typeface="Impact" panose="020B0806030902050204" pitchFamily="34" charset="0"/>
              </a:rPr>
              <a:t>35%</a:t>
            </a:r>
            <a:endParaRPr lang="zh-CN" altLang="en-US" sz="2400" dirty="0">
              <a:solidFill>
                <a:srgbClr val="19294B"/>
              </a:solidFill>
              <a:latin typeface="Impact" panose="020B0806030902050204" pitchFamily="34" charset="0"/>
              <a:sym typeface="Impact" panose="020B0806030902050204" pitchFamily="34" charset="0"/>
            </a:endParaRPr>
          </a:p>
        </p:txBody>
      </p:sp>
      <p:sp>
        <p:nvSpPr>
          <p:cNvPr id="9223" name="文本框 24"/>
          <p:cNvSpPr/>
          <p:nvPr/>
        </p:nvSpPr>
        <p:spPr>
          <a:xfrm>
            <a:off x="5381625" y="3435350"/>
            <a:ext cx="1543050" cy="4619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上海 </a:t>
            </a:r>
            <a:r>
              <a:rPr lang="en-US" altLang="zh-CN" sz="2400" dirty="0">
                <a:solidFill>
                  <a:srgbClr val="19294B"/>
                </a:solidFill>
                <a:latin typeface="Impact" panose="020B0806030902050204" pitchFamily="34" charset="0"/>
                <a:sym typeface="Impact" panose="020B0806030902050204" pitchFamily="34" charset="0"/>
              </a:rPr>
              <a:t>21%</a:t>
            </a:r>
            <a:endParaRPr lang="zh-CN" altLang="en-US" sz="2400" dirty="0">
              <a:solidFill>
                <a:srgbClr val="19294B"/>
              </a:solidFill>
              <a:latin typeface="Impact" panose="020B0806030902050204" pitchFamily="34" charset="0"/>
              <a:sym typeface="Impact" panose="020B0806030902050204" pitchFamily="34" charset="0"/>
            </a:endParaRPr>
          </a:p>
        </p:txBody>
      </p:sp>
      <p:sp>
        <p:nvSpPr>
          <p:cNvPr id="9224" name="文本框 25"/>
          <p:cNvSpPr/>
          <p:nvPr/>
        </p:nvSpPr>
        <p:spPr>
          <a:xfrm>
            <a:off x="4518025" y="4926013"/>
            <a:ext cx="1543050" cy="4619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广州 </a:t>
            </a:r>
            <a:r>
              <a:rPr lang="en-US" altLang="zh-CN" sz="2400" dirty="0">
                <a:solidFill>
                  <a:srgbClr val="19294B"/>
                </a:solidFill>
                <a:latin typeface="Impact" panose="020B0806030902050204" pitchFamily="34" charset="0"/>
                <a:sym typeface="Impact" panose="020B0806030902050204" pitchFamily="34" charset="0"/>
              </a:rPr>
              <a:t>31%</a:t>
            </a:r>
            <a:endParaRPr lang="zh-CN" altLang="en-US" sz="2400" dirty="0">
              <a:solidFill>
                <a:srgbClr val="19294B"/>
              </a:solidFill>
              <a:latin typeface="Impact" panose="020B0806030902050204" pitchFamily="34" charset="0"/>
              <a:sym typeface="Impact" panose="020B0806030902050204" pitchFamily="34" charset="0"/>
            </a:endParaRPr>
          </a:p>
        </p:txBody>
      </p:sp>
      <p:sp>
        <p:nvSpPr>
          <p:cNvPr id="9225" name="任意多边形 26"/>
          <p:cNvSpPr/>
          <p:nvPr/>
        </p:nvSpPr>
        <p:spPr>
          <a:xfrm>
            <a:off x="3740150" y="3878263"/>
            <a:ext cx="203200" cy="293687"/>
          </a:xfrm>
          <a:custGeom>
            <a:avLst/>
            <a:gdLst>
              <a:gd name="txL" fmla="*/ 0 w 1044084"/>
              <a:gd name="txT" fmla="*/ 0 h 1502916"/>
              <a:gd name="txR" fmla="*/ 1044084 w 1044084"/>
              <a:gd name="txB" fmla="*/ 1502916 h 1502916"/>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txL" t="txT" r="txR" b="txB"/>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alpha val="100000"/>
            </a:srgbClr>
          </a:solidFill>
          <a:ln w="9525">
            <a:noFill/>
          </a:ln>
        </p:spPr>
        <p:txBody>
          <a:bodyPr/>
          <a:p>
            <a:endParaRPr lang="zh-CN" altLang="en-US"/>
          </a:p>
        </p:txBody>
      </p:sp>
      <p:sp>
        <p:nvSpPr>
          <p:cNvPr id="9226" name="文本框 27"/>
          <p:cNvSpPr/>
          <p:nvPr/>
        </p:nvSpPr>
        <p:spPr>
          <a:xfrm>
            <a:off x="3189288" y="3435350"/>
            <a:ext cx="1543050" cy="4619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重庆 </a:t>
            </a:r>
            <a:r>
              <a:rPr lang="en-US" altLang="zh-CN" sz="2400" dirty="0">
                <a:solidFill>
                  <a:srgbClr val="19294B"/>
                </a:solidFill>
                <a:latin typeface="Impact" panose="020B0806030902050204" pitchFamily="34" charset="0"/>
                <a:sym typeface="Impact" panose="020B0806030902050204" pitchFamily="34" charset="0"/>
              </a:rPr>
              <a:t>13%</a:t>
            </a:r>
            <a:endParaRPr lang="zh-CN" altLang="en-US" sz="2400" dirty="0">
              <a:solidFill>
                <a:srgbClr val="19294B"/>
              </a:solidFill>
              <a:latin typeface="Impact" panose="020B0806030902050204" pitchFamily="34" charset="0"/>
              <a:sym typeface="Impact" panose="020B0806030902050204" pitchFamily="34" charset="0"/>
            </a:endParaRPr>
          </a:p>
        </p:txBody>
      </p:sp>
      <p:sp>
        <p:nvSpPr>
          <p:cNvPr id="9227" name="文本框 28"/>
          <p:cNvSpPr/>
          <p:nvPr/>
        </p:nvSpPr>
        <p:spPr>
          <a:xfrm>
            <a:off x="7472363" y="1749425"/>
            <a:ext cx="3797300" cy="5842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市场份额分析</a:t>
            </a:r>
            <a:endPar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228" name="文本框 29"/>
          <p:cNvSpPr/>
          <p:nvPr/>
        </p:nvSpPr>
        <p:spPr>
          <a:xfrm>
            <a:off x="7556500" y="2733675"/>
            <a:ext cx="4038600" cy="8318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endPar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9229" name="组合 50"/>
          <p:cNvGrpSpPr/>
          <p:nvPr/>
        </p:nvGrpSpPr>
        <p:grpSpPr>
          <a:xfrm>
            <a:off x="7256463" y="2422525"/>
            <a:ext cx="569912" cy="808038"/>
            <a:chOff x="0" y="0"/>
            <a:chExt cx="570354" cy="809083"/>
          </a:xfrm>
        </p:grpSpPr>
        <p:sp>
          <p:nvSpPr>
            <p:cNvPr id="9236" name="文本框 33"/>
            <p:cNvSpPr/>
            <p:nvPr/>
          </p:nvSpPr>
          <p:spPr>
            <a:xfrm>
              <a:off x="0" y="0"/>
              <a:ext cx="570354" cy="76944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4400" dirty="0">
                  <a:solidFill>
                    <a:srgbClr val="19294B"/>
                  </a:solidFill>
                  <a:latin typeface="微软雅黑 Light" pitchFamily="2" charset="-122"/>
                  <a:ea typeface="微软雅黑 Light" pitchFamily="2" charset="-122"/>
                  <a:sym typeface="微软雅黑 Light" pitchFamily="2" charset="-122"/>
                </a:rPr>
                <a:t>1</a:t>
              </a:r>
              <a:endParaRPr lang="zh-CN" altLang="en-US" sz="4400" dirty="0">
                <a:solidFill>
                  <a:srgbClr val="19294B"/>
                </a:solidFill>
                <a:latin typeface="微软雅黑 Light" pitchFamily="2" charset="-122"/>
                <a:ea typeface="微软雅黑 Light" pitchFamily="2" charset="-122"/>
                <a:sym typeface="微软雅黑 Light" pitchFamily="2" charset="-122"/>
              </a:endParaRPr>
            </a:p>
          </p:txBody>
        </p:sp>
        <p:sp>
          <p:nvSpPr>
            <p:cNvPr id="9237" name="直角三角形 49"/>
            <p:cNvSpPr/>
            <p:nvPr/>
          </p:nvSpPr>
          <p:spPr>
            <a:xfrm rot="-5559855">
              <a:off x="155637" y="454384"/>
              <a:ext cx="200467" cy="161249"/>
            </a:xfrm>
            <a:prstGeom prst="rtTriangle">
              <a:avLst/>
            </a:prstGeom>
            <a:solidFill>
              <a:srgbClr val="F9F9F9"/>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9238" name="直接连接符 37"/>
            <p:cNvSpPr/>
            <p:nvPr/>
          </p:nvSpPr>
          <p:spPr>
            <a:xfrm flipH="1">
              <a:off x="49654" y="110840"/>
              <a:ext cx="520700" cy="698243"/>
            </a:xfrm>
            <a:prstGeom prst="line">
              <a:avLst/>
            </a:prstGeom>
            <a:ln w="6350" cap="flat" cmpd="sng">
              <a:solidFill>
                <a:srgbClr val="262626"/>
              </a:solidFill>
              <a:prstDash val="solid"/>
              <a:headEnd type="none" w="med" len="med"/>
              <a:tailEnd type="none" w="med" len="med"/>
            </a:ln>
          </p:spPr>
        </p:sp>
      </p:grpSp>
      <p:grpSp>
        <p:nvGrpSpPr>
          <p:cNvPr id="9230" name="组合 51"/>
          <p:cNvGrpSpPr/>
          <p:nvPr/>
        </p:nvGrpSpPr>
        <p:grpSpPr>
          <a:xfrm>
            <a:off x="7007225" y="3724275"/>
            <a:ext cx="835025" cy="850900"/>
            <a:chOff x="0" y="0"/>
            <a:chExt cx="836459" cy="850701"/>
          </a:xfrm>
        </p:grpSpPr>
        <p:grpSp>
          <p:nvGrpSpPr>
            <p:cNvPr id="9232" name="组合 43"/>
            <p:cNvGrpSpPr/>
            <p:nvPr/>
          </p:nvGrpSpPr>
          <p:grpSpPr>
            <a:xfrm>
              <a:off x="0" y="0"/>
              <a:ext cx="836459" cy="850701"/>
              <a:chOff x="0" y="0"/>
              <a:chExt cx="836459" cy="850701"/>
            </a:xfrm>
          </p:grpSpPr>
          <p:sp>
            <p:nvSpPr>
              <p:cNvPr id="9234" name="文本框 40"/>
              <p:cNvSpPr/>
              <p:nvPr/>
            </p:nvSpPr>
            <p:spPr>
              <a:xfrm>
                <a:off x="61609" y="0"/>
                <a:ext cx="570354" cy="76944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4400" dirty="0">
                    <a:solidFill>
                      <a:srgbClr val="19294B"/>
                    </a:solidFill>
                    <a:latin typeface="微软雅黑 Light" pitchFamily="2" charset="-122"/>
                    <a:ea typeface="微软雅黑 Light" pitchFamily="2" charset="-122"/>
                    <a:sym typeface="微软雅黑 Light" pitchFamily="2" charset="-122"/>
                  </a:rPr>
                  <a:t>2</a:t>
                </a:r>
                <a:endParaRPr lang="zh-CN" altLang="en-US" sz="4400" dirty="0">
                  <a:solidFill>
                    <a:srgbClr val="19294B"/>
                  </a:solidFill>
                  <a:latin typeface="微软雅黑 Light" pitchFamily="2" charset="-122"/>
                  <a:ea typeface="微软雅黑 Light" pitchFamily="2" charset="-122"/>
                  <a:sym typeface="微软雅黑 Light" pitchFamily="2" charset="-122"/>
                </a:endParaRPr>
              </a:p>
            </p:txBody>
          </p:sp>
          <p:sp>
            <p:nvSpPr>
              <p:cNvPr id="9235" name="直角三角形 42"/>
              <p:cNvSpPr/>
              <p:nvPr/>
            </p:nvSpPr>
            <p:spPr>
              <a:xfrm rot="-5249366">
                <a:off x="11831" y="26070"/>
                <a:ext cx="812796" cy="836459"/>
              </a:xfrm>
              <a:prstGeom prst="rtTriangle">
                <a:avLst/>
              </a:prstGeom>
              <a:solidFill>
                <a:srgbClr val="F7F7F7"/>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9233" name="直接连接符 47"/>
            <p:cNvSpPr/>
            <p:nvPr/>
          </p:nvSpPr>
          <p:spPr>
            <a:xfrm flipH="1">
              <a:off x="131686" y="63552"/>
              <a:ext cx="520700" cy="698243"/>
            </a:xfrm>
            <a:prstGeom prst="line">
              <a:avLst/>
            </a:prstGeom>
            <a:ln w="6350" cap="flat" cmpd="sng">
              <a:solidFill>
                <a:srgbClr val="262626"/>
              </a:solidFill>
              <a:prstDash val="solid"/>
              <a:headEnd type="none" w="med" len="med"/>
              <a:tailEnd type="none" w="med" len="med"/>
            </a:ln>
          </p:spPr>
        </p:sp>
      </p:grpSp>
      <p:sp>
        <p:nvSpPr>
          <p:cNvPr id="9231" name="文本框 30"/>
          <p:cNvSpPr/>
          <p:nvPr/>
        </p:nvSpPr>
        <p:spPr>
          <a:xfrm>
            <a:off x="7472363" y="4075113"/>
            <a:ext cx="4038600" cy="8318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endPar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平行四边形 14"/>
          <p:cNvSpPr/>
          <p:nvPr/>
        </p:nvSpPr>
        <p:spPr>
          <a:xfrm rot="10800000">
            <a:off x="3816350" y="4906963"/>
            <a:ext cx="7535863" cy="393700"/>
          </a:xfrm>
          <a:prstGeom prst="parallelogram">
            <a:avLst>
              <a:gd name="adj" fmla="val 190167"/>
            </a:avLst>
          </a:prstGeom>
          <a:solidFill>
            <a:srgbClr val="D8D8D8"/>
          </a:solidFill>
          <a:ln w="12700" cap="flat" cmpd="sng">
            <a:solidFill>
              <a:srgbClr val="F2F2F2"/>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1267" name="上箭头 16"/>
          <p:cNvSpPr/>
          <p:nvPr/>
        </p:nvSpPr>
        <p:spPr>
          <a:xfrm>
            <a:off x="7756525" y="2511425"/>
            <a:ext cx="1031875" cy="2498725"/>
          </a:xfrm>
          <a:prstGeom prst="upArrow">
            <a:avLst>
              <a:gd name="adj1" fmla="val 50000"/>
              <a:gd name="adj2" fmla="val 49910"/>
            </a:avLst>
          </a:prstGeom>
          <a:solidFill>
            <a:srgbClr val="C00000"/>
          </a:solidFill>
          <a:ln w="12700" cap="flat" cmpd="sng">
            <a:solidFill>
              <a:srgbClr val="F2F2F2"/>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1268" name="上箭头 19"/>
          <p:cNvSpPr/>
          <p:nvPr/>
        </p:nvSpPr>
        <p:spPr>
          <a:xfrm>
            <a:off x="9231313" y="1974850"/>
            <a:ext cx="1030287" cy="3036888"/>
          </a:xfrm>
          <a:prstGeom prst="upArrow">
            <a:avLst>
              <a:gd name="adj1" fmla="val 50000"/>
              <a:gd name="adj2" fmla="val 50000"/>
            </a:avLst>
          </a:prstGeom>
          <a:solidFill>
            <a:srgbClr val="C00000"/>
          </a:solidFill>
          <a:ln w="12700" cap="flat" cmpd="sng">
            <a:solidFill>
              <a:srgbClr val="F2F2F2"/>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1269" name="上箭头 20"/>
          <p:cNvSpPr/>
          <p:nvPr/>
        </p:nvSpPr>
        <p:spPr>
          <a:xfrm>
            <a:off x="4708525" y="3643313"/>
            <a:ext cx="1030288" cy="1366837"/>
          </a:xfrm>
          <a:prstGeom prst="upArrow">
            <a:avLst>
              <a:gd name="adj1" fmla="val 50000"/>
              <a:gd name="adj2" fmla="val 49976"/>
            </a:avLst>
          </a:prstGeom>
          <a:solidFill>
            <a:srgbClr val="C00000"/>
          </a:solidFill>
          <a:ln w="12700" cap="flat" cmpd="sng">
            <a:solidFill>
              <a:srgbClr val="F2F2F2"/>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1270" name="上箭头 21"/>
          <p:cNvSpPr/>
          <p:nvPr/>
        </p:nvSpPr>
        <p:spPr>
          <a:xfrm>
            <a:off x="6283325" y="2840038"/>
            <a:ext cx="1030288" cy="2238375"/>
          </a:xfrm>
          <a:prstGeom prst="upArrow">
            <a:avLst>
              <a:gd name="adj1" fmla="val 50000"/>
              <a:gd name="adj2" fmla="val 49999"/>
            </a:avLst>
          </a:prstGeom>
          <a:solidFill>
            <a:srgbClr val="C00000"/>
          </a:solidFill>
          <a:ln w="12700" cap="flat" cmpd="sng">
            <a:solidFill>
              <a:srgbClr val="F2F2F2"/>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1271" name="文本框 22"/>
          <p:cNvSpPr/>
          <p:nvPr/>
        </p:nvSpPr>
        <p:spPr>
          <a:xfrm>
            <a:off x="1012825" y="825500"/>
            <a:ext cx="3797300" cy="58578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发展趋势分析</a:t>
            </a:r>
            <a:endPar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72" name="文本框 23"/>
          <p:cNvSpPr/>
          <p:nvPr/>
        </p:nvSpPr>
        <p:spPr>
          <a:xfrm>
            <a:off x="4810125" y="3170238"/>
            <a:ext cx="1030288"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一般</a:t>
            </a:r>
            <a:endPar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73" name="文本框 24"/>
          <p:cNvSpPr/>
          <p:nvPr/>
        </p:nvSpPr>
        <p:spPr>
          <a:xfrm>
            <a:off x="6405563" y="2378075"/>
            <a:ext cx="755650"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中等</a:t>
            </a:r>
            <a:endParaRPr lang="zh-CN" altLang="en-US" sz="1800" dirty="0">
              <a:latin typeface="Arial" panose="020B0604020202020204" pitchFamily="34" charset="0"/>
            </a:endParaRPr>
          </a:p>
        </p:txBody>
      </p:sp>
      <p:sp>
        <p:nvSpPr>
          <p:cNvPr id="11274" name="文本框 25"/>
          <p:cNvSpPr/>
          <p:nvPr/>
        </p:nvSpPr>
        <p:spPr>
          <a:xfrm>
            <a:off x="7894638" y="2017713"/>
            <a:ext cx="755650"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较好</a:t>
            </a:r>
            <a:endPar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75" name="文本框 26"/>
          <p:cNvSpPr/>
          <p:nvPr/>
        </p:nvSpPr>
        <p:spPr>
          <a:xfrm>
            <a:off x="9231313" y="1481138"/>
            <a:ext cx="1066800"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前景好</a:t>
            </a:r>
            <a:endPar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76" name="文本框 28"/>
          <p:cNvSpPr/>
          <p:nvPr/>
        </p:nvSpPr>
        <p:spPr>
          <a:xfrm>
            <a:off x="1055688" y="2511425"/>
            <a:ext cx="3490912" cy="107632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endPar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1277" name="组合 29"/>
          <p:cNvGrpSpPr/>
          <p:nvPr/>
        </p:nvGrpSpPr>
        <p:grpSpPr>
          <a:xfrm>
            <a:off x="755650" y="2198688"/>
            <a:ext cx="569913" cy="809625"/>
            <a:chOff x="0" y="0"/>
            <a:chExt cx="570354" cy="809083"/>
          </a:xfrm>
        </p:grpSpPr>
        <p:sp>
          <p:nvSpPr>
            <p:cNvPr id="11288" name="文本框 30"/>
            <p:cNvSpPr/>
            <p:nvPr/>
          </p:nvSpPr>
          <p:spPr>
            <a:xfrm>
              <a:off x="0" y="0"/>
              <a:ext cx="570354" cy="76944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4400" dirty="0">
                  <a:solidFill>
                    <a:srgbClr val="19294B"/>
                  </a:solidFill>
                  <a:latin typeface="微软雅黑 Light" pitchFamily="2" charset="-122"/>
                  <a:ea typeface="微软雅黑 Light" pitchFamily="2" charset="-122"/>
                  <a:sym typeface="微软雅黑 Light" pitchFamily="2" charset="-122"/>
                </a:rPr>
                <a:t>1</a:t>
              </a:r>
              <a:endParaRPr lang="zh-CN" altLang="en-US" sz="4400" dirty="0">
                <a:solidFill>
                  <a:srgbClr val="19294B"/>
                </a:solidFill>
                <a:latin typeface="微软雅黑 Light" pitchFamily="2" charset="-122"/>
                <a:ea typeface="微软雅黑 Light" pitchFamily="2" charset="-122"/>
                <a:sym typeface="微软雅黑 Light" pitchFamily="2" charset="-122"/>
              </a:endParaRPr>
            </a:p>
          </p:txBody>
        </p:sp>
        <p:sp>
          <p:nvSpPr>
            <p:cNvPr id="11289" name="直角三角形 31"/>
            <p:cNvSpPr/>
            <p:nvPr/>
          </p:nvSpPr>
          <p:spPr>
            <a:xfrm rot="-5559855">
              <a:off x="155637" y="454384"/>
              <a:ext cx="200467" cy="161249"/>
            </a:xfrm>
            <a:prstGeom prst="rtTriangle">
              <a:avLst/>
            </a:prstGeom>
            <a:solidFill>
              <a:srgbClr val="E4E4E4"/>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1290" name="直接连接符 32"/>
            <p:cNvSpPr/>
            <p:nvPr/>
          </p:nvSpPr>
          <p:spPr>
            <a:xfrm flipH="1">
              <a:off x="49654" y="110840"/>
              <a:ext cx="520700" cy="698243"/>
            </a:xfrm>
            <a:prstGeom prst="line">
              <a:avLst/>
            </a:prstGeom>
            <a:ln w="6350" cap="flat" cmpd="sng">
              <a:solidFill>
                <a:srgbClr val="262626"/>
              </a:solidFill>
              <a:prstDash val="solid"/>
              <a:headEnd type="none" w="med" len="med"/>
              <a:tailEnd type="none" w="med" len="med"/>
            </a:ln>
          </p:spPr>
        </p:sp>
      </p:grpSp>
      <p:grpSp>
        <p:nvGrpSpPr>
          <p:cNvPr id="11278" name="组合 33"/>
          <p:cNvGrpSpPr/>
          <p:nvPr/>
        </p:nvGrpSpPr>
        <p:grpSpPr>
          <a:xfrm>
            <a:off x="527050" y="3798888"/>
            <a:ext cx="835025" cy="850900"/>
            <a:chOff x="0" y="0"/>
            <a:chExt cx="836459" cy="850701"/>
          </a:xfrm>
        </p:grpSpPr>
        <p:grpSp>
          <p:nvGrpSpPr>
            <p:cNvPr id="11284" name="组合 34"/>
            <p:cNvGrpSpPr/>
            <p:nvPr/>
          </p:nvGrpSpPr>
          <p:grpSpPr>
            <a:xfrm>
              <a:off x="0" y="0"/>
              <a:ext cx="836459" cy="850701"/>
              <a:chOff x="0" y="0"/>
              <a:chExt cx="836459" cy="850701"/>
            </a:xfrm>
          </p:grpSpPr>
          <p:sp>
            <p:nvSpPr>
              <p:cNvPr id="11286" name="文本框 36"/>
              <p:cNvSpPr/>
              <p:nvPr/>
            </p:nvSpPr>
            <p:spPr>
              <a:xfrm>
                <a:off x="61609" y="0"/>
                <a:ext cx="570354" cy="76944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4400" dirty="0">
                    <a:solidFill>
                      <a:srgbClr val="19294B"/>
                    </a:solidFill>
                    <a:latin typeface="微软雅黑 Light" pitchFamily="2" charset="-122"/>
                    <a:ea typeface="微软雅黑 Light" pitchFamily="2" charset="-122"/>
                    <a:sym typeface="微软雅黑 Light" pitchFamily="2" charset="-122"/>
                  </a:rPr>
                  <a:t>2</a:t>
                </a:r>
                <a:endParaRPr lang="zh-CN" altLang="en-US" sz="4400" dirty="0">
                  <a:solidFill>
                    <a:srgbClr val="19294B"/>
                  </a:solidFill>
                  <a:latin typeface="微软雅黑 Light" pitchFamily="2" charset="-122"/>
                  <a:ea typeface="微软雅黑 Light" pitchFamily="2" charset="-122"/>
                  <a:sym typeface="微软雅黑 Light" pitchFamily="2" charset="-122"/>
                </a:endParaRPr>
              </a:p>
            </p:txBody>
          </p:sp>
          <p:sp>
            <p:nvSpPr>
              <p:cNvPr id="11287" name="直角三角形 37"/>
              <p:cNvSpPr/>
              <p:nvPr/>
            </p:nvSpPr>
            <p:spPr>
              <a:xfrm rot="-5249366">
                <a:off x="11831" y="26070"/>
                <a:ext cx="812796" cy="836459"/>
              </a:xfrm>
              <a:prstGeom prst="rtTriangle">
                <a:avLst/>
              </a:prstGeom>
              <a:solidFill>
                <a:srgbClr val="EAEAEA"/>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11285" name="直接连接符 35"/>
            <p:cNvSpPr/>
            <p:nvPr/>
          </p:nvSpPr>
          <p:spPr>
            <a:xfrm flipH="1">
              <a:off x="131686" y="63552"/>
              <a:ext cx="520700" cy="698243"/>
            </a:xfrm>
            <a:prstGeom prst="line">
              <a:avLst/>
            </a:prstGeom>
            <a:ln w="6350" cap="flat" cmpd="sng">
              <a:solidFill>
                <a:srgbClr val="262626"/>
              </a:solidFill>
              <a:prstDash val="solid"/>
              <a:headEnd type="none" w="med" len="med"/>
              <a:tailEnd type="none" w="med" len="med"/>
            </a:ln>
          </p:spPr>
        </p:sp>
      </p:grpSp>
      <p:sp>
        <p:nvSpPr>
          <p:cNvPr id="11279" name="文本框 38"/>
          <p:cNvSpPr/>
          <p:nvPr/>
        </p:nvSpPr>
        <p:spPr>
          <a:xfrm>
            <a:off x="992188" y="4149725"/>
            <a:ext cx="3598862" cy="107632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endPar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80" name="文本框 39"/>
          <p:cNvSpPr/>
          <p:nvPr/>
        </p:nvSpPr>
        <p:spPr>
          <a:xfrm>
            <a:off x="4810125" y="5437188"/>
            <a:ext cx="1030288"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81" name="文本框 40"/>
          <p:cNvSpPr/>
          <p:nvPr/>
        </p:nvSpPr>
        <p:spPr>
          <a:xfrm>
            <a:off x="6353175" y="5437188"/>
            <a:ext cx="1030288"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82" name="文本框 41"/>
          <p:cNvSpPr/>
          <p:nvPr/>
        </p:nvSpPr>
        <p:spPr>
          <a:xfrm>
            <a:off x="7894638" y="5437188"/>
            <a:ext cx="1030287"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83" name="文本框 42"/>
          <p:cNvSpPr/>
          <p:nvPr/>
        </p:nvSpPr>
        <p:spPr>
          <a:xfrm>
            <a:off x="9372600" y="5437188"/>
            <a:ext cx="1031875"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文本框 1"/>
          <p:cNvSpPr/>
          <p:nvPr/>
        </p:nvSpPr>
        <p:spPr>
          <a:xfrm>
            <a:off x="4705350" y="4873625"/>
            <a:ext cx="2781300" cy="5842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竞争对手分析</a:t>
            </a:r>
            <a:endPar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15" name="任意多边形 15"/>
          <p:cNvSpPr/>
          <p:nvPr/>
        </p:nvSpPr>
        <p:spPr>
          <a:xfrm>
            <a:off x="2662238" y="1978025"/>
            <a:ext cx="6867525" cy="3432175"/>
          </a:xfrm>
          <a:custGeom>
            <a:avLst/>
            <a:gdLst>
              <a:gd name="txL" fmla="*/ 0 w 6867238"/>
              <a:gd name="txT" fmla="*/ 0 h 3431878"/>
              <a:gd name="txR" fmla="*/ 6867238 w 6867238"/>
              <a:gd name="txB" fmla="*/ 3431878 h 3431878"/>
            </a:gdLst>
            <a:ahLst/>
            <a:cxnLst>
              <a:cxn ang="0">
                <a:pos x="5961150" y="1108987"/>
              </a:cxn>
              <a:cxn ang="0">
                <a:pos x="6131586" y="1305264"/>
              </a:cxn>
              <a:cxn ang="0">
                <a:pos x="6870682" y="3435440"/>
              </a:cxn>
              <a:cxn ang="0">
                <a:pos x="5181965" y="3435440"/>
              </a:cxn>
              <a:cxn ang="0">
                <a:pos x="4828666" y="2381458"/>
              </a:cxn>
              <a:cxn ang="0">
                <a:pos x="4765470" y="2305305"/>
              </a:cxn>
              <a:cxn ang="0">
                <a:pos x="963736" y="1049516"/>
              </a:cxn>
              <a:cxn ang="0">
                <a:pos x="2158179" y="2244598"/>
              </a:cxn>
              <a:cxn ang="0">
                <a:pos x="2142465" y="2260426"/>
              </a:cxn>
              <a:cxn ang="0">
                <a:pos x="1688724" y="3435440"/>
              </a:cxn>
              <a:cxn ang="0">
                <a:pos x="0" y="3435440"/>
              </a:cxn>
              <a:cxn ang="0">
                <a:pos x="948610" y="1063989"/>
              </a:cxn>
              <a:cxn ang="0">
                <a:pos x="3360151" y="159"/>
              </a:cxn>
              <a:cxn ang="0">
                <a:pos x="3360151" y="1691677"/>
              </a:cxn>
              <a:cxn ang="0">
                <a:pos x="3256761" y="1696907"/>
              </a:cxn>
              <a:cxn ang="0">
                <a:pos x="2373575" y="2047738"/>
              </a:cxn>
              <a:cxn ang="0">
                <a:pos x="2260335" y="2142951"/>
              </a:cxn>
              <a:cxn ang="0">
                <a:pos x="1067894" y="949862"/>
              </a:cxn>
              <a:cxn ang="0">
                <a:pos x="1179384" y="843189"/>
              </a:cxn>
              <a:cxn ang="0">
                <a:pos x="3258559" y="2727"/>
              </a:cxn>
              <a:cxn ang="0">
                <a:pos x="3504223" y="0"/>
              </a:cxn>
              <a:cxn ang="0">
                <a:pos x="3612127" y="2727"/>
              </a:cxn>
              <a:cxn ang="0">
                <a:pos x="5691302" y="843189"/>
              </a:cxn>
              <a:cxn ang="0">
                <a:pos x="5860890" y="1005445"/>
              </a:cxn>
              <a:cxn ang="0">
                <a:pos x="4667586" y="2199385"/>
              </a:cxn>
              <a:cxn ang="0">
                <a:pos x="4617466" y="2148942"/>
              </a:cxn>
              <a:cxn ang="0">
                <a:pos x="3613927" y="1696907"/>
              </a:cxn>
              <a:cxn ang="0">
                <a:pos x="3504223" y="1691359"/>
              </a:cxn>
            </a:cxnLst>
            <a:rect l="txL" t="txT" r="txR" b="txB"/>
            <a:pathLst>
              <a:path w="6867238" h="3431878">
                <a:moveTo>
                  <a:pt x="5958161" y="1107835"/>
                </a:moveTo>
                <a:lnTo>
                  <a:pt x="6128512" y="1303908"/>
                </a:lnTo>
                <a:cubicBezTo>
                  <a:pt x="6591095" y="1888934"/>
                  <a:pt x="6867238" y="2628158"/>
                  <a:pt x="6867238" y="3431878"/>
                </a:cubicBezTo>
                <a:lnTo>
                  <a:pt x="5179367" y="3431878"/>
                </a:lnTo>
                <a:cubicBezTo>
                  <a:pt x="5179367" y="3036426"/>
                  <a:pt x="5047881" y="2671684"/>
                  <a:pt x="4826241" y="2378987"/>
                </a:cubicBezTo>
                <a:lnTo>
                  <a:pt x="4763082" y="2302915"/>
                </a:lnTo>
                <a:lnTo>
                  <a:pt x="5958161" y="1107835"/>
                </a:lnTo>
                <a:close/>
                <a:moveTo>
                  <a:pt x="963254" y="1048424"/>
                </a:moveTo>
                <a:lnTo>
                  <a:pt x="2157099" y="2242270"/>
                </a:lnTo>
                <a:lnTo>
                  <a:pt x="2141386" y="2258077"/>
                </a:lnTo>
                <a:cubicBezTo>
                  <a:pt x="1859610" y="2568099"/>
                  <a:pt x="1687872" y="2979933"/>
                  <a:pt x="1687872" y="3431878"/>
                </a:cubicBezTo>
                <a:lnTo>
                  <a:pt x="0" y="3431878"/>
                </a:lnTo>
                <a:cubicBezTo>
                  <a:pt x="0" y="2513341"/>
                  <a:pt x="360676" y="1679043"/>
                  <a:pt x="948130" y="1062885"/>
                </a:cubicBezTo>
                <a:lnTo>
                  <a:pt x="963254" y="1048424"/>
                </a:lnTo>
                <a:close/>
                <a:moveTo>
                  <a:pt x="3358470" y="159"/>
                </a:moveTo>
                <a:lnTo>
                  <a:pt x="3358470" y="1689925"/>
                </a:lnTo>
                <a:lnTo>
                  <a:pt x="3255128" y="1695143"/>
                </a:lnTo>
                <a:cubicBezTo>
                  <a:pt x="2925014" y="1728668"/>
                  <a:pt x="2622090" y="1854168"/>
                  <a:pt x="2372386" y="2045614"/>
                </a:cubicBezTo>
                <a:lnTo>
                  <a:pt x="2259206" y="2140730"/>
                </a:lnTo>
                <a:lnTo>
                  <a:pt x="1067354" y="948878"/>
                </a:lnTo>
                <a:lnTo>
                  <a:pt x="1178794" y="842313"/>
                </a:lnTo>
                <a:cubicBezTo>
                  <a:pt x="1740593" y="352723"/>
                  <a:pt x="2463204" y="42961"/>
                  <a:pt x="3256926" y="2727"/>
                </a:cubicBezTo>
                <a:lnTo>
                  <a:pt x="3358470" y="159"/>
                </a:lnTo>
                <a:close/>
                <a:moveTo>
                  <a:pt x="3502470" y="0"/>
                </a:moveTo>
                <a:lnTo>
                  <a:pt x="3610313" y="2727"/>
                </a:lnTo>
                <a:cubicBezTo>
                  <a:pt x="4404035" y="42961"/>
                  <a:pt x="5126646" y="352723"/>
                  <a:pt x="5688445" y="842313"/>
                </a:cubicBezTo>
                <a:lnTo>
                  <a:pt x="5857949" y="1004401"/>
                </a:lnTo>
                <a:lnTo>
                  <a:pt x="4665245" y="2197105"/>
                </a:lnTo>
                <a:lnTo>
                  <a:pt x="4615151" y="2146711"/>
                </a:lnTo>
                <a:cubicBezTo>
                  <a:pt x="4345370" y="1898556"/>
                  <a:pt x="3997246" y="1734256"/>
                  <a:pt x="3612113" y="1695143"/>
                </a:cubicBezTo>
                <a:lnTo>
                  <a:pt x="3502470" y="1689607"/>
                </a:lnTo>
                <a:lnTo>
                  <a:pt x="3502470" y="0"/>
                </a:lnTo>
                <a:close/>
              </a:path>
            </a:pathLst>
          </a:custGeom>
          <a:gradFill rotWithShape="1">
            <a:gsLst>
              <a:gs pos="0">
                <a:srgbClr val="FAFAFA">
                  <a:alpha val="100000"/>
                </a:srgbClr>
              </a:gs>
              <a:gs pos="100000">
                <a:srgbClr val="E3E3E3">
                  <a:alpha val="100000"/>
                </a:srgbClr>
              </a:gs>
            </a:gsLst>
            <a:path path="rect">
              <a:fillToRect l="50000" t="50000" r="50000" b="50000"/>
            </a:path>
            <a:tileRect/>
          </a:gradFill>
          <a:ln w="12700" cap="flat" cmpd="sng">
            <a:solidFill>
              <a:srgbClr val="19294B">
                <a:alpha val="100000"/>
              </a:srgbClr>
            </a:solidFill>
            <a:prstDash val="solid"/>
            <a:miter lim="800000"/>
            <a:headEnd type="none" w="med" len="med"/>
            <a:tailEnd type="none" w="med" len="med"/>
          </a:ln>
        </p:spPr>
        <p:txBody>
          <a:bodyPr/>
          <a:p>
            <a:endParaRPr lang="zh-CN" altLang="en-US"/>
          </a:p>
        </p:txBody>
      </p:sp>
      <p:sp>
        <p:nvSpPr>
          <p:cNvPr id="13316" name="文本框 19"/>
          <p:cNvSpPr/>
          <p:nvPr/>
        </p:nvSpPr>
        <p:spPr>
          <a:xfrm>
            <a:off x="2876550" y="4248150"/>
            <a:ext cx="1638300" cy="5238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产品策略</a:t>
            </a:r>
            <a:endParaRPr lang="zh-CN" altLang="en-US" sz="1800" dirty="0">
              <a:latin typeface="Arial" panose="020B0604020202020204" pitchFamily="34" charset="0"/>
            </a:endParaRPr>
          </a:p>
        </p:txBody>
      </p:sp>
      <p:sp>
        <p:nvSpPr>
          <p:cNvPr id="13317" name="文本框 20"/>
          <p:cNvSpPr/>
          <p:nvPr/>
        </p:nvSpPr>
        <p:spPr>
          <a:xfrm>
            <a:off x="4340225" y="2741613"/>
            <a:ext cx="1638300" cy="5222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渠道策略</a:t>
            </a:r>
            <a:endParaRPr lang="zh-CN" altLang="en-US" sz="1800" dirty="0">
              <a:latin typeface="Arial" panose="020B0604020202020204" pitchFamily="34" charset="0"/>
            </a:endParaRPr>
          </a:p>
        </p:txBody>
      </p:sp>
      <p:sp>
        <p:nvSpPr>
          <p:cNvPr id="13318" name="文本框 21"/>
          <p:cNvSpPr/>
          <p:nvPr/>
        </p:nvSpPr>
        <p:spPr>
          <a:xfrm>
            <a:off x="6416675" y="2741613"/>
            <a:ext cx="1638300" cy="5222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价格策略</a:t>
            </a:r>
            <a:endParaRPr lang="zh-CN" altLang="en-US" sz="1800" dirty="0">
              <a:latin typeface="Arial" panose="020B0604020202020204" pitchFamily="34" charset="0"/>
            </a:endParaRPr>
          </a:p>
        </p:txBody>
      </p:sp>
      <p:sp>
        <p:nvSpPr>
          <p:cNvPr id="13319" name="文本框 22"/>
          <p:cNvSpPr/>
          <p:nvPr/>
        </p:nvSpPr>
        <p:spPr>
          <a:xfrm>
            <a:off x="7673975" y="4206875"/>
            <a:ext cx="1638300" cy="5238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营销策略</a:t>
            </a:r>
            <a:endParaRPr lang="zh-CN" altLang="en-US" sz="1800" dirty="0">
              <a:latin typeface="Arial" panose="020B0604020202020204" pitchFamily="34" charset="0"/>
            </a:endParaRPr>
          </a:p>
        </p:txBody>
      </p:sp>
      <p:sp>
        <p:nvSpPr>
          <p:cNvPr id="13320" name="文本框 23"/>
          <p:cNvSpPr/>
          <p:nvPr/>
        </p:nvSpPr>
        <p:spPr>
          <a:xfrm>
            <a:off x="217488" y="3694113"/>
            <a:ext cx="2565400" cy="13239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285750" lvl="0" indent="-285750" eaLnBrk="1" hangingPunct="1">
              <a:lnSpc>
                <a:spcPct val="100000"/>
              </a:lnSpc>
              <a:spcBef>
                <a:spcPct val="0"/>
              </a:spcBef>
              <a:buFont typeface="Wingdings" panose="05000000000000000000" pitchFamily="2" charset="2"/>
              <a:buChar char="l"/>
            </a:pPr>
            <a:r>
              <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marL="285750" lvl="0" indent="-285750" eaLnBrk="1" hangingPunct="1">
              <a:lnSpc>
                <a:spcPct val="100000"/>
              </a:lnSpc>
              <a:spcBef>
                <a:spcPct val="0"/>
              </a:spcBef>
              <a:buNone/>
            </a:pPr>
            <a:endPar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marL="285750" lvl="0" indent="-285750" eaLnBrk="1" hangingPunct="1">
              <a:lnSpc>
                <a:spcPct val="100000"/>
              </a:lnSpc>
              <a:spcBef>
                <a:spcPct val="0"/>
              </a:spcBef>
              <a:buFont typeface="Wingdings" panose="05000000000000000000" pitchFamily="2" charset="2"/>
              <a:buChar char="l"/>
            </a:pPr>
            <a:r>
              <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endPar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21" name="文本框 24"/>
          <p:cNvSpPr/>
          <p:nvPr/>
        </p:nvSpPr>
        <p:spPr>
          <a:xfrm>
            <a:off x="2782888" y="890588"/>
            <a:ext cx="2566987" cy="13223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285750" lvl="0" indent="-285750" eaLnBrk="1" hangingPunct="1">
              <a:lnSpc>
                <a:spcPct val="100000"/>
              </a:lnSpc>
              <a:spcBef>
                <a:spcPct val="0"/>
              </a:spcBef>
              <a:buFont typeface="Wingdings" panose="05000000000000000000" pitchFamily="2" charset="2"/>
              <a:buChar char="l"/>
            </a:pPr>
            <a:r>
              <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marL="285750" lvl="0" indent="-285750" eaLnBrk="1" hangingPunct="1">
              <a:lnSpc>
                <a:spcPct val="100000"/>
              </a:lnSpc>
              <a:spcBef>
                <a:spcPct val="0"/>
              </a:spcBef>
              <a:buNone/>
            </a:pPr>
            <a:endPar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marL="285750" lvl="0" indent="-285750" eaLnBrk="1" hangingPunct="1">
              <a:lnSpc>
                <a:spcPct val="100000"/>
              </a:lnSpc>
              <a:spcBef>
                <a:spcPct val="0"/>
              </a:spcBef>
              <a:buFont typeface="Wingdings" panose="05000000000000000000" pitchFamily="2" charset="2"/>
              <a:buChar char="l"/>
            </a:pPr>
            <a:r>
              <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endPar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22" name="文本框 25"/>
          <p:cNvSpPr/>
          <p:nvPr/>
        </p:nvSpPr>
        <p:spPr>
          <a:xfrm>
            <a:off x="6772275" y="838200"/>
            <a:ext cx="2565400" cy="132238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285750" lvl="0" indent="-285750" eaLnBrk="1" hangingPunct="1">
              <a:lnSpc>
                <a:spcPct val="100000"/>
              </a:lnSpc>
              <a:spcBef>
                <a:spcPct val="0"/>
              </a:spcBef>
              <a:buFont typeface="Wingdings" panose="05000000000000000000" pitchFamily="2" charset="2"/>
              <a:buChar char="l"/>
            </a:pPr>
            <a:r>
              <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marL="285750" lvl="0" indent="-285750" eaLnBrk="1" hangingPunct="1">
              <a:lnSpc>
                <a:spcPct val="100000"/>
              </a:lnSpc>
              <a:spcBef>
                <a:spcPct val="0"/>
              </a:spcBef>
              <a:buNone/>
            </a:pPr>
            <a:endPar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marL="285750" lvl="0" indent="-285750" eaLnBrk="1" hangingPunct="1">
              <a:lnSpc>
                <a:spcPct val="100000"/>
              </a:lnSpc>
              <a:spcBef>
                <a:spcPct val="0"/>
              </a:spcBef>
              <a:buFont typeface="Wingdings" panose="05000000000000000000" pitchFamily="2" charset="2"/>
              <a:buChar char="l"/>
            </a:pPr>
            <a:r>
              <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endPar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23" name="文本框 26"/>
          <p:cNvSpPr/>
          <p:nvPr/>
        </p:nvSpPr>
        <p:spPr>
          <a:xfrm>
            <a:off x="9544050" y="3694113"/>
            <a:ext cx="2565400" cy="13239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285750" lvl="0" indent="-285750" eaLnBrk="1" hangingPunct="1">
              <a:lnSpc>
                <a:spcPct val="100000"/>
              </a:lnSpc>
              <a:spcBef>
                <a:spcPct val="0"/>
              </a:spcBef>
              <a:buFont typeface="Wingdings" panose="05000000000000000000" pitchFamily="2" charset="2"/>
              <a:buChar char="l"/>
            </a:pPr>
            <a:r>
              <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marL="285750" lvl="0" indent="-285750" eaLnBrk="1" hangingPunct="1">
              <a:lnSpc>
                <a:spcPct val="100000"/>
              </a:lnSpc>
              <a:spcBef>
                <a:spcPct val="0"/>
              </a:spcBef>
              <a:buNone/>
            </a:pPr>
            <a:endPar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marL="285750" lvl="0" indent="-285750" eaLnBrk="1" hangingPunct="1">
              <a:lnSpc>
                <a:spcPct val="100000"/>
              </a:lnSpc>
              <a:spcBef>
                <a:spcPct val="0"/>
              </a:spcBef>
              <a:buFont typeface="Wingdings" panose="05000000000000000000" pitchFamily="2" charset="2"/>
              <a:buChar char="l"/>
            </a:pPr>
            <a:r>
              <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endParaRPr lang="zh-CN" altLang="en-US" sz="16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324" name="组合 42"/>
          <p:cNvGrpSpPr/>
          <p:nvPr/>
        </p:nvGrpSpPr>
        <p:grpSpPr>
          <a:xfrm>
            <a:off x="5556250" y="4229100"/>
            <a:ext cx="1038225" cy="617538"/>
            <a:chOff x="0" y="0"/>
            <a:chExt cx="1333638" cy="793012"/>
          </a:xfrm>
        </p:grpSpPr>
        <p:grpSp>
          <p:nvGrpSpPr>
            <p:cNvPr id="13325" name="组合 27"/>
            <p:cNvGrpSpPr/>
            <p:nvPr/>
          </p:nvGrpSpPr>
          <p:grpSpPr>
            <a:xfrm rot="322000">
              <a:off x="0" y="1"/>
              <a:ext cx="398238" cy="793011"/>
              <a:chOff x="0" y="0"/>
              <a:chExt cx="1292236" cy="2573230"/>
            </a:xfrm>
          </p:grpSpPr>
          <p:sp>
            <p:nvSpPr>
              <p:cNvPr id="13336" name="圆角矩形 28"/>
              <p:cNvSpPr/>
              <p:nvPr/>
            </p:nvSpPr>
            <p:spPr>
              <a:xfrm rot="-1766204">
                <a:off x="444250" y="0"/>
                <a:ext cx="528475" cy="507893"/>
              </a:xfrm>
              <a:prstGeom prst="roundRect">
                <a:avLst>
                  <a:gd name="adj" fmla="val 50000"/>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19294B"/>
                  </a:solidFill>
                  <a:latin typeface="宋体" panose="02010600030101010101" pitchFamily="2" charset="-122"/>
                  <a:sym typeface="宋体" panose="02010600030101010101" pitchFamily="2" charset="-122"/>
                </a:endParaRPr>
              </a:p>
            </p:txBody>
          </p:sp>
          <p:sp>
            <p:nvSpPr>
              <p:cNvPr id="13337" name="圆角矩形 29"/>
              <p:cNvSpPr/>
              <p:nvPr/>
            </p:nvSpPr>
            <p:spPr>
              <a:xfrm rot="1235772">
                <a:off x="84373" y="1294051"/>
                <a:ext cx="234950" cy="1279179"/>
              </a:xfrm>
              <a:prstGeom prst="roundRect">
                <a:avLst>
                  <a:gd name="adj" fmla="val 40347"/>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19294B"/>
                  </a:solidFill>
                  <a:latin typeface="宋体" panose="02010600030101010101" pitchFamily="2" charset="-122"/>
                  <a:sym typeface="宋体" panose="02010600030101010101" pitchFamily="2" charset="-122"/>
                </a:endParaRPr>
              </a:p>
            </p:txBody>
          </p:sp>
          <p:sp>
            <p:nvSpPr>
              <p:cNvPr id="13338" name="任意多边形 30"/>
              <p:cNvSpPr/>
              <p:nvPr/>
            </p:nvSpPr>
            <p:spPr>
              <a:xfrm rot="-9627105">
                <a:off x="0" y="10030"/>
                <a:ext cx="1292236" cy="1611770"/>
              </a:xfrm>
              <a:custGeom>
                <a:avLst/>
                <a:gdLst>
                  <a:gd name="txL" fmla="*/ 0 w 1292236"/>
                  <a:gd name="txT" fmla="*/ 0 h 1477675"/>
                  <a:gd name="txR" fmla="*/ 1292236 w 1292236"/>
                  <a:gd name="txB" fmla="*/ 1477675 h 1477675"/>
                </a:gdLst>
                <a:ahLst/>
                <a:cxnLst>
                  <a:cxn ang="0">
                    <a:pos x="138981" y="4168991"/>
                  </a:cxn>
                  <a:cxn ang="0">
                    <a:pos x="101368" y="4190527"/>
                  </a:cxn>
                  <a:cxn ang="0">
                    <a:pos x="101369" y="4190526"/>
                  </a:cxn>
                  <a:cxn ang="0">
                    <a:pos x="4737" y="3916485"/>
                  </a:cxn>
                  <a:cxn ang="0">
                    <a:pos x="4737" y="2791718"/>
                  </a:cxn>
                  <a:cxn ang="0">
                    <a:pos x="0" y="2694903"/>
                  </a:cxn>
                  <a:cxn ang="0">
                    <a:pos x="31522" y="2509038"/>
                  </a:cxn>
                  <a:cxn ang="0">
                    <a:pos x="54588" y="2470156"/>
                  </a:cxn>
                  <a:cxn ang="0">
                    <a:pos x="63756" y="2452626"/>
                  </a:cxn>
                  <a:cxn ang="0">
                    <a:pos x="67446" y="2450514"/>
                  </a:cxn>
                  <a:cxn ang="0">
                    <a:pos x="338136" y="2181477"/>
                  </a:cxn>
                  <a:cxn ang="0">
                    <a:pos x="376144" y="2166523"/>
                  </a:cxn>
                  <a:cxn ang="0">
                    <a:pos x="388460" y="2175667"/>
                  </a:cxn>
                  <a:cxn ang="0">
                    <a:pos x="309867" y="424936"/>
                  </a:cxn>
                  <a:cxn ang="0">
                    <a:pos x="391328" y="126515"/>
                  </a:cxn>
                  <a:cxn ang="0">
                    <a:pos x="735758" y="2164"/>
                  </a:cxn>
                  <a:cxn ang="0">
                    <a:pos x="840986" y="233181"/>
                  </a:cxn>
                  <a:cxn ang="0">
                    <a:pos x="917252" y="1932082"/>
                  </a:cxn>
                  <a:cxn ang="0">
                    <a:pos x="1093939" y="1754174"/>
                  </a:cxn>
                  <a:cxn ang="0">
                    <a:pos x="1092476" y="739206"/>
                  </a:cxn>
                  <a:cxn ang="0">
                    <a:pos x="1188712" y="464052"/>
                  </a:cxn>
                  <a:cxn ang="0">
                    <a:pos x="1188711" y="464054"/>
                  </a:cxn>
                  <a:cxn ang="0">
                    <a:pos x="1285738" y="736968"/>
                  </a:cxn>
                  <a:cxn ang="0">
                    <a:pos x="1287360" y="1861734"/>
                  </a:cxn>
                  <a:cxn ang="0">
                    <a:pos x="1292236" y="1958489"/>
                  </a:cxn>
                  <a:cxn ang="0">
                    <a:pos x="1260983" y="2144718"/>
                  </a:cxn>
                  <a:cxn ang="0">
                    <a:pos x="1237973" y="2183866"/>
                  </a:cxn>
                  <a:cxn ang="0">
                    <a:pos x="1228830" y="2201502"/>
                  </a:cxn>
                  <a:cxn ang="0">
                    <a:pos x="1225143" y="2203655"/>
                  </a:cxn>
                  <a:cxn ang="0">
                    <a:pos x="954844" y="2475824"/>
                  </a:cxn>
                  <a:cxn ang="0">
                    <a:pos x="941898" y="2481076"/>
                  </a:cxn>
                  <a:cxn ang="0">
                    <a:pos x="943619" y="2519434"/>
                  </a:cxn>
                  <a:cxn ang="0">
                    <a:pos x="862158" y="2817851"/>
                  </a:cxn>
                  <a:cxn ang="0">
                    <a:pos x="517728" y="2942200"/>
                  </a:cxn>
                  <a:cxn ang="0">
                    <a:pos x="412500" y="2711188"/>
                  </a:cxn>
                  <a:cxn ang="0">
                    <a:pos x="411245" y="2683223"/>
                  </a:cxn>
                  <a:cxn ang="0">
                    <a:pos x="402057" y="2698709"/>
                  </a:cxn>
                  <a:cxn ang="0">
                    <a:pos x="198001" y="2901514"/>
                  </a:cxn>
                  <a:cxn ang="0">
                    <a:pos x="198000" y="3916488"/>
                  </a:cxn>
                  <a:cxn ang="0">
                    <a:pos x="138981" y="4168991"/>
                  </a:cxn>
                </a:cxnLst>
                <a:rect l="txL" t="txT" r="txR" b="txB"/>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r>
                  <a:rPr lang="en-US" altLang="zh-CN" sz="1800" dirty="0">
                    <a:solidFill>
                      <a:srgbClr val="19294B"/>
                    </a:solidFill>
                  </a:rPr>
                  <a:t>  </a:t>
                </a:r>
                <a:endParaRPr lang="zh-CN" altLang="en-US" sz="1800" dirty="0">
                  <a:solidFill>
                    <a:srgbClr val="19294B"/>
                  </a:solidFill>
                  <a:latin typeface="宋体" panose="02010600030101010101" pitchFamily="2" charset="-122"/>
                  <a:sym typeface="宋体" panose="02010600030101010101" pitchFamily="2" charset="-122"/>
                </a:endParaRPr>
              </a:p>
            </p:txBody>
          </p:sp>
          <p:sp>
            <p:nvSpPr>
              <p:cNvPr id="13339" name="任意多边形 31"/>
              <p:cNvSpPr/>
              <p:nvPr/>
            </p:nvSpPr>
            <p:spPr>
              <a:xfrm rot="1151361">
                <a:off x="464451" y="1402953"/>
                <a:ext cx="472173" cy="851317"/>
              </a:xfrm>
              <a:custGeom>
                <a:avLst/>
                <a:gdLst>
                  <a:gd name="txL" fmla="*/ 0 w 472173"/>
                  <a:gd name="txT" fmla="*/ 0 h 851317"/>
                  <a:gd name="txR" fmla="*/ 472173 w 472173"/>
                  <a:gd name="txB" fmla="*/ 851317 h 851317"/>
                </a:gdLst>
                <a:ahLst/>
                <a:cxnLst>
                  <a:cxn ang="0">
                    <a:pos x="77250" y="7072"/>
                  </a:cxn>
                  <a:cxn ang="0">
                    <a:pos x="123383" y="151"/>
                  </a:cxn>
                  <a:cxn ang="0">
                    <a:pos x="354029" y="11759"/>
                  </a:cxn>
                  <a:cxn ang="0">
                    <a:pos x="354698" y="11624"/>
                  </a:cxn>
                  <a:cxn ang="0">
                    <a:pos x="355811" y="11849"/>
                  </a:cxn>
                  <a:cxn ang="0">
                    <a:pos x="358935" y="12006"/>
                  </a:cxn>
                  <a:cxn ang="0">
                    <a:pos x="367885" y="14286"/>
                  </a:cxn>
                  <a:cxn ang="0">
                    <a:pos x="400425" y="20856"/>
                  </a:cxn>
                  <a:cxn ang="0">
                    <a:pos x="472173" y="129099"/>
                  </a:cxn>
                  <a:cxn ang="0">
                    <a:pos x="472173" y="733842"/>
                  </a:cxn>
                  <a:cxn ang="0">
                    <a:pos x="354698" y="851317"/>
                  </a:cxn>
                  <a:cxn ang="0">
                    <a:pos x="237223" y="733842"/>
                  </a:cxn>
                  <a:cxn ang="0">
                    <a:pos x="237223" y="241128"/>
                  </a:cxn>
                  <a:cxn ang="0">
                    <a:pos x="111573" y="234804"/>
                  </a:cxn>
                  <a:cxn ang="0">
                    <a:pos x="151" y="111572"/>
                  </a:cxn>
                  <a:cxn ang="0">
                    <a:pos x="77250" y="7072"/>
                  </a:cxn>
                </a:cxnLst>
                <a:rect l="txL" t="txT" r="txR" b="txB"/>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alpha val="100000"/>
                </a:srgbClr>
              </a:solidFill>
              <a:ln w="9525">
                <a:noFill/>
              </a:ln>
            </p:spPr>
            <p:txBody>
              <a:bodyPr/>
              <a:p>
                <a:endParaRPr lang="zh-CN" altLang="en-US"/>
              </a:p>
            </p:txBody>
          </p:sp>
        </p:grpSp>
        <p:grpSp>
          <p:nvGrpSpPr>
            <p:cNvPr id="13326" name="组合 32"/>
            <p:cNvGrpSpPr/>
            <p:nvPr/>
          </p:nvGrpSpPr>
          <p:grpSpPr>
            <a:xfrm rot="322000">
              <a:off x="469631" y="0"/>
              <a:ext cx="398238" cy="793011"/>
              <a:chOff x="0" y="0"/>
              <a:chExt cx="1292236" cy="2573230"/>
            </a:xfrm>
          </p:grpSpPr>
          <p:sp>
            <p:nvSpPr>
              <p:cNvPr id="13332" name="圆角矩形 33"/>
              <p:cNvSpPr/>
              <p:nvPr/>
            </p:nvSpPr>
            <p:spPr>
              <a:xfrm rot="-1766204">
                <a:off x="444250" y="0"/>
                <a:ext cx="528475" cy="507893"/>
              </a:xfrm>
              <a:prstGeom prst="roundRect">
                <a:avLst>
                  <a:gd name="adj" fmla="val 50000"/>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19294B"/>
                  </a:solidFill>
                  <a:latin typeface="宋体" panose="02010600030101010101" pitchFamily="2" charset="-122"/>
                  <a:sym typeface="宋体" panose="02010600030101010101" pitchFamily="2" charset="-122"/>
                </a:endParaRPr>
              </a:p>
            </p:txBody>
          </p:sp>
          <p:sp>
            <p:nvSpPr>
              <p:cNvPr id="13333" name="圆角矩形 34"/>
              <p:cNvSpPr/>
              <p:nvPr/>
            </p:nvSpPr>
            <p:spPr>
              <a:xfrm rot="1235772">
                <a:off x="84373" y="1294051"/>
                <a:ext cx="234950" cy="1279179"/>
              </a:xfrm>
              <a:prstGeom prst="roundRect">
                <a:avLst>
                  <a:gd name="adj" fmla="val 40347"/>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19294B"/>
                  </a:solidFill>
                  <a:latin typeface="宋体" panose="02010600030101010101" pitchFamily="2" charset="-122"/>
                  <a:sym typeface="宋体" panose="02010600030101010101" pitchFamily="2" charset="-122"/>
                </a:endParaRPr>
              </a:p>
            </p:txBody>
          </p:sp>
          <p:sp>
            <p:nvSpPr>
              <p:cNvPr id="13334" name="任意多边形 35"/>
              <p:cNvSpPr/>
              <p:nvPr/>
            </p:nvSpPr>
            <p:spPr>
              <a:xfrm rot="-9627105">
                <a:off x="0" y="10030"/>
                <a:ext cx="1292236" cy="1611770"/>
              </a:xfrm>
              <a:custGeom>
                <a:avLst/>
                <a:gdLst>
                  <a:gd name="txL" fmla="*/ 0 w 1292236"/>
                  <a:gd name="txT" fmla="*/ 0 h 1477675"/>
                  <a:gd name="txR" fmla="*/ 1292236 w 1292236"/>
                  <a:gd name="txB" fmla="*/ 1477675 h 1477675"/>
                </a:gdLst>
                <a:ahLst/>
                <a:cxnLst>
                  <a:cxn ang="0">
                    <a:pos x="138981" y="4168991"/>
                  </a:cxn>
                  <a:cxn ang="0">
                    <a:pos x="101368" y="4190527"/>
                  </a:cxn>
                  <a:cxn ang="0">
                    <a:pos x="101369" y="4190526"/>
                  </a:cxn>
                  <a:cxn ang="0">
                    <a:pos x="4737" y="3916485"/>
                  </a:cxn>
                  <a:cxn ang="0">
                    <a:pos x="4737" y="2791718"/>
                  </a:cxn>
                  <a:cxn ang="0">
                    <a:pos x="0" y="2694903"/>
                  </a:cxn>
                  <a:cxn ang="0">
                    <a:pos x="31522" y="2509038"/>
                  </a:cxn>
                  <a:cxn ang="0">
                    <a:pos x="54588" y="2470156"/>
                  </a:cxn>
                  <a:cxn ang="0">
                    <a:pos x="63756" y="2452626"/>
                  </a:cxn>
                  <a:cxn ang="0">
                    <a:pos x="67446" y="2450514"/>
                  </a:cxn>
                  <a:cxn ang="0">
                    <a:pos x="338136" y="2181477"/>
                  </a:cxn>
                  <a:cxn ang="0">
                    <a:pos x="376144" y="2166523"/>
                  </a:cxn>
                  <a:cxn ang="0">
                    <a:pos x="388460" y="2175667"/>
                  </a:cxn>
                  <a:cxn ang="0">
                    <a:pos x="309867" y="424936"/>
                  </a:cxn>
                  <a:cxn ang="0">
                    <a:pos x="391328" y="126515"/>
                  </a:cxn>
                  <a:cxn ang="0">
                    <a:pos x="735758" y="2164"/>
                  </a:cxn>
                  <a:cxn ang="0">
                    <a:pos x="840986" y="233181"/>
                  </a:cxn>
                  <a:cxn ang="0">
                    <a:pos x="917252" y="1932082"/>
                  </a:cxn>
                  <a:cxn ang="0">
                    <a:pos x="1093939" y="1754174"/>
                  </a:cxn>
                  <a:cxn ang="0">
                    <a:pos x="1092476" y="739206"/>
                  </a:cxn>
                  <a:cxn ang="0">
                    <a:pos x="1188712" y="464052"/>
                  </a:cxn>
                  <a:cxn ang="0">
                    <a:pos x="1188711" y="464054"/>
                  </a:cxn>
                  <a:cxn ang="0">
                    <a:pos x="1285738" y="736968"/>
                  </a:cxn>
                  <a:cxn ang="0">
                    <a:pos x="1287360" y="1861734"/>
                  </a:cxn>
                  <a:cxn ang="0">
                    <a:pos x="1292236" y="1958489"/>
                  </a:cxn>
                  <a:cxn ang="0">
                    <a:pos x="1260983" y="2144718"/>
                  </a:cxn>
                  <a:cxn ang="0">
                    <a:pos x="1237973" y="2183866"/>
                  </a:cxn>
                  <a:cxn ang="0">
                    <a:pos x="1228830" y="2201502"/>
                  </a:cxn>
                  <a:cxn ang="0">
                    <a:pos x="1225143" y="2203655"/>
                  </a:cxn>
                  <a:cxn ang="0">
                    <a:pos x="954844" y="2475824"/>
                  </a:cxn>
                  <a:cxn ang="0">
                    <a:pos x="941898" y="2481076"/>
                  </a:cxn>
                  <a:cxn ang="0">
                    <a:pos x="943619" y="2519434"/>
                  </a:cxn>
                  <a:cxn ang="0">
                    <a:pos x="862158" y="2817851"/>
                  </a:cxn>
                  <a:cxn ang="0">
                    <a:pos x="517728" y="2942200"/>
                  </a:cxn>
                  <a:cxn ang="0">
                    <a:pos x="412500" y="2711188"/>
                  </a:cxn>
                  <a:cxn ang="0">
                    <a:pos x="411245" y="2683223"/>
                  </a:cxn>
                  <a:cxn ang="0">
                    <a:pos x="402057" y="2698709"/>
                  </a:cxn>
                  <a:cxn ang="0">
                    <a:pos x="198001" y="2901514"/>
                  </a:cxn>
                  <a:cxn ang="0">
                    <a:pos x="198000" y="3916488"/>
                  </a:cxn>
                  <a:cxn ang="0">
                    <a:pos x="138981" y="4168991"/>
                  </a:cxn>
                </a:cxnLst>
                <a:rect l="txL" t="txT" r="txR" b="txB"/>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r>
                  <a:rPr lang="en-US" altLang="zh-CN" sz="1800" dirty="0">
                    <a:solidFill>
                      <a:srgbClr val="19294B"/>
                    </a:solidFill>
                  </a:rPr>
                  <a:t>  </a:t>
                </a:r>
                <a:endParaRPr lang="zh-CN" altLang="en-US" sz="1800" dirty="0">
                  <a:solidFill>
                    <a:srgbClr val="19294B"/>
                  </a:solidFill>
                  <a:latin typeface="宋体" panose="02010600030101010101" pitchFamily="2" charset="-122"/>
                  <a:sym typeface="宋体" panose="02010600030101010101" pitchFamily="2" charset="-122"/>
                </a:endParaRPr>
              </a:p>
            </p:txBody>
          </p:sp>
          <p:sp>
            <p:nvSpPr>
              <p:cNvPr id="13335" name="任意多边形 36"/>
              <p:cNvSpPr/>
              <p:nvPr/>
            </p:nvSpPr>
            <p:spPr>
              <a:xfrm rot="1151361">
                <a:off x="464451" y="1402953"/>
                <a:ext cx="472173" cy="851317"/>
              </a:xfrm>
              <a:custGeom>
                <a:avLst/>
                <a:gdLst>
                  <a:gd name="txL" fmla="*/ 0 w 472173"/>
                  <a:gd name="txT" fmla="*/ 0 h 851317"/>
                  <a:gd name="txR" fmla="*/ 472173 w 472173"/>
                  <a:gd name="txB" fmla="*/ 851317 h 851317"/>
                </a:gdLst>
                <a:ahLst/>
                <a:cxnLst>
                  <a:cxn ang="0">
                    <a:pos x="77250" y="7072"/>
                  </a:cxn>
                  <a:cxn ang="0">
                    <a:pos x="123383" y="151"/>
                  </a:cxn>
                  <a:cxn ang="0">
                    <a:pos x="354029" y="11759"/>
                  </a:cxn>
                  <a:cxn ang="0">
                    <a:pos x="354698" y="11624"/>
                  </a:cxn>
                  <a:cxn ang="0">
                    <a:pos x="355811" y="11849"/>
                  </a:cxn>
                  <a:cxn ang="0">
                    <a:pos x="358935" y="12006"/>
                  </a:cxn>
                  <a:cxn ang="0">
                    <a:pos x="367885" y="14286"/>
                  </a:cxn>
                  <a:cxn ang="0">
                    <a:pos x="400425" y="20856"/>
                  </a:cxn>
                  <a:cxn ang="0">
                    <a:pos x="472173" y="129099"/>
                  </a:cxn>
                  <a:cxn ang="0">
                    <a:pos x="472173" y="733842"/>
                  </a:cxn>
                  <a:cxn ang="0">
                    <a:pos x="354698" y="851317"/>
                  </a:cxn>
                  <a:cxn ang="0">
                    <a:pos x="237223" y="733842"/>
                  </a:cxn>
                  <a:cxn ang="0">
                    <a:pos x="237223" y="241128"/>
                  </a:cxn>
                  <a:cxn ang="0">
                    <a:pos x="111573" y="234804"/>
                  </a:cxn>
                  <a:cxn ang="0">
                    <a:pos x="151" y="111572"/>
                  </a:cxn>
                  <a:cxn ang="0">
                    <a:pos x="77250" y="7072"/>
                  </a:cxn>
                </a:cxnLst>
                <a:rect l="txL" t="txT" r="txR" b="txB"/>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alpha val="100000"/>
                </a:srgbClr>
              </a:solidFill>
              <a:ln w="9525">
                <a:noFill/>
              </a:ln>
            </p:spPr>
            <p:txBody>
              <a:bodyPr/>
              <a:p>
                <a:endParaRPr lang="zh-CN" altLang="en-US"/>
              </a:p>
            </p:txBody>
          </p:sp>
        </p:grpSp>
        <p:grpSp>
          <p:nvGrpSpPr>
            <p:cNvPr id="13327" name="组合 37"/>
            <p:cNvGrpSpPr/>
            <p:nvPr/>
          </p:nvGrpSpPr>
          <p:grpSpPr>
            <a:xfrm rot="322000">
              <a:off x="935400" y="1"/>
              <a:ext cx="398238" cy="793011"/>
              <a:chOff x="0" y="0"/>
              <a:chExt cx="1292236" cy="2573230"/>
            </a:xfrm>
          </p:grpSpPr>
          <p:sp>
            <p:nvSpPr>
              <p:cNvPr id="13328" name="圆角矩形 38"/>
              <p:cNvSpPr/>
              <p:nvPr/>
            </p:nvSpPr>
            <p:spPr>
              <a:xfrm rot="-1766204">
                <a:off x="444250" y="0"/>
                <a:ext cx="528475" cy="507893"/>
              </a:xfrm>
              <a:prstGeom prst="roundRect">
                <a:avLst>
                  <a:gd name="adj" fmla="val 50000"/>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19294B"/>
                  </a:solidFill>
                  <a:latin typeface="宋体" panose="02010600030101010101" pitchFamily="2" charset="-122"/>
                  <a:sym typeface="宋体" panose="02010600030101010101" pitchFamily="2" charset="-122"/>
                </a:endParaRPr>
              </a:p>
            </p:txBody>
          </p:sp>
          <p:sp>
            <p:nvSpPr>
              <p:cNvPr id="13329" name="圆角矩形 39"/>
              <p:cNvSpPr/>
              <p:nvPr/>
            </p:nvSpPr>
            <p:spPr>
              <a:xfrm rot="1235772">
                <a:off x="84373" y="1294051"/>
                <a:ext cx="234950" cy="1279179"/>
              </a:xfrm>
              <a:prstGeom prst="roundRect">
                <a:avLst>
                  <a:gd name="adj" fmla="val 40347"/>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19294B"/>
                  </a:solidFill>
                  <a:latin typeface="宋体" panose="02010600030101010101" pitchFamily="2" charset="-122"/>
                  <a:sym typeface="宋体" panose="02010600030101010101" pitchFamily="2" charset="-122"/>
                </a:endParaRPr>
              </a:p>
            </p:txBody>
          </p:sp>
          <p:sp>
            <p:nvSpPr>
              <p:cNvPr id="13330" name="任意多边形 40"/>
              <p:cNvSpPr/>
              <p:nvPr/>
            </p:nvSpPr>
            <p:spPr>
              <a:xfrm rot="-9627105">
                <a:off x="0" y="10030"/>
                <a:ext cx="1292236" cy="1611770"/>
              </a:xfrm>
              <a:custGeom>
                <a:avLst/>
                <a:gdLst>
                  <a:gd name="txL" fmla="*/ 0 w 1292236"/>
                  <a:gd name="txT" fmla="*/ 0 h 1477675"/>
                  <a:gd name="txR" fmla="*/ 1292236 w 1292236"/>
                  <a:gd name="txB" fmla="*/ 1477675 h 1477675"/>
                </a:gdLst>
                <a:ahLst/>
                <a:cxnLst>
                  <a:cxn ang="0">
                    <a:pos x="138981" y="4168991"/>
                  </a:cxn>
                  <a:cxn ang="0">
                    <a:pos x="101368" y="4190527"/>
                  </a:cxn>
                  <a:cxn ang="0">
                    <a:pos x="101369" y="4190526"/>
                  </a:cxn>
                  <a:cxn ang="0">
                    <a:pos x="4737" y="3916485"/>
                  </a:cxn>
                  <a:cxn ang="0">
                    <a:pos x="4737" y="2791718"/>
                  </a:cxn>
                  <a:cxn ang="0">
                    <a:pos x="0" y="2694903"/>
                  </a:cxn>
                  <a:cxn ang="0">
                    <a:pos x="31522" y="2509038"/>
                  </a:cxn>
                  <a:cxn ang="0">
                    <a:pos x="54588" y="2470156"/>
                  </a:cxn>
                  <a:cxn ang="0">
                    <a:pos x="63756" y="2452626"/>
                  </a:cxn>
                  <a:cxn ang="0">
                    <a:pos x="67446" y="2450514"/>
                  </a:cxn>
                  <a:cxn ang="0">
                    <a:pos x="338136" y="2181477"/>
                  </a:cxn>
                  <a:cxn ang="0">
                    <a:pos x="376144" y="2166523"/>
                  </a:cxn>
                  <a:cxn ang="0">
                    <a:pos x="388460" y="2175667"/>
                  </a:cxn>
                  <a:cxn ang="0">
                    <a:pos x="309867" y="424936"/>
                  </a:cxn>
                  <a:cxn ang="0">
                    <a:pos x="391328" y="126515"/>
                  </a:cxn>
                  <a:cxn ang="0">
                    <a:pos x="735758" y="2164"/>
                  </a:cxn>
                  <a:cxn ang="0">
                    <a:pos x="840986" y="233181"/>
                  </a:cxn>
                  <a:cxn ang="0">
                    <a:pos x="917252" y="1932082"/>
                  </a:cxn>
                  <a:cxn ang="0">
                    <a:pos x="1093939" y="1754174"/>
                  </a:cxn>
                  <a:cxn ang="0">
                    <a:pos x="1092476" y="739206"/>
                  </a:cxn>
                  <a:cxn ang="0">
                    <a:pos x="1188712" y="464052"/>
                  </a:cxn>
                  <a:cxn ang="0">
                    <a:pos x="1188711" y="464054"/>
                  </a:cxn>
                  <a:cxn ang="0">
                    <a:pos x="1285738" y="736968"/>
                  </a:cxn>
                  <a:cxn ang="0">
                    <a:pos x="1287360" y="1861734"/>
                  </a:cxn>
                  <a:cxn ang="0">
                    <a:pos x="1292236" y="1958489"/>
                  </a:cxn>
                  <a:cxn ang="0">
                    <a:pos x="1260983" y="2144718"/>
                  </a:cxn>
                  <a:cxn ang="0">
                    <a:pos x="1237973" y="2183866"/>
                  </a:cxn>
                  <a:cxn ang="0">
                    <a:pos x="1228830" y="2201502"/>
                  </a:cxn>
                  <a:cxn ang="0">
                    <a:pos x="1225143" y="2203655"/>
                  </a:cxn>
                  <a:cxn ang="0">
                    <a:pos x="954844" y="2475824"/>
                  </a:cxn>
                  <a:cxn ang="0">
                    <a:pos x="941898" y="2481076"/>
                  </a:cxn>
                  <a:cxn ang="0">
                    <a:pos x="943619" y="2519434"/>
                  </a:cxn>
                  <a:cxn ang="0">
                    <a:pos x="862158" y="2817851"/>
                  </a:cxn>
                  <a:cxn ang="0">
                    <a:pos x="517728" y="2942200"/>
                  </a:cxn>
                  <a:cxn ang="0">
                    <a:pos x="412500" y="2711188"/>
                  </a:cxn>
                  <a:cxn ang="0">
                    <a:pos x="411245" y="2683223"/>
                  </a:cxn>
                  <a:cxn ang="0">
                    <a:pos x="402057" y="2698709"/>
                  </a:cxn>
                  <a:cxn ang="0">
                    <a:pos x="198001" y="2901514"/>
                  </a:cxn>
                  <a:cxn ang="0">
                    <a:pos x="198000" y="3916488"/>
                  </a:cxn>
                  <a:cxn ang="0">
                    <a:pos x="138981" y="4168991"/>
                  </a:cxn>
                </a:cxnLst>
                <a:rect l="txL" t="txT" r="txR" b="txB"/>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r>
                  <a:rPr lang="en-US" altLang="zh-CN" sz="1800" dirty="0">
                    <a:solidFill>
                      <a:srgbClr val="19294B"/>
                    </a:solidFill>
                  </a:rPr>
                  <a:t>  </a:t>
                </a:r>
                <a:endParaRPr lang="zh-CN" altLang="en-US" sz="1800" dirty="0">
                  <a:solidFill>
                    <a:srgbClr val="19294B"/>
                  </a:solidFill>
                  <a:latin typeface="宋体" panose="02010600030101010101" pitchFamily="2" charset="-122"/>
                  <a:sym typeface="宋体" panose="02010600030101010101" pitchFamily="2" charset="-122"/>
                </a:endParaRPr>
              </a:p>
            </p:txBody>
          </p:sp>
          <p:sp>
            <p:nvSpPr>
              <p:cNvPr id="13331" name="任意多边形 41"/>
              <p:cNvSpPr/>
              <p:nvPr/>
            </p:nvSpPr>
            <p:spPr>
              <a:xfrm rot="1151361">
                <a:off x="464451" y="1402953"/>
                <a:ext cx="472173" cy="851317"/>
              </a:xfrm>
              <a:custGeom>
                <a:avLst/>
                <a:gdLst>
                  <a:gd name="txL" fmla="*/ 0 w 472173"/>
                  <a:gd name="txT" fmla="*/ 0 h 851317"/>
                  <a:gd name="txR" fmla="*/ 472173 w 472173"/>
                  <a:gd name="txB" fmla="*/ 851317 h 851317"/>
                </a:gdLst>
                <a:ahLst/>
                <a:cxnLst>
                  <a:cxn ang="0">
                    <a:pos x="77250" y="7072"/>
                  </a:cxn>
                  <a:cxn ang="0">
                    <a:pos x="123383" y="151"/>
                  </a:cxn>
                  <a:cxn ang="0">
                    <a:pos x="354029" y="11759"/>
                  </a:cxn>
                  <a:cxn ang="0">
                    <a:pos x="354698" y="11624"/>
                  </a:cxn>
                  <a:cxn ang="0">
                    <a:pos x="355811" y="11849"/>
                  </a:cxn>
                  <a:cxn ang="0">
                    <a:pos x="358935" y="12006"/>
                  </a:cxn>
                  <a:cxn ang="0">
                    <a:pos x="367885" y="14286"/>
                  </a:cxn>
                  <a:cxn ang="0">
                    <a:pos x="400425" y="20856"/>
                  </a:cxn>
                  <a:cxn ang="0">
                    <a:pos x="472173" y="129099"/>
                  </a:cxn>
                  <a:cxn ang="0">
                    <a:pos x="472173" y="733842"/>
                  </a:cxn>
                  <a:cxn ang="0">
                    <a:pos x="354698" y="851317"/>
                  </a:cxn>
                  <a:cxn ang="0">
                    <a:pos x="237223" y="733842"/>
                  </a:cxn>
                  <a:cxn ang="0">
                    <a:pos x="237223" y="241128"/>
                  </a:cxn>
                  <a:cxn ang="0">
                    <a:pos x="111573" y="234804"/>
                  </a:cxn>
                  <a:cxn ang="0">
                    <a:pos x="151" y="111572"/>
                  </a:cxn>
                  <a:cxn ang="0">
                    <a:pos x="77250" y="7072"/>
                  </a:cxn>
                </a:cxnLst>
                <a:rect l="txL" t="txT" r="txR" b="txB"/>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alpha val="100000"/>
                </a:srgbClr>
              </a:solidFill>
              <a:ln w="9525">
                <a:noFill/>
              </a:ln>
            </p:spPr>
            <p:txBody>
              <a:bodyPr/>
              <a:p>
                <a:endParaRPr lang="zh-CN" altLang="en-US"/>
              </a:p>
            </p:txBody>
          </p:sp>
        </p:gr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圆角矩形 2"/>
          <p:cNvSpPr/>
          <p:nvPr/>
        </p:nvSpPr>
        <p:spPr>
          <a:xfrm>
            <a:off x="1630363"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tileRect/>
          </a:gradFill>
          <a:ln w="12700" cap="flat" cmpd="sng">
            <a:solidFill>
              <a:srgbClr val="19294B"/>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5363" name="圆角矩形 4"/>
          <p:cNvSpPr/>
          <p:nvPr/>
        </p:nvSpPr>
        <p:spPr>
          <a:xfrm>
            <a:off x="6284913"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tileRect/>
          </a:gradFill>
          <a:ln w="12700" cap="flat" cmpd="sng">
            <a:solidFill>
              <a:srgbClr val="19294B"/>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5364" name="圆角矩形 5"/>
          <p:cNvSpPr/>
          <p:nvPr/>
        </p:nvSpPr>
        <p:spPr>
          <a:xfrm>
            <a:off x="1630363"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tileRect/>
          </a:gradFill>
          <a:ln w="12700" cap="flat" cmpd="sng">
            <a:solidFill>
              <a:srgbClr val="19294B"/>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5365" name="圆角矩形 6"/>
          <p:cNvSpPr/>
          <p:nvPr/>
        </p:nvSpPr>
        <p:spPr>
          <a:xfrm>
            <a:off x="6284913"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tileRect/>
          </a:gradFill>
          <a:ln w="12700" cap="flat" cmpd="sng">
            <a:solidFill>
              <a:srgbClr val="19294B"/>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5366" name="椭圆 7"/>
          <p:cNvSpPr/>
          <p:nvPr/>
        </p:nvSpPr>
        <p:spPr>
          <a:xfrm>
            <a:off x="5051425" y="2351088"/>
            <a:ext cx="2133600" cy="2133600"/>
          </a:xfrm>
          <a:prstGeom prst="ellipse">
            <a:avLst/>
          </a:prstGeom>
          <a:solidFill>
            <a:srgbClr val="F9F9F9"/>
          </a:solidFill>
          <a:ln w="9525" cap="flat" cmpd="sng">
            <a:solidFill>
              <a:srgbClr val="19294B"/>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5367" name="文本框 8"/>
          <p:cNvSpPr/>
          <p:nvPr/>
        </p:nvSpPr>
        <p:spPr>
          <a:xfrm>
            <a:off x="5246688" y="3084513"/>
            <a:ext cx="1828800" cy="70802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4000"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SWTO</a:t>
            </a:r>
            <a:endParaRPr lang="zh-CN" altLang="en-US" sz="4000"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68" name="矩形 12"/>
          <p:cNvSpPr/>
          <p:nvPr/>
        </p:nvSpPr>
        <p:spPr>
          <a:xfrm>
            <a:off x="1779588" y="1452563"/>
            <a:ext cx="800100" cy="461962"/>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优势</a:t>
            </a:r>
            <a:endParaRPr lang="zh-CN" altLang="en-US" sz="2400"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69" name="矩形 13"/>
          <p:cNvSpPr/>
          <p:nvPr/>
        </p:nvSpPr>
        <p:spPr>
          <a:xfrm>
            <a:off x="1814513" y="2008188"/>
            <a:ext cx="2951162" cy="8318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这里输入优势特点这里输入优势特点这里输入优势特点这里输入优势特点</a:t>
            </a:r>
            <a:endParaRPr lang="zh-CN" altLang="en-US" sz="16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70" name="矩形 14"/>
          <p:cNvSpPr/>
          <p:nvPr/>
        </p:nvSpPr>
        <p:spPr>
          <a:xfrm>
            <a:off x="1779588" y="3883025"/>
            <a:ext cx="800100" cy="461963"/>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机会</a:t>
            </a:r>
            <a:endParaRPr lang="zh-CN" altLang="en-US" sz="2400"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71" name="矩形 15"/>
          <p:cNvSpPr/>
          <p:nvPr/>
        </p:nvSpPr>
        <p:spPr>
          <a:xfrm>
            <a:off x="1814513" y="4438650"/>
            <a:ext cx="2951162" cy="8318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这里输入机会分析这里输入机会分析这里输入机会分析这里输入机会分析</a:t>
            </a:r>
            <a:endParaRPr lang="zh-CN" altLang="en-US" sz="16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72" name="矩形 16"/>
          <p:cNvSpPr/>
          <p:nvPr/>
        </p:nvSpPr>
        <p:spPr>
          <a:xfrm>
            <a:off x="7400925" y="3883025"/>
            <a:ext cx="800100" cy="461963"/>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威胁</a:t>
            </a:r>
            <a:endParaRPr lang="zh-CN" altLang="en-US" sz="2400"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73" name="矩形 17"/>
          <p:cNvSpPr/>
          <p:nvPr/>
        </p:nvSpPr>
        <p:spPr>
          <a:xfrm>
            <a:off x="7437438" y="4438650"/>
            <a:ext cx="2951162" cy="8318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这里输入威胁分析这里输入威胁分析这里输入威胁分析这里输入威胁分析</a:t>
            </a:r>
            <a:endParaRPr lang="zh-CN" altLang="en-US" sz="16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74" name="矩形 21"/>
          <p:cNvSpPr/>
          <p:nvPr/>
        </p:nvSpPr>
        <p:spPr>
          <a:xfrm>
            <a:off x="7400925" y="1452563"/>
            <a:ext cx="800100" cy="461962"/>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劣势</a:t>
            </a:r>
            <a:endParaRPr lang="zh-CN" altLang="en-US" sz="2400"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75" name="矩形 22"/>
          <p:cNvSpPr/>
          <p:nvPr/>
        </p:nvSpPr>
        <p:spPr>
          <a:xfrm>
            <a:off x="7437438" y="2008188"/>
            <a:ext cx="2951162" cy="8318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这里输入劣势内容这里输入劣势内容这里输入劣势内容这里输入劣势内容</a:t>
            </a:r>
            <a:endParaRPr lang="zh-CN" altLang="en-US" sz="16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矩形 5"/>
          <p:cNvSpPr/>
          <p:nvPr/>
        </p:nvSpPr>
        <p:spPr>
          <a:xfrm>
            <a:off x="-92075" y="2844800"/>
            <a:ext cx="12379325" cy="1052513"/>
          </a:xfrm>
          <a:prstGeom prst="rect">
            <a:avLst/>
          </a:prstGeom>
          <a:solidFill>
            <a:srgbClr val="757070">
              <a:alpha val="50195"/>
            </a:srgbClr>
          </a:solidFill>
          <a:ln w="38100" cap="flat" cmpd="sng">
            <a:solidFill>
              <a:srgbClr val="75707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nvGrpSpPr>
          <p:cNvPr id="17411" name="组合 26"/>
          <p:cNvGrpSpPr/>
          <p:nvPr/>
        </p:nvGrpSpPr>
        <p:grpSpPr>
          <a:xfrm>
            <a:off x="-92075" y="2354263"/>
            <a:ext cx="12379325" cy="1543050"/>
            <a:chOff x="0" y="0"/>
            <a:chExt cx="12382501" cy="1543050"/>
          </a:xfrm>
        </p:grpSpPr>
        <p:sp>
          <p:nvSpPr>
            <p:cNvPr id="17415" name="矩形 4"/>
            <p:cNvSpPr/>
            <p:nvPr/>
          </p:nvSpPr>
          <p:spPr>
            <a:xfrm>
              <a:off x="0" y="44453"/>
              <a:ext cx="12382501" cy="1367971"/>
            </a:xfrm>
            <a:prstGeom prst="rect">
              <a:avLst/>
            </a:prstGeom>
            <a:solidFill>
              <a:srgbClr val="757070">
                <a:alpha val="50195"/>
              </a:srgbClr>
            </a:solidFill>
            <a:ln w="38100" cap="flat" cmpd="sng">
              <a:solidFill>
                <a:srgbClr val="75707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7416" name="矩形 6"/>
            <p:cNvSpPr/>
            <p:nvPr/>
          </p:nvSpPr>
          <p:spPr>
            <a:xfrm>
              <a:off x="1" y="0"/>
              <a:ext cx="12382500" cy="1543050"/>
            </a:xfrm>
            <a:prstGeom prst="rect">
              <a:avLst/>
            </a:prstGeom>
            <a:solidFill>
              <a:srgbClr val="D8D8D8"/>
            </a:solidFill>
            <a:ln w="19050" cap="flat" cmpd="sng">
              <a:solidFill>
                <a:srgbClr val="FFFFFF"/>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7417" name="文本框 9"/>
            <p:cNvSpPr/>
            <p:nvPr/>
          </p:nvSpPr>
          <p:spPr>
            <a:xfrm>
              <a:off x="3936774" y="448359"/>
              <a:ext cx="5515428" cy="64633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600"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活动目的</a:t>
              </a:r>
              <a:endParaRPr lang="zh-CN" altLang="en-US" sz="3600"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7412" name="折角形 18"/>
          <p:cNvSpPr/>
          <p:nvPr/>
        </p:nvSpPr>
        <p:spPr>
          <a:xfrm rot="10800000">
            <a:off x="1368425" y="1728788"/>
            <a:ext cx="1797050" cy="2359025"/>
          </a:xfrm>
          <a:prstGeom prst="foldedCorner">
            <a:avLst>
              <a:gd name="adj" fmla="val 35148"/>
            </a:avLst>
          </a:prstGeom>
          <a:gradFill rotWithShape="1">
            <a:gsLst>
              <a:gs pos="0">
                <a:srgbClr val="FAFAFA">
                  <a:alpha val="100000"/>
                </a:srgbClr>
              </a:gs>
              <a:gs pos="73999">
                <a:srgbClr val="D6D6D6">
                  <a:alpha val="100000"/>
                </a:srgbClr>
              </a:gs>
              <a:gs pos="82999">
                <a:srgbClr val="D6D6D6">
                  <a:alpha val="100000"/>
                </a:srgbClr>
              </a:gs>
              <a:gs pos="100000">
                <a:srgbClr val="E3E3E3">
                  <a:alpha val="100000"/>
                </a:srgbClr>
              </a:gs>
            </a:gsLst>
            <a:path path="rect">
              <a:fillToRect l="50000" t="50000" r="50000" b="50000"/>
            </a:path>
            <a:tileRect/>
          </a:gradFill>
          <a:ln w="19050" cap="flat" cmpd="sng">
            <a:solidFill>
              <a:schemeClr val="bg1"/>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7413" name="文本框 8"/>
          <p:cNvSpPr/>
          <p:nvPr/>
        </p:nvSpPr>
        <p:spPr>
          <a:xfrm>
            <a:off x="1814513" y="2209800"/>
            <a:ext cx="1163637" cy="16319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10000"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0000"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414" name="文本框 27"/>
          <p:cNvSpPr/>
          <p:nvPr/>
        </p:nvSpPr>
        <p:spPr>
          <a:xfrm>
            <a:off x="3841750" y="3973513"/>
            <a:ext cx="6940550" cy="33813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提升销量　　处理库存　　打击竞争对手　　提升品牌知名度</a:t>
            </a:r>
            <a:endPar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9458" name="组合 3"/>
          <p:cNvGrpSpPr/>
          <p:nvPr/>
        </p:nvGrpSpPr>
        <p:grpSpPr>
          <a:xfrm>
            <a:off x="4479925" y="2181225"/>
            <a:ext cx="3257550" cy="3257550"/>
            <a:chOff x="0" y="0"/>
            <a:chExt cx="3257550" cy="3257550"/>
          </a:xfrm>
        </p:grpSpPr>
        <p:sp>
          <p:nvSpPr>
            <p:cNvPr id="19483" name="椭圆 1"/>
            <p:cNvSpPr/>
            <p:nvPr/>
          </p:nvSpPr>
          <p:spPr>
            <a:xfrm>
              <a:off x="0" y="0"/>
              <a:ext cx="3257550" cy="3257550"/>
            </a:xfrm>
            <a:prstGeom prst="ellipse">
              <a:avLst/>
            </a:prstGeom>
            <a:solidFill>
              <a:srgbClr val="19294B"/>
            </a:solidFill>
            <a:ln w="12700" cap="flat" cmpd="sng">
              <a:solidFill>
                <a:schemeClr val="bg1"/>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9484" name="椭圆 2"/>
            <p:cNvSpPr/>
            <p:nvPr/>
          </p:nvSpPr>
          <p:spPr>
            <a:xfrm>
              <a:off x="285750" y="285750"/>
              <a:ext cx="2686050" cy="2686050"/>
            </a:xfrm>
            <a:prstGeom prst="ellipse">
              <a:avLst/>
            </a:prstGeom>
            <a:gradFill rotWithShape="1">
              <a:gsLst>
                <a:gs pos="0">
                  <a:srgbClr val="FAFAFA"/>
                </a:gs>
                <a:gs pos="100000">
                  <a:srgbClr val="F2F2F2"/>
                </a:gs>
              </a:gsLst>
              <a:path path="rect">
                <a:fillToRect l="50000" t="50000" r="50000" b="50000"/>
              </a:path>
              <a:tileRect/>
            </a:gradFill>
            <a:ln w="12700" cap="flat" cmpd="sng">
              <a:solidFill>
                <a:srgbClr val="42719B"/>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19459" name="文本框 4"/>
          <p:cNvSpPr/>
          <p:nvPr/>
        </p:nvSpPr>
        <p:spPr>
          <a:xfrm>
            <a:off x="5500688" y="3125788"/>
            <a:ext cx="1028700" cy="144621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8800"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8800"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9460" name="组合 5"/>
          <p:cNvGrpSpPr/>
          <p:nvPr/>
        </p:nvGrpSpPr>
        <p:grpSpPr>
          <a:xfrm>
            <a:off x="2466975" y="1219200"/>
            <a:ext cx="2057400" cy="2057400"/>
            <a:chOff x="0" y="0"/>
            <a:chExt cx="3257550" cy="3257550"/>
          </a:xfrm>
        </p:grpSpPr>
        <p:sp>
          <p:nvSpPr>
            <p:cNvPr id="19481" name="椭圆 6"/>
            <p:cNvSpPr/>
            <p:nvPr/>
          </p:nvSpPr>
          <p:spPr>
            <a:xfrm>
              <a:off x="0" y="0"/>
              <a:ext cx="3257550" cy="3257550"/>
            </a:xfrm>
            <a:prstGeom prst="ellipse">
              <a:avLst/>
            </a:prstGeom>
            <a:solidFill>
              <a:srgbClr val="19294B"/>
            </a:solidFill>
            <a:ln w="12700" cap="flat" cmpd="sng">
              <a:solidFill>
                <a:schemeClr val="bg1"/>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9482" name="椭圆 7"/>
            <p:cNvSpPr/>
            <p:nvPr/>
          </p:nvSpPr>
          <p:spPr>
            <a:xfrm>
              <a:off x="285750" y="285750"/>
              <a:ext cx="2686050" cy="2686050"/>
            </a:xfrm>
            <a:prstGeom prst="ellipse">
              <a:avLst/>
            </a:prstGeom>
            <a:gradFill rotWithShape="1">
              <a:gsLst>
                <a:gs pos="0">
                  <a:srgbClr val="FAFAFA"/>
                </a:gs>
                <a:gs pos="100000">
                  <a:srgbClr val="F2F2F2"/>
                </a:gs>
              </a:gsLst>
              <a:path path="rect">
                <a:fillToRect l="50000" t="50000" r="50000" b="50000"/>
              </a:path>
              <a:tileRect/>
            </a:gradFill>
            <a:ln w="12700" cap="flat" cmpd="sng">
              <a:solidFill>
                <a:srgbClr val="42719B"/>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19461" name="文本框 8"/>
          <p:cNvSpPr/>
          <p:nvPr/>
        </p:nvSpPr>
        <p:spPr>
          <a:xfrm>
            <a:off x="2809875" y="1831975"/>
            <a:ext cx="2286000" cy="8318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4800" dirty="0">
                <a:solidFill>
                  <a:srgbClr val="C00000"/>
                </a:solidFill>
                <a:latin typeface="Impact" panose="020B0806030902050204" pitchFamily="34" charset="0"/>
                <a:sym typeface="Impact" panose="020B0806030902050204" pitchFamily="34" charset="0"/>
              </a:rPr>
              <a:t>41.3%</a:t>
            </a:r>
            <a:endParaRPr lang="zh-CN" altLang="en-US" sz="4800" dirty="0">
              <a:solidFill>
                <a:srgbClr val="C00000"/>
              </a:solidFill>
              <a:latin typeface="Impact" panose="020B0806030902050204" pitchFamily="34" charset="0"/>
              <a:sym typeface="Impact" panose="020B0806030902050204" pitchFamily="34" charset="0"/>
            </a:endParaRPr>
          </a:p>
        </p:txBody>
      </p:sp>
      <p:grpSp>
        <p:nvGrpSpPr>
          <p:cNvPr id="19462" name="组合 9"/>
          <p:cNvGrpSpPr/>
          <p:nvPr/>
        </p:nvGrpSpPr>
        <p:grpSpPr>
          <a:xfrm>
            <a:off x="1085850" y="438150"/>
            <a:ext cx="1200150" cy="1200150"/>
            <a:chOff x="0" y="0"/>
            <a:chExt cx="3257550" cy="3257550"/>
          </a:xfrm>
        </p:grpSpPr>
        <p:sp>
          <p:nvSpPr>
            <p:cNvPr id="19479" name="椭圆 10"/>
            <p:cNvSpPr/>
            <p:nvPr/>
          </p:nvSpPr>
          <p:spPr>
            <a:xfrm>
              <a:off x="0" y="0"/>
              <a:ext cx="3257550" cy="3257550"/>
            </a:xfrm>
            <a:prstGeom prst="ellipse">
              <a:avLst/>
            </a:prstGeom>
            <a:solidFill>
              <a:srgbClr val="19294B"/>
            </a:solidFill>
            <a:ln w="12700" cap="flat" cmpd="sng">
              <a:solidFill>
                <a:schemeClr val="bg1"/>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9480" name="椭圆 11"/>
            <p:cNvSpPr/>
            <p:nvPr/>
          </p:nvSpPr>
          <p:spPr>
            <a:xfrm>
              <a:off x="285750" y="285750"/>
              <a:ext cx="2686050" cy="2686050"/>
            </a:xfrm>
            <a:prstGeom prst="ellipse">
              <a:avLst/>
            </a:prstGeom>
            <a:gradFill rotWithShape="1">
              <a:gsLst>
                <a:gs pos="0">
                  <a:srgbClr val="FAFAFA"/>
                </a:gs>
                <a:gs pos="100000">
                  <a:srgbClr val="F2F2F2"/>
                </a:gs>
              </a:gsLst>
              <a:path path="rect">
                <a:fillToRect l="50000" t="50000" r="50000" b="50000"/>
              </a:path>
              <a:tileRect/>
            </a:gradFill>
            <a:ln w="12700" cap="flat" cmpd="sng">
              <a:solidFill>
                <a:srgbClr val="42719B"/>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19463" name="文本框 12"/>
          <p:cNvSpPr/>
          <p:nvPr/>
        </p:nvSpPr>
        <p:spPr>
          <a:xfrm>
            <a:off x="1228725" y="806450"/>
            <a:ext cx="1162050" cy="4619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2400" dirty="0">
                <a:solidFill>
                  <a:srgbClr val="C00000"/>
                </a:solidFill>
                <a:latin typeface="Impact" panose="020B0806030902050204" pitchFamily="34" charset="0"/>
                <a:sym typeface="Impact" panose="020B0806030902050204" pitchFamily="34" charset="0"/>
              </a:rPr>
              <a:t>34.0%</a:t>
            </a:r>
            <a:endParaRPr lang="zh-CN" altLang="en-US" sz="2400" dirty="0">
              <a:solidFill>
                <a:srgbClr val="C00000"/>
              </a:solidFill>
              <a:latin typeface="Impact" panose="020B0806030902050204" pitchFamily="34" charset="0"/>
              <a:sym typeface="Impact" panose="020B0806030902050204" pitchFamily="34" charset="0"/>
            </a:endParaRPr>
          </a:p>
        </p:txBody>
      </p:sp>
      <p:sp>
        <p:nvSpPr>
          <p:cNvPr id="19464" name="文本框 14"/>
          <p:cNvSpPr/>
          <p:nvPr/>
        </p:nvSpPr>
        <p:spPr>
          <a:xfrm>
            <a:off x="7985125" y="1922463"/>
            <a:ext cx="3797300" cy="5857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产品销量目标</a:t>
            </a:r>
            <a:endPar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5" name="文本框 19"/>
          <p:cNvSpPr/>
          <p:nvPr/>
        </p:nvSpPr>
        <p:spPr>
          <a:xfrm>
            <a:off x="452438" y="1400175"/>
            <a:ext cx="1038225" cy="52228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dirty="0">
                <a:solidFill>
                  <a:srgbClr val="19294B"/>
                </a:solidFill>
                <a:latin typeface="Impact" panose="020B0806030902050204" pitchFamily="34" charset="0"/>
                <a:sym typeface="Impact" panose="020B0806030902050204" pitchFamily="34" charset="0"/>
              </a:rPr>
              <a:t>2013</a:t>
            </a:r>
            <a:endParaRPr lang="zh-CN" altLang="en-US" dirty="0">
              <a:solidFill>
                <a:srgbClr val="19294B"/>
              </a:solidFill>
              <a:latin typeface="Impact" panose="020B0806030902050204" pitchFamily="34" charset="0"/>
              <a:sym typeface="Impact" panose="020B0806030902050204" pitchFamily="34" charset="0"/>
            </a:endParaRPr>
          </a:p>
        </p:txBody>
      </p:sp>
      <p:sp>
        <p:nvSpPr>
          <p:cNvPr id="19466" name="文本框 20"/>
          <p:cNvSpPr/>
          <p:nvPr/>
        </p:nvSpPr>
        <p:spPr>
          <a:xfrm>
            <a:off x="1462088" y="2830513"/>
            <a:ext cx="2286000" cy="8302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4800" dirty="0">
                <a:solidFill>
                  <a:srgbClr val="19294B"/>
                </a:solidFill>
                <a:latin typeface="Impact" panose="020B0806030902050204" pitchFamily="34" charset="0"/>
                <a:sym typeface="Impact" panose="020B0806030902050204" pitchFamily="34" charset="0"/>
              </a:rPr>
              <a:t>2014</a:t>
            </a:r>
            <a:endParaRPr lang="zh-CN" altLang="en-US" sz="4800" dirty="0">
              <a:solidFill>
                <a:srgbClr val="19294B"/>
              </a:solidFill>
              <a:latin typeface="Impact" panose="020B0806030902050204" pitchFamily="34" charset="0"/>
              <a:sym typeface="Impact" panose="020B0806030902050204" pitchFamily="34" charset="0"/>
            </a:endParaRPr>
          </a:p>
        </p:txBody>
      </p:sp>
      <p:sp>
        <p:nvSpPr>
          <p:cNvPr id="19467" name="文本框 21"/>
          <p:cNvSpPr/>
          <p:nvPr/>
        </p:nvSpPr>
        <p:spPr>
          <a:xfrm>
            <a:off x="3336925" y="4970463"/>
            <a:ext cx="2286000" cy="10160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6000" dirty="0">
                <a:solidFill>
                  <a:srgbClr val="19294B"/>
                </a:solidFill>
                <a:latin typeface="Impact" panose="020B0806030902050204" pitchFamily="34" charset="0"/>
                <a:sym typeface="Impact" panose="020B0806030902050204" pitchFamily="34" charset="0"/>
              </a:rPr>
              <a:t>2015</a:t>
            </a:r>
            <a:endParaRPr lang="zh-CN" altLang="en-US" sz="6000" dirty="0">
              <a:solidFill>
                <a:srgbClr val="19294B"/>
              </a:solidFill>
              <a:latin typeface="Impact" panose="020B0806030902050204" pitchFamily="34" charset="0"/>
              <a:sym typeface="Impact" panose="020B0806030902050204" pitchFamily="34" charset="0"/>
            </a:endParaRPr>
          </a:p>
        </p:txBody>
      </p:sp>
      <p:sp>
        <p:nvSpPr>
          <p:cNvPr id="19468" name="文本框 24"/>
          <p:cNvSpPr/>
          <p:nvPr/>
        </p:nvSpPr>
        <p:spPr>
          <a:xfrm>
            <a:off x="8239125" y="3130550"/>
            <a:ext cx="3489325" cy="8318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我们将开发出什么产品，通过什么养的营销方式，借助什么样的合作模式，来实现这个目标。</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9469" name="组合 25"/>
          <p:cNvGrpSpPr/>
          <p:nvPr/>
        </p:nvGrpSpPr>
        <p:grpSpPr>
          <a:xfrm>
            <a:off x="7937500" y="2817813"/>
            <a:ext cx="571500" cy="809625"/>
            <a:chOff x="0" y="0"/>
            <a:chExt cx="570354" cy="809083"/>
          </a:xfrm>
        </p:grpSpPr>
        <p:sp>
          <p:nvSpPr>
            <p:cNvPr id="19476" name="文本框 26"/>
            <p:cNvSpPr/>
            <p:nvPr/>
          </p:nvSpPr>
          <p:spPr>
            <a:xfrm>
              <a:off x="0" y="0"/>
              <a:ext cx="570354" cy="76944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4400" dirty="0">
                  <a:solidFill>
                    <a:srgbClr val="19294B"/>
                  </a:solidFill>
                  <a:latin typeface="微软雅黑 Light" pitchFamily="2" charset="-122"/>
                  <a:ea typeface="微软雅黑 Light" pitchFamily="2" charset="-122"/>
                  <a:sym typeface="微软雅黑 Light" pitchFamily="2" charset="-122"/>
                </a:rPr>
                <a:t>1</a:t>
              </a:r>
              <a:endParaRPr lang="zh-CN" altLang="en-US" sz="4400" dirty="0">
                <a:solidFill>
                  <a:srgbClr val="19294B"/>
                </a:solidFill>
                <a:latin typeface="微软雅黑 Light" pitchFamily="2" charset="-122"/>
                <a:ea typeface="微软雅黑 Light" pitchFamily="2" charset="-122"/>
                <a:sym typeface="微软雅黑 Light" pitchFamily="2" charset="-122"/>
              </a:endParaRPr>
            </a:p>
          </p:txBody>
        </p:sp>
        <p:sp>
          <p:nvSpPr>
            <p:cNvPr id="19477" name="直角三角形 27"/>
            <p:cNvSpPr/>
            <p:nvPr/>
          </p:nvSpPr>
          <p:spPr>
            <a:xfrm rot="-5559855">
              <a:off x="155637" y="454384"/>
              <a:ext cx="200467" cy="161249"/>
            </a:xfrm>
            <a:prstGeom prst="rtTriangle">
              <a:avLst/>
            </a:prstGeom>
            <a:solidFill>
              <a:srgbClr val="F6F6F6"/>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9478" name="直接连接符 28"/>
            <p:cNvSpPr/>
            <p:nvPr/>
          </p:nvSpPr>
          <p:spPr>
            <a:xfrm flipH="1">
              <a:off x="49654" y="110840"/>
              <a:ext cx="520700" cy="698243"/>
            </a:xfrm>
            <a:prstGeom prst="line">
              <a:avLst/>
            </a:prstGeom>
            <a:ln w="6350" cap="flat" cmpd="sng">
              <a:solidFill>
                <a:srgbClr val="262626"/>
              </a:solidFill>
              <a:prstDash val="solid"/>
              <a:headEnd type="none" w="med" len="med"/>
              <a:tailEnd type="none" w="med" len="med"/>
            </a:ln>
          </p:spPr>
        </p:sp>
      </p:grpSp>
      <p:grpSp>
        <p:nvGrpSpPr>
          <p:cNvPr id="19470" name="组合 29"/>
          <p:cNvGrpSpPr/>
          <p:nvPr/>
        </p:nvGrpSpPr>
        <p:grpSpPr>
          <a:xfrm>
            <a:off x="7708900" y="4038600"/>
            <a:ext cx="835025" cy="850900"/>
            <a:chOff x="0" y="0"/>
            <a:chExt cx="836459" cy="850701"/>
          </a:xfrm>
        </p:grpSpPr>
        <p:grpSp>
          <p:nvGrpSpPr>
            <p:cNvPr id="19472" name="组合 30"/>
            <p:cNvGrpSpPr/>
            <p:nvPr/>
          </p:nvGrpSpPr>
          <p:grpSpPr>
            <a:xfrm>
              <a:off x="0" y="0"/>
              <a:ext cx="836459" cy="850701"/>
              <a:chOff x="0" y="0"/>
              <a:chExt cx="836459" cy="850701"/>
            </a:xfrm>
          </p:grpSpPr>
          <p:sp>
            <p:nvSpPr>
              <p:cNvPr id="19474" name="文本框 32"/>
              <p:cNvSpPr/>
              <p:nvPr/>
            </p:nvSpPr>
            <p:spPr>
              <a:xfrm>
                <a:off x="61609" y="0"/>
                <a:ext cx="570354" cy="76944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4400" dirty="0">
                    <a:solidFill>
                      <a:srgbClr val="19294B"/>
                    </a:solidFill>
                    <a:latin typeface="微软雅黑 Light" pitchFamily="2" charset="-122"/>
                    <a:ea typeface="微软雅黑 Light" pitchFamily="2" charset="-122"/>
                    <a:sym typeface="微软雅黑 Light" pitchFamily="2" charset="-122"/>
                  </a:rPr>
                  <a:t>2</a:t>
                </a:r>
                <a:endParaRPr lang="zh-CN" altLang="en-US" sz="4400" dirty="0">
                  <a:solidFill>
                    <a:srgbClr val="19294B"/>
                  </a:solidFill>
                  <a:latin typeface="微软雅黑 Light" pitchFamily="2" charset="-122"/>
                  <a:ea typeface="微软雅黑 Light" pitchFamily="2" charset="-122"/>
                  <a:sym typeface="微软雅黑 Light" pitchFamily="2" charset="-122"/>
                </a:endParaRPr>
              </a:p>
            </p:txBody>
          </p:sp>
          <p:sp>
            <p:nvSpPr>
              <p:cNvPr id="19475" name="直角三角形 33"/>
              <p:cNvSpPr/>
              <p:nvPr/>
            </p:nvSpPr>
            <p:spPr>
              <a:xfrm rot="-5249366">
                <a:off x="11831" y="26070"/>
                <a:ext cx="812796" cy="836459"/>
              </a:xfrm>
              <a:prstGeom prst="rtTriangle">
                <a:avLst/>
              </a:prstGeom>
              <a:solidFill>
                <a:srgbClr val="F3F3F3"/>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19473" name="直接连接符 31"/>
            <p:cNvSpPr/>
            <p:nvPr/>
          </p:nvSpPr>
          <p:spPr>
            <a:xfrm flipH="1">
              <a:off x="131686" y="63552"/>
              <a:ext cx="520700" cy="698243"/>
            </a:xfrm>
            <a:prstGeom prst="line">
              <a:avLst/>
            </a:prstGeom>
            <a:ln w="6350" cap="flat" cmpd="sng">
              <a:solidFill>
                <a:srgbClr val="262626"/>
              </a:solidFill>
              <a:prstDash val="solid"/>
              <a:headEnd type="none" w="med" len="med"/>
              <a:tailEnd type="none" w="med" len="med"/>
            </a:ln>
          </p:spPr>
        </p:sp>
      </p:grpSp>
      <p:sp>
        <p:nvSpPr>
          <p:cNvPr id="19471" name="文本框 34"/>
          <p:cNvSpPr/>
          <p:nvPr/>
        </p:nvSpPr>
        <p:spPr>
          <a:xfrm>
            <a:off x="8174038" y="4391025"/>
            <a:ext cx="3598862" cy="8302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这里输入这个目标实现的可能性，这里输入这个目标实现的可能性这里输入这个目标实现的可能性。</a:t>
            </a:r>
            <a:endPar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1506" name="组合 14"/>
          <p:cNvGrpSpPr/>
          <p:nvPr/>
        </p:nvGrpSpPr>
        <p:grpSpPr>
          <a:xfrm>
            <a:off x="2233613" y="3060700"/>
            <a:ext cx="1487487" cy="663575"/>
            <a:chOff x="0" y="0"/>
            <a:chExt cx="5883051" cy="2264230"/>
          </a:xfrm>
        </p:grpSpPr>
        <p:sp>
          <p:nvSpPr>
            <p:cNvPr id="21525" name="矩形 6"/>
            <p:cNvSpPr/>
            <p:nvPr/>
          </p:nvSpPr>
          <p:spPr>
            <a:xfrm>
              <a:off x="3445667" y="1848644"/>
              <a:ext cx="747032" cy="217714"/>
            </a:xfrm>
            <a:prstGeom prst="rect">
              <a:avLst/>
            </a:prstGeom>
            <a:solidFill>
              <a:srgbClr val="19294B"/>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21526" name="矩形 1"/>
            <p:cNvSpPr/>
            <p:nvPr/>
          </p:nvSpPr>
          <p:spPr>
            <a:xfrm>
              <a:off x="0" y="0"/>
              <a:ext cx="3686628" cy="1650774"/>
            </a:xfrm>
            <a:prstGeom prst="rect">
              <a:avLst/>
            </a:prstGeom>
            <a:solidFill>
              <a:srgbClr val="19294B"/>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21527" name="椭圆 2"/>
            <p:cNvSpPr/>
            <p:nvPr/>
          </p:nvSpPr>
          <p:spPr>
            <a:xfrm>
              <a:off x="194070" y="1650774"/>
              <a:ext cx="613455" cy="613455"/>
            </a:xfrm>
            <a:prstGeom prst="ellipse">
              <a:avLst/>
            </a:prstGeom>
            <a:solidFill>
              <a:srgbClr val="19294B"/>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21528" name="椭圆 3"/>
            <p:cNvSpPr/>
            <p:nvPr/>
          </p:nvSpPr>
          <p:spPr>
            <a:xfrm>
              <a:off x="807525" y="1650774"/>
              <a:ext cx="613455" cy="613455"/>
            </a:xfrm>
            <a:prstGeom prst="ellipse">
              <a:avLst/>
            </a:prstGeom>
            <a:solidFill>
              <a:srgbClr val="19294B"/>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21529" name="椭圆 4"/>
            <p:cNvSpPr/>
            <p:nvPr/>
          </p:nvSpPr>
          <p:spPr>
            <a:xfrm>
              <a:off x="2350190" y="1650773"/>
              <a:ext cx="613454" cy="613454"/>
            </a:xfrm>
            <a:prstGeom prst="ellipse">
              <a:avLst/>
            </a:prstGeom>
            <a:solidFill>
              <a:srgbClr val="19294B"/>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21530" name="椭圆 5"/>
            <p:cNvSpPr/>
            <p:nvPr/>
          </p:nvSpPr>
          <p:spPr>
            <a:xfrm>
              <a:off x="2963646" y="1650773"/>
              <a:ext cx="613454" cy="613454"/>
            </a:xfrm>
            <a:prstGeom prst="ellipse">
              <a:avLst/>
            </a:prstGeom>
            <a:solidFill>
              <a:srgbClr val="19294B"/>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21531" name="任意多边形 12"/>
            <p:cNvSpPr/>
            <p:nvPr/>
          </p:nvSpPr>
          <p:spPr>
            <a:xfrm>
              <a:off x="3802743" y="237560"/>
              <a:ext cx="2080308" cy="1828798"/>
            </a:xfrm>
            <a:custGeom>
              <a:avLst/>
              <a:gdLst>
                <a:gd name="txL" fmla="*/ 0 w 2080308"/>
                <a:gd name="txT" fmla="*/ 0 h 1828798"/>
                <a:gd name="txR" fmla="*/ 2080308 w 2080308"/>
                <a:gd name="txB" fmla="*/ 1828798 h 1828798"/>
              </a:gdLst>
              <a:ahLst/>
              <a:cxnLst>
                <a:cxn ang="0">
                  <a:pos x="0" y="0"/>
                </a:cxn>
                <a:cxn ang="0">
                  <a:pos x="1239243" y="10790"/>
                </a:cxn>
                <a:cxn ang="0">
                  <a:pos x="1544977" y="807469"/>
                </a:cxn>
                <a:cxn ang="0">
                  <a:pos x="2080308" y="807469"/>
                </a:cxn>
                <a:cxn ang="0">
                  <a:pos x="2080308" y="1828798"/>
                </a:cxn>
                <a:cxn ang="0">
                  <a:pos x="1936922" y="1828798"/>
                </a:cxn>
                <a:cxn ang="0">
                  <a:pos x="871591" y="1828798"/>
                </a:cxn>
                <a:cxn ang="0">
                  <a:pos x="0" y="1828798"/>
                </a:cxn>
              </a:cxnLst>
              <a:rect l="txL" t="txT" r="txR" b="txB"/>
              <a:pathLst>
                <a:path w="2080308" h="1828798">
                  <a:moveTo>
                    <a:pt x="0" y="0"/>
                  </a:moveTo>
                  <a:cubicBezTo>
                    <a:pt x="413145" y="3658"/>
                    <a:pt x="826097" y="7132"/>
                    <a:pt x="1239243" y="10790"/>
                  </a:cubicBezTo>
                  <a:lnTo>
                    <a:pt x="1544977" y="807469"/>
                  </a:lnTo>
                  <a:lnTo>
                    <a:pt x="2080308" y="807469"/>
                  </a:lnTo>
                  <a:lnTo>
                    <a:pt x="2080308" y="1828798"/>
                  </a:lnTo>
                  <a:lnTo>
                    <a:pt x="1936922" y="1828798"/>
                  </a:lnTo>
                  <a:lnTo>
                    <a:pt x="871591" y="1828798"/>
                  </a:lnTo>
                  <a:lnTo>
                    <a:pt x="0" y="1828798"/>
                  </a:lnTo>
                  <a:lnTo>
                    <a:pt x="0" y="0"/>
                  </a:lnTo>
                  <a:close/>
                </a:path>
              </a:pathLst>
            </a:custGeom>
            <a:solidFill>
              <a:srgbClr val="19294B">
                <a:alpha val="100000"/>
              </a:srgbClr>
            </a:solidFill>
            <a:ln w="9525">
              <a:noFill/>
            </a:ln>
          </p:spPr>
          <p:txBody>
            <a:bodyPr/>
            <a:p>
              <a:endParaRPr lang="zh-CN" altLang="en-US"/>
            </a:p>
          </p:txBody>
        </p:sp>
        <p:sp>
          <p:nvSpPr>
            <p:cNvPr id="21532" name="椭圆 13"/>
            <p:cNvSpPr/>
            <p:nvPr/>
          </p:nvSpPr>
          <p:spPr>
            <a:xfrm>
              <a:off x="4842897" y="1650775"/>
              <a:ext cx="613455" cy="613455"/>
            </a:xfrm>
            <a:prstGeom prst="ellipse">
              <a:avLst/>
            </a:prstGeom>
            <a:solidFill>
              <a:srgbClr val="19294B"/>
            </a:solidFill>
            <a:ln w="12700" cap="flat" cmpd="sng">
              <a:solidFill>
                <a:srgbClr val="F2F2F2"/>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grpSp>
        <p:nvGrpSpPr>
          <p:cNvPr id="21507" name="组合 28"/>
          <p:cNvGrpSpPr/>
          <p:nvPr/>
        </p:nvGrpSpPr>
        <p:grpSpPr>
          <a:xfrm>
            <a:off x="5729288" y="2846388"/>
            <a:ext cx="914400" cy="877887"/>
            <a:chOff x="0" y="0"/>
            <a:chExt cx="3127274" cy="3000457"/>
          </a:xfrm>
        </p:grpSpPr>
        <p:sp>
          <p:nvSpPr>
            <p:cNvPr id="21517" name="椭圆 15"/>
            <p:cNvSpPr/>
            <p:nvPr/>
          </p:nvSpPr>
          <p:spPr>
            <a:xfrm>
              <a:off x="0" y="754266"/>
              <a:ext cx="2246191" cy="2246191"/>
            </a:xfrm>
            <a:prstGeom prst="ellipse">
              <a:avLst/>
            </a:prstGeom>
            <a:noFill/>
            <a:ln w="38100" cap="flat" cmpd="sng">
              <a:solidFill>
                <a:srgbClr val="19294B"/>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nvGrpSpPr>
            <p:cNvPr id="21518" name="组合 18"/>
            <p:cNvGrpSpPr/>
            <p:nvPr/>
          </p:nvGrpSpPr>
          <p:grpSpPr>
            <a:xfrm>
              <a:off x="195378" y="1728701"/>
              <a:ext cx="777298" cy="147328"/>
              <a:chOff x="0" y="0"/>
              <a:chExt cx="777298" cy="147328"/>
            </a:xfrm>
          </p:grpSpPr>
          <p:sp>
            <p:nvSpPr>
              <p:cNvPr id="21523" name="流程图: 手动操作 16"/>
              <p:cNvSpPr/>
              <p:nvPr/>
            </p:nvSpPr>
            <p:spPr>
              <a:xfrm rot="-5093427">
                <a:off x="352525" y="-276415"/>
                <a:ext cx="71215" cy="776265"/>
              </a:xfrm>
              <a:prstGeom prst="flowChartManualOperation">
                <a:avLst/>
              </a:prstGeom>
              <a:solidFill>
                <a:srgbClr val="19294B"/>
              </a:solidFill>
              <a:ln w="12700" cap="flat" cmpd="sng">
                <a:solidFill>
                  <a:srgbClr val="19294B"/>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21524" name="流程图: 手动操作 17"/>
              <p:cNvSpPr/>
              <p:nvPr/>
            </p:nvSpPr>
            <p:spPr>
              <a:xfrm rot="-4548741">
                <a:off x="420163" y="-273759"/>
                <a:ext cx="83376" cy="630894"/>
              </a:xfrm>
              <a:prstGeom prst="flowChartManualOperation">
                <a:avLst/>
              </a:prstGeom>
              <a:solidFill>
                <a:srgbClr val="19294B"/>
              </a:solidFill>
              <a:ln w="12700" cap="flat" cmpd="sng">
                <a:solidFill>
                  <a:srgbClr val="19294B"/>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grpSp>
          <p:nvGrpSpPr>
            <p:cNvPr id="21519" name="组合 19"/>
            <p:cNvGrpSpPr/>
            <p:nvPr/>
          </p:nvGrpSpPr>
          <p:grpSpPr>
            <a:xfrm flipH="1">
              <a:off x="1188403" y="1755616"/>
              <a:ext cx="777298" cy="147328"/>
              <a:chOff x="0" y="0"/>
              <a:chExt cx="777298" cy="147328"/>
            </a:xfrm>
          </p:grpSpPr>
          <p:sp>
            <p:nvSpPr>
              <p:cNvPr id="21521" name="流程图: 手动操作 20"/>
              <p:cNvSpPr/>
              <p:nvPr/>
            </p:nvSpPr>
            <p:spPr>
              <a:xfrm rot="-5093427">
                <a:off x="352525" y="-276415"/>
                <a:ext cx="71215" cy="776265"/>
              </a:xfrm>
              <a:prstGeom prst="flowChartManualOperation">
                <a:avLst/>
              </a:prstGeom>
              <a:solidFill>
                <a:srgbClr val="19294B"/>
              </a:solidFill>
              <a:ln w="12700" cap="flat" cmpd="sng">
                <a:solidFill>
                  <a:srgbClr val="19294B"/>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21522" name="流程图: 手动操作 21"/>
              <p:cNvSpPr/>
              <p:nvPr/>
            </p:nvSpPr>
            <p:spPr>
              <a:xfrm rot="-4548741">
                <a:off x="420163" y="-273759"/>
                <a:ext cx="83376" cy="630894"/>
              </a:xfrm>
              <a:prstGeom prst="flowChartManualOperation">
                <a:avLst/>
              </a:prstGeom>
              <a:solidFill>
                <a:srgbClr val="19294B"/>
              </a:solidFill>
              <a:ln w="12700" cap="flat" cmpd="sng">
                <a:solidFill>
                  <a:srgbClr val="19294B"/>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21520" name="任意多边形 27"/>
            <p:cNvSpPr/>
            <p:nvPr/>
          </p:nvSpPr>
          <p:spPr>
            <a:xfrm rot="-5747479">
              <a:off x="1599895" y="-918173"/>
              <a:ext cx="609206" cy="2445552"/>
            </a:xfrm>
            <a:custGeom>
              <a:avLst/>
              <a:gdLst>
                <a:gd name="txL" fmla="*/ 0 w 958330"/>
                <a:gd name="txT" fmla="*/ 0 h 4324669"/>
                <a:gd name="txR" fmla="*/ 958330 w 958330"/>
                <a:gd name="txB" fmla="*/ 4324669 h 4324669"/>
              </a:gdLst>
              <a:ahLst/>
              <a:cxnLst>
                <a:cxn ang="0">
                  <a:pos x="2087" y="0"/>
                </a:cxn>
                <a:cxn ang="0">
                  <a:pos x="4173" y="512"/>
                </a:cxn>
                <a:cxn ang="0">
                  <a:pos x="4131" y="616"/>
                </a:cxn>
                <a:cxn ang="0">
                  <a:pos x="4113" y="630"/>
                </a:cxn>
                <a:cxn ang="0">
                  <a:pos x="2572" y="4485"/>
                </a:cxn>
                <a:cxn ang="0">
                  <a:pos x="2543" y="4485"/>
                </a:cxn>
                <a:cxn ang="0">
                  <a:pos x="2515" y="4518"/>
                </a:cxn>
                <a:cxn ang="0">
                  <a:pos x="1865" y="4625"/>
                </a:cxn>
                <a:cxn ang="0">
                  <a:pos x="1215" y="4518"/>
                </a:cxn>
                <a:cxn ang="0">
                  <a:pos x="1188" y="4485"/>
                </a:cxn>
                <a:cxn ang="0">
                  <a:pos x="1171" y="4485"/>
                </a:cxn>
                <a:cxn ang="0">
                  <a:pos x="1161" y="4452"/>
                </a:cxn>
                <a:cxn ang="0">
                  <a:pos x="1160" y="4451"/>
                </a:cxn>
                <a:cxn ang="0">
                  <a:pos x="1160" y="4450"/>
                </a:cxn>
                <a:cxn ang="0">
                  <a:pos x="0" y="526"/>
                </a:cxn>
                <a:cxn ang="0">
                  <a:pos x="6" y="526"/>
                </a:cxn>
                <a:cxn ang="0">
                  <a:pos x="0" y="512"/>
                </a:cxn>
                <a:cxn ang="0">
                  <a:pos x="2087" y="0"/>
                </a:cxn>
              </a:cxnLst>
              <a:rect l="txL" t="txT" r="txR" b="txB"/>
              <a:pathLst>
                <a:path w="958330" h="4324669">
                  <a:moveTo>
                    <a:pt x="479165" y="0"/>
                  </a:moveTo>
                  <a:cubicBezTo>
                    <a:pt x="743801" y="0"/>
                    <a:pt x="958330" y="214530"/>
                    <a:pt x="958330" y="479167"/>
                  </a:cubicBezTo>
                  <a:cubicBezTo>
                    <a:pt x="958330" y="512247"/>
                    <a:pt x="954978" y="544543"/>
                    <a:pt x="948595" y="575736"/>
                  </a:cubicBezTo>
                  <a:lnTo>
                    <a:pt x="944417" y="589196"/>
                  </a:lnTo>
                  <a:lnTo>
                    <a:pt x="590628" y="4194505"/>
                  </a:lnTo>
                  <a:lnTo>
                    <a:pt x="583938" y="4194505"/>
                  </a:lnTo>
                  <a:lnTo>
                    <a:pt x="577634" y="4225727"/>
                  </a:lnTo>
                  <a:cubicBezTo>
                    <a:pt x="553041" y="4283871"/>
                    <a:pt x="495468" y="4324669"/>
                    <a:pt x="428365" y="4324669"/>
                  </a:cubicBezTo>
                  <a:cubicBezTo>
                    <a:pt x="361263" y="4324669"/>
                    <a:pt x="303689" y="4283871"/>
                    <a:pt x="279096" y="4225727"/>
                  </a:cubicBezTo>
                  <a:lnTo>
                    <a:pt x="272792" y="4194505"/>
                  </a:lnTo>
                  <a:lnTo>
                    <a:pt x="268789" y="4194505"/>
                  </a:lnTo>
                  <a:lnTo>
                    <a:pt x="266541" y="4163539"/>
                  </a:lnTo>
                  <a:lnTo>
                    <a:pt x="266365" y="4162669"/>
                  </a:lnTo>
                  <a:lnTo>
                    <a:pt x="266448" y="4162259"/>
                  </a:lnTo>
                  <a:lnTo>
                    <a:pt x="0" y="492523"/>
                  </a:lnTo>
                  <a:lnTo>
                    <a:pt x="1346" y="492514"/>
                  </a:lnTo>
                  <a:lnTo>
                    <a:pt x="0" y="479167"/>
                  </a:lnTo>
                  <a:cubicBezTo>
                    <a:pt x="0" y="214530"/>
                    <a:pt x="214529" y="0"/>
                    <a:pt x="479165" y="0"/>
                  </a:cubicBezTo>
                  <a:close/>
                </a:path>
              </a:pathLst>
            </a:custGeom>
            <a:solidFill>
              <a:srgbClr val="19294B">
                <a:alpha val="100000"/>
              </a:srgbClr>
            </a:solidFill>
            <a:ln w="9525">
              <a:noFill/>
            </a:ln>
          </p:spPr>
          <p:txBody>
            <a:bodyPr/>
            <a:p>
              <a:endParaRPr lang="zh-CN" altLang="en-US"/>
            </a:p>
          </p:txBody>
        </p:sp>
      </p:grpSp>
      <p:pic>
        <p:nvPicPr>
          <p:cNvPr id="21508" name="图片 31"/>
          <p:cNvPicPr>
            <a:picLocks noChangeAspect="1"/>
          </p:cNvPicPr>
          <p:nvPr/>
        </p:nvPicPr>
        <p:blipFill>
          <a:blip r:embed="rId1"/>
          <a:stretch>
            <a:fillRect/>
          </a:stretch>
        </p:blipFill>
        <p:spPr>
          <a:xfrm>
            <a:off x="8496300" y="2952750"/>
            <a:ext cx="1308100" cy="815975"/>
          </a:xfrm>
          <a:prstGeom prst="rect">
            <a:avLst/>
          </a:prstGeom>
          <a:noFill/>
          <a:ln w="9525">
            <a:noFill/>
          </a:ln>
        </p:spPr>
      </p:pic>
      <p:sp>
        <p:nvSpPr>
          <p:cNvPr id="21509" name="矩形 8"/>
          <p:cNvSpPr/>
          <p:nvPr/>
        </p:nvSpPr>
        <p:spPr>
          <a:xfrm>
            <a:off x="1984375" y="4041775"/>
            <a:ext cx="1979613" cy="433388"/>
          </a:xfrm>
          <a:prstGeom prst="rect">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r>
              <a:rPr lang="zh-CN" altLang="en-US" sz="2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处理库存</a:t>
            </a:r>
            <a:endParaRPr lang="zh-CN" altLang="en-US" sz="2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0" name="矩形 24"/>
          <p:cNvSpPr/>
          <p:nvPr/>
        </p:nvSpPr>
        <p:spPr>
          <a:xfrm>
            <a:off x="5086350" y="4029075"/>
            <a:ext cx="1979613" cy="431800"/>
          </a:xfrm>
          <a:prstGeom prst="rect">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打击竞争对手</a:t>
            </a:r>
            <a:endParaRPr lang="zh-CN" altLang="en-US" sz="1800" dirty="0">
              <a:latin typeface="Arial" panose="020B0604020202020204" pitchFamily="34" charset="0"/>
            </a:endParaRPr>
          </a:p>
        </p:txBody>
      </p:sp>
      <p:sp>
        <p:nvSpPr>
          <p:cNvPr id="21511" name="矩形 25"/>
          <p:cNvSpPr/>
          <p:nvPr/>
        </p:nvSpPr>
        <p:spPr>
          <a:xfrm>
            <a:off x="8188325" y="4029075"/>
            <a:ext cx="1978025" cy="431800"/>
          </a:xfrm>
          <a:prstGeom prst="rect">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提升品牌知名度</a:t>
            </a:r>
            <a:endParaRPr lang="zh-CN" altLang="en-US" sz="1800" dirty="0">
              <a:latin typeface="Arial" panose="020B0604020202020204" pitchFamily="34" charset="0"/>
            </a:endParaRPr>
          </a:p>
        </p:txBody>
      </p:sp>
      <p:sp>
        <p:nvSpPr>
          <p:cNvPr id="21512" name="文本框 29"/>
          <p:cNvSpPr/>
          <p:nvPr/>
        </p:nvSpPr>
        <p:spPr>
          <a:xfrm>
            <a:off x="1784350" y="4681538"/>
            <a:ext cx="2706688" cy="8302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输入处理库存的描述，输入处理库存的描述，输入处理库存的描述。</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3" name="文本框 30"/>
          <p:cNvSpPr/>
          <p:nvPr/>
        </p:nvSpPr>
        <p:spPr>
          <a:xfrm>
            <a:off x="4816475" y="4681538"/>
            <a:ext cx="2705100" cy="8302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这里输入打击竞争对手的描述，这里输入打击竞争对手的描述。</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4" name="文本框 32"/>
          <p:cNvSpPr/>
          <p:nvPr/>
        </p:nvSpPr>
        <p:spPr>
          <a:xfrm>
            <a:off x="7847013" y="4681538"/>
            <a:ext cx="2706687" cy="8302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这里输入提升品牌知名度的描述，这里输入提升品牌知名度的描述。</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5" name="文本框 33"/>
          <p:cNvSpPr/>
          <p:nvPr/>
        </p:nvSpPr>
        <p:spPr>
          <a:xfrm>
            <a:off x="1784350" y="1117600"/>
            <a:ext cx="5907088" cy="5842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本次活动的其他目的</a:t>
            </a:r>
            <a:r>
              <a:rPr lang="en-US" altLang="zh-CN"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6" name="文本框 37"/>
          <p:cNvSpPr/>
          <p:nvPr/>
        </p:nvSpPr>
        <p:spPr>
          <a:xfrm>
            <a:off x="1784350" y="1755775"/>
            <a:ext cx="8383588" cy="33972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这里输入有关本次活动的的定位，必须要解决的困难，凸显本次活动的意义。</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矩形 5"/>
          <p:cNvSpPr/>
          <p:nvPr/>
        </p:nvSpPr>
        <p:spPr>
          <a:xfrm>
            <a:off x="-92075" y="2844800"/>
            <a:ext cx="12379325" cy="1052513"/>
          </a:xfrm>
          <a:prstGeom prst="rect">
            <a:avLst/>
          </a:prstGeom>
          <a:solidFill>
            <a:srgbClr val="757070">
              <a:alpha val="50195"/>
            </a:srgbClr>
          </a:solidFill>
          <a:ln w="38100" cap="flat" cmpd="sng">
            <a:solidFill>
              <a:srgbClr val="75707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nvGrpSpPr>
          <p:cNvPr id="23555" name="组合 26"/>
          <p:cNvGrpSpPr/>
          <p:nvPr/>
        </p:nvGrpSpPr>
        <p:grpSpPr>
          <a:xfrm>
            <a:off x="-92075" y="2354263"/>
            <a:ext cx="12379325" cy="1543050"/>
            <a:chOff x="0" y="0"/>
            <a:chExt cx="12382501" cy="1543050"/>
          </a:xfrm>
        </p:grpSpPr>
        <p:sp>
          <p:nvSpPr>
            <p:cNvPr id="23559" name="矩形 4"/>
            <p:cNvSpPr/>
            <p:nvPr/>
          </p:nvSpPr>
          <p:spPr>
            <a:xfrm>
              <a:off x="0" y="44453"/>
              <a:ext cx="12382501" cy="1367971"/>
            </a:xfrm>
            <a:prstGeom prst="rect">
              <a:avLst/>
            </a:prstGeom>
            <a:solidFill>
              <a:srgbClr val="757070">
                <a:alpha val="50195"/>
              </a:srgbClr>
            </a:solidFill>
            <a:ln w="38100" cap="flat" cmpd="sng">
              <a:solidFill>
                <a:srgbClr val="75707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23560" name="矩形 6"/>
            <p:cNvSpPr/>
            <p:nvPr/>
          </p:nvSpPr>
          <p:spPr>
            <a:xfrm>
              <a:off x="1" y="0"/>
              <a:ext cx="12382500" cy="1543050"/>
            </a:xfrm>
            <a:prstGeom prst="rect">
              <a:avLst/>
            </a:prstGeom>
            <a:solidFill>
              <a:srgbClr val="D8D8D8"/>
            </a:solidFill>
            <a:ln w="19050" cap="flat" cmpd="sng">
              <a:solidFill>
                <a:srgbClr val="FFFFFF"/>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23561" name="文本框 9"/>
            <p:cNvSpPr/>
            <p:nvPr/>
          </p:nvSpPr>
          <p:spPr>
            <a:xfrm>
              <a:off x="3936774" y="448359"/>
              <a:ext cx="5515428" cy="64633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600"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活动详情</a:t>
              </a:r>
              <a:endParaRPr lang="zh-CN" altLang="en-US" sz="1800" dirty="0">
                <a:latin typeface="Arial" panose="020B0604020202020204" pitchFamily="34" charset="0"/>
              </a:endParaRPr>
            </a:p>
          </p:txBody>
        </p:sp>
      </p:grpSp>
      <p:sp>
        <p:nvSpPr>
          <p:cNvPr id="23556" name="折角形 18"/>
          <p:cNvSpPr/>
          <p:nvPr/>
        </p:nvSpPr>
        <p:spPr>
          <a:xfrm rot="10800000">
            <a:off x="1368425" y="1728788"/>
            <a:ext cx="1797050" cy="2359025"/>
          </a:xfrm>
          <a:prstGeom prst="foldedCorner">
            <a:avLst>
              <a:gd name="adj" fmla="val 35148"/>
            </a:avLst>
          </a:prstGeom>
          <a:gradFill rotWithShape="1">
            <a:gsLst>
              <a:gs pos="0">
                <a:srgbClr val="FAFAFA">
                  <a:alpha val="100000"/>
                </a:srgbClr>
              </a:gs>
              <a:gs pos="73999">
                <a:srgbClr val="D6D6D6">
                  <a:alpha val="100000"/>
                </a:srgbClr>
              </a:gs>
              <a:gs pos="82999">
                <a:srgbClr val="D6D6D6">
                  <a:alpha val="100000"/>
                </a:srgbClr>
              </a:gs>
              <a:gs pos="100000">
                <a:srgbClr val="E3E3E3">
                  <a:alpha val="100000"/>
                </a:srgbClr>
              </a:gs>
            </a:gsLst>
            <a:path path="rect">
              <a:fillToRect l="50000" t="50000" r="50000" b="50000"/>
            </a:path>
            <a:tileRect/>
          </a:gradFill>
          <a:ln w="19050" cap="flat" cmpd="sng">
            <a:solidFill>
              <a:schemeClr val="bg1"/>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23557" name="文本框 8"/>
          <p:cNvSpPr/>
          <p:nvPr/>
        </p:nvSpPr>
        <p:spPr>
          <a:xfrm>
            <a:off x="1758950" y="2163763"/>
            <a:ext cx="1162050" cy="16303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10000"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0000"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558" name="文本框 27"/>
          <p:cNvSpPr/>
          <p:nvPr/>
        </p:nvSpPr>
        <p:spPr>
          <a:xfrm>
            <a:off x="3841750" y="3973513"/>
            <a:ext cx="6940550" cy="33813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活动对象　活动主题　活动方式　活动开展　活动宣传</a:t>
            </a:r>
            <a:endPar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5602" name="组合 8"/>
          <p:cNvGrpSpPr/>
          <p:nvPr/>
        </p:nvGrpSpPr>
        <p:grpSpPr>
          <a:xfrm>
            <a:off x="3048000" y="2787650"/>
            <a:ext cx="1697038" cy="1698625"/>
            <a:chOff x="0" y="0"/>
            <a:chExt cx="1698172" cy="1698172"/>
          </a:xfrm>
        </p:grpSpPr>
        <p:sp>
          <p:nvSpPr>
            <p:cNvPr id="25652" name="椭圆 5"/>
            <p:cNvSpPr/>
            <p:nvPr/>
          </p:nvSpPr>
          <p:spPr>
            <a:xfrm>
              <a:off x="0" y="0"/>
              <a:ext cx="1698172" cy="1698172"/>
            </a:xfrm>
            <a:prstGeom prst="ellipse">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pic>
          <p:nvPicPr>
            <p:cNvPr id="25653" name="图片 7"/>
            <p:cNvPicPr>
              <a:picLocks noChangeAspect="1"/>
            </p:cNvPicPr>
            <p:nvPr/>
          </p:nvPicPr>
          <p:blipFill>
            <a:blip r:embed="rId1"/>
            <a:stretch>
              <a:fillRect/>
            </a:stretch>
          </p:blipFill>
          <p:spPr>
            <a:xfrm>
              <a:off x="150223" y="154168"/>
              <a:ext cx="1397725" cy="1397725"/>
            </a:xfrm>
            <a:prstGeom prst="rect">
              <a:avLst/>
            </a:prstGeom>
            <a:noFill/>
            <a:ln w="9525">
              <a:noFill/>
            </a:ln>
          </p:spPr>
        </p:pic>
      </p:grpSp>
      <p:grpSp>
        <p:nvGrpSpPr>
          <p:cNvPr id="25603" name="组合 9"/>
          <p:cNvGrpSpPr/>
          <p:nvPr/>
        </p:nvGrpSpPr>
        <p:grpSpPr>
          <a:xfrm>
            <a:off x="1047750" y="1011238"/>
            <a:ext cx="696913" cy="696912"/>
            <a:chOff x="0" y="0"/>
            <a:chExt cx="1698172" cy="1698172"/>
          </a:xfrm>
        </p:grpSpPr>
        <p:sp>
          <p:nvSpPr>
            <p:cNvPr id="25650" name="椭圆 10"/>
            <p:cNvSpPr/>
            <p:nvPr/>
          </p:nvSpPr>
          <p:spPr>
            <a:xfrm>
              <a:off x="0" y="0"/>
              <a:ext cx="1698172" cy="1698172"/>
            </a:xfrm>
            <a:prstGeom prst="ellipse">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pic>
          <p:nvPicPr>
            <p:cNvPr id="25651" name="图片 11"/>
            <p:cNvPicPr>
              <a:picLocks noChangeAspect="1"/>
            </p:cNvPicPr>
            <p:nvPr/>
          </p:nvPicPr>
          <p:blipFill>
            <a:blip r:embed="rId2"/>
            <a:stretch>
              <a:fillRect/>
            </a:stretch>
          </p:blipFill>
          <p:spPr>
            <a:xfrm>
              <a:off x="150223" y="154168"/>
              <a:ext cx="1397725" cy="1397725"/>
            </a:xfrm>
            <a:prstGeom prst="rect">
              <a:avLst/>
            </a:prstGeom>
            <a:noFill/>
            <a:ln w="9525">
              <a:noFill/>
            </a:ln>
          </p:spPr>
        </p:pic>
      </p:grpSp>
      <p:grpSp>
        <p:nvGrpSpPr>
          <p:cNvPr id="25604" name="组合 12"/>
          <p:cNvGrpSpPr/>
          <p:nvPr/>
        </p:nvGrpSpPr>
        <p:grpSpPr>
          <a:xfrm>
            <a:off x="730250" y="3379788"/>
            <a:ext cx="741363" cy="741362"/>
            <a:chOff x="0" y="0"/>
            <a:chExt cx="1698172" cy="1698172"/>
          </a:xfrm>
        </p:grpSpPr>
        <p:sp>
          <p:nvSpPr>
            <p:cNvPr id="25648" name="椭圆 13"/>
            <p:cNvSpPr/>
            <p:nvPr/>
          </p:nvSpPr>
          <p:spPr>
            <a:xfrm>
              <a:off x="0" y="0"/>
              <a:ext cx="1698172" cy="1698172"/>
            </a:xfrm>
            <a:prstGeom prst="ellipse">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pic>
          <p:nvPicPr>
            <p:cNvPr id="25649" name="图片 14"/>
            <p:cNvPicPr>
              <a:picLocks noChangeAspect="1"/>
            </p:cNvPicPr>
            <p:nvPr/>
          </p:nvPicPr>
          <p:blipFill>
            <a:blip r:embed="rId3"/>
            <a:stretch>
              <a:fillRect/>
            </a:stretch>
          </p:blipFill>
          <p:spPr>
            <a:xfrm>
              <a:off x="150223" y="154169"/>
              <a:ext cx="1397724" cy="1397724"/>
            </a:xfrm>
            <a:prstGeom prst="rect">
              <a:avLst/>
            </a:prstGeom>
            <a:noFill/>
            <a:ln w="9525">
              <a:noFill/>
            </a:ln>
          </p:spPr>
        </p:pic>
      </p:grpSp>
      <p:grpSp>
        <p:nvGrpSpPr>
          <p:cNvPr id="25605" name="组合 15"/>
          <p:cNvGrpSpPr/>
          <p:nvPr/>
        </p:nvGrpSpPr>
        <p:grpSpPr>
          <a:xfrm>
            <a:off x="1968500" y="2416175"/>
            <a:ext cx="387350" cy="387350"/>
            <a:chOff x="0" y="0"/>
            <a:chExt cx="1698172" cy="1698172"/>
          </a:xfrm>
        </p:grpSpPr>
        <p:sp>
          <p:nvSpPr>
            <p:cNvPr id="25646" name="椭圆 16"/>
            <p:cNvSpPr/>
            <p:nvPr/>
          </p:nvSpPr>
          <p:spPr>
            <a:xfrm>
              <a:off x="0" y="0"/>
              <a:ext cx="1698172" cy="1698172"/>
            </a:xfrm>
            <a:prstGeom prst="ellipse">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pic>
          <p:nvPicPr>
            <p:cNvPr id="25647" name="图片 17"/>
            <p:cNvPicPr>
              <a:picLocks noChangeAspect="1"/>
            </p:cNvPicPr>
            <p:nvPr/>
          </p:nvPicPr>
          <p:blipFill>
            <a:blip r:embed="rId4"/>
            <a:stretch>
              <a:fillRect/>
            </a:stretch>
          </p:blipFill>
          <p:spPr>
            <a:xfrm>
              <a:off x="150223" y="154168"/>
              <a:ext cx="1397725" cy="1397725"/>
            </a:xfrm>
            <a:prstGeom prst="rect">
              <a:avLst/>
            </a:prstGeom>
            <a:noFill/>
            <a:ln w="9525">
              <a:noFill/>
            </a:ln>
          </p:spPr>
        </p:pic>
      </p:grpSp>
      <p:grpSp>
        <p:nvGrpSpPr>
          <p:cNvPr id="25606" name="组合 18"/>
          <p:cNvGrpSpPr/>
          <p:nvPr/>
        </p:nvGrpSpPr>
        <p:grpSpPr>
          <a:xfrm>
            <a:off x="3754438" y="1171575"/>
            <a:ext cx="741362" cy="741363"/>
            <a:chOff x="0" y="0"/>
            <a:chExt cx="1698172" cy="1698172"/>
          </a:xfrm>
        </p:grpSpPr>
        <p:sp>
          <p:nvSpPr>
            <p:cNvPr id="25644" name="椭圆 19"/>
            <p:cNvSpPr/>
            <p:nvPr/>
          </p:nvSpPr>
          <p:spPr>
            <a:xfrm>
              <a:off x="0" y="0"/>
              <a:ext cx="1698172" cy="1698172"/>
            </a:xfrm>
            <a:prstGeom prst="ellipse">
              <a:avLst/>
            </a:prstGeom>
            <a:solidFill>
              <a:srgbClr val="C00000"/>
            </a:solidFill>
            <a:ln w="12700" cap="flat" cmpd="sng">
              <a:solidFill>
                <a:srgbClr val="C80000"/>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pic>
          <p:nvPicPr>
            <p:cNvPr id="25645" name="图片 20"/>
            <p:cNvPicPr>
              <a:picLocks noChangeAspect="1"/>
            </p:cNvPicPr>
            <p:nvPr/>
          </p:nvPicPr>
          <p:blipFill>
            <a:blip r:embed="rId3"/>
            <a:stretch>
              <a:fillRect/>
            </a:stretch>
          </p:blipFill>
          <p:spPr>
            <a:xfrm>
              <a:off x="150223" y="154169"/>
              <a:ext cx="1397724" cy="1397724"/>
            </a:xfrm>
            <a:prstGeom prst="rect">
              <a:avLst/>
            </a:prstGeom>
            <a:noFill/>
            <a:ln w="9525">
              <a:noFill/>
            </a:ln>
          </p:spPr>
        </p:pic>
      </p:grpSp>
      <p:grpSp>
        <p:nvGrpSpPr>
          <p:cNvPr id="25607" name="组合 21"/>
          <p:cNvGrpSpPr/>
          <p:nvPr/>
        </p:nvGrpSpPr>
        <p:grpSpPr>
          <a:xfrm>
            <a:off x="5727700" y="2589213"/>
            <a:ext cx="906463" cy="906462"/>
            <a:chOff x="0" y="0"/>
            <a:chExt cx="1698172" cy="1698172"/>
          </a:xfrm>
        </p:grpSpPr>
        <p:sp>
          <p:nvSpPr>
            <p:cNvPr id="25642" name="椭圆 22"/>
            <p:cNvSpPr/>
            <p:nvPr/>
          </p:nvSpPr>
          <p:spPr>
            <a:xfrm>
              <a:off x="0" y="0"/>
              <a:ext cx="1698172" cy="1698172"/>
            </a:xfrm>
            <a:prstGeom prst="ellipse">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pic>
          <p:nvPicPr>
            <p:cNvPr id="25643" name="图片 23"/>
            <p:cNvPicPr>
              <a:picLocks noChangeAspect="1"/>
            </p:cNvPicPr>
            <p:nvPr/>
          </p:nvPicPr>
          <p:blipFill>
            <a:blip r:embed="rId5"/>
            <a:stretch>
              <a:fillRect/>
            </a:stretch>
          </p:blipFill>
          <p:spPr>
            <a:xfrm>
              <a:off x="150223" y="154168"/>
              <a:ext cx="1397725" cy="1397725"/>
            </a:xfrm>
            <a:prstGeom prst="rect">
              <a:avLst/>
            </a:prstGeom>
            <a:noFill/>
            <a:ln w="9525">
              <a:noFill/>
            </a:ln>
          </p:spPr>
        </p:pic>
      </p:grpSp>
      <p:grpSp>
        <p:nvGrpSpPr>
          <p:cNvPr id="25608" name="组合 24"/>
          <p:cNvGrpSpPr/>
          <p:nvPr/>
        </p:nvGrpSpPr>
        <p:grpSpPr>
          <a:xfrm>
            <a:off x="2827338" y="5087938"/>
            <a:ext cx="741362" cy="741362"/>
            <a:chOff x="0" y="0"/>
            <a:chExt cx="1698172" cy="1698172"/>
          </a:xfrm>
        </p:grpSpPr>
        <p:sp>
          <p:nvSpPr>
            <p:cNvPr id="25640" name="椭圆 25"/>
            <p:cNvSpPr/>
            <p:nvPr/>
          </p:nvSpPr>
          <p:spPr>
            <a:xfrm>
              <a:off x="0" y="0"/>
              <a:ext cx="1698172" cy="1698172"/>
            </a:xfrm>
            <a:prstGeom prst="ellipse">
              <a:avLst/>
            </a:prstGeom>
            <a:solidFill>
              <a:srgbClr val="C00000"/>
            </a:solidFill>
            <a:ln w="12700" cap="flat" cmpd="sng">
              <a:solidFill>
                <a:srgbClr val="C80000"/>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pic>
          <p:nvPicPr>
            <p:cNvPr id="25641" name="图片 26"/>
            <p:cNvPicPr>
              <a:picLocks noChangeAspect="1"/>
            </p:cNvPicPr>
            <p:nvPr/>
          </p:nvPicPr>
          <p:blipFill>
            <a:blip r:embed="rId6"/>
            <a:stretch>
              <a:fillRect/>
            </a:stretch>
          </p:blipFill>
          <p:spPr>
            <a:xfrm>
              <a:off x="150223" y="154168"/>
              <a:ext cx="1397725" cy="1397725"/>
            </a:xfrm>
            <a:prstGeom prst="rect">
              <a:avLst/>
            </a:prstGeom>
            <a:noFill/>
            <a:ln w="9525">
              <a:noFill/>
            </a:ln>
          </p:spPr>
        </p:pic>
      </p:grpSp>
      <p:grpSp>
        <p:nvGrpSpPr>
          <p:cNvPr id="25609" name="组合 27"/>
          <p:cNvGrpSpPr/>
          <p:nvPr/>
        </p:nvGrpSpPr>
        <p:grpSpPr>
          <a:xfrm>
            <a:off x="5210175" y="4519613"/>
            <a:ext cx="568325" cy="568325"/>
            <a:chOff x="0" y="0"/>
            <a:chExt cx="1698172" cy="1698172"/>
          </a:xfrm>
        </p:grpSpPr>
        <p:sp>
          <p:nvSpPr>
            <p:cNvPr id="25638" name="椭圆 28"/>
            <p:cNvSpPr/>
            <p:nvPr/>
          </p:nvSpPr>
          <p:spPr>
            <a:xfrm>
              <a:off x="0" y="0"/>
              <a:ext cx="1698172" cy="1698172"/>
            </a:xfrm>
            <a:prstGeom prst="ellipse">
              <a:avLst/>
            </a:prstGeom>
            <a:solidFill>
              <a:srgbClr val="C00000"/>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pic>
          <p:nvPicPr>
            <p:cNvPr id="25639" name="图片 29"/>
            <p:cNvPicPr>
              <a:picLocks noChangeAspect="1"/>
            </p:cNvPicPr>
            <p:nvPr/>
          </p:nvPicPr>
          <p:blipFill>
            <a:blip r:embed="rId7"/>
            <a:stretch>
              <a:fillRect/>
            </a:stretch>
          </p:blipFill>
          <p:spPr>
            <a:xfrm>
              <a:off x="150224" y="154167"/>
              <a:ext cx="1397724" cy="1397724"/>
            </a:xfrm>
            <a:prstGeom prst="rect">
              <a:avLst/>
            </a:prstGeom>
            <a:noFill/>
            <a:ln w="9525">
              <a:noFill/>
            </a:ln>
          </p:spPr>
        </p:pic>
      </p:grpSp>
      <p:sp>
        <p:nvSpPr>
          <p:cNvPr id="25610" name="直接连接符 31"/>
          <p:cNvSpPr/>
          <p:nvPr/>
        </p:nvSpPr>
        <p:spPr>
          <a:xfrm>
            <a:off x="1611313" y="1573213"/>
            <a:ext cx="412750" cy="898525"/>
          </a:xfrm>
          <a:prstGeom prst="line">
            <a:avLst/>
          </a:prstGeom>
          <a:ln w="12700" cap="flat" cmpd="sng">
            <a:solidFill>
              <a:srgbClr val="C00000"/>
            </a:solidFill>
            <a:prstDash val="solid"/>
            <a:headEnd type="none" w="med" len="med"/>
            <a:tailEnd type="none" w="med" len="med"/>
          </a:ln>
        </p:spPr>
      </p:sp>
      <p:sp>
        <p:nvSpPr>
          <p:cNvPr id="25611" name="直接连接符 33"/>
          <p:cNvSpPr/>
          <p:nvPr/>
        </p:nvSpPr>
        <p:spPr>
          <a:xfrm flipH="1">
            <a:off x="1211263" y="1647825"/>
            <a:ext cx="185737" cy="1835150"/>
          </a:xfrm>
          <a:prstGeom prst="line">
            <a:avLst/>
          </a:prstGeom>
          <a:ln w="12700" cap="flat" cmpd="sng">
            <a:solidFill>
              <a:srgbClr val="C00000"/>
            </a:solidFill>
            <a:prstDash val="solid"/>
            <a:headEnd type="none" w="med" len="med"/>
            <a:tailEnd type="none" w="med" len="med"/>
          </a:ln>
        </p:spPr>
      </p:sp>
      <p:sp>
        <p:nvSpPr>
          <p:cNvPr id="25612" name="直接连接符 35"/>
          <p:cNvSpPr/>
          <p:nvPr/>
        </p:nvSpPr>
        <p:spPr>
          <a:xfrm flipV="1">
            <a:off x="1311275" y="2738438"/>
            <a:ext cx="730250" cy="741362"/>
          </a:xfrm>
          <a:prstGeom prst="line">
            <a:avLst/>
          </a:prstGeom>
          <a:ln w="12700" cap="flat" cmpd="sng">
            <a:solidFill>
              <a:srgbClr val="C00000"/>
            </a:solidFill>
            <a:prstDash val="solid"/>
            <a:headEnd type="none" w="med" len="med"/>
            <a:tailEnd type="none" w="med" len="med"/>
          </a:ln>
        </p:spPr>
      </p:sp>
      <p:cxnSp>
        <p:nvCxnSpPr>
          <p:cNvPr id="25613" name="直接连接符 40"/>
          <p:cNvCxnSpPr>
            <a:stCxn id="25650" idx="6"/>
            <a:endCxn id="25644" idx="2"/>
          </p:cNvCxnSpPr>
          <p:nvPr/>
        </p:nvCxnSpPr>
        <p:spPr>
          <a:xfrm>
            <a:off x="1744663" y="1358900"/>
            <a:ext cx="2009775" cy="182563"/>
          </a:xfrm>
          <a:prstGeom prst="line">
            <a:avLst/>
          </a:prstGeom>
          <a:ln w="12700" cap="flat" cmpd="sng">
            <a:solidFill>
              <a:srgbClr val="C00000"/>
            </a:solidFill>
            <a:prstDash val="solid"/>
            <a:headEnd type="none" w="med" len="med"/>
            <a:tailEnd type="none" w="med" len="med"/>
          </a:ln>
        </p:spPr>
      </p:cxnSp>
      <p:sp>
        <p:nvSpPr>
          <p:cNvPr id="25614" name="直接连接符 42"/>
          <p:cNvSpPr/>
          <p:nvPr/>
        </p:nvSpPr>
        <p:spPr>
          <a:xfrm flipV="1">
            <a:off x="2320925" y="1708150"/>
            <a:ext cx="1574800" cy="901700"/>
          </a:xfrm>
          <a:prstGeom prst="line">
            <a:avLst/>
          </a:prstGeom>
          <a:ln w="12700" cap="flat" cmpd="sng">
            <a:solidFill>
              <a:srgbClr val="C00000"/>
            </a:solidFill>
            <a:prstDash val="solid"/>
            <a:headEnd type="none" w="med" len="med"/>
            <a:tailEnd type="none" w="med" len="med"/>
          </a:ln>
        </p:spPr>
      </p:sp>
      <p:sp>
        <p:nvSpPr>
          <p:cNvPr id="25615" name="直接连接符 44"/>
          <p:cNvSpPr/>
          <p:nvPr/>
        </p:nvSpPr>
        <p:spPr>
          <a:xfrm>
            <a:off x="1676400" y="1493838"/>
            <a:ext cx="1758950" cy="1473200"/>
          </a:xfrm>
          <a:prstGeom prst="line">
            <a:avLst/>
          </a:prstGeom>
          <a:ln w="12700" cap="flat" cmpd="sng">
            <a:solidFill>
              <a:srgbClr val="C00000"/>
            </a:solidFill>
            <a:prstDash val="solid"/>
            <a:headEnd type="none" w="med" len="med"/>
            <a:tailEnd type="none" w="med" len="med"/>
          </a:ln>
        </p:spPr>
      </p:sp>
      <p:cxnSp>
        <p:nvCxnSpPr>
          <p:cNvPr id="25616" name="直接连接符 46"/>
          <p:cNvCxnSpPr>
            <a:endCxn id="25652" idx="2"/>
          </p:cNvCxnSpPr>
          <p:nvPr/>
        </p:nvCxnSpPr>
        <p:spPr>
          <a:xfrm flipV="1">
            <a:off x="1406525" y="3636963"/>
            <a:ext cx="1641475" cy="114300"/>
          </a:xfrm>
          <a:prstGeom prst="line">
            <a:avLst/>
          </a:prstGeom>
          <a:ln w="12700" cap="flat" cmpd="sng">
            <a:solidFill>
              <a:srgbClr val="C00000"/>
            </a:solidFill>
            <a:prstDash val="solid"/>
            <a:headEnd type="none" w="med" len="med"/>
            <a:tailEnd type="none" w="med" len="med"/>
          </a:ln>
        </p:spPr>
      </p:cxnSp>
      <p:sp>
        <p:nvSpPr>
          <p:cNvPr id="25617" name="直接连接符 48"/>
          <p:cNvSpPr/>
          <p:nvPr/>
        </p:nvSpPr>
        <p:spPr>
          <a:xfrm>
            <a:off x="2162175" y="2803525"/>
            <a:ext cx="884238" cy="2470150"/>
          </a:xfrm>
          <a:prstGeom prst="line">
            <a:avLst/>
          </a:prstGeom>
          <a:ln w="12700" cap="flat" cmpd="sng">
            <a:solidFill>
              <a:srgbClr val="C00000"/>
            </a:solidFill>
            <a:prstDash val="solid"/>
            <a:headEnd type="none" w="med" len="med"/>
            <a:tailEnd type="none" w="med" len="med"/>
          </a:ln>
        </p:spPr>
      </p:sp>
      <p:sp>
        <p:nvSpPr>
          <p:cNvPr id="25618" name="直接连接符 50"/>
          <p:cNvSpPr/>
          <p:nvPr/>
        </p:nvSpPr>
        <p:spPr>
          <a:xfrm flipV="1">
            <a:off x="3436938" y="4441825"/>
            <a:ext cx="279400" cy="712788"/>
          </a:xfrm>
          <a:prstGeom prst="line">
            <a:avLst/>
          </a:prstGeom>
          <a:ln w="12700" cap="flat" cmpd="sng">
            <a:solidFill>
              <a:srgbClr val="C00000"/>
            </a:solidFill>
            <a:prstDash val="solid"/>
            <a:headEnd type="none" w="med" len="med"/>
            <a:tailEnd type="none" w="med" len="med"/>
          </a:ln>
        </p:spPr>
      </p:sp>
      <p:sp>
        <p:nvSpPr>
          <p:cNvPr id="25619" name="直接连接符 52"/>
          <p:cNvSpPr/>
          <p:nvPr/>
        </p:nvSpPr>
        <p:spPr>
          <a:xfrm flipH="1" flipV="1">
            <a:off x="2266950" y="2730500"/>
            <a:ext cx="1012825" cy="376238"/>
          </a:xfrm>
          <a:prstGeom prst="line">
            <a:avLst/>
          </a:prstGeom>
          <a:ln w="12700" cap="flat" cmpd="sng">
            <a:solidFill>
              <a:srgbClr val="C00000"/>
            </a:solidFill>
            <a:prstDash val="solid"/>
            <a:headEnd type="none" w="med" len="med"/>
            <a:tailEnd type="none" w="med" len="med"/>
          </a:ln>
        </p:spPr>
      </p:sp>
      <p:cxnSp>
        <p:nvCxnSpPr>
          <p:cNvPr id="25620" name="直接连接符 54"/>
          <p:cNvCxnSpPr>
            <a:stCxn id="25652" idx="0"/>
            <a:endCxn id="25644" idx="4"/>
          </p:cNvCxnSpPr>
          <p:nvPr/>
        </p:nvCxnSpPr>
        <p:spPr>
          <a:xfrm flipV="1">
            <a:off x="3895725" y="1912938"/>
            <a:ext cx="228600" cy="874712"/>
          </a:xfrm>
          <a:prstGeom prst="line">
            <a:avLst/>
          </a:prstGeom>
          <a:ln w="12700" cap="flat" cmpd="sng">
            <a:solidFill>
              <a:srgbClr val="C00000"/>
            </a:solidFill>
            <a:prstDash val="solid"/>
            <a:headEnd type="none" w="med" len="med"/>
            <a:tailEnd type="none" w="med" len="med"/>
          </a:ln>
        </p:spPr>
      </p:cxnSp>
      <p:sp>
        <p:nvSpPr>
          <p:cNvPr id="25621" name="直接连接符 56"/>
          <p:cNvSpPr/>
          <p:nvPr/>
        </p:nvSpPr>
        <p:spPr>
          <a:xfrm flipH="1" flipV="1">
            <a:off x="1127125" y="4081463"/>
            <a:ext cx="1725613" cy="1338262"/>
          </a:xfrm>
          <a:prstGeom prst="line">
            <a:avLst/>
          </a:prstGeom>
          <a:ln w="12700" cap="flat" cmpd="sng">
            <a:solidFill>
              <a:srgbClr val="C00000"/>
            </a:solidFill>
            <a:prstDash val="solid"/>
            <a:headEnd type="none" w="med" len="med"/>
            <a:tailEnd type="none" w="med" len="med"/>
          </a:ln>
        </p:spPr>
      </p:sp>
      <p:sp>
        <p:nvSpPr>
          <p:cNvPr id="25622" name="直接连接符 58"/>
          <p:cNvSpPr/>
          <p:nvPr/>
        </p:nvSpPr>
        <p:spPr>
          <a:xfrm>
            <a:off x="4273550" y="1820863"/>
            <a:ext cx="1508125" cy="1004887"/>
          </a:xfrm>
          <a:prstGeom prst="line">
            <a:avLst/>
          </a:prstGeom>
          <a:ln w="12700" cap="flat" cmpd="sng">
            <a:solidFill>
              <a:srgbClr val="C00000"/>
            </a:solidFill>
            <a:prstDash val="solid"/>
            <a:headEnd type="none" w="med" len="med"/>
            <a:tailEnd type="none" w="med" len="med"/>
          </a:ln>
        </p:spPr>
      </p:sp>
      <p:sp>
        <p:nvSpPr>
          <p:cNvPr id="25623" name="直接连接符 60"/>
          <p:cNvSpPr/>
          <p:nvPr/>
        </p:nvSpPr>
        <p:spPr>
          <a:xfrm flipH="1">
            <a:off x="4640263" y="3044825"/>
            <a:ext cx="1166812" cy="400050"/>
          </a:xfrm>
          <a:prstGeom prst="line">
            <a:avLst/>
          </a:prstGeom>
          <a:ln w="12700" cap="flat" cmpd="sng">
            <a:solidFill>
              <a:srgbClr val="C00000"/>
            </a:solidFill>
            <a:prstDash val="solid"/>
            <a:headEnd type="none" w="med" len="med"/>
            <a:tailEnd type="none" w="med" len="med"/>
          </a:ln>
        </p:spPr>
      </p:sp>
      <p:sp>
        <p:nvSpPr>
          <p:cNvPr id="25624" name="直接连接符 62"/>
          <p:cNvSpPr/>
          <p:nvPr/>
        </p:nvSpPr>
        <p:spPr>
          <a:xfrm flipH="1">
            <a:off x="5494338" y="3249613"/>
            <a:ext cx="334962" cy="1270000"/>
          </a:xfrm>
          <a:prstGeom prst="line">
            <a:avLst/>
          </a:prstGeom>
          <a:ln w="12700" cap="flat" cmpd="sng">
            <a:solidFill>
              <a:srgbClr val="C00000"/>
            </a:solidFill>
            <a:prstDash val="solid"/>
            <a:headEnd type="none" w="med" len="med"/>
            <a:tailEnd type="none" w="med" len="med"/>
          </a:ln>
        </p:spPr>
      </p:sp>
      <p:sp>
        <p:nvSpPr>
          <p:cNvPr id="25625" name="直接连接符 64"/>
          <p:cNvSpPr/>
          <p:nvPr/>
        </p:nvSpPr>
        <p:spPr>
          <a:xfrm flipH="1" flipV="1">
            <a:off x="4595813" y="4081463"/>
            <a:ext cx="696912" cy="520700"/>
          </a:xfrm>
          <a:prstGeom prst="line">
            <a:avLst/>
          </a:prstGeom>
          <a:ln w="12700" cap="flat" cmpd="sng">
            <a:solidFill>
              <a:srgbClr val="C00000"/>
            </a:solidFill>
            <a:prstDash val="solid"/>
            <a:headEnd type="none" w="med" len="med"/>
            <a:tailEnd type="none" w="med" len="med"/>
          </a:ln>
        </p:spPr>
      </p:sp>
      <p:cxnSp>
        <p:nvCxnSpPr>
          <p:cNvPr id="25626" name="直接连接符 66"/>
          <p:cNvCxnSpPr>
            <a:stCxn id="25640" idx="6"/>
            <a:endCxn id="25638" idx="2"/>
          </p:cNvCxnSpPr>
          <p:nvPr/>
        </p:nvCxnSpPr>
        <p:spPr>
          <a:xfrm flipV="1">
            <a:off x="3568700" y="4803775"/>
            <a:ext cx="1641475" cy="654050"/>
          </a:xfrm>
          <a:prstGeom prst="line">
            <a:avLst/>
          </a:prstGeom>
          <a:ln w="12700" cap="flat" cmpd="sng">
            <a:solidFill>
              <a:srgbClr val="C00000"/>
            </a:solidFill>
            <a:prstDash val="solid"/>
            <a:headEnd type="none" w="med" len="med"/>
            <a:tailEnd type="none" w="med" len="med"/>
          </a:ln>
        </p:spPr>
      </p:cxnSp>
      <p:sp>
        <p:nvSpPr>
          <p:cNvPr id="25627" name="文本框 86"/>
          <p:cNvSpPr/>
          <p:nvPr/>
        </p:nvSpPr>
        <p:spPr>
          <a:xfrm>
            <a:off x="3502025" y="4457700"/>
            <a:ext cx="942975" cy="3714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28" name="文本框 87"/>
          <p:cNvSpPr/>
          <p:nvPr/>
        </p:nvSpPr>
        <p:spPr>
          <a:xfrm>
            <a:off x="5827713" y="3476625"/>
            <a:ext cx="942975" cy="3714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29" name="文本框 88"/>
          <p:cNvSpPr/>
          <p:nvPr/>
        </p:nvSpPr>
        <p:spPr>
          <a:xfrm>
            <a:off x="3759200" y="1935163"/>
            <a:ext cx="942975" cy="3714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6</a:t>
            </a:r>
            <a:endPar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30" name="文本框 89"/>
          <p:cNvSpPr/>
          <p:nvPr/>
        </p:nvSpPr>
        <p:spPr>
          <a:xfrm>
            <a:off x="1001713" y="1690688"/>
            <a:ext cx="941387" cy="3714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8</a:t>
            </a:r>
            <a:endPar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31" name="文本框 90"/>
          <p:cNvSpPr/>
          <p:nvPr/>
        </p:nvSpPr>
        <p:spPr>
          <a:xfrm>
            <a:off x="698500" y="4114800"/>
            <a:ext cx="942975" cy="3714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32" name="文本框 91"/>
          <p:cNvSpPr/>
          <p:nvPr/>
        </p:nvSpPr>
        <p:spPr>
          <a:xfrm>
            <a:off x="2755900" y="5824538"/>
            <a:ext cx="942975" cy="3714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33" name="文本框 92"/>
          <p:cNvSpPr/>
          <p:nvPr/>
        </p:nvSpPr>
        <p:spPr>
          <a:xfrm>
            <a:off x="5130800" y="5068888"/>
            <a:ext cx="942975" cy="3714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34" name="文本框 93"/>
          <p:cNvSpPr/>
          <p:nvPr/>
        </p:nvSpPr>
        <p:spPr>
          <a:xfrm>
            <a:off x="1763713" y="2805113"/>
            <a:ext cx="942975" cy="3714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7</a:t>
            </a:r>
            <a:endParaRPr lang="zh-CN" altLang="en-US" sz="1800"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35" name="直接连接符 95"/>
          <p:cNvSpPr/>
          <p:nvPr/>
        </p:nvSpPr>
        <p:spPr>
          <a:xfrm>
            <a:off x="7024688" y="2192338"/>
            <a:ext cx="0" cy="2409825"/>
          </a:xfrm>
          <a:prstGeom prst="line">
            <a:avLst/>
          </a:prstGeom>
          <a:ln w="12700" cap="flat" cmpd="sng">
            <a:solidFill>
              <a:srgbClr val="C3C3C3"/>
            </a:solidFill>
            <a:prstDash val="solid"/>
            <a:headEnd type="none" w="med" len="med"/>
            <a:tailEnd type="none" w="med" len="med"/>
          </a:ln>
        </p:spPr>
      </p:sp>
      <p:sp>
        <p:nvSpPr>
          <p:cNvPr id="25636" name="文本框 100"/>
          <p:cNvSpPr/>
          <p:nvPr/>
        </p:nvSpPr>
        <p:spPr>
          <a:xfrm>
            <a:off x="7223125" y="2057400"/>
            <a:ext cx="4149725" cy="5842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活动对象</a:t>
            </a:r>
            <a:r>
              <a:rPr lang="en-US" altLang="zh-CN"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目标人群</a:t>
            </a:r>
            <a:endParaRPr lang="zh-CN" altLang="en-US" sz="1800" dirty="0">
              <a:latin typeface="Arial" panose="020B0604020202020204" pitchFamily="34" charset="0"/>
            </a:endParaRPr>
          </a:p>
        </p:txBody>
      </p:sp>
      <p:sp>
        <p:nvSpPr>
          <p:cNvPr id="25637" name="文本框 102"/>
          <p:cNvSpPr/>
          <p:nvPr/>
        </p:nvSpPr>
        <p:spPr>
          <a:xfrm>
            <a:off x="7312025" y="2941638"/>
            <a:ext cx="3489325" cy="18161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这里输入本次活动的目标人群或活动对象有哪些，目标人群或者活动对象的特点，消费心理描述。针对左侧的人群网络，如果目标人群不足</a:t>
            </a:r>
            <a:r>
              <a:rPr lang="en-US" altLang="zh-CN"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类，可以删去多余的，或者重复某些比较重要的人群；如果目标人群多余</a:t>
            </a:r>
            <a:r>
              <a:rPr lang="en-US" altLang="zh-CN"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个，可以通过复制增加人群。</a:t>
            </a:r>
            <a:endParaRPr lang="zh-CN" altLang="en-US" sz="1800" dirty="0">
              <a:latin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7650" name="图片 4"/>
          <p:cNvPicPr>
            <a:picLocks noChangeAspect="1"/>
          </p:cNvPicPr>
          <p:nvPr/>
        </p:nvPicPr>
        <p:blipFill>
          <a:blip r:embed="rId1"/>
          <a:stretch>
            <a:fillRect/>
          </a:stretch>
        </p:blipFill>
        <p:spPr>
          <a:xfrm>
            <a:off x="1611313" y="915988"/>
            <a:ext cx="4052887" cy="4587875"/>
          </a:xfrm>
          <a:prstGeom prst="rect">
            <a:avLst/>
          </a:prstGeom>
          <a:noFill/>
          <a:ln w="9525">
            <a:noFill/>
          </a:ln>
        </p:spPr>
      </p:pic>
      <p:sp>
        <p:nvSpPr>
          <p:cNvPr id="27651" name="文本框 5"/>
          <p:cNvSpPr/>
          <p:nvPr/>
        </p:nvSpPr>
        <p:spPr>
          <a:xfrm>
            <a:off x="1974850" y="1089025"/>
            <a:ext cx="1841500" cy="5238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活动目标</a:t>
            </a:r>
            <a:endParaRPr lang="zh-CN" altLang="en-US"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2" name="矩形 6"/>
          <p:cNvSpPr/>
          <p:nvPr/>
        </p:nvSpPr>
        <p:spPr>
          <a:xfrm>
            <a:off x="2827338" y="2332038"/>
            <a:ext cx="1827212" cy="585787"/>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竞争条件</a:t>
            </a:r>
            <a:endParaRPr lang="zh-CN" altLang="en-US" sz="3200"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3" name="矩形 7"/>
          <p:cNvSpPr/>
          <p:nvPr/>
        </p:nvSpPr>
        <p:spPr>
          <a:xfrm>
            <a:off x="3551238" y="1212850"/>
            <a:ext cx="698500" cy="400050"/>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场地</a:t>
            </a:r>
            <a:endParaRPr lang="zh-CN" altLang="en-US" sz="2000"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4" name="矩形 8"/>
          <p:cNvSpPr/>
          <p:nvPr/>
        </p:nvSpPr>
        <p:spPr>
          <a:xfrm>
            <a:off x="2308225" y="1649413"/>
            <a:ext cx="2032000" cy="646112"/>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600"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活动费用</a:t>
            </a:r>
            <a:endParaRPr lang="zh-CN" altLang="en-US" sz="1800" dirty="0">
              <a:latin typeface="Arial" panose="020B0604020202020204" pitchFamily="34" charset="0"/>
            </a:endParaRPr>
          </a:p>
        </p:txBody>
      </p:sp>
      <p:sp>
        <p:nvSpPr>
          <p:cNvPr id="27655" name="矩形 10"/>
          <p:cNvSpPr/>
          <p:nvPr/>
        </p:nvSpPr>
        <p:spPr>
          <a:xfrm>
            <a:off x="4340225" y="1544638"/>
            <a:ext cx="800100" cy="461962"/>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人员</a:t>
            </a:r>
            <a:endParaRPr lang="zh-CN" altLang="en-US" sz="2400"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6" name="矩形 11"/>
          <p:cNvSpPr/>
          <p:nvPr/>
        </p:nvSpPr>
        <p:spPr>
          <a:xfrm>
            <a:off x="4116388" y="954088"/>
            <a:ext cx="1416050" cy="461962"/>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天气状况</a:t>
            </a:r>
            <a:endParaRPr lang="zh-CN" altLang="en-US" sz="2400"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7" name="矩形 12"/>
          <p:cNvSpPr/>
          <p:nvPr/>
        </p:nvSpPr>
        <p:spPr>
          <a:xfrm>
            <a:off x="2622550" y="4927600"/>
            <a:ext cx="2032000" cy="646113"/>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600"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活动主题</a:t>
            </a:r>
            <a:endParaRPr lang="zh-CN" altLang="en-US" sz="3600"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8" name="矩形 13"/>
          <p:cNvSpPr/>
          <p:nvPr/>
        </p:nvSpPr>
        <p:spPr>
          <a:xfrm>
            <a:off x="3314700" y="2960688"/>
            <a:ext cx="646113" cy="369887"/>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b="1" dirty="0">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定位</a:t>
            </a:r>
            <a:endParaRPr lang="zh-CN" altLang="en-US" sz="1800" dirty="0">
              <a:latin typeface="Arial" panose="020B0604020202020204" pitchFamily="34" charset="0"/>
            </a:endParaRPr>
          </a:p>
        </p:txBody>
      </p:sp>
      <p:sp>
        <p:nvSpPr>
          <p:cNvPr id="27659" name="文本框 25"/>
          <p:cNvSpPr/>
          <p:nvPr/>
        </p:nvSpPr>
        <p:spPr>
          <a:xfrm>
            <a:off x="7186613" y="2147888"/>
            <a:ext cx="4148137" cy="5857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活动主题</a:t>
            </a:r>
            <a:endParaRPr lang="zh-CN" altLang="en-US" sz="1800" dirty="0">
              <a:latin typeface="Arial" panose="020B0604020202020204" pitchFamily="34" charset="0"/>
            </a:endParaRPr>
          </a:p>
        </p:txBody>
      </p:sp>
      <p:sp>
        <p:nvSpPr>
          <p:cNvPr id="27660" name="文本框 26"/>
          <p:cNvSpPr/>
          <p:nvPr/>
        </p:nvSpPr>
        <p:spPr>
          <a:xfrm>
            <a:off x="7273925" y="3032125"/>
            <a:ext cx="4060825" cy="157003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该部分应力求创新，才能使活动具有震撼力。 这一部分需要解决两个问题，一是确定活动主题，二是包装活动主题。应根据活动的目标、竞争条件、活动的环境及活动费用选择活动主题。左侧的文字可根据实际的需要进行替换。</a:t>
            </a:r>
            <a:endParaRPr lang="zh-CN" altLang="en-US" sz="1800" dirty="0">
              <a:latin typeface="Arial" panose="020B0604020202020204" pitchFamily="34" charset="0"/>
            </a:endParaRPr>
          </a:p>
        </p:txBody>
      </p:sp>
      <p:sp>
        <p:nvSpPr>
          <p:cNvPr id="27661" name="直接连接符 95"/>
          <p:cNvSpPr/>
          <p:nvPr/>
        </p:nvSpPr>
        <p:spPr>
          <a:xfrm>
            <a:off x="7024688" y="2192338"/>
            <a:ext cx="0" cy="2409825"/>
          </a:xfrm>
          <a:prstGeom prst="line">
            <a:avLst/>
          </a:prstGeom>
          <a:ln w="12700" cap="flat" cmpd="sng">
            <a:solidFill>
              <a:srgbClr val="C3C3C3"/>
            </a:solidFill>
            <a:prstDash val="solid"/>
            <a:headEnd type="none" w="med" len="med"/>
            <a:tailEnd type="none" w="med" len="med"/>
          </a:ln>
        </p:spPr>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9698" name="Group 2"/>
          <p:cNvGrpSpPr/>
          <p:nvPr/>
        </p:nvGrpSpPr>
        <p:grpSpPr>
          <a:xfrm>
            <a:off x="-581025" y="682625"/>
            <a:ext cx="8124825" cy="5419725"/>
            <a:chOff x="0" y="0"/>
            <a:chExt cx="8128000" cy="5418667"/>
          </a:xfrm>
        </p:grpSpPr>
        <p:sp>
          <p:nvSpPr>
            <p:cNvPr id="29707" name="Oval 3"/>
            <p:cNvSpPr/>
            <p:nvPr/>
          </p:nvSpPr>
          <p:spPr>
            <a:xfrm>
              <a:off x="3298031" y="2148196"/>
              <a:ext cx="1531937" cy="1531937"/>
            </a:xfrm>
            <a:prstGeom prst="ellipse">
              <a:avLst/>
            </a:prstGeom>
            <a:solidFill>
              <a:srgbClr val="19294B"/>
            </a:solidFill>
            <a:ln w="12700" cap="flat" cmpd="sng">
              <a:solidFill>
                <a:srgbClr val="FFFFFF"/>
              </a:solidFill>
              <a:prstDash val="solid"/>
              <a:headEnd type="none" w="med" len="med"/>
              <a:tailEnd type="none" w="med" len="med"/>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endParaRPr lang="zh-CN" altLang="en-US" sz="1800" dirty="0">
                <a:latin typeface="Arial" panose="020B0604020202020204" pitchFamily="34" charset="0"/>
              </a:endParaRPr>
            </a:p>
          </p:txBody>
        </p:sp>
        <p:sp>
          <p:nvSpPr>
            <p:cNvPr id="29708" name="Rectangle 4"/>
            <p:cNvSpPr/>
            <p:nvPr/>
          </p:nvSpPr>
          <p:spPr>
            <a:xfrm>
              <a:off x="3522378" y="2372543"/>
              <a:ext cx="1083243" cy="1083243"/>
            </a:xfrm>
            <a:prstGeom prst="rect">
              <a:avLst/>
            </a:prstGeom>
            <a:noFill/>
            <a:ln w="9525">
              <a:noFill/>
            </a:ln>
          </p:spPr>
          <p:txBody>
            <a:bodyPr lIns="40640" tIns="40640" rIns="40640" bIns="4064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spcBef>
                  <a:spcPct val="0"/>
                </a:spcBef>
                <a:spcAft>
                  <a:spcPct val="35000"/>
                </a:spcAft>
                <a:buNone/>
              </a:pPr>
              <a:r>
                <a:rPr lang="zh-CN" altLang="en-US" sz="32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促销</a:t>
              </a:r>
              <a:endParaRPr lang="zh-CN" altLang="en-US" sz="32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709" name="AutoShape 5"/>
            <p:cNvSpPr/>
            <p:nvPr/>
          </p:nvSpPr>
          <p:spPr>
            <a:xfrm rot="-5400000">
              <a:off x="3865499" y="1524474"/>
              <a:ext cx="397000" cy="520858"/>
            </a:xfrm>
            <a:prstGeom prst="rightArrow">
              <a:avLst>
                <a:gd name="adj1" fmla="val 60000"/>
                <a:gd name="adj2" fmla="val 50000"/>
              </a:avLst>
            </a:prstGeom>
            <a:solidFill>
              <a:srgbClr val="19294B"/>
            </a:solidFill>
            <a:ln w="9525">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endParaRPr lang="zh-CN" altLang="en-US" sz="1800" dirty="0">
                <a:latin typeface="Arial" panose="020B0604020202020204" pitchFamily="34" charset="0"/>
              </a:endParaRPr>
            </a:p>
          </p:txBody>
        </p:sp>
        <p:sp>
          <p:nvSpPr>
            <p:cNvPr id="29710" name="Rectangle 6"/>
            <p:cNvSpPr/>
            <p:nvPr/>
          </p:nvSpPr>
          <p:spPr>
            <a:xfrm rot="-5400000">
              <a:off x="3925049" y="1688196"/>
              <a:ext cx="277900" cy="312514"/>
            </a:xfrm>
            <a:prstGeom prst="rect">
              <a:avLst/>
            </a:prstGeom>
            <a:no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spcBef>
                  <a:spcPct val="0"/>
                </a:spcBef>
                <a:spcAft>
                  <a:spcPct val="35000"/>
                </a:spcAft>
                <a:buNone/>
              </a:pPr>
              <a:endParaRPr lang="zh-CN" altLang="zh-CN" sz="2200" dirty="0">
                <a:solidFill>
                  <a:srgbClr val="FFFFFF"/>
                </a:solidFill>
                <a:latin typeface="宋体" panose="02010600030101010101" pitchFamily="2" charset="-122"/>
                <a:sym typeface="宋体" panose="02010600030101010101" pitchFamily="2" charset="-122"/>
              </a:endParaRPr>
            </a:p>
          </p:txBody>
        </p:sp>
        <p:sp>
          <p:nvSpPr>
            <p:cNvPr id="29711" name="Oval 7"/>
            <p:cNvSpPr/>
            <p:nvPr/>
          </p:nvSpPr>
          <p:spPr>
            <a:xfrm>
              <a:off x="3433998" y="139136"/>
              <a:ext cx="1260003" cy="1260003"/>
            </a:xfrm>
            <a:prstGeom prst="ellipse">
              <a:avLst/>
            </a:prstGeom>
            <a:noFill/>
            <a:ln w="25400" cap="flat" cmpd="sng">
              <a:solidFill>
                <a:srgbClr val="19294B"/>
              </a:solidFill>
              <a:prstDash val="solid"/>
              <a:headEnd type="none" w="med" len="med"/>
              <a:tailEnd type="none" w="med" len="med"/>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endParaRPr lang="zh-CN" altLang="en-US" sz="1800" dirty="0">
                <a:latin typeface="Arial" panose="020B0604020202020204" pitchFamily="34" charset="0"/>
              </a:endParaRPr>
            </a:p>
          </p:txBody>
        </p:sp>
        <p:sp>
          <p:nvSpPr>
            <p:cNvPr id="29712" name="Rectangle 8"/>
            <p:cNvSpPr/>
            <p:nvPr/>
          </p:nvSpPr>
          <p:spPr>
            <a:xfrm>
              <a:off x="3618521" y="323659"/>
              <a:ext cx="890957" cy="890957"/>
            </a:xfrm>
            <a:prstGeom prst="rect">
              <a:avLst/>
            </a:prstGeom>
            <a:noFill/>
            <a:ln w="9525">
              <a:noFill/>
            </a:ln>
          </p:spPr>
          <p:txBody>
            <a:bodyPr lIns="30480" tIns="30480" rIns="30480" bIns="3048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spcBef>
                  <a:spcPct val="0"/>
                </a:spcBef>
                <a:spcAft>
                  <a:spcPct val="35000"/>
                </a:spcAft>
                <a:buNone/>
              </a:pPr>
              <a:endParaRPr lang="zh-CN" altLang="zh-CN" sz="2400" dirty="0">
                <a:solidFill>
                  <a:srgbClr val="FFFFFF"/>
                </a:solidFill>
                <a:latin typeface="宋体" panose="02010600030101010101" pitchFamily="2" charset="-122"/>
                <a:sym typeface="宋体" panose="02010600030101010101" pitchFamily="2" charset="-122"/>
              </a:endParaRPr>
            </a:p>
          </p:txBody>
        </p:sp>
        <p:sp>
          <p:nvSpPr>
            <p:cNvPr id="29713" name="AutoShape 9"/>
            <p:cNvSpPr/>
            <p:nvPr/>
          </p:nvSpPr>
          <p:spPr>
            <a:xfrm rot="-1080000">
              <a:off x="4939491" y="2304775"/>
              <a:ext cx="397000" cy="520858"/>
            </a:xfrm>
            <a:prstGeom prst="rightArrow">
              <a:avLst>
                <a:gd name="adj1" fmla="val 60000"/>
                <a:gd name="adj2" fmla="val 50000"/>
              </a:avLst>
            </a:prstGeom>
            <a:solidFill>
              <a:srgbClr val="19294B"/>
            </a:solidFill>
            <a:ln w="9525">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endParaRPr lang="zh-CN" altLang="en-US" sz="1800" dirty="0">
                <a:latin typeface="Arial" panose="020B0604020202020204" pitchFamily="34" charset="0"/>
              </a:endParaRPr>
            </a:p>
          </p:txBody>
        </p:sp>
        <p:sp>
          <p:nvSpPr>
            <p:cNvPr id="29714" name="Rectangle 10"/>
            <p:cNvSpPr/>
            <p:nvPr/>
          </p:nvSpPr>
          <p:spPr>
            <a:xfrm rot="-1080000">
              <a:off x="4942406" y="2427349"/>
              <a:ext cx="277900" cy="312514"/>
            </a:xfrm>
            <a:prstGeom prst="rect">
              <a:avLst/>
            </a:prstGeom>
            <a:no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spcBef>
                  <a:spcPct val="0"/>
                </a:spcBef>
                <a:spcAft>
                  <a:spcPct val="35000"/>
                </a:spcAft>
                <a:buNone/>
              </a:pPr>
              <a:endParaRPr lang="zh-CN" altLang="zh-CN" sz="2200" dirty="0">
                <a:solidFill>
                  <a:srgbClr val="FFFFFF"/>
                </a:solidFill>
                <a:latin typeface="宋体" panose="02010600030101010101" pitchFamily="2" charset="-122"/>
                <a:sym typeface="宋体" panose="02010600030101010101" pitchFamily="2" charset="-122"/>
              </a:endParaRPr>
            </a:p>
          </p:txBody>
        </p:sp>
        <p:sp>
          <p:nvSpPr>
            <p:cNvPr id="29715" name="Oval 11"/>
            <p:cNvSpPr/>
            <p:nvPr/>
          </p:nvSpPr>
          <p:spPr>
            <a:xfrm>
              <a:off x="5474040" y="1621313"/>
              <a:ext cx="1260003" cy="1260003"/>
            </a:xfrm>
            <a:prstGeom prst="ellipse">
              <a:avLst/>
            </a:prstGeom>
            <a:noFill/>
            <a:ln w="25400" cap="flat" cmpd="sng">
              <a:solidFill>
                <a:srgbClr val="19294B"/>
              </a:solidFill>
              <a:prstDash val="solid"/>
              <a:headEnd type="none" w="med" len="med"/>
              <a:tailEnd type="none" w="med" len="med"/>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endParaRPr lang="zh-CN" altLang="en-US" sz="1800" dirty="0">
                <a:latin typeface="Arial" panose="020B0604020202020204" pitchFamily="34" charset="0"/>
              </a:endParaRPr>
            </a:p>
          </p:txBody>
        </p:sp>
        <p:sp>
          <p:nvSpPr>
            <p:cNvPr id="29716" name="Rectangle 12"/>
            <p:cNvSpPr/>
            <p:nvPr/>
          </p:nvSpPr>
          <p:spPr>
            <a:xfrm>
              <a:off x="5658563" y="1805836"/>
              <a:ext cx="890957" cy="890957"/>
            </a:xfrm>
            <a:prstGeom prst="rect">
              <a:avLst/>
            </a:prstGeom>
            <a:noFill/>
            <a:ln w="9525">
              <a:noFill/>
            </a:ln>
          </p:spPr>
          <p:txBody>
            <a:bodyPr lIns="30480" tIns="30480" rIns="30480" bIns="3048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spcBef>
                  <a:spcPct val="0"/>
                </a:spcBef>
                <a:spcAft>
                  <a:spcPct val="35000"/>
                </a:spcAft>
                <a:buNone/>
              </a:pPr>
              <a:endParaRPr lang="zh-CN" altLang="zh-CN" sz="2400" dirty="0">
                <a:solidFill>
                  <a:srgbClr val="FFFFFF"/>
                </a:solidFill>
                <a:latin typeface="宋体" panose="02010600030101010101" pitchFamily="2" charset="-122"/>
                <a:sym typeface="宋体" panose="02010600030101010101" pitchFamily="2" charset="-122"/>
              </a:endParaRPr>
            </a:p>
          </p:txBody>
        </p:sp>
        <p:sp>
          <p:nvSpPr>
            <p:cNvPr id="29717" name="AutoShape 13"/>
            <p:cNvSpPr/>
            <p:nvPr/>
          </p:nvSpPr>
          <p:spPr>
            <a:xfrm rot="3240000">
              <a:off x="4529263" y="3567327"/>
              <a:ext cx="397000" cy="520858"/>
            </a:xfrm>
            <a:prstGeom prst="rightArrow">
              <a:avLst>
                <a:gd name="adj1" fmla="val 60000"/>
                <a:gd name="adj2" fmla="val 50000"/>
              </a:avLst>
            </a:prstGeom>
            <a:solidFill>
              <a:srgbClr val="19294B"/>
            </a:solidFill>
            <a:ln w="9525">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endParaRPr lang="zh-CN" altLang="en-US" sz="1800" dirty="0">
                <a:latin typeface="Arial" panose="020B0604020202020204" pitchFamily="34" charset="0"/>
              </a:endParaRPr>
            </a:p>
          </p:txBody>
        </p:sp>
        <p:sp>
          <p:nvSpPr>
            <p:cNvPr id="29718" name="Rectangle 14"/>
            <p:cNvSpPr/>
            <p:nvPr/>
          </p:nvSpPr>
          <p:spPr>
            <a:xfrm rot="3240000">
              <a:off x="4553810" y="3623322"/>
              <a:ext cx="277900" cy="312514"/>
            </a:xfrm>
            <a:prstGeom prst="rect">
              <a:avLst/>
            </a:prstGeom>
            <a:no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spcBef>
                  <a:spcPct val="0"/>
                </a:spcBef>
                <a:spcAft>
                  <a:spcPct val="35000"/>
                </a:spcAft>
                <a:buNone/>
              </a:pPr>
              <a:endParaRPr lang="zh-CN" altLang="zh-CN" sz="2200" dirty="0">
                <a:solidFill>
                  <a:srgbClr val="FFFFFF"/>
                </a:solidFill>
                <a:latin typeface="宋体" panose="02010600030101010101" pitchFamily="2" charset="-122"/>
                <a:sym typeface="宋体" panose="02010600030101010101" pitchFamily="2" charset="-122"/>
              </a:endParaRPr>
            </a:p>
          </p:txBody>
        </p:sp>
        <p:sp>
          <p:nvSpPr>
            <p:cNvPr id="29719" name="Oval 15"/>
            <p:cNvSpPr/>
            <p:nvPr/>
          </p:nvSpPr>
          <p:spPr>
            <a:xfrm>
              <a:off x="4694813" y="4019527"/>
              <a:ext cx="1260003" cy="1260003"/>
            </a:xfrm>
            <a:prstGeom prst="ellipse">
              <a:avLst/>
            </a:prstGeom>
            <a:noFill/>
            <a:ln w="25400" cap="flat" cmpd="sng">
              <a:solidFill>
                <a:srgbClr val="19294B"/>
              </a:solidFill>
              <a:prstDash val="solid"/>
              <a:headEnd type="none" w="med" len="med"/>
              <a:tailEnd type="none" w="med" len="med"/>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endParaRPr lang="zh-CN" altLang="en-US" sz="1800" dirty="0">
                <a:latin typeface="Arial" panose="020B0604020202020204" pitchFamily="34" charset="0"/>
              </a:endParaRPr>
            </a:p>
          </p:txBody>
        </p:sp>
        <p:sp>
          <p:nvSpPr>
            <p:cNvPr id="29720" name="Rectangle 16"/>
            <p:cNvSpPr/>
            <p:nvPr/>
          </p:nvSpPr>
          <p:spPr>
            <a:xfrm>
              <a:off x="4879336" y="4204050"/>
              <a:ext cx="890957" cy="890957"/>
            </a:xfrm>
            <a:prstGeom prst="rect">
              <a:avLst/>
            </a:prstGeom>
            <a:noFill/>
            <a:ln w="9525">
              <a:noFill/>
            </a:ln>
          </p:spPr>
          <p:txBody>
            <a:bodyPr lIns="30480" tIns="30480" rIns="30480" bIns="3048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spcBef>
                  <a:spcPct val="0"/>
                </a:spcBef>
                <a:spcAft>
                  <a:spcPct val="35000"/>
                </a:spcAft>
                <a:buNone/>
              </a:pPr>
              <a:endParaRPr lang="zh-CN" altLang="zh-CN" sz="2400" dirty="0">
                <a:solidFill>
                  <a:srgbClr val="FFFFFF"/>
                </a:solidFill>
                <a:latin typeface="宋体" panose="02010600030101010101" pitchFamily="2" charset="-122"/>
                <a:sym typeface="宋体" panose="02010600030101010101" pitchFamily="2" charset="-122"/>
              </a:endParaRPr>
            </a:p>
          </p:txBody>
        </p:sp>
        <p:sp>
          <p:nvSpPr>
            <p:cNvPr id="29721" name="AutoShape 17"/>
            <p:cNvSpPr/>
            <p:nvPr/>
          </p:nvSpPr>
          <p:spPr>
            <a:xfrm rot="7560000">
              <a:off x="3201736" y="3567327"/>
              <a:ext cx="397000" cy="520858"/>
            </a:xfrm>
            <a:prstGeom prst="rightArrow">
              <a:avLst>
                <a:gd name="adj1" fmla="val 60000"/>
                <a:gd name="adj2" fmla="val 50000"/>
              </a:avLst>
            </a:prstGeom>
            <a:solidFill>
              <a:srgbClr val="19294B"/>
            </a:solidFill>
            <a:ln w="9525">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endParaRPr lang="zh-CN" altLang="en-US" sz="1800" dirty="0">
                <a:latin typeface="Arial" panose="020B0604020202020204" pitchFamily="34" charset="0"/>
              </a:endParaRPr>
            </a:p>
          </p:txBody>
        </p:sp>
        <p:sp>
          <p:nvSpPr>
            <p:cNvPr id="29722" name="Rectangle 18"/>
            <p:cNvSpPr/>
            <p:nvPr/>
          </p:nvSpPr>
          <p:spPr>
            <a:xfrm rot="-3240000">
              <a:off x="3296289" y="3623322"/>
              <a:ext cx="277900" cy="312514"/>
            </a:xfrm>
            <a:prstGeom prst="rect">
              <a:avLst/>
            </a:prstGeom>
            <a:no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spcBef>
                  <a:spcPct val="0"/>
                </a:spcBef>
                <a:spcAft>
                  <a:spcPct val="35000"/>
                </a:spcAft>
                <a:buNone/>
              </a:pPr>
              <a:endParaRPr lang="zh-CN" altLang="zh-CN" sz="2200" dirty="0">
                <a:solidFill>
                  <a:srgbClr val="FFFFFF"/>
                </a:solidFill>
                <a:latin typeface="宋体" panose="02010600030101010101" pitchFamily="2" charset="-122"/>
                <a:sym typeface="宋体" panose="02010600030101010101" pitchFamily="2" charset="-122"/>
              </a:endParaRPr>
            </a:p>
          </p:txBody>
        </p:sp>
        <p:sp>
          <p:nvSpPr>
            <p:cNvPr id="29723" name="Oval 19"/>
            <p:cNvSpPr/>
            <p:nvPr/>
          </p:nvSpPr>
          <p:spPr>
            <a:xfrm>
              <a:off x="2173182" y="4019527"/>
              <a:ext cx="1260003" cy="1260003"/>
            </a:xfrm>
            <a:prstGeom prst="ellipse">
              <a:avLst/>
            </a:prstGeom>
            <a:noFill/>
            <a:ln w="25400" cap="flat" cmpd="sng">
              <a:solidFill>
                <a:srgbClr val="19294B"/>
              </a:solidFill>
              <a:prstDash val="solid"/>
              <a:headEnd type="none" w="med" len="med"/>
              <a:tailEnd type="none" w="med" len="med"/>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endParaRPr lang="zh-CN" altLang="en-US" sz="1800" dirty="0">
                <a:latin typeface="Arial" panose="020B0604020202020204" pitchFamily="34" charset="0"/>
              </a:endParaRPr>
            </a:p>
          </p:txBody>
        </p:sp>
        <p:sp>
          <p:nvSpPr>
            <p:cNvPr id="29724" name="Rectangle 20"/>
            <p:cNvSpPr/>
            <p:nvPr/>
          </p:nvSpPr>
          <p:spPr>
            <a:xfrm>
              <a:off x="2357705" y="4204050"/>
              <a:ext cx="890957" cy="890957"/>
            </a:xfrm>
            <a:prstGeom prst="rect">
              <a:avLst/>
            </a:prstGeom>
            <a:noFill/>
            <a:ln w="9525">
              <a:noFill/>
            </a:ln>
          </p:spPr>
          <p:txBody>
            <a:bodyPr lIns="30480" tIns="30480" rIns="30480" bIns="3048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spcBef>
                  <a:spcPct val="0"/>
                </a:spcBef>
                <a:spcAft>
                  <a:spcPct val="35000"/>
                </a:spcAft>
                <a:buNone/>
              </a:pPr>
              <a:endParaRPr lang="zh-CN" altLang="zh-CN" sz="2400" dirty="0">
                <a:solidFill>
                  <a:srgbClr val="FFFFFF"/>
                </a:solidFill>
                <a:latin typeface="宋体" panose="02010600030101010101" pitchFamily="2" charset="-122"/>
                <a:sym typeface="宋体" panose="02010600030101010101" pitchFamily="2" charset="-122"/>
              </a:endParaRPr>
            </a:p>
          </p:txBody>
        </p:sp>
        <p:sp>
          <p:nvSpPr>
            <p:cNvPr id="29725" name="AutoShape 21"/>
            <p:cNvSpPr/>
            <p:nvPr/>
          </p:nvSpPr>
          <p:spPr>
            <a:xfrm rot="-9720000">
              <a:off x="2791508" y="2304775"/>
              <a:ext cx="397000" cy="520858"/>
            </a:xfrm>
            <a:prstGeom prst="rightArrow">
              <a:avLst>
                <a:gd name="adj1" fmla="val 60000"/>
                <a:gd name="adj2" fmla="val 50000"/>
              </a:avLst>
            </a:prstGeom>
            <a:solidFill>
              <a:srgbClr val="19294B"/>
            </a:solidFill>
            <a:ln w="9525">
              <a:noFill/>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endParaRPr lang="zh-CN" altLang="en-US" sz="1800" dirty="0">
                <a:latin typeface="Arial" panose="020B0604020202020204" pitchFamily="34" charset="0"/>
              </a:endParaRPr>
            </a:p>
          </p:txBody>
        </p:sp>
        <p:sp>
          <p:nvSpPr>
            <p:cNvPr id="29726" name="Rectangle 22"/>
            <p:cNvSpPr/>
            <p:nvPr/>
          </p:nvSpPr>
          <p:spPr>
            <a:xfrm rot="1080000">
              <a:off x="2907693" y="2427349"/>
              <a:ext cx="277900" cy="312514"/>
            </a:xfrm>
            <a:prstGeom prst="rect">
              <a:avLst/>
            </a:prstGeom>
            <a:noFill/>
            <a:ln w="9525">
              <a:noFill/>
            </a:ln>
          </p:spPr>
          <p:txBody>
            <a:bodyPr lIns="0" tIns="0" rIns="0" bIns="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spcBef>
                  <a:spcPct val="0"/>
                </a:spcBef>
                <a:spcAft>
                  <a:spcPct val="35000"/>
                </a:spcAft>
                <a:buNone/>
              </a:pPr>
              <a:endParaRPr lang="zh-CN" altLang="zh-CN" sz="2200" dirty="0">
                <a:solidFill>
                  <a:srgbClr val="FFFFFF"/>
                </a:solidFill>
                <a:latin typeface="宋体" panose="02010600030101010101" pitchFamily="2" charset="-122"/>
                <a:sym typeface="宋体" panose="02010600030101010101" pitchFamily="2" charset="-122"/>
              </a:endParaRPr>
            </a:p>
          </p:txBody>
        </p:sp>
        <p:sp>
          <p:nvSpPr>
            <p:cNvPr id="29727" name="Oval 23"/>
            <p:cNvSpPr/>
            <p:nvPr/>
          </p:nvSpPr>
          <p:spPr>
            <a:xfrm>
              <a:off x="1393955" y="1621313"/>
              <a:ext cx="1260003" cy="1260003"/>
            </a:xfrm>
            <a:prstGeom prst="ellipse">
              <a:avLst/>
            </a:prstGeom>
            <a:noFill/>
            <a:ln w="25400" cap="flat" cmpd="sng">
              <a:solidFill>
                <a:srgbClr val="19294B"/>
              </a:solidFill>
              <a:prstDash val="solid"/>
              <a:headEnd type="none" w="med" len="med"/>
              <a:tailEnd type="none" w="med" len="med"/>
            </a:ln>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endParaRPr lang="zh-CN" altLang="en-US" sz="1800" dirty="0">
                <a:latin typeface="Arial" panose="020B0604020202020204" pitchFamily="34" charset="0"/>
              </a:endParaRPr>
            </a:p>
          </p:txBody>
        </p:sp>
        <p:sp>
          <p:nvSpPr>
            <p:cNvPr id="29728" name="Rectangle 24"/>
            <p:cNvSpPr/>
            <p:nvPr/>
          </p:nvSpPr>
          <p:spPr>
            <a:xfrm>
              <a:off x="1578478" y="1805836"/>
              <a:ext cx="890957" cy="890957"/>
            </a:xfrm>
            <a:prstGeom prst="rect">
              <a:avLst/>
            </a:prstGeom>
            <a:noFill/>
            <a:ln w="9525">
              <a:noFill/>
            </a:ln>
          </p:spPr>
          <p:txBody>
            <a:bodyPr lIns="68580" tIns="68580" rIns="68580" bIns="68580"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spcBef>
                  <a:spcPct val="0"/>
                </a:spcBef>
                <a:spcAft>
                  <a:spcPct val="35000"/>
                </a:spcAft>
                <a:buNone/>
              </a:pPr>
              <a:endParaRPr lang="zh-CN" altLang="zh-CN" sz="5400" dirty="0">
                <a:solidFill>
                  <a:srgbClr val="FFFFFF"/>
                </a:solidFill>
                <a:latin typeface="宋体" panose="02010600030101010101" pitchFamily="2" charset="-122"/>
                <a:sym typeface="宋体" panose="02010600030101010101" pitchFamily="2" charset="-122"/>
              </a:endParaRPr>
            </a:p>
          </p:txBody>
        </p:sp>
      </p:grpSp>
      <p:sp>
        <p:nvSpPr>
          <p:cNvPr id="29699" name="矩形 2"/>
          <p:cNvSpPr/>
          <p:nvPr/>
        </p:nvSpPr>
        <p:spPr>
          <a:xfrm>
            <a:off x="2989263" y="1162050"/>
            <a:ext cx="1022350" cy="596900"/>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降价</a:t>
            </a:r>
            <a:endParaRPr lang="zh-CN" altLang="en-US" sz="1800" dirty="0">
              <a:latin typeface="Arial" panose="020B0604020202020204" pitchFamily="34" charset="0"/>
            </a:endParaRPr>
          </a:p>
        </p:txBody>
      </p:sp>
      <p:sp>
        <p:nvSpPr>
          <p:cNvPr id="29700" name="矩形 3"/>
          <p:cNvSpPr/>
          <p:nvPr/>
        </p:nvSpPr>
        <p:spPr>
          <a:xfrm>
            <a:off x="938213" y="2660650"/>
            <a:ext cx="1022350" cy="596900"/>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折扣</a:t>
            </a:r>
            <a:endParaRPr lang="zh-CN" altLang="en-US" sz="32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701" name="矩形 4"/>
          <p:cNvSpPr/>
          <p:nvPr/>
        </p:nvSpPr>
        <p:spPr>
          <a:xfrm>
            <a:off x="1701800" y="5064125"/>
            <a:ext cx="1022350" cy="596900"/>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礼品</a:t>
            </a:r>
            <a:endParaRPr lang="zh-CN" altLang="en-US" sz="32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702" name="矩形 5"/>
          <p:cNvSpPr/>
          <p:nvPr/>
        </p:nvSpPr>
        <p:spPr>
          <a:xfrm>
            <a:off x="4248150" y="5038725"/>
            <a:ext cx="1022350" cy="596900"/>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抽奖</a:t>
            </a:r>
            <a:endParaRPr lang="zh-CN" altLang="en-US" sz="32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703" name="矩形 6"/>
          <p:cNvSpPr/>
          <p:nvPr/>
        </p:nvSpPr>
        <p:spPr>
          <a:xfrm>
            <a:off x="5037138" y="2660650"/>
            <a:ext cx="1022350" cy="596900"/>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礼券</a:t>
            </a:r>
            <a:endParaRPr lang="zh-CN" altLang="en-US" sz="32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704" name="文本框 8"/>
          <p:cNvSpPr/>
          <p:nvPr/>
        </p:nvSpPr>
        <p:spPr>
          <a:xfrm>
            <a:off x="7246938" y="2076450"/>
            <a:ext cx="4148137" cy="5842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活动方式</a:t>
            </a:r>
            <a:endParaRPr lang="zh-CN" altLang="en-US" sz="1800" dirty="0">
              <a:latin typeface="Arial" panose="020B0604020202020204" pitchFamily="34" charset="0"/>
            </a:endParaRPr>
          </a:p>
        </p:txBody>
      </p:sp>
      <p:sp>
        <p:nvSpPr>
          <p:cNvPr id="29705" name="文本框 9"/>
          <p:cNvSpPr/>
          <p:nvPr/>
        </p:nvSpPr>
        <p:spPr>
          <a:xfrm>
            <a:off x="7335838" y="2959100"/>
            <a:ext cx="3489325" cy="20621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a:t>
            </a:r>
            <a:endParaRPr lang="zh-CN" altLang="en-US" sz="1800" dirty="0">
              <a:latin typeface="Arial" panose="020B0604020202020204" pitchFamily="34" charset="0"/>
            </a:endParaRPr>
          </a:p>
        </p:txBody>
      </p:sp>
      <p:sp>
        <p:nvSpPr>
          <p:cNvPr id="29706" name="直接连接符 95"/>
          <p:cNvSpPr/>
          <p:nvPr/>
        </p:nvSpPr>
        <p:spPr>
          <a:xfrm>
            <a:off x="7024688" y="2192338"/>
            <a:ext cx="0" cy="2828925"/>
          </a:xfrm>
          <a:prstGeom prst="line">
            <a:avLst/>
          </a:prstGeom>
          <a:ln w="12700" cap="flat" cmpd="sng">
            <a:solidFill>
              <a:srgbClr val="C3C3C3"/>
            </a:solidFill>
            <a:prstDash val="solid"/>
            <a:headEnd type="none" w="med" len="med"/>
            <a:tailEnd type="none" w="med" len="med"/>
          </a:ln>
        </p:spPr>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746" name="组合 20"/>
          <p:cNvGrpSpPr/>
          <p:nvPr/>
        </p:nvGrpSpPr>
        <p:grpSpPr>
          <a:xfrm>
            <a:off x="1228725" y="614363"/>
            <a:ext cx="9921875" cy="5788025"/>
            <a:chOff x="0" y="0"/>
            <a:chExt cx="9921757" cy="5787633"/>
          </a:xfrm>
        </p:grpSpPr>
        <p:sp>
          <p:nvSpPr>
            <p:cNvPr id="31760" name="矩形 2"/>
            <p:cNvSpPr/>
            <p:nvPr/>
          </p:nvSpPr>
          <p:spPr>
            <a:xfrm>
              <a:off x="3323788" y="1"/>
              <a:ext cx="3259667" cy="5787632"/>
            </a:xfrm>
            <a:prstGeom prst="rect">
              <a:avLst/>
            </a:prstGeom>
            <a:gradFill rotWithShape="1">
              <a:gsLst>
                <a:gs pos="0">
                  <a:srgbClr val="FAFAFA"/>
                </a:gs>
                <a:gs pos="100000">
                  <a:srgbClr val="E3E3E3"/>
                </a:gs>
              </a:gsLst>
              <a:path path="rect">
                <a:fillToRect r="100000" b="100000"/>
              </a:path>
              <a:tileRect/>
            </a:gra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1761" name="矩形 3"/>
            <p:cNvSpPr/>
            <p:nvPr/>
          </p:nvSpPr>
          <p:spPr>
            <a:xfrm>
              <a:off x="7033179" y="272853"/>
              <a:ext cx="2888578" cy="5217888"/>
            </a:xfrm>
            <a:prstGeom prst="rect">
              <a:avLst/>
            </a:prstGeom>
            <a:solidFill>
              <a:srgbClr val="D0CECE"/>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1762" name="流程图: 手动操作 5"/>
            <p:cNvSpPr/>
            <p:nvPr/>
          </p:nvSpPr>
          <p:spPr>
            <a:xfrm rot="-5400000">
              <a:off x="3920343" y="2663108"/>
              <a:ext cx="5787632" cy="461411"/>
            </a:xfrm>
            <a:custGeom>
              <a:avLst/>
              <a:gdLst>
                <a:gd name="txL" fmla="*/ 0 w 10000"/>
                <a:gd name="txT" fmla="*/ 0 h 10094"/>
                <a:gd name="txR" fmla="*/ 10000 w 10000"/>
                <a:gd name="txB" fmla="*/ 10094 h 10094"/>
              </a:gdLst>
              <a:ahLst/>
              <a:cxnLst>
                <a:cxn ang="0">
                  <a:pos x="0" y="0"/>
                </a:cxn>
                <a:cxn ang="0">
                  <a:pos x="2147483646" y="0"/>
                </a:cxn>
                <a:cxn ang="0">
                  <a:pos x="2147483646" y="2147483646"/>
                </a:cxn>
                <a:cxn ang="0">
                  <a:pos x="2147483646" y="2147483646"/>
                </a:cxn>
                <a:cxn ang="0">
                  <a:pos x="0" y="0"/>
                </a:cxn>
              </a:cxnLst>
              <a:rect l="txL" t="txT" r="txR" b="txB"/>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alpha val="100000"/>
              </a:srgbClr>
            </a:solidFill>
            <a:ln w="9525">
              <a:noFill/>
            </a:ln>
          </p:spPr>
          <p:txBody>
            <a:bodyPr/>
            <a:p>
              <a:endParaRPr lang="zh-CN" altLang="en-US"/>
            </a:p>
          </p:txBody>
        </p:sp>
        <p:sp>
          <p:nvSpPr>
            <p:cNvPr id="31763" name="矩形 8"/>
            <p:cNvSpPr/>
            <p:nvPr/>
          </p:nvSpPr>
          <p:spPr>
            <a:xfrm flipH="1">
              <a:off x="0" y="272853"/>
              <a:ext cx="2888578" cy="5208361"/>
            </a:xfrm>
            <a:prstGeom prst="rect">
              <a:avLst/>
            </a:prstGeom>
            <a:solidFill>
              <a:srgbClr val="D0CECE"/>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1764" name="流程图: 手动操作 5"/>
            <p:cNvSpPr/>
            <p:nvPr/>
          </p:nvSpPr>
          <p:spPr>
            <a:xfrm rot="5400000" flipH="1">
              <a:off x="210950" y="2663108"/>
              <a:ext cx="5787632" cy="461409"/>
            </a:xfrm>
            <a:custGeom>
              <a:avLst/>
              <a:gdLst>
                <a:gd name="txL" fmla="*/ 0 w 10000"/>
                <a:gd name="txT" fmla="*/ 0 h 10094"/>
                <a:gd name="txR" fmla="*/ 10000 w 10000"/>
                <a:gd name="txB" fmla="*/ 10094 h 10094"/>
              </a:gdLst>
              <a:ahLst/>
              <a:cxnLst>
                <a:cxn ang="0">
                  <a:pos x="0" y="0"/>
                </a:cxn>
                <a:cxn ang="0">
                  <a:pos x="2147483646" y="0"/>
                </a:cxn>
                <a:cxn ang="0">
                  <a:pos x="2147483646" y="2147483646"/>
                </a:cxn>
                <a:cxn ang="0">
                  <a:pos x="2147483646" y="2147483646"/>
                </a:cxn>
                <a:cxn ang="0">
                  <a:pos x="0" y="0"/>
                </a:cxn>
              </a:cxnLst>
              <a:rect l="txL" t="txT" r="txR" b="txB"/>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alpha val="100000"/>
              </a:srgbClr>
            </a:solidFill>
            <a:ln w="9525">
              <a:noFill/>
            </a:ln>
          </p:spPr>
          <p:txBody>
            <a:bodyPr/>
            <a:p>
              <a:endParaRPr lang="zh-CN" altLang="en-US"/>
            </a:p>
          </p:txBody>
        </p:sp>
      </p:grpSp>
      <p:sp>
        <p:nvSpPr>
          <p:cNvPr id="31747" name="文本框 15"/>
          <p:cNvSpPr/>
          <p:nvPr/>
        </p:nvSpPr>
        <p:spPr>
          <a:xfrm>
            <a:off x="5170488" y="1081088"/>
            <a:ext cx="2033587" cy="5857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活动开展</a:t>
            </a:r>
            <a:endParaRPr lang="zh-CN" altLang="en-US" sz="3200" b="1" dirty="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48" name="文本框 21"/>
          <p:cNvSpPr/>
          <p:nvPr/>
        </p:nvSpPr>
        <p:spPr>
          <a:xfrm>
            <a:off x="5165725" y="2032000"/>
            <a:ext cx="2033588" cy="14763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just" eaLnBrk="1" hangingPunct="1">
              <a:lnSpc>
                <a:spcPct val="100000"/>
              </a:lnSpc>
              <a:spcBef>
                <a:spcPct val="0"/>
              </a:spcBef>
              <a:buNone/>
            </a:pPr>
            <a:r>
              <a:rPr lang="zh-CN" altLang="en-US" sz="18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这里输入活动展开的具体方式。一是确定合作伙伴，二是确定活动的趣味程度及刺激程度。</a:t>
            </a:r>
            <a:endParaRPr lang="zh-CN" altLang="en-US" sz="18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31749" name="图片 22"/>
          <p:cNvPicPr>
            <a:picLocks noChangeAspect="1"/>
          </p:cNvPicPr>
          <p:nvPr/>
        </p:nvPicPr>
        <p:blipFill>
          <a:blip r:embed="rId1"/>
          <a:stretch>
            <a:fillRect/>
          </a:stretch>
        </p:blipFill>
        <p:spPr>
          <a:xfrm>
            <a:off x="5208588" y="4459288"/>
            <a:ext cx="1876425" cy="1481137"/>
          </a:xfrm>
          <a:prstGeom prst="rect">
            <a:avLst/>
          </a:prstGeom>
          <a:noFill/>
          <a:ln w="9525">
            <a:noFill/>
          </a:ln>
        </p:spPr>
      </p:pic>
      <p:sp>
        <p:nvSpPr>
          <p:cNvPr id="31750" name="直角三角形 23"/>
          <p:cNvSpPr/>
          <p:nvPr/>
        </p:nvSpPr>
        <p:spPr>
          <a:xfrm rot="6435900">
            <a:off x="5676900" y="4140200"/>
            <a:ext cx="268288" cy="144463"/>
          </a:xfrm>
          <a:prstGeom prst="rtTriangle">
            <a:avLst/>
          </a:prstGeom>
          <a:solidFill>
            <a:srgbClr val="F4B081"/>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1751" name="等腰三角形 24"/>
          <p:cNvSpPr/>
          <p:nvPr/>
        </p:nvSpPr>
        <p:spPr>
          <a:xfrm>
            <a:off x="6565900" y="4225925"/>
            <a:ext cx="114300" cy="185738"/>
          </a:xfrm>
          <a:prstGeom prst="triangle">
            <a:avLst>
              <a:gd name="adj" fmla="val 50000"/>
            </a:avLst>
          </a:prstGeom>
          <a:solidFill>
            <a:srgbClr val="A8D08C"/>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1752" name="直角三角形 25"/>
          <p:cNvSpPr/>
          <p:nvPr/>
        </p:nvSpPr>
        <p:spPr>
          <a:xfrm rot="2772406">
            <a:off x="6016625" y="4379913"/>
            <a:ext cx="217488" cy="117475"/>
          </a:xfrm>
          <a:prstGeom prst="rtTriangle">
            <a:avLst/>
          </a:prstGeom>
          <a:solidFill>
            <a:srgbClr val="F4B081"/>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1753" name="十字星 27"/>
          <p:cNvSpPr/>
          <p:nvPr/>
        </p:nvSpPr>
        <p:spPr>
          <a:xfrm>
            <a:off x="6243638" y="3970338"/>
            <a:ext cx="119062" cy="255587"/>
          </a:xfrm>
          <a:prstGeom prst="star4">
            <a:avLst>
              <a:gd name="adj" fmla="val 12500"/>
            </a:avLst>
          </a:prstGeom>
          <a:solidFill>
            <a:schemeClr val="accent2"/>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19471" name="五角星 28"/>
          <p:cNvSpPr>
            <a:spLocks noChangeArrowheads="1"/>
          </p:cNvSpPr>
          <p:nvPr/>
        </p:nvSpPr>
        <p:spPr bwMode="auto">
          <a:xfrm>
            <a:off x="6061075" y="4857750"/>
            <a:ext cx="130175" cy="138113"/>
          </a:xfrm>
          <a:prstGeom prst="star5">
            <a:avLst/>
          </a:prstGeom>
          <a:solidFill>
            <a:schemeClr val="accent2"/>
          </a:solidFill>
          <a:ln>
            <a:noFill/>
          </a:ln>
        </p:spPr>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800"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31755" name="直角三角形 29"/>
          <p:cNvSpPr/>
          <p:nvPr/>
        </p:nvSpPr>
        <p:spPr>
          <a:xfrm rot="6435900">
            <a:off x="6732588" y="4887913"/>
            <a:ext cx="166687" cy="73025"/>
          </a:xfrm>
          <a:prstGeom prst="rtTriangle">
            <a:avLst/>
          </a:prstGeom>
          <a:solidFill>
            <a:srgbClr val="F4B081"/>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1756" name="文本框 30"/>
          <p:cNvSpPr/>
          <p:nvPr/>
        </p:nvSpPr>
        <p:spPr>
          <a:xfrm>
            <a:off x="1727200" y="2559050"/>
            <a:ext cx="2033588" cy="4603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确定活动伙伴</a:t>
            </a:r>
            <a:endParaRPr lang="zh-CN" altLang="en-US" sz="24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7" name="文本框 31"/>
          <p:cNvSpPr/>
          <p:nvPr/>
        </p:nvSpPr>
        <p:spPr>
          <a:xfrm>
            <a:off x="1720850" y="3327400"/>
            <a:ext cx="2035175" cy="132238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just"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确定合作伙伴是指选择合适的合作伙伴，整体多方资源，可降低成本扩大活动规模及影响。</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8" name="文本框 40"/>
          <p:cNvSpPr/>
          <p:nvPr/>
        </p:nvSpPr>
        <p:spPr>
          <a:xfrm>
            <a:off x="8755063" y="2559050"/>
            <a:ext cx="2033587" cy="4603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活动的趣味性</a:t>
            </a:r>
            <a:endParaRPr lang="zh-CN" altLang="en-US" sz="24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759" name="文本框 41"/>
          <p:cNvSpPr/>
          <p:nvPr/>
        </p:nvSpPr>
        <p:spPr>
          <a:xfrm>
            <a:off x="8750300" y="3327400"/>
            <a:ext cx="2033588" cy="132238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确定活动的趣味程度及刺激程度，活动具有趣味性及刺激性，才能吸引更多的目标消费者参与。</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3794" name="图片 1"/>
          <p:cNvPicPr>
            <a:picLocks noChangeAspect="1"/>
          </p:cNvPicPr>
          <p:nvPr/>
        </p:nvPicPr>
        <p:blipFill>
          <a:blip r:embed="rId1"/>
          <a:stretch>
            <a:fillRect/>
          </a:stretch>
        </p:blipFill>
        <p:spPr>
          <a:xfrm>
            <a:off x="0" y="1501775"/>
            <a:ext cx="5356225" cy="5356225"/>
          </a:xfrm>
          <a:prstGeom prst="rect">
            <a:avLst/>
          </a:prstGeom>
          <a:noFill/>
          <a:ln w="9525">
            <a:noFill/>
          </a:ln>
        </p:spPr>
      </p:pic>
      <p:sp>
        <p:nvSpPr>
          <p:cNvPr id="33795" name="文本框 3"/>
          <p:cNvSpPr/>
          <p:nvPr/>
        </p:nvSpPr>
        <p:spPr>
          <a:xfrm>
            <a:off x="922338" y="917575"/>
            <a:ext cx="4148137" cy="5842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活动宣传</a:t>
            </a:r>
            <a:endParaRPr lang="zh-CN" altLang="en-US" sz="1800" dirty="0">
              <a:latin typeface="Arial" panose="020B0604020202020204" pitchFamily="34" charset="0"/>
            </a:endParaRPr>
          </a:p>
        </p:txBody>
      </p:sp>
      <p:sp>
        <p:nvSpPr>
          <p:cNvPr id="33796" name="任意多边形 21"/>
          <p:cNvSpPr/>
          <p:nvPr/>
        </p:nvSpPr>
        <p:spPr>
          <a:xfrm>
            <a:off x="5356225" y="2209800"/>
            <a:ext cx="1260475" cy="3830638"/>
          </a:xfrm>
          <a:custGeom>
            <a:avLst/>
            <a:gdLst>
              <a:gd name="txL" fmla="*/ 0 w 1260784"/>
              <a:gd name="txT" fmla="*/ 0 h 3831199"/>
              <a:gd name="txR" fmla="*/ 1260784 w 1260784"/>
              <a:gd name="txB" fmla="*/ 3831199 h 3831199"/>
            </a:gdLst>
            <a:ahLst/>
            <a:cxnLst>
              <a:cxn ang="0">
                <a:pos x="246520" y="0"/>
              </a:cxn>
              <a:cxn ang="0">
                <a:pos x="279329" y="19464"/>
              </a:cxn>
              <a:cxn ang="0">
                <a:pos x="1220111" y="2241997"/>
              </a:cxn>
              <a:cxn ang="0">
                <a:pos x="18604" y="3816453"/>
              </a:cxn>
              <a:cxn ang="0">
                <a:pos x="0" y="3824474"/>
              </a:cxn>
              <a:cxn ang="0">
                <a:pos x="0" y="3629705"/>
              </a:cxn>
              <a:cxn ang="0">
                <a:pos x="92668" y="3580156"/>
              </a:cxn>
              <a:cxn ang="0">
                <a:pos x="1049895" y="2210451"/>
              </a:cxn>
              <a:cxn ang="0">
                <a:pos x="340719" y="279926"/>
              </a:cxn>
              <a:cxn ang="0">
                <a:pos x="191297" y="170110"/>
              </a:cxn>
            </a:cxnLst>
            <a:rect l="txL" t="txT" r="txR" b="txB"/>
            <a:pathLst>
              <a:path w="1260784" h="3831199">
                <a:moveTo>
                  <a:pt x="247247" y="0"/>
                </a:moveTo>
                <a:lnTo>
                  <a:pt x="280155" y="19500"/>
                </a:lnTo>
                <a:cubicBezTo>
                  <a:pt x="989940" y="488931"/>
                  <a:pt x="1388787" y="1354140"/>
                  <a:pt x="1223705" y="2245939"/>
                </a:cubicBezTo>
                <a:cubicBezTo>
                  <a:pt x="1091296" y="2961236"/>
                  <a:pt x="626253" y="3530695"/>
                  <a:pt x="18664" y="3823164"/>
                </a:cubicBezTo>
                <a:lnTo>
                  <a:pt x="0" y="3831199"/>
                </a:lnTo>
                <a:lnTo>
                  <a:pt x="0" y="3636089"/>
                </a:lnTo>
                <a:lnTo>
                  <a:pt x="92944" y="3586452"/>
                </a:lnTo>
                <a:cubicBezTo>
                  <a:pt x="578358" y="3300486"/>
                  <a:pt x="942192" y="2812883"/>
                  <a:pt x="1052989" y="2214339"/>
                </a:cubicBezTo>
                <a:cubicBezTo>
                  <a:pt x="1192277" y="1461883"/>
                  <a:pt x="895400" y="729994"/>
                  <a:pt x="341727" y="280418"/>
                </a:cubicBezTo>
                <a:lnTo>
                  <a:pt x="191861" y="170410"/>
                </a:lnTo>
                <a:lnTo>
                  <a:pt x="247247" y="0"/>
                </a:lnTo>
                <a:close/>
              </a:path>
            </a:pathLst>
          </a:custGeom>
          <a:solidFill>
            <a:srgbClr val="C00000">
              <a:alpha val="100000"/>
            </a:srgbClr>
          </a:solidFill>
          <a:ln w="9525">
            <a:noFill/>
          </a:ln>
        </p:spPr>
        <p:txBody>
          <a:bodyPr/>
          <a:p>
            <a:endParaRPr lang="zh-CN" altLang="en-US"/>
          </a:p>
        </p:txBody>
      </p:sp>
      <p:sp>
        <p:nvSpPr>
          <p:cNvPr id="33797" name="椭圆 8"/>
          <p:cNvSpPr/>
          <p:nvPr/>
        </p:nvSpPr>
        <p:spPr>
          <a:xfrm>
            <a:off x="5768975" y="2416175"/>
            <a:ext cx="719138" cy="720725"/>
          </a:xfrm>
          <a:prstGeom prst="ellipse">
            <a:avLst/>
          </a:prstGeom>
          <a:solidFill>
            <a:schemeClr val="bg1"/>
          </a:solidFill>
          <a:ln w="28575" cap="flat" cmpd="sng">
            <a:solidFill>
              <a:srgbClr val="C00000"/>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r>
              <a:rPr lang="en-US" altLang="zh-CN" sz="4000"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dirty="0">
              <a:latin typeface="Arial" panose="020B0604020202020204" pitchFamily="34" charset="0"/>
            </a:endParaRPr>
          </a:p>
        </p:txBody>
      </p:sp>
      <p:sp>
        <p:nvSpPr>
          <p:cNvPr id="33798" name="椭圆 17"/>
          <p:cNvSpPr/>
          <p:nvPr/>
        </p:nvSpPr>
        <p:spPr>
          <a:xfrm>
            <a:off x="6203950" y="3819525"/>
            <a:ext cx="720725" cy="720725"/>
          </a:xfrm>
          <a:prstGeom prst="ellipse">
            <a:avLst/>
          </a:prstGeom>
          <a:solidFill>
            <a:schemeClr val="bg1"/>
          </a:solidFill>
          <a:ln w="28575" cap="flat" cmpd="sng">
            <a:solidFill>
              <a:srgbClr val="C00000"/>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r>
              <a:rPr lang="en-US" altLang="zh-CN" sz="4000"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dirty="0">
              <a:latin typeface="Arial" panose="020B0604020202020204" pitchFamily="34" charset="0"/>
            </a:endParaRPr>
          </a:p>
        </p:txBody>
      </p:sp>
      <p:sp>
        <p:nvSpPr>
          <p:cNvPr id="33799" name="椭圆 18"/>
          <p:cNvSpPr/>
          <p:nvPr/>
        </p:nvSpPr>
        <p:spPr>
          <a:xfrm>
            <a:off x="5626100" y="5208588"/>
            <a:ext cx="719138" cy="719137"/>
          </a:xfrm>
          <a:prstGeom prst="ellipse">
            <a:avLst/>
          </a:prstGeom>
          <a:solidFill>
            <a:schemeClr val="bg1"/>
          </a:solidFill>
          <a:ln w="28575" cap="flat" cmpd="sng">
            <a:solidFill>
              <a:srgbClr val="C00000"/>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r>
              <a:rPr lang="en-US" altLang="zh-CN" sz="4000"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dirty="0">
              <a:latin typeface="Arial" panose="020B0604020202020204" pitchFamily="34" charset="0"/>
            </a:endParaRPr>
          </a:p>
        </p:txBody>
      </p:sp>
      <p:sp>
        <p:nvSpPr>
          <p:cNvPr id="33800" name="文本框 22"/>
          <p:cNvSpPr/>
          <p:nvPr/>
        </p:nvSpPr>
        <p:spPr>
          <a:xfrm>
            <a:off x="6630988" y="2416175"/>
            <a:ext cx="4437062" cy="8318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dirty="0">
              <a:latin typeface="Arial" panose="020B0604020202020204" pitchFamily="34" charset="0"/>
            </a:endParaRPr>
          </a:p>
        </p:txBody>
      </p:sp>
      <p:sp>
        <p:nvSpPr>
          <p:cNvPr id="33801" name="文本框 23"/>
          <p:cNvSpPr/>
          <p:nvPr/>
        </p:nvSpPr>
        <p:spPr>
          <a:xfrm>
            <a:off x="7110413" y="3827463"/>
            <a:ext cx="4435475" cy="8302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dirty="0">
              <a:latin typeface="Arial" panose="020B0604020202020204" pitchFamily="34" charset="0"/>
            </a:endParaRPr>
          </a:p>
        </p:txBody>
      </p:sp>
      <p:sp>
        <p:nvSpPr>
          <p:cNvPr id="33802" name="文本框 24"/>
          <p:cNvSpPr/>
          <p:nvPr/>
        </p:nvSpPr>
        <p:spPr>
          <a:xfrm>
            <a:off x="6488113" y="5205413"/>
            <a:ext cx="4437062" cy="8318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dirty="0">
              <a:latin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矩形 5"/>
          <p:cNvSpPr/>
          <p:nvPr/>
        </p:nvSpPr>
        <p:spPr>
          <a:xfrm>
            <a:off x="-92075" y="2844800"/>
            <a:ext cx="12379325" cy="1052513"/>
          </a:xfrm>
          <a:prstGeom prst="rect">
            <a:avLst/>
          </a:prstGeom>
          <a:solidFill>
            <a:srgbClr val="757070">
              <a:alpha val="50195"/>
            </a:srgbClr>
          </a:solidFill>
          <a:ln w="38100" cap="flat" cmpd="sng">
            <a:solidFill>
              <a:srgbClr val="75707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nvGrpSpPr>
          <p:cNvPr id="35843" name="组合 26"/>
          <p:cNvGrpSpPr/>
          <p:nvPr/>
        </p:nvGrpSpPr>
        <p:grpSpPr>
          <a:xfrm>
            <a:off x="-92075" y="2354263"/>
            <a:ext cx="12379325" cy="1543050"/>
            <a:chOff x="0" y="0"/>
            <a:chExt cx="12382501" cy="1543050"/>
          </a:xfrm>
        </p:grpSpPr>
        <p:sp>
          <p:nvSpPr>
            <p:cNvPr id="35847" name="矩形 4"/>
            <p:cNvSpPr/>
            <p:nvPr/>
          </p:nvSpPr>
          <p:spPr>
            <a:xfrm>
              <a:off x="0" y="44453"/>
              <a:ext cx="12382501" cy="1367971"/>
            </a:xfrm>
            <a:prstGeom prst="rect">
              <a:avLst/>
            </a:prstGeom>
            <a:solidFill>
              <a:srgbClr val="757070">
                <a:alpha val="50195"/>
              </a:srgbClr>
            </a:solidFill>
            <a:ln w="38100" cap="flat" cmpd="sng">
              <a:solidFill>
                <a:srgbClr val="75707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5848" name="矩形 6"/>
            <p:cNvSpPr/>
            <p:nvPr/>
          </p:nvSpPr>
          <p:spPr>
            <a:xfrm>
              <a:off x="1" y="0"/>
              <a:ext cx="12382500" cy="1543050"/>
            </a:xfrm>
            <a:prstGeom prst="rect">
              <a:avLst/>
            </a:prstGeom>
            <a:solidFill>
              <a:srgbClr val="D8D8D8"/>
            </a:solidFill>
            <a:ln w="19050" cap="flat" cmpd="sng">
              <a:solidFill>
                <a:srgbClr val="FFFFFF"/>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5849" name="文本框 9"/>
            <p:cNvSpPr/>
            <p:nvPr/>
          </p:nvSpPr>
          <p:spPr>
            <a:xfrm>
              <a:off x="3936774" y="448359"/>
              <a:ext cx="5515428" cy="64633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600"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时间及预算</a:t>
              </a:r>
              <a:endParaRPr lang="zh-CN" altLang="en-US" sz="3600" b="1"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5844" name="折角形 18"/>
          <p:cNvSpPr/>
          <p:nvPr/>
        </p:nvSpPr>
        <p:spPr>
          <a:xfrm rot="10800000">
            <a:off x="1368425" y="1728788"/>
            <a:ext cx="1797050" cy="2359025"/>
          </a:xfrm>
          <a:prstGeom prst="foldedCorner">
            <a:avLst>
              <a:gd name="adj" fmla="val 35148"/>
            </a:avLst>
          </a:prstGeom>
          <a:gradFill rotWithShape="1">
            <a:gsLst>
              <a:gs pos="0">
                <a:srgbClr val="FAFAFA">
                  <a:alpha val="100000"/>
                </a:srgbClr>
              </a:gs>
              <a:gs pos="73999">
                <a:srgbClr val="D6D6D6">
                  <a:alpha val="100000"/>
                </a:srgbClr>
              </a:gs>
              <a:gs pos="82999">
                <a:srgbClr val="D6D6D6">
                  <a:alpha val="100000"/>
                </a:srgbClr>
              </a:gs>
              <a:gs pos="100000">
                <a:srgbClr val="E3E3E3">
                  <a:alpha val="100000"/>
                </a:srgbClr>
              </a:gs>
            </a:gsLst>
            <a:path path="rect">
              <a:fillToRect l="50000" t="50000" r="50000" b="50000"/>
            </a:path>
            <a:tileRect/>
          </a:gradFill>
          <a:ln w="19050" cap="flat" cmpd="sng">
            <a:solidFill>
              <a:schemeClr val="bg1"/>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5845" name="文本框 8"/>
          <p:cNvSpPr/>
          <p:nvPr/>
        </p:nvSpPr>
        <p:spPr>
          <a:xfrm>
            <a:off x="1758950" y="2163763"/>
            <a:ext cx="1162050" cy="16303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10000"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0000" dirty="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846" name="文本框 27"/>
          <p:cNvSpPr/>
          <p:nvPr/>
        </p:nvSpPr>
        <p:spPr>
          <a:xfrm>
            <a:off x="3841750" y="3973513"/>
            <a:ext cx="6940550" cy="3349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活动预算　人员安排　时间地点</a:t>
            </a:r>
            <a:endParaRPr lang="zh-CN" altLang="en-US" sz="1800" dirty="0">
              <a:latin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文本框 1"/>
          <p:cNvSpPr/>
          <p:nvPr/>
        </p:nvSpPr>
        <p:spPr>
          <a:xfrm>
            <a:off x="922338" y="917575"/>
            <a:ext cx="4148137" cy="5842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活动预算</a:t>
            </a:r>
            <a:endPar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891" name="文本框 8"/>
          <p:cNvSpPr/>
          <p:nvPr/>
        </p:nvSpPr>
        <p:spPr>
          <a:xfrm>
            <a:off x="7637463" y="3267075"/>
            <a:ext cx="2286000" cy="8318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4800" dirty="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4800" dirty="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endParaRPr lang="zh-CN" altLang="en-US" sz="4800" dirty="0">
              <a:solidFill>
                <a:srgbClr val="C8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892" name="文本框 19"/>
          <p:cNvSpPr/>
          <p:nvPr/>
        </p:nvSpPr>
        <p:spPr>
          <a:xfrm>
            <a:off x="1512888" y="1911350"/>
            <a:ext cx="3321050" cy="4603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人力费用：￥</a:t>
            </a:r>
            <a:r>
              <a:rPr lang="en-US" altLang="zh-CN"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1500</a:t>
            </a:r>
            <a:endParaRPr lang="zh-CN" altLang="en-US"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893" name="文本框 20"/>
          <p:cNvSpPr/>
          <p:nvPr/>
        </p:nvSpPr>
        <p:spPr>
          <a:xfrm>
            <a:off x="1533525" y="2368550"/>
            <a:ext cx="2925763" cy="33813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262626"/>
                </a:solidFill>
                <a:latin typeface="微软雅黑 Light" pitchFamily="2" charset="-122"/>
                <a:ea typeface="微软雅黑 Light" pitchFamily="2" charset="-122"/>
                <a:sym typeface="微软雅黑 Light" pitchFamily="2" charset="-122"/>
              </a:rPr>
              <a:t>这里输入有关人力费用的描述</a:t>
            </a:r>
            <a:endParaRPr lang="zh-CN" altLang="en-US" sz="1600" dirty="0">
              <a:solidFill>
                <a:srgbClr val="262626"/>
              </a:solidFill>
              <a:latin typeface="微软雅黑 Light" pitchFamily="2" charset="-122"/>
              <a:ea typeface="微软雅黑 Light" pitchFamily="2" charset="-122"/>
              <a:sym typeface="微软雅黑 Light" pitchFamily="2" charset="-122"/>
            </a:endParaRPr>
          </a:p>
        </p:txBody>
      </p:sp>
      <p:sp>
        <p:nvSpPr>
          <p:cNvPr id="37894" name="文本框 28"/>
          <p:cNvSpPr/>
          <p:nvPr/>
        </p:nvSpPr>
        <p:spPr>
          <a:xfrm>
            <a:off x="1512888" y="2852738"/>
            <a:ext cx="3321050" cy="4619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广告费用：￥</a:t>
            </a:r>
            <a:r>
              <a:rPr lang="en-US" altLang="zh-CN"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4000</a:t>
            </a:r>
            <a:endParaRPr lang="zh-CN" altLang="en-US"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895" name="文本框 29"/>
          <p:cNvSpPr/>
          <p:nvPr/>
        </p:nvSpPr>
        <p:spPr>
          <a:xfrm>
            <a:off x="1533525" y="3311525"/>
            <a:ext cx="2925763" cy="33813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262626"/>
                </a:solidFill>
                <a:latin typeface="微软雅黑 Light" pitchFamily="2" charset="-122"/>
                <a:ea typeface="微软雅黑 Light" pitchFamily="2" charset="-122"/>
                <a:sym typeface="微软雅黑 Light" pitchFamily="2" charset="-122"/>
              </a:rPr>
              <a:t>这里输入有关广告费用的描述</a:t>
            </a:r>
            <a:endParaRPr lang="zh-CN" altLang="en-US" sz="1600" dirty="0">
              <a:solidFill>
                <a:srgbClr val="262626"/>
              </a:solidFill>
              <a:latin typeface="微软雅黑 Light" pitchFamily="2" charset="-122"/>
              <a:ea typeface="微软雅黑 Light" pitchFamily="2" charset="-122"/>
              <a:sym typeface="微软雅黑 Light" pitchFamily="2" charset="-122"/>
            </a:endParaRPr>
          </a:p>
        </p:txBody>
      </p:sp>
      <p:sp>
        <p:nvSpPr>
          <p:cNvPr id="37896" name="文本框 31"/>
          <p:cNvSpPr/>
          <p:nvPr/>
        </p:nvSpPr>
        <p:spPr>
          <a:xfrm>
            <a:off x="1512888" y="3795713"/>
            <a:ext cx="3321050" cy="4619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礼品费用：￥</a:t>
            </a:r>
            <a:r>
              <a:rPr lang="en-US" altLang="zh-CN"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1000</a:t>
            </a:r>
            <a:endParaRPr lang="zh-CN" altLang="en-US"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897" name="文本框 32"/>
          <p:cNvSpPr/>
          <p:nvPr/>
        </p:nvSpPr>
        <p:spPr>
          <a:xfrm>
            <a:off x="1533525" y="4252913"/>
            <a:ext cx="2925763" cy="33813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262626"/>
                </a:solidFill>
                <a:latin typeface="微软雅黑 Light" pitchFamily="2" charset="-122"/>
                <a:ea typeface="微软雅黑 Light" pitchFamily="2" charset="-122"/>
                <a:sym typeface="微软雅黑 Light" pitchFamily="2" charset="-122"/>
              </a:rPr>
              <a:t>这里输入有关礼品费用的描述</a:t>
            </a:r>
            <a:endParaRPr lang="zh-CN" altLang="en-US" sz="1600" dirty="0">
              <a:solidFill>
                <a:srgbClr val="262626"/>
              </a:solidFill>
              <a:latin typeface="微软雅黑 Light" pitchFamily="2" charset="-122"/>
              <a:ea typeface="微软雅黑 Light" pitchFamily="2" charset="-122"/>
              <a:sym typeface="微软雅黑 Light" pitchFamily="2" charset="-122"/>
            </a:endParaRPr>
          </a:p>
        </p:txBody>
      </p:sp>
      <p:sp>
        <p:nvSpPr>
          <p:cNvPr id="37898" name="文本框 34"/>
          <p:cNvSpPr/>
          <p:nvPr/>
        </p:nvSpPr>
        <p:spPr>
          <a:xfrm>
            <a:off x="1512888" y="4737100"/>
            <a:ext cx="3321050" cy="4619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宣传物质：￥</a:t>
            </a:r>
            <a:r>
              <a:rPr lang="en-US" altLang="zh-CN"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a:t>
            </a:r>
            <a:endParaRPr lang="zh-CN" altLang="en-US"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899" name="文本框 35"/>
          <p:cNvSpPr/>
          <p:nvPr/>
        </p:nvSpPr>
        <p:spPr>
          <a:xfrm>
            <a:off x="1533525" y="5194300"/>
            <a:ext cx="2925763" cy="33972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262626"/>
                </a:solidFill>
                <a:latin typeface="微软雅黑 Light" pitchFamily="2" charset="-122"/>
                <a:ea typeface="微软雅黑 Light" pitchFamily="2" charset="-122"/>
                <a:sym typeface="微软雅黑 Light" pitchFamily="2" charset="-122"/>
              </a:rPr>
              <a:t>这里输入有关宣传物质的描述</a:t>
            </a:r>
            <a:endParaRPr lang="zh-CN" altLang="en-US" sz="1600" dirty="0">
              <a:solidFill>
                <a:srgbClr val="262626"/>
              </a:solidFill>
              <a:latin typeface="微软雅黑 Light" pitchFamily="2" charset="-122"/>
              <a:ea typeface="微软雅黑 Light" pitchFamily="2" charset="-122"/>
              <a:sym typeface="微软雅黑 Light" pitchFamily="2" charset="-122"/>
            </a:endParaRPr>
          </a:p>
        </p:txBody>
      </p:sp>
      <p:sp>
        <p:nvSpPr>
          <p:cNvPr id="37900" name="直接连接符 38"/>
          <p:cNvSpPr/>
          <p:nvPr/>
        </p:nvSpPr>
        <p:spPr>
          <a:xfrm>
            <a:off x="247650" y="5689600"/>
            <a:ext cx="4397375" cy="0"/>
          </a:xfrm>
          <a:prstGeom prst="line">
            <a:avLst/>
          </a:prstGeom>
          <a:ln w="28575" cap="flat" cmpd="sng">
            <a:solidFill>
              <a:srgbClr val="A5A5A5"/>
            </a:solidFill>
            <a:prstDash val="solid"/>
            <a:headEnd type="none" w="med" len="med"/>
            <a:tailEnd type="none" w="med" len="med"/>
          </a:ln>
        </p:spPr>
      </p:sp>
      <p:sp>
        <p:nvSpPr>
          <p:cNvPr id="37901" name="文本框 39"/>
          <p:cNvSpPr/>
          <p:nvPr/>
        </p:nvSpPr>
        <p:spPr>
          <a:xfrm>
            <a:off x="2273300" y="5840413"/>
            <a:ext cx="2559050" cy="4619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总计：</a:t>
            </a:r>
            <a:r>
              <a:rPr lang="en-US" altLang="zh-CN" sz="2400" b="1" dirty="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r>
              <a:rPr lang="zh-CN" altLang="en-US" sz="2400" b="1" dirty="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元</a:t>
            </a:r>
            <a:endParaRPr lang="zh-CN" altLang="en-US" sz="2400" b="1" dirty="0">
              <a:solidFill>
                <a:srgbClr val="C80000"/>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37902" name="Picture 14"/>
          <p:cNvPicPr>
            <a:picLocks noChangeAspect="1"/>
          </p:cNvPicPr>
          <p:nvPr/>
        </p:nvPicPr>
        <p:blipFill>
          <a:blip r:embed="rId1"/>
          <a:stretch>
            <a:fillRect/>
          </a:stretch>
        </p:blipFill>
        <p:spPr>
          <a:xfrm>
            <a:off x="5534025" y="1639888"/>
            <a:ext cx="6473825" cy="4330700"/>
          </a:xfrm>
          <a:prstGeom prst="rect">
            <a:avLst/>
          </a:prstGeom>
          <a:noFill/>
          <a:ln w="9525">
            <a:noFill/>
          </a:ln>
        </p:spPr>
      </p:pic>
      <p:sp>
        <p:nvSpPr>
          <p:cNvPr id="37903" name="Oval 15"/>
          <p:cNvSpPr/>
          <p:nvPr/>
        </p:nvSpPr>
        <p:spPr>
          <a:xfrm>
            <a:off x="1062038" y="1978025"/>
            <a:ext cx="428625" cy="428625"/>
          </a:xfrm>
          <a:prstGeom prst="ellipse">
            <a:avLst/>
          </a:prstGeom>
          <a:solidFill>
            <a:srgbClr val="ACA8A8"/>
          </a:solidFill>
          <a:ln w="9525">
            <a:noFill/>
          </a:ln>
        </p:spPr>
        <p:txBody>
          <a:bodyPr wrap="none"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r>
              <a:rPr lang="zh-CN" altLang="en-US" dirty="0">
                <a:solidFill>
                  <a:schemeClr val="bg1"/>
                </a:solidFill>
                <a:latin typeface="微软雅黑" panose="020B0503020204020204" pitchFamily="34" charset="-122"/>
                <a:ea typeface="微软雅黑" panose="020B0503020204020204" pitchFamily="34" charset="-122"/>
              </a:rPr>
              <a:t>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904" name="Oval 16"/>
          <p:cNvSpPr/>
          <p:nvPr/>
        </p:nvSpPr>
        <p:spPr>
          <a:xfrm>
            <a:off x="1047750" y="2879725"/>
            <a:ext cx="428625" cy="428625"/>
          </a:xfrm>
          <a:prstGeom prst="ellipse">
            <a:avLst/>
          </a:prstGeom>
          <a:solidFill>
            <a:srgbClr val="ACA8A8"/>
          </a:solidFill>
          <a:ln w="9525">
            <a:noFill/>
          </a:ln>
        </p:spPr>
        <p:txBody>
          <a:bodyPr wrap="none"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r>
              <a:rPr lang="zh-CN" altLang="en-US" dirty="0">
                <a:solidFill>
                  <a:schemeClr val="bg1"/>
                </a:solidFill>
                <a:latin typeface="微软雅黑" panose="020B0503020204020204" pitchFamily="34" charset="-122"/>
                <a:ea typeface="微软雅黑" panose="020B0503020204020204" pitchFamily="34" charset="-122"/>
              </a:rPr>
              <a:t>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905" name="Oval 17"/>
          <p:cNvSpPr/>
          <p:nvPr/>
        </p:nvSpPr>
        <p:spPr>
          <a:xfrm>
            <a:off x="1062038" y="3851275"/>
            <a:ext cx="428625" cy="428625"/>
          </a:xfrm>
          <a:prstGeom prst="ellipse">
            <a:avLst/>
          </a:prstGeom>
          <a:solidFill>
            <a:srgbClr val="ACA8A8"/>
          </a:solidFill>
          <a:ln w="9525">
            <a:noFill/>
          </a:ln>
        </p:spPr>
        <p:txBody>
          <a:bodyPr wrap="none"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r>
              <a:rPr lang="zh-CN" altLang="en-US" dirty="0">
                <a:solidFill>
                  <a:schemeClr val="bg1"/>
                </a:solidFill>
                <a:latin typeface="微软雅黑" panose="020B0503020204020204" pitchFamily="34" charset="-122"/>
                <a:ea typeface="微软雅黑" panose="020B0503020204020204" pitchFamily="34" charset="-122"/>
              </a:rPr>
              <a:t>3</a:t>
            </a:r>
            <a:endParaRPr lang="zh-CN" altLang="en-US" sz="1800" dirty="0">
              <a:latin typeface="Arial" panose="020B0604020202020204" pitchFamily="34" charset="0"/>
            </a:endParaRPr>
          </a:p>
        </p:txBody>
      </p:sp>
      <p:sp>
        <p:nvSpPr>
          <p:cNvPr id="37906" name="Oval 18"/>
          <p:cNvSpPr/>
          <p:nvPr/>
        </p:nvSpPr>
        <p:spPr>
          <a:xfrm>
            <a:off x="1076325" y="4795838"/>
            <a:ext cx="428625" cy="428625"/>
          </a:xfrm>
          <a:prstGeom prst="ellipse">
            <a:avLst/>
          </a:prstGeom>
          <a:solidFill>
            <a:srgbClr val="ACA8A8"/>
          </a:solidFill>
          <a:ln w="9525">
            <a:noFill/>
          </a:ln>
        </p:spPr>
        <p:txBody>
          <a:bodyPr wrap="none"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r>
              <a:rPr lang="zh-CN" altLang="en-US" dirty="0">
                <a:solidFill>
                  <a:schemeClr val="bg1"/>
                </a:solidFill>
                <a:latin typeface="微软雅黑" panose="020B0503020204020204" pitchFamily="34" charset="-122"/>
                <a:ea typeface="微软雅黑" panose="020B0503020204020204" pitchFamily="34" charset="-122"/>
              </a:rPr>
              <a:t>4</a:t>
            </a:r>
            <a:endParaRPr lang="zh-CN" altLang="en-US" sz="1800" dirty="0">
              <a:latin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8" name="直接连接符 2"/>
          <p:cNvSpPr/>
          <p:nvPr/>
        </p:nvSpPr>
        <p:spPr>
          <a:xfrm>
            <a:off x="-31750" y="3025775"/>
            <a:ext cx="12187238" cy="0"/>
          </a:xfrm>
          <a:prstGeom prst="line">
            <a:avLst/>
          </a:prstGeom>
          <a:ln w="38100" cap="flat" cmpd="sng">
            <a:solidFill>
              <a:srgbClr val="D8D8D8"/>
            </a:solidFill>
            <a:prstDash val="solid"/>
            <a:headEnd type="none" w="med" len="med"/>
            <a:tailEnd type="none" w="med" len="med"/>
          </a:ln>
        </p:spPr>
      </p:sp>
      <p:sp>
        <p:nvSpPr>
          <p:cNvPr id="39939" name="椭圆 3"/>
          <p:cNvSpPr/>
          <p:nvPr/>
        </p:nvSpPr>
        <p:spPr>
          <a:xfrm>
            <a:off x="1768475" y="2844800"/>
            <a:ext cx="360363" cy="360363"/>
          </a:xfrm>
          <a:prstGeom prst="ellipse">
            <a:avLst/>
          </a:prstGeom>
          <a:solidFill>
            <a:srgbClr val="19294B"/>
          </a:solidFill>
          <a:ln w="12700" cap="flat" cmpd="sng">
            <a:solidFill>
              <a:srgbClr val="D8D8D8"/>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9940" name="椭圆 4"/>
          <p:cNvSpPr/>
          <p:nvPr/>
        </p:nvSpPr>
        <p:spPr>
          <a:xfrm>
            <a:off x="3802063" y="2844800"/>
            <a:ext cx="360362" cy="360363"/>
          </a:xfrm>
          <a:prstGeom prst="ellipse">
            <a:avLst/>
          </a:prstGeom>
          <a:solidFill>
            <a:srgbClr val="19294B"/>
          </a:solidFill>
          <a:ln w="12700" cap="flat" cmpd="sng">
            <a:solidFill>
              <a:srgbClr val="D8D8D8"/>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9941" name="椭圆 5"/>
          <p:cNvSpPr/>
          <p:nvPr/>
        </p:nvSpPr>
        <p:spPr>
          <a:xfrm>
            <a:off x="5843588" y="2844800"/>
            <a:ext cx="360362" cy="360363"/>
          </a:xfrm>
          <a:prstGeom prst="ellipse">
            <a:avLst/>
          </a:prstGeom>
          <a:solidFill>
            <a:srgbClr val="19294B"/>
          </a:solidFill>
          <a:ln w="12700" cap="flat" cmpd="sng">
            <a:solidFill>
              <a:srgbClr val="D8D8D8"/>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9942" name="椭圆 6"/>
          <p:cNvSpPr/>
          <p:nvPr/>
        </p:nvSpPr>
        <p:spPr>
          <a:xfrm>
            <a:off x="7953375" y="2844800"/>
            <a:ext cx="360363" cy="360363"/>
          </a:xfrm>
          <a:prstGeom prst="ellipse">
            <a:avLst/>
          </a:prstGeom>
          <a:solidFill>
            <a:srgbClr val="19294B"/>
          </a:solidFill>
          <a:ln w="12700" cap="flat" cmpd="sng">
            <a:solidFill>
              <a:srgbClr val="D8D8D8"/>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9943" name="椭圆 7"/>
          <p:cNvSpPr/>
          <p:nvPr/>
        </p:nvSpPr>
        <p:spPr>
          <a:xfrm>
            <a:off x="10071100" y="2844800"/>
            <a:ext cx="360363" cy="360363"/>
          </a:xfrm>
          <a:prstGeom prst="ellipse">
            <a:avLst/>
          </a:prstGeom>
          <a:solidFill>
            <a:srgbClr val="19294B"/>
          </a:solidFill>
          <a:ln w="12700" cap="flat" cmpd="sng">
            <a:solidFill>
              <a:srgbClr val="D8D8D8"/>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nvGrpSpPr>
          <p:cNvPr id="39944" name="组合 40"/>
          <p:cNvGrpSpPr/>
          <p:nvPr/>
        </p:nvGrpSpPr>
        <p:grpSpPr>
          <a:xfrm>
            <a:off x="1047750" y="3386138"/>
            <a:ext cx="1800225" cy="2801937"/>
            <a:chOff x="0" y="0"/>
            <a:chExt cx="1800001" cy="2803141"/>
          </a:xfrm>
        </p:grpSpPr>
        <p:grpSp>
          <p:nvGrpSpPr>
            <p:cNvPr id="39981" name="组合 16"/>
            <p:cNvGrpSpPr/>
            <p:nvPr/>
          </p:nvGrpSpPr>
          <p:grpSpPr>
            <a:xfrm>
              <a:off x="1" y="0"/>
              <a:ext cx="1800000" cy="591152"/>
              <a:chOff x="0" y="0"/>
              <a:chExt cx="1637325" cy="591152"/>
            </a:xfrm>
          </p:grpSpPr>
          <p:sp>
            <p:nvSpPr>
              <p:cNvPr id="39983" name="流程图: 过程 14"/>
              <p:cNvSpPr/>
              <p:nvPr/>
            </p:nvSpPr>
            <p:spPr>
              <a:xfrm>
                <a:off x="0" y="214635"/>
                <a:ext cx="1637325" cy="376517"/>
              </a:xfrm>
              <a:prstGeom prst="flowChartProcess">
                <a:avLst/>
              </a:prstGeom>
              <a:solidFill>
                <a:srgbClr val="A5A5A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9984" name="等腰三角形 15"/>
              <p:cNvSpPr/>
              <p:nvPr/>
            </p:nvSpPr>
            <p:spPr>
              <a:xfrm>
                <a:off x="638662" y="0"/>
                <a:ext cx="360000" cy="309283"/>
              </a:xfrm>
              <a:prstGeom prst="triangle">
                <a:avLst>
                  <a:gd name="adj" fmla="val 50000"/>
                </a:avLst>
              </a:prstGeom>
              <a:solidFill>
                <a:srgbClr val="A5A5A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39982" name="流程图: 过程 17"/>
            <p:cNvSpPr/>
            <p:nvPr/>
          </p:nvSpPr>
          <p:spPr>
            <a:xfrm>
              <a:off x="0" y="671834"/>
              <a:ext cx="1800000" cy="2131307"/>
            </a:xfrm>
            <a:prstGeom prst="flowChartProcess">
              <a:avLst/>
            </a:prstGeom>
            <a:solidFill>
              <a:srgbClr val="D8D8D8"/>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grpSp>
        <p:nvGrpSpPr>
          <p:cNvPr id="39945" name="组合 34"/>
          <p:cNvGrpSpPr/>
          <p:nvPr/>
        </p:nvGrpSpPr>
        <p:grpSpPr>
          <a:xfrm>
            <a:off x="3081338" y="3386138"/>
            <a:ext cx="1800225" cy="2801937"/>
            <a:chOff x="0" y="0"/>
            <a:chExt cx="1800001" cy="2803141"/>
          </a:xfrm>
        </p:grpSpPr>
        <p:grpSp>
          <p:nvGrpSpPr>
            <p:cNvPr id="39977" name="组合 18"/>
            <p:cNvGrpSpPr/>
            <p:nvPr/>
          </p:nvGrpSpPr>
          <p:grpSpPr>
            <a:xfrm>
              <a:off x="1" y="0"/>
              <a:ext cx="1800000" cy="591152"/>
              <a:chOff x="0" y="0"/>
              <a:chExt cx="1637325" cy="591152"/>
            </a:xfrm>
          </p:grpSpPr>
          <p:sp>
            <p:nvSpPr>
              <p:cNvPr id="39979" name="流程图: 过程 19"/>
              <p:cNvSpPr/>
              <p:nvPr/>
            </p:nvSpPr>
            <p:spPr>
              <a:xfrm>
                <a:off x="0" y="214635"/>
                <a:ext cx="1637325" cy="376517"/>
              </a:xfrm>
              <a:prstGeom prst="flowChartProcess">
                <a:avLst/>
              </a:prstGeom>
              <a:solidFill>
                <a:srgbClr val="A5A5A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9980" name="等腰三角形 20"/>
              <p:cNvSpPr/>
              <p:nvPr/>
            </p:nvSpPr>
            <p:spPr>
              <a:xfrm>
                <a:off x="638662" y="0"/>
                <a:ext cx="360000" cy="309283"/>
              </a:xfrm>
              <a:prstGeom prst="triangle">
                <a:avLst>
                  <a:gd name="adj" fmla="val 50000"/>
                </a:avLst>
              </a:prstGeom>
              <a:solidFill>
                <a:srgbClr val="A5A5A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39978" name="流程图: 过程 21"/>
            <p:cNvSpPr/>
            <p:nvPr/>
          </p:nvSpPr>
          <p:spPr>
            <a:xfrm>
              <a:off x="0" y="671834"/>
              <a:ext cx="1800000" cy="2131307"/>
            </a:xfrm>
            <a:prstGeom prst="flowChartProcess">
              <a:avLst/>
            </a:prstGeom>
            <a:solidFill>
              <a:srgbClr val="D8D8D8"/>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grpSp>
        <p:nvGrpSpPr>
          <p:cNvPr id="39946" name="组合 35"/>
          <p:cNvGrpSpPr/>
          <p:nvPr/>
        </p:nvGrpSpPr>
        <p:grpSpPr>
          <a:xfrm>
            <a:off x="7234238" y="3386138"/>
            <a:ext cx="1800225" cy="2801937"/>
            <a:chOff x="0" y="0"/>
            <a:chExt cx="1800001" cy="2803141"/>
          </a:xfrm>
        </p:grpSpPr>
        <p:grpSp>
          <p:nvGrpSpPr>
            <p:cNvPr id="39973" name="组合 36"/>
            <p:cNvGrpSpPr/>
            <p:nvPr/>
          </p:nvGrpSpPr>
          <p:grpSpPr>
            <a:xfrm>
              <a:off x="1" y="0"/>
              <a:ext cx="1800000" cy="591152"/>
              <a:chOff x="0" y="0"/>
              <a:chExt cx="1637325" cy="591152"/>
            </a:xfrm>
          </p:grpSpPr>
          <p:sp>
            <p:nvSpPr>
              <p:cNvPr id="39975" name="流程图: 过程 38"/>
              <p:cNvSpPr/>
              <p:nvPr/>
            </p:nvSpPr>
            <p:spPr>
              <a:xfrm>
                <a:off x="0" y="214635"/>
                <a:ext cx="1637325" cy="376517"/>
              </a:xfrm>
              <a:prstGeom prst="flowChartProcess">
                <a:avLst/>
              </a:prstGeom>
              <a:solidFill>
                <a:srgbClr val="A5A5A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9976" name="等腰三角形 39"/>
              <p:cNvSpPr/>
              <p:nvPr/>
            </p:nvSpPr>
            <p:spPr>
              <a:xfrm>
                <a:off x="638662" y="0"/>
                <a:ext cx="360000" cy="309283"/>
              </a:xfrm>
              <a:prstGeom prst="triangle">
                <a:avLst>
                  <a:gd name="adj" fmla="val 50000"/>
                </a:avLst>
              </a:prstGeom>
              <a:solidFill>
                <a:srgbClr val="A5A5A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39974" name="流程图: 过程 37"/>
            <p:cNvSpPr/>
            <p:nvPr/>
          </p:nvSpPr>
          <p:spPr>
            <a:xfrm>
              <a:off x="0" y="671834"/>
              <a:ext cx="1800000" cy="2131307"/>
            </a:xfrm>
            <a:prstGeom prst="flowChartProcess">
              <a:avLst/>
            </a:prstGeom>
            <a:solidFill>
              <a:srgbClr val="D8D8D8"/>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grpSp>
        <p:nvGrpSpPr>
          <p:cNvPr id="39947" name="组合 41"/>
          <p:cNvGrpSpPr/>
          <p:nvPr/>
        </p:nvGrpSpPr>
        <p:grpSpPr>
          <a:xfrm>
            <a:off x="5122863" y="3386138"/>
            <a:ext cx="1800225" cy="2801937"/>
            <a:chOff x="0" y="0"/>
            <a:chExt cx="1800001" cy="2803141"/>
          </a:xfrm>
        </p:grpSpPr>
        <p:grpSp>
          <p:nvGrpSpPr>
            <p:cNvPr id="39969" name="组合 42"/>
            <p:cNvGrpSpPr/>
            <p:nvPr/>
          </p:nvGrpSpPr>
          <p:grpSpPr>
            <a:xfrm>
              <a:off x="1" y="0"/>
              <a:ext cx="1800000" cy="591152"/>
              <a:chOff x="0" y="0"/>
              <a:chExt cx="1637325" cy="591152"/>
            </a:xfrm>
          </p:grpSpPr>
          <p:sp>
            <p:nvSpPr>
              <p:cNvPr id="39971" name="流程图: 过程 44"/>
              <p:cNvSpPr/>
              <p:nvPr/>
            </p:nvSpPr>
            <p:spPr>
              <a:xfrm>
                <a:off x="0" y="214635"/>
                <a:ext cx="1637325" cy="376517"/>
              </a:xfrm>
              <a:prstGeom prst="flowChartProcess">
                <a:avLst/>
              </a:prstGeom>
              <a:solidFill>
                <a:srgbClr val="A5A5A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9972" name="等腰三角形 45"/>
              <p:cNvSpPr/>
              <p:nvPr/>
            </p:nvSpPr>
            <p:spPr>
              <a:xfrm>
                <a:off x="638662" y="0"/>
                <a:ext cx="360000" cy="309283"/>
              </a:xfrm>
              <a:prstGeom prst="triangle">
                <a:avLst>
                  <a:gd name="adj" fmla="val 50000"/>
                </a:avLst>
              </a:prstGeom>
              <a:solidFill>
                <a:srgbClr val="A5A5A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39970" name="流程图: 过程 43"/>
            <p:cNvSpPr/>
            <p:nvPr/>
          </p:nvSpPr>
          <p:spPr>
            <a:xfrm>
              <a:off x="0" y="671834"/>
              <a:ext cx="1800000" cy="2131307"/>
            </a:xfrm>
            <a:prstGeom prst="flowChartProcess">
              <a:avLst/>
            </a:prstGeom>
            <a:solidFill>
              <a:srgbClr val="D8D8D8"/>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grpSp>
        <p:nvGrpSpPr>
          <p:cNvPr id="39948" name="组合 46"/>
          <p:cNvGrpSpPr/>
          <p:nvPr/>
        </p:nvGrpSpPr>
        <p:grpSpPr>
          <a:xfrm>
            <a:off x="9351963" y="3386138"/>
            <a:ext cx="1800225" cy="2801937"/>
            <a:chOff x="0" y="0"/>
            <a:chExt cx="1800001" cy="2803141"/>
          </a:xfrm>
        </p:grpSpPr>
        <p:grpSp>
          <p:nvGrpSpPr>
            <p:cNvPr id="39965" name="组合 47"/>
            <p:cNvGrpSpPr/>
            <p:nvPr/>
          </p:nvGrpSpPr>
          <p:grpSpPr>
            <a:xfrm>
              <a:off x="1" y="0"/>
              <a:ext cx="1800000" cy="591152"/>
              <a:chOff x="0" y="0"/>
              <a:chExt cx="1637325" cy="591152"/>
            </a:xfrm>
          </p:grpSpPr>
          <p:sp>
            <p:nvSpPr>
              <p:cNvPr id="39967" name="流程图: 过程 49"/>
              <p:cNvSpPr/>
              <p:nvPr/>
            </p:nvSpPr>
            <p:spPr>
              <a:xfrm>
                <a:off x="0" y="214635"/>
                <a:ext cx="1637325" cy="376517"/>
              </a:xfrm>
              <a:prstGeom prst="flowChartProcess">
                <a:avLst/>
              </a:prstGeom>
              <a:solidFill>
                <a:srgbClr val="A5A5A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9968" name="等腰三角形 50"/>
              <p:cNvSpPr/>
              <p:nvPr/>
            </p:nvSpPr>
            <p:spPr>
              <a:xfrm>
                <a:off x="638662" y="0"/>
                <a:ext cx="360000" cy="309283"/>
              </a:xfrm>
              <a:prstGeom prst="triangle">
                <a:avLst>
                  <a:gd name="adj" fmla="val 50000"/>
                </a:avLst>
              </a:prstGeom>
              <a:solidFill>
                <a:srgbClr val="A5A5A5"/>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39966" name="流程图: 过程 48"/>
            <p:cNvSpPr/>
            <p:nvPr/>
          </p:nvSpPr>
          <p:spPr>
            <a:xfrm>
              <a:off x="0" y="671834"/>
              <a:ext cx="1800000" cy="2131307"/>
            </a:xfrm>
            <a:prstGeom prst="flowChartProcess">
              <a:avLst/>
            </a:prstGeom>
            <a:solidFill>
              <a:srgbClr val="D8D8D8"/>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39949" name="文本框 51"/>
          <p:cNvSpPr/>
          <p:nvPr/>
        </p:nvSpPr>
        <p:spPr>
          <a:xfrm>
            <a:off x="1503363" y="2355850"/>
            <a:ext cx="1249362"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950" name="文本框 52"/>
          <p:cNvSpPr/>
          <p:nvPr/>
        </p:nvSpPr>
        <p:spPr>
          <a:xfrm>
            <a:off x="1377950" y="3621088"/>
            <a:ext cx="1250950" cy="3698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951" name="文本框 53"/>
          <p:cNvSpPr/>
          <p:nvPr/>
        </p:nvSpPr>
        <p:spPr>
          <a:xfrm>
            <a:off x="3355975" y="2355850"/>
            <a:ext cx="1250950"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952" name="文本框 54"/>
          <p:cNvSpPr/>
          <p:nvPr/>
        </p:nvSpPr>
        <p:spPr>
          <a:xfrm>
            <a:off x="5434013" y="2355850"/>
            <a:ext cx="1250950"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953" name="文本框 55"/>
          <p:cNvSpPr/>
          <p:nvPr/>
        </p:nvSpPr>
        <p:spPr>
          <a:xfrm>
            <a:off x="7508875" y="2355850"/>
            <a:ext cx="1250950"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954" name="文本框 56"/>
          <p:cNvSpPr/>
          <p:nvPr/>
        </p:nvSpPr>
        <p:spPr>
          <a:xfrm>
            <a:off x="9626600" y="2355850"/>
            <a:ext cx="1249363" cy="4000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20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955" name="文本框 57"/>
          <p:cNvSpPr/>
          <p:nvPr/>
        </p:nvSpPr>
        <p:spPr>
          <a:xfrm>
            <a:off x="3411538" y="3621088"/>
            <a:ext cx="1250950" cy="3698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dirty="0">
              <a:latin typeface="Arial" panose="020B0604020202020204" pitchFamily="34" charset="0"/>
            </a:endParaRPr>
          </a:p>
        </p:txBody>
      </p:sp>
      <p:sp>
        <p:nvSpPr>
          <p:cNvPr id="39956" name="文本框 58"/>
          <p:cNvSpPr/>
          <p:nvPr/>
        </p:nvSpPr>
        <p:spPr>
          <a:xfrm>
            <a:off x="5372100" y="3621088"/>
            <a:ext cx="1250950" cy="3698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dirty="0">
              <a:latin typeface="Arial" panose="020B0604020202020204" pitchFamily="34" charset="0"/>
            </a:endParaRPr>
          </a:p>
        </p:txBody>
      </p:sp>
      <p:sp>
        <p:nvSpPr>
          <p:cNvPr id="39957" name="文本框 59"/>
          <p:cNvSpPr/>
          <p:nvPr/>
        </p:nvSpPr>
        <p:spPr>
          <a:xfrm>
            <a:off x="7564438" y="3621088"/>
            <a:ext cx="1249362" cy="3698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dirty="0">
              <a:latin typeface="Arial" panose="020B0604020202020204" pitchFamily="34" charset="0"/>
            </a:endParaRPr>
          </a:p>
        </p:txBody>
      </p:sp>
      <p:sp>
        <p:nvSpPr>
          <p:cNvPr id="39958" name="文本框 60"/>
          <p:cNvSpPr/>
          <p:nvPr/>
        </p:nvSpPr>
        <p:spPr>
          <a:xfrm>
            <a:off x="9626600" y="3621088"/>
            <a:ext cx="1249363" cy="3698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dirty="0">
              <a:latin typeface="Arial" panose="020B0604020202020204" pitchFamily="34" charset="0"/>
            </a:endParaRPr>
          </a:p>
        </p:txBody>
      </p:sp>
      <p:sp>
        <p:nvSpPr>
          <p:cNvPr id="39959" name="文本框 61"/>
          <p:cNvSpPr/>
          <p:nvPr/>
        </p:nvSpPr>
        <p:spPr>
          <a:xfrm>
            <a:off x="922338" y="917575"/>
            <a:ext cx="4148137" cy="5842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人员安排</a:t>
            </a:r>
            <a:endParaRPr lang="zh-CN" altLang="en-US" sz="32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960" name="文本框 63"/>
          <p:cNvSpPr/>
          <p:nvPr/>
        </p:nvSpPr>
        <p:spPr>
          <a:xfrm>
            <a:off x="1131888" y="4237038"/>
            <a:ext cx="1704975" cy="18161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961" name="文本框 64"/>
          <p:cNvSpPr/>
          <p:nvPr/>
        </p:nvSpPr>
        <p:spPr>
          <a:xfrm>
            <a:off x="3189288" y="4237038"/>
            <a:ext cx="1704975" cy="18161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962" name="文本框 65"/>
          <p:cNvSpPr/>
          <p:nvPr/>
        </p:nvSpPr>
        <p:spPr>
          <a:xfrm>
            <a:off x="5211763" y="4237038"/>
            <a:ext cx="1704975" cy="18161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963" name="文本框 66"/>
          <p:cNvSpPr/>
          <p:nvPr/>
        </p:nvSpPr>
        <p:spPr>
          <a:xfrm>
            <a:off x="7337425" y="4237038"/>
            <a:ext cx="1704975" cy="18161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964" name="文本框 67"/>
          <p:cNvSpPr/>
          <p:nvPr/>
        </p:nvSpPr>
        <p:spPr>
          <a:xfrm>
            <a:off x="9445625" y="4237038"/>
            <a:ext cx="1704975" cy="18161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6" name="流程图: 决策 31"/>
          <p:cNvSpPr/>
          <p:nvPr/>
        </p:nvSpPr>
        <p:spPr>
          <a:xfrm>
            <a:off x="684213" y="5337175"/>
            <a:ext cx="3386137" cy="781050"/>
          </a:xfrm>
          <a:prstGeom prst="flowChartDecision">
            <a:avLst/>
          </a:prstGeom>
          <a:gradFill rotWithShape="1">
            <a:gsLst>
              <a:gs pos="0">
                <a:srgbClr val="F2F2F2">
                  <a:alpha val="100000"/>
                </a:srgbClr>
              </a:gs>
              <a:gs pos="48999">
                <a:srgbClr val="F2F2F2">
                  <a:alpha val="100000"/>
                </a:srgbClr>
              </a:gs>
              <a:gs pos="100000">
                <a:srgbClr val="D8D8D8">
                  <a:alpha val="100000"/>
                </a:srgbClr>
              </a:gs>
            </a:gsLst>
            <a:path path="rect">
              <a:fillToRect t="100000" r="100000"/>
            </a:path>
            <a:tileRect/>
          </a:gradFill>
          <a:ln w="12700" cap="flat" cmpd="sng">
            <a:solidFill>
              <a:srgbClr val="D8D8D8"/>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nvGrpSpPr>
          <p:cNvPr id="41987" name="组合 23"/>
          <p:cNvGrpSpPr/>
          <p:nvPr/>
        </p:nvGrpSpPr>
        <p:grpSpPr>
          <a:xfrm>
            <a:off x="1189038" y="971550"/>
            <a:ext cx="2281237" cy="2282825"/>
            <a:chOff x="0" y="0"/>
            <a:chExt cx="2281517" cy="2281517"/>
          </a:xfrm>
        </p:grpSpPr>
        <p:pic>
          <p:nvPicPr>
            <p:cNvPr id="41993" name="图片 1"/>
            <p:cNvPicPr>
              <a:picLocks noChangeAspect="1"/>
            </p:cNvPicPr>
            <p:nvPr/>
          </p:nvPicPr>
          <p:blipFill>
            <a:blip r:embed="rId1"/>
            <a:stretch>
              <a:fillRect/>
            </a:stretch>
          </p:blipFill>
          <p:spPr>
            <a:xfrm>
              <a:off x="0" y="0"/>
              <a:ext cx="2281517" cy="2281517"/>
            </a:xfrm>
            <a:prstGeom prst="rect">
              <a:avLst/>
            </a:prstGeom>
            <a:noFill/>
            <a:ln w="9525">
              <a:noFill/>
            </a:ln>
          </p:spPr>
        </p:pic>
        <p:sp>
          <p:nvSpPr>
            <p:cNvPr id="41994" name="直接连接符 5"/>
            <p:cNvSpPr/>
            <p:nvPr/>
          </p:nvSpPr>
          <p:spPr>
            <a:xfrm flipH="1" flipV="1">
              <a:off x="830777" y="947552"/>
              <a:ext cx="378618" cy="226220"/>
            </a:xfrm>
            <a:prstGeom prst="line">
              <a:avLst/>
            </a:prstGeom>
            <a:ln w="38100" cap="flat" cmpd="sng">
              <a:solidFill>
                <a:srgbClr val="262626"/>
              </a:solidFill>
              <a:prstDash val="solid"/>
              <a:headEnd type="none" w="med" len="med"/>
              <a:tailEnd type="none" w="med" len="med"/>
            </a:ln>
          </p:spPr>
        </p:sp>
        <p:sp>
          <p:nvSpPr>
            <p:cNvPr id="41995" name="直接连接符 6"/>
            <p:cNvSpPr/>
            <p:nvPr/>
          </p:nvSpPr>
          <p:spPr>
            <a:xfrm flipV="1">
              <a:off x="1087951" y="880878"/>
              <a:ext cx="476250" cy="292894"/>
            </a:xfrm>
            <a:prstGeom prst="line">
              <a:avLst/>
            </a:prstGeom>
            <a:ln w="28575" cap="flat" cmpd="sng">
              <a:solidFill>
                <a:srgbClr val="262626"/>
              </a:solidFill>
              <a:prstDash val="solid"/>
              <a:headEnd type="none" w="med" len="med"/>
              <a:tailEnd type="none" w="med" len="med"/>
            </a:ln>
          </p:spPr>
        </p:sp>
        <p:sp>
          <p:nvSpPr>
            <p:cNvPr id="41996" name="直接连接符 11"/>
            <p:cNvSpPr/>
            <p:nvPr/>
          </p:nvSpPr>
          <p:spPr>
            <a:xfrm flipH="1">
              <a:off x="1138320" y="1027325"/>
              <a:ext cx="2381" cy="672466"/>
            </a:xfrm>
            <a:prstGeom prst="line">
              <a:avLst/>
            </a:prstGeom>
            <a:ln w="6350" cap="flat" cmpd="sng">
              <a:solidFill>
                <a:srgbClr val="262626"/>
              </a:solidFill>
              <a:prstDash val="solid"/>
              <a:headEnd type="none" w="med" len="med"/>
              <a:tailEnd type="none" w="med" len="med"/>
            </a:ln>
          </p:spPr>
        </p:sp>
        <p:sp>
          <p:nvSpPr>
            <p:cNvPr id="41997" name="椭圆 21"/>
            <p:cNvSpPr/>
            <p:nvPr/>
          </p:nvSpPr>
          <p:spPr>
            <a:xfrm>
              <a:off x="1113164" y="1095191"/>
              <a:ext cx="71438" cy="71438"/>
            </a:xfrm>
            <a:prstGeom prst="ellipse">
              <a:avLst/>
            </a:prstGeom>
            <a:solidFill>
              <a:srgbClr val="19294B"/>
            </a:solidFill>
            <a:ln w="12700" cap="flat" cmpd="sng">
              <a:solidFill>
                <a:srgbClr val="262626"/>
              </a:solidFill>
              <a:prstDash val="solid"/>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grpSp>
      <p:sp>
        <p:nvSpPr>
          <p:cNvPr id="41988" name="文本框 27"/>
          <p:cNvSpPr/>
          <p:nvPr/>
        </p:nvSpPr>
        <p:spPr>
          <a:xfrm>
            <a:off x="4300538" y="1592263"/>
            <a:ext cx="5392737" cy="11080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en-US" altLang="zh-CN" sz="66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10:10</a:t>
            </a:r>
            <a:r>
              <a:rPr lang="en-US" altLang="zh-CN" sz="48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am</a:t>
            </a:r>
            <a:endParaRPr lang="zh-CN" altLang="en-US" sz="48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989" name="文本框 28"/>
          <p:cNvSpPr/>
          <p:nvPr/>
        </p:nvSpPr>
        <p:spPr>
          <a:xfrm>
            <a:off x="8199438" y="1731963"/>
            <a:ext cx="2544762" cy="83026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星期六</a:t>
            </a:r>
            <a:endParaRPr lang="en-US" altLang="zh-CN"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marL="0" lvl="0" indent="0" eaLnBrk="1" hangingPunct="1">
              <a:lnSpc>
                <a:spcPct val="100000"/>
              </a:lnSpc>
              <a:spcBef>
                <a:spcPct val="0"/>
              </a:spcBef>
              <a:buNone/>
            </a:pPr>
            <a:r>
              <a:rPr lang="en-US" altLang="zh-CN"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2015</a:t>
            </a:r>
            <a:r>
              <a:rPr lang="zh-CN" altLang="en-US"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月</a:t>
            </a:r>
            <a:r>
              <a:rPr lang="en-US" altLang="zh-CN"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日</a:t>
            </a:r>
            <a:endParaRPr lang="zh-CN" altLang="en-US" sz="2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990" name="任意多边形 30"/>
          <p:cNvSpPr/>
          <p:nvPr/>
        </p:nvSpPr>
        <p:spPr>
          <a:xfrm>
            <a:off x="1785938" y="4200525"/>
            <a:ext cx="1082675" cy="1557338"/>
          </a:xfrm>
          <a:custGeom>
            <a:avLst/>
            <a:gdLst>
              <a:gd name="txL" fmla="*/ 0 w 1044084"/>
              <a:gd name="txT" fmla="*/ 0 h 1502916"/>
              <a:gd name="txR" fmla="*/ 1044084 w 1044084"/>
              <a:gd name="txB" fmla="*/ 1502916 h 1502916"/>
            </a:gdLst>
            <a:ahLst/>
            <a:cxnLst>
              <a:cxn ang="0">
                <a:pos x="798388" y="413818"/>
              </a:cxn>
              <a:cxn ang="0">
                <a:pos x="408851" y="799986"/>
              </a:cxn>
              <a:cxn ang="0">
                <a:pos x="798388" y="1186157"/>
              </a:cxn>
              <a:cxn ang="0">
                <a:pos x="1187931" y="799986"/>
              </a:cxn>
              <a:cxn ang="0">
                <a:pos x="798388" y="413818"/>
              </a:cxn>
              <a:cxn ang="0">
                <a:pos x="786150" y="267"/>
              </a:cxn>
              <a:cxn ang="0">
                <a:pos x="1362669" y="249096"/>
              </a:cxn>
              <a:cxn ang="0">
                <a:pos x="1362669" y="249096"/>
              </a:cxn>
              <a:cxn ang="0">
                <a:pos x="1392117" y="1380073"/>
              </a:cxn>
              <a:cxn ang="0">
                <a:pos x="846106" y="2303101"/>
              </a:cxn>
              <a:cxn ang="0">
                <a:pos x="251269" y="1350881"/>
              </a:cxn>
              <a:cxn ang="0">
                <a:pos x="221822" y="219903"/>
              </a:cxn>
              <a:cxn ang="0">
                <a:pos x="786150" y="267"/>
              </a:cxn>
            </a:cxnLst>
            <a:rect l="txL" t="txT" r="txR" b="txB"/>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gradFill rotWithShape="1">
            <a:gsLst>
              <a:gs pos="0">
                <a:srgbClr val="F2F2F2">
                  <a:alpha val="100000"/>
                </a:srgbClr>
              </a:gs>
              <a:gs pos="34999">
                <a:srgbClr val="FFFFFF">
                  <a:alpha val="100000"/>
                </a:srgbClr>
              </a:gs>
              <a:gs pos="100000">
                <a:srgbClr val="D8D8D8">
                  <a:alpha val="100000"/>
                </a:srgbClr>
              </a:gs>
            </a:gsLst>
            <a:path path="rect">
              <a:fillToRect r="100000" b="100000"/>
            </a:path>
            <a:tileRect/>
          </a:gradFill>
          <a:ln w="12700" cap="rnd" cmpd="sng">
            <a:solidFill>
              <a:srgbClr val="7F7F7F">
                <a:alpha val="100000"/>
              </a:srgbClr>
            </a:solidFill>
            <a:prstDash val="solid"/>
            <a:miter lim="800000"/>
            <a:headEnd type="none" w="med" len="med"/>
            <a:tailEnd type="none" w="med" len="med"/>
          </a:ln>
        </p:spPr>
        <p:txBody>
          <a:bodyPr/>
          <a:p>
            <a:endParaRPr lang="zh-CN" altLang="en-US"/>
          </a:p>
        </p:txBody>
      </p:sp>
      <p:sp>
        <p:nvSpPr>
          <p:cNvPr id="41991" name="文本框 32"/>
          <p:cNvSpPr/>
          <p:nvPr/>
        </p:nvSpPr>
        <p:spPr>
          <a:xfrm>
            <a:off x="4457700" y="4737100"/>
            <a:ext cx="7267575" cy="113823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4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活动地点</a:t>
            </a:r>
            <a:endParaRPr lang="en-US" altLang="zh-CN" sz="4400"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marL="0" lvl="0" indent="0" eaLnBrk="1" hangingPunct="1">
              <a:lnSpc>
                <a:spcPct val="100000"/>
              </a:lnSpc>
              <a:spcBef>
                <a:spcPct val="0"/>
              </a:spcBef>
              <a:buNone/>
            </a:pPr>
            <a:r>
              <a:rPr lang="zh-CN" altLang="en-US" sz="24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上图中的时钟指针可编辑，可根据实际情况进行调整</a:t>
            </a:r>
            <a:endParaRPr lang="zh-CN" altLang="en-US" sz="1600"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992" name="直接连接符 34"/>
          <p:cNvSpPr/>
          <p:nvPr/>
        </p:nvSpPr>
        <p:spPr>
          <a:xfrm>
            <a:off x="0" y="3665538"/>
            <a:ext cx="12192000" cy="0"/>
          </a:xfrm>
          <a:prstGeom prst="line">
            <a:avLst/>
          </a:prstGeom>
          <a:ln w="12700" cap="flat" cmpd="sng">
            <a:solidFill>
              <a:srgbClr val="D8D8D8"/>
            </a:solidFill>
            <a:prstDash val="solid"/>
            <a:headEnd type="none" w="med" len="med"/>
            <a:tailEnd type="none" w="med" len="med"/>
          </a:ln>
        </p:spPr>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图片1.png323"/>
          <p:cNvPicPr>
            <a:picLocks noChangeAspect="1"/>
          </p:cNvPicPr>
          <p:nvPr/>
        </p:nvPicPr>
        <p:blipFill>
          <a:blip r:embed="rId1"/>
          <a:srcRect b="18914"/>
          <a:stretch>
            <a:fillRect/>
          </a:stretch>
        </p:blipFill>
        <p:spPr>
          <a:xfrm>
            <a:off x="635" y="0"/>
            <a:ext cx="12191365" cy="4638675"/>
          </a:xfrm>
          <a:prstGeom prst="rect">
            <a:avLst/>
          </a:prstGeom>
        </p:spPr>
      </p:pic>
      <p:sp>
        <p:nvSpPr>
          <p:cNvPr id="3076" name="矩形 2"/>
          <p:cNvSpPr/>
          <p:nvPr/>
        </p:nvSpPr>
        <p:spPr>
          <a:xfrm>
            <a:off x="1453833" y="3989070"/>
            <a:ext cx="9283700" cy="1119188"/>
          </a:xfrm>
          <a:prstGeom prst="rect">
            <a:avLst/>
          </a:prstGeom>
          <a:solidFill>
            <a:schemeClr val="bg1"/>
          </a:solidFill>
          <a:ln w="25400" cap="rnd" cmpd="sng">
            <a:solidFill>
              <a:srgbClr val="C0000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chemeClr val="tx1">
                  <a:lumMod val="75000"/>
                  <a:lumOff val="25000"/>
                </a:schemeClr>
              </a:solidFill>
              <a:latin typeface="宋体" panose="02010600030101010101" pitchFamily="2" charset="-122"/>
              <a:sym typeface="宋体" panose="02010600030101010101" pitchFamily="2" charset="-122"/>
            </a:endParaRPr>
          </a:p>
        </p:txBody>
      </p:sp>
      <p:sp>
        <p:nvSpPr>
          <p:cNvPr id="2051" name="文本框 1"/>
          <p:cNvSpPr>
            <a:spLocks noChangeArrowheads="1"/>
          </p:cNvSpPr>
          <p:nvPr/>
        </p:nvSpPr>
        <p:spPr bwMode="auto">
          <a:xfrm>
            <a:off x="1453833" y="4065270"/>
            <a:ext cx="9283700"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lvl="0" indent="0" algn="ctr" eaLnBrk="1" hangingPunct="1">
              <a:lnSpc>
                <a:spcPct val="100000"/>
              </a:lnSpc>
              <a:spcBef>
                <a:spcPct val="0"/>
              </a:spcBef>
              <a:buNone/>
            </a:pPr>
            <a:r>
              <a:rPr lang="en-US" altLang="zh-CN" sz="6000" dirty="0">
                <a:solidFill>
                  <a:srgbClr val="C00000"/>
                </a:solidFill>
                <a:latin typeface="Impact" panose="020B0806030902050204" pitchFamily="34" charset="0"/>
                <a:sym typeface="Impact" panose="020B0806030902050204" pitchFamily="34" charset="0"/>
              </a:rPr>
              <a:t>THANKS</a:t>
            </a:r>
            <a:endParaRPr kumimoji="0" lang="zh-CN" altLang="en-US" sz="6000" b="0" i="0" u="none" strike="noStrike" kern="1200" cap="none" spc="-300" normalizeH="0" baseline="0" noProof="0" dirty="0">
              <a:ln>
                <a:noFill/>
              </a:ln>
              <a:solidFill>
                <a:srgbClr val="C00000"/>
              </a:solidFill>
              <a:effectLst/>
              <a:uLnTx/>
              <a:uFillTx/>
              <a:latin typeface="造字工房言宋（非商用）常规体" pitchFamily="50" charset="-122"/>
              <a:ea typeface="造字工房言宋（非商用）常规体" pitchFamily="50" charset="-122"/>
              <a:cs typeface="+mn-cs"/>
              <a:sym typeface="Impact" panose="020B0806030902050204" pitchFamily="34" charset="0"/>
            </a:endParaRPr>
          </a:p>
        </p:txBody>
      </p:sp>
      <p:sp>
        <p:nvSpPr>
          <p:cNvPr id="3077" name="矩形 3"/>
          <p:cNvSpPr/>
          <p:nvPr/>
        </p:nvSpPr>
        <p:spPr>
          <a:xfrm flipV="1">
            <a:off x="1270" y="4608830"/>
            <a:ext cx="1452880" cy="76200"/>
          </a:xfrm>
          <a:prstGeom prst="rect">
            <a:avLst/>
          </a:prstGeom>
          <a:solidFill>
            <a:srgbClr val="C00000"/>
          </a:solidFill>
          <a:ln w="12700" cap="flat" cmpd="sng">
            <a:solidFill>
              <a:srgbClr val="C0000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078" name="矩形 4"/>
          <p:cNvSpPr/>
          <p:nvPr/>
        </p:nvSpPr>
        <p:spPr>
          <a:xfrm>
            <a:off x="10737850" y="4620895"/>
            <a:ext cx="1454150" cy="76200"/>
          </a:xfrm>
          <a:prstGeom prst="rect">
            <a:avLst/>
          </a:prstGeom>
          <a:solidFill>
            <a:srgbClr val="C00000"/>
          </a:solidFill>
          <a:ln w="12700" cap="flat" cmpd="sng">
            <a:solidFill>
              <a:srgbClr val="C00000"/>
            </a:solidFill>
            <a:prstDash val="solid"/>
            <a:miter/>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algn="ctr" eaLnBrk="1" hangingPunct="1">
              <a:lnSpc>
                <a:spcPct val="100000"/>
              </a:lnSpc>
              <a:spcBef>
                <a:spcPct val="0"/>
              </a:spcBef>
              <a:buNone/>
            </a:pPr>
            <a:endParaRPr lang="zh-CN" altLang="zh-CN" sz="1800" dirty="0">
              <a:solidFill>
                <a:srgbClr val="FFFFFF"/>
              </a:solidFill>
              <a:latin typeface="宋体" panose="02010600030101010101" pitchFamily="2" charset="-122"/>
              <a:sym typeface="宋体" panose="02010600030101010101" pitchFamily="2" charset="-122"/>
            </a:endParaRPr>
          </a:p>
        </p:txBody>
      </p:sp>
      <p:sp>
        <p:nvSpPr>
          <p:cNvPr id="3079" name="文本框 9"/>
          <p:cNvSpPr/>
          <p:nvPr/>
        </p:nvSpPr>
        <p:spPr>
          <a:xfrm>
            <a:off x="3395345" y="5281295"/>
            <a:ext cx="5965825" cy="46196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请在该区域内输入活动或市场策划的名称</a:t>
            </a:r>
            <a:endPar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80" name="文本框 10"/>
          <p:cNvSpPr/>
          <p:nvPr/>
        </p:nvSpPr>
        <p:spPr>
          <a:xfrm>
            <a:off x="4847908" y="5959158"/>
            <a:ext cx="2819400" cy="3683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stStyle>
          <a:p>
            <a:pPr marL="0" lvl="0" indent="0" eaLnBrk="1" hangingPunct="1">
              <a:lnSpc>
                <a:spcPct val="100000"/>
              </a:lnSpc>
              <a:spcBef>
                <a:spcPct val="0"/>
              </a:spcBef>
              <a:buNone/>
            </a:pPr>
            <a:r>
              <a:rPr lang="zh-CN" altLang="en-US" sz="18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汇报人：</a:t>
            </a:r>
            <a:r>
              <a:rPr lang="en-US" altLang="zh-CN" sz="18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xxx</a:t>
            </a:r>
            <a:r>
              <a:rPr lang="en-US" altLang="zh-CN" sz="18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 </a:t>
            </a:r>
            <a:endParaRPr lang="zh-CN" altLang="en-US" sz="1800" dirty="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2205</Words>
  <Application>WPS 演示</Application>
  <PresentationFormat>宽屏</PresentationFormat>
  <Paragraphs>340</Paragraphs>
  <Slides>21</Slides>
  <Notes>21</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21</vt:i4>
      </vt:variant>
    </vt:vector>
  </HeadingPairs>
  <TitlesOfParts>
    <vt:vector size="34" baseType="lpstr">
      <vt:lpstr>Arial</vt:lpstr>
      <vt:lpstr>宋体</vt:lpstr>
      <vt:lpstr>Wingdings</vt:lpstr>
      <vt:lpstr>Calibri Light</vt:lpstr>
      <vt:lpstr>Calibri</vt:lpstr>
      <vt:lpstr>造字工房言宋（非商用）常规体</vt:lpstr>
      <vt:lpstr>Impact</vt:lpstr>
      <vt:lpstr>微软雅黑</vt:lpstr>
      <vt:lpstr>微软雅黑 Light</vt:lpstr>
      <vt:lpstr>黑体</vt:lpstr>
      <vt:lpstr>Arial Unicode MS</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chenying0907</dc:title>
  <dc:creator>chenying0907</dc:creator>
  <dc:description>chenying0907</dc:description>
  <cp:lastModifiedBy>罗祉璇</cp:lastModifiedBy>
  <cp:revision>121</cp:revision>
  <dcterms:created xsi:type="dcterms:W3CDTF">2014-09-14T09:43:00Z</dcterms:created>
  <dcterms:modified xsi:type="dcterms:W3CDTF">2020-07-28T09:13:54Z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2052-11.1.0.9828</vt:lpwstr>
  </property>
</Properties>
</file>