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31"/>
  </p:notesMasterIdLst>
  <p:sldIdLst>
    <p:sldId id="294" r:id="rId2"/>
    <p:sldId id="295" r:id="rId3"/>
    <p:sldId id="297" r:id="rId4"/>
    <p:sldId id="300" r:id="rId5"/>
    <p:sldId id="302" r:id="rId6"/>
    <p:sldId id="299" r:id="rId7"/>
    <p:sldId id="303" r:id="rId8"/>
    <p:sldId id="304" r:id="rId9"/>
    <p:sldId id="312" r:id="rId10"/>
    <p:sldId id="305" r:id="rId11"/>
    <p:sldId id="308" r:id="rId12"/>
    <p:sldId id="315" r:id="rId13"/>
    <p:sldId id="314" r:id="rId14"/>
    <p:sldId id="306" r:id="rId15"/>
    <p:sldId id="313" r:id="rId16"/>
    <p:sldId id="309" r:id="rId17"/>
    <p:sldId id="317" r:id="rId18"/>
    <p:sldId id="307" r:id="rId19"/>
    <p:sldId id="318" r:id="rId20"/>
    <p:sldId id="319" r:id="rId21"/>
    <p:sldId id="320" r:id="rId22"/>
    <p:sldId id="310" r:id="rId23"/>
    <p:sldId id="311" r:id="rId24"/>
    <p:sldId id="321" r:id="rId25"/>
    <p:sldId id="322" r:id="rId26"/>
    <p:sldId id="323" r:id="rId27"/>
    <p:sldId id="325" r:id="rId28"/>
    <p:sldId id="301" r:id="rId29"/>
    <p:sldId id="296" r:id="rId30"/>
  </p:sldIdLst>
  <p:sldSz cx="12190413" cy="6859588"/>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C3D9"/>
    <a:srgbClr val="F3C301"/>
    <a:srgbClr val="E94E60"/>
    <a:srgbClr val="028985"/>
    <a:srgbClr val="DE6E00"/>
    <a:srgbClr val="31B8B4"/>
    <a:srgbClr val="01D48F"/>
    <a:srgbClr val="0374AF"/>
    <a:srgbClr val="455765"/>
    <a:srgbClr val="2A7AA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317" autoAdjust="0"/>
    <p:restoredTop sz="97926" autoAdjust="0"/>
  </p:normalViewPr>
  <p:slideViewPr>
    <p:cSldViewPr snapToGrid="0" showGuides="1">
      <p:cViewPr varScale="1">
        <p:scale>
          <a:sx n="111" d="100"/>
          <a:sy n="111" d="100"/>
        </p:scale>
        <p:origin x="-306" y="-90"/>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2020/8/26</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25</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26</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27</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28</a:t>
            </a:fld>
            <a:endParaRPr lang="zh-CN" altLang="en-US"/>
          </a:p>
        </p:txBody>
      </p:sp>
    </p:spTree>
    <p:extLst>
      <p:ext uri="{BB962C8B-B14F-4D97-AF65-F5344CB8AC3E}">
        <p14:creationId xmlns:p14="http://schemas.microsoft.com/office/powerpoint/2010/main" xmlns="" val="2025320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29</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896262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a:defRPr/>
            </a:pPr>
            <a:fld id="{9196EC2F-0988-4314-AD4B-24FF16D7B45E}"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4" name="页脚占位符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灯片编号占位符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
        <p:nvSpPr>
          <p:cNvPr id="7" name="矩形 6"/>
          <p:cNvSpPr/>
          <p:nvPr userDrawn="1"/>
        </p:nvSpPr>
        <p:spPr>
          <a:xfrm>
            <a:off x="7221046" y="500992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www.XXXXX.com/moban</a:t>
            </a:r>
            <a:r>
              <a:rPr kumimoji="0" lang="en-US" altLang="zh-CN" sz="100" b="0" i="0" u="none" strike="noStrike" kern="0" cap="none" spc="0" normalizeH="0" baseline="0" noProof="0" dirty="0" smtClean="0">
                <a:ln>
                  <a:noFill/>
                </a:ln>
                <a:solidFill>
                  <a:schemeClr val="bg2"/>
                </a:solidFill>
                <a:effectLst/>
                <a:uLnTx/>
                <a:uFillTx/>
              </a:rPr>
              <a:t>/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www.XXXXX.com/hangye</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www.XXXXX.com/jieri</a:t>
            </a:r>
            <a:r>
              <a:rPr kumimoji="0" lang="en-US" altLang="zh-CN" sz="100" b="0" i="0" u="none" strike="noStrike" kern="0" cap="none" spc="0" normalizeH="0" baseline="0" noProof="0" dirty="0" smtClean="0">
                <a:ln>
                  <a:noFill/>
                </a:ln>
                <a:solidFill>
                  <a:schemeClr val="bg2"/>
                </a:solidFill>
                <a:effectLst/>
                <a:uLnTx/>
                <a:uFillTx/>
              </a:rPr>
              <a:t>/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www.XXXXX.com/sucai</a:t>
            </a:r>
            <a:r>
              <a:rPr kumimoji="0" lang="en-US" altLang="zh-CN" sz="100" b="0" i="0" u="none" strike="noStrike" kern="0" cap="none" spc="0" normalizeH="0" baseline="0" noProof="0" dirty="0" smtClean="0">
                <a:ln>
                  <a:noFill/>
                </a:ln>
                <a:solidFill>
                  <a:schemeClr val="bg2"/>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www.XXXXX.com/beijing</a:t>
            </a:r>
            <a:r>
              <a:rPr kumimoji="0" lang="en-US" altLang="zh-CN" sz="100" b="0" i="0" u="none" strike="noStrike" kern="0" cap="none" spc="0" normalizeH="0" baseline="0" noProof="0" dirty="0" smtClean="0">
                <a:ln>
                  <a:noFill/>
                </a:ln>
                <a:solidFill>
                  <a:schemeClr val="bg2"/>
                </a:solidFill>
                <a:effectLst/>
                <a:uLnTx/>
                <a:uFillTx/>
              </a:rPr>
              <a:t>/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www.XXXXX.com/tubiao</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www.XXXXX.com/xiazai</a:t>
            </a:r>
            <a:r>
              <a:rPr kumimoji="0" lang="en-US" altLang="zh-CN" sz="100" b="0" i="0" u="none" strike="noStrike" kern="0" cap="none" spc="0" normalizeH="0" baseline="0" noProof="0" dirty="0" smtClean="0">
                <a:ln>
                  <a:noFill/>
                </a:ln>
                <a:solidFill>
                  <a:schemeClr val="bg2"/>
                </a:solidFill>
                <a:effectLst/>
                <a:uLnTx/>
                <a:uFillTx/>
              </a:rPr>
              <a:t>/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www.XXXXX.com/powerpoint</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www.XXXXX.com/word</a:t>
            </a:r>
            <a:r>
              <a:rPr kumimoji="0" lang="en-US" altLang="zh-CN" sz="100" b="0" i="0" u="none" strike="noStrike" kern="0" cap="none" spc="0" normalizeH="0" baseline="0" noProof="0" dirty="0" smtClean="0">
                <a:ln>
                  <a:noFill/>
                </a:ln>
                <a:solidFill>
                  <a:schemeClr val="bg2"/>
                </a:solidFill>
                <a:effectLst/>
                <a:uLnTx/>
                <a:uFillTx/>
              </a:rPr>
              <a:t>/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www.XXXXX.com/excel</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www.XXXXX.com/ziliao</a:t>
            </a:r>
            <a:r>
              <a:rPr kumimoji="0" lang="en-US" altLang="zh-CN" sz="100" b="0" i="0" u="none" strike="noStrike" kern="0" cap="none" spc="0" normalizeH="0" baseline="0" noProof="0" dirty="0" smtClean="0">
                <a:ln>
                  <a:noFill/>
                </a:ln>
                <a:solidFill>
                  <a:schemeClr val="bg2"/>
                </a:solidFill>
                <a:effectLst/>
                <a:uLnTx/>
                <a:uFillTx/>
              </a:rPr>
              <a:t>/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www.XXXXX.com/kejian</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www.XXXXX.com/fanwen</a:t>
            </a:r>
            <a:r>
              <a:rPr kumimoji="0" lang="en-US" altLang="zh-CN" sz="100" b="0" i="0" u="none" strike="noStrike" kern="0" cap="none" spc="0" normalizeH="0" baseline="0" noProof="0" dirty="0" smtClean="0">
                <a:ln>
                  <a:noFill/>
                </a:ln>
                <a:solidFill>
                  <a:schemeClr val="bg2"/>
                </a:solidFill>
                <a:effectLst/>
                <a:uLnTx/>
                <a:uFillTx/>
              </a:rPr>
              <a:t>/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www.XXXXX.com/shiti</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www.XXXXX.com/jiaoan</a:t>
            </a:r>
            <a:r>
              <a:rPr kumimoji="0" lang="en-US" altLang="zh-CN" sz="100" b="0" i="0" u="none" strike="noStrike" kern="0" cap="none" spc="0" normalizeH="0" baseline="0" noProof="0" dirty="0" smtClean="0">
                <a:ln>
                  <a:noFill/>
                </a:ln>
                <a:solidFill>
                  <a:schemeClr val="bg2"/>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www.XXXXX.com/ziti</a:t>
            </a:r>
            <a:r>
              <a:rPr kumimoji="0" lang="en-US" altLang="zh-CN" sz="100" b="0" i="0" u="none" strike="noStrike" kern="0" cap="none" spc="0" normalizeH="0" baseline="0" noProof="0" dirty="0" smtClean="0">
                <a:ln>
                  <a:noFill/>
                </a:ln>
                <a:solidFill>
                  <a:schemeClr val="bg2"/>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xmlns="" val="113267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494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84011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9688743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3971293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37326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2838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04671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8/26/2020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70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1189171"/>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1493629"/>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1402351"/>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2</a:t>
            </a:r>
            <a:endParaRPr lang="zh-CN" altLang="en-US" sz="11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637882"/>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0</a:t>
            </a:r>
            <a:endParaRPr lang="zh-CN" altLang="en-US" sz="11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1981155"/>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106662"/>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535473"/>
            <a:ext cx="330428" cy="33042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3767805"/>
            <a:ext cx="546214" cy="54621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565986"/>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3692042"/>
            <a:ext cx="432256" cy="432256"/>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1567248"/>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70016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1452922"/>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10"/>
          <p:cNvSpPr>
            <a:spLocks noEditPoints="1"/>
          </p:cNvSpPr>
          <p:nvPr/>
        </p:nvSpPr>
        <p:spPr bwMode="auto">
          <a:xfrm>
            <a:off x="4119915" y="5605223"/>
            <a:ext cx="310876" cy="312303"/>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00C3D9"/>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35" name="Rectangle 4"/>
          <p:cNvSpPr txBox="1">
            <a:spLocks noChangeArrowheads="1"/>
          </p:cNvSpPr>
          <p:nvPr/>
        </p:nvSpPr>
        <p:spPr bwMode="auto">
          <a:xfrm>
            <a:off x="4479955" y="5617137"/>
            <a:ext cx="3669602" cy="2565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100" b="0" dirty="0">
                <a:solidFill>
                  <a:schemeClr val="tx1">
                    <a:lumMod val="50000"/>
                    <a:lumOff val="50000"/>
                  </a:schemeClr>
                </a:solidFill>
                <a:latin typeface="微软雅黑" pitchFamily="34" charset="-122"/>
                <a:ea typeface="微软雅黑" pitchFamily="34" charset="-122"/>
              </a:rPr>
              <a:t>这里可以输入公司</a:t>
            </a:r>
            <a:r>
              <a:rPr lang="en-US" altLang="zh-CN" sz="2100" b="0" dirty="0">
                <a:solidFill>
                  <a:schemeClr val="tx1">
                    <a:lumMod val="50000"/>
                    <a:lumOff val="50000"/>
                  </a:schemeClr>
                </a:solidFill>
                <a:latin typeface="微软雅黑" pitchFamily="34" charset="-122"/>
                <a:ea typeface="微软雅黑" pitchFamily="34" charset="-122"/>
              </a:rPr>
              <a:t>/</a:t>
            </a:r>
            <a:r>
              <a:rPr lang="zh-CN" altLang="en-US" sz="2100" b="0" dirty="0">
                <a:solidFill>
                  <a:schemeClr val="tx1">
                    <a:lumMod val="50000"/>
                    <a:lumOff val="50000"/>
                  </a:schemeClr>
                </a:solidFill>
                <a:latin typeface="微软雅黑" pitchFamily="34" charset="-122"/>
                <a:ea typeface="微软雅黑" pitchFamily="34" charset="-122"/>
              </a:rPr>
              <a:t>团队名称</a:t>
            </a:r>
          </a:p>
        </p:txBody>
      </p:sp>
      <p:sp>
        <p:nvSpPr>
          <p:cNvPr id="36" name="Rectangle 3"/>
          <p:cNvSpPr txBox="1">
            <a:spLocks noChangeArrowheads="1"/>
          </p:cNvSpPr>
          <p:nvPr/>
        </p:nvSpPr>
        <p:spPr bwMode="auto">
          <a:xfrm>
            <a:off x="1616294" y="4640983"/>
            <a:ext cx="8996438" cy="677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5800" b="1" dirty="0" smtClean="0">
                <a:solidFill>
                  <a:srgbClr val="00C3D9"/>
                </a:solidFill>
                <a:latin typeface="微软雅黑" pitchFamily="34" charset="-122"/>
                <a:ea typeface="微软雅黑" pitchFamily="34" charset="-122"/>
              </a:rPr>
              <a:t>彩色泡泡通用</a:t>
            </a:r>
            <a:r>
              <a:rPr lang="en-US" altLang="zh-CN" sz="5800" b="1" dirty="0" smtClean="0">
                <a:solidFill>
                  <a:srgbClr val="00C3D9"/>
                </a:solidFill>
                <a:latin typeface="微软雅黑" pitchFamily="34" charset="-122"/>
                <a:ea typeface="微软雅黑" pitchFamily="34" charset="-122"/>
              </a:rPr>
              <a:t>PPT</a:t>
            </a:r>
            <a:r>
              <a:rPr lang="zh-CN" altLang="en-US" sz="5800" b="1" dirty="0" smtClean="0">
                <a:solidFill>
                  <a:srgbClr val="00C3D9"/>
                </a:solidFill>
                <a:latin typeface="微软雅黑" pitchFamily="34" charset="-122"/>
                <a:ea typeface="微软雅黑" pitchFamily="34" charset="-122"/>
              </a:rPr>
              <a:t>模板</a:t>
            </a:r>
            <a:endParaRPr lang="zh-CN" altLang="en-US" sz="5800" b="1" dirty="0">
              <a:solidFill>
                <a:srgbClr val="00C3D9"/>
              </a:solidFill>
              <a:latin typeface="微软雅黑" pitchFamily="34" charset="-122"/>
              <a:ea typeface="微软雅黑" pitchFamily="34" charset="-122"/>
            </a:endParaRPr>
          </a:p>
        </p:txBody>
      </p:sp>
      <p:grpSp>
        <p:nvGrpSpPr>
          <p:cNvPr id="7" name="组合 6"/>
          <p:cNvGrpSpPr/>
          <p:nvPr/>
        </p:nvGrpSpPr>
        <p:grpSpPr>
          <a:xfrm>
            <a:off x="2475009" y="6187435"/>
            <a:ext cx="7309443" cy="76200"/>
            <a:chOff x="2475009" y="6173367"/>
            <a:chExt cx="7309443" cy="76200"/>
          </a:xfrm>
        </p:grpSpPr>
        <p:sp>
          <p:nvSpPr>
            <p:cNvPr id="37" name="Rectangle 13"/>
            <p:cNvSpPr/>
            <p:nvPr/>
          </p:nvSpPr>
          <p:spPr>
            <a:xfrm>
              <a:off x="2475009" y="617336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4"/>
            <p:cNvSpPr/>
            <p:nvPr/>
          </p:nvSpPr>
          <p:spPr>
            <a:xfrm>
              <a:off x="8321412" y="617336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5"/>
            <p:cNvSpPr/>
            <p:nvPr/>
          </p:nvSpPr>
          <p:spPr>
            <a:xfrm>
              <a:off x="5401089" y="617336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0" name="Rectangle 16"/>
            <p:cNvSpPr/>
            <p:nvPr/>
          </p:nvSpPr>
          <p:spPr>
            <a:xfrm>
              <a:off x="6864129" y="617336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1" name="Rectangle 17"/>
            <p:cNvSpPr/>
            <p:nvPr/>
          </p:nvSpPr>
          <p:spPr>
            <a:xfrm>
              <a:off x="3938049" y="617336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2" name="椭圆 41"/>
          <p:cNvSpPr/>
          <p:nvPr/>
        </p:nvSpPr>
        <p:spPr>
          <a:xfrm>
            <a:off x="3470884" y="3625099"/>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2966502"/>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2421858"/>
            <a:ext cx="93232" cy="9323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356803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1933284"/>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776698"/>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1693562"/>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3550504"/>
            <a:ext cx="394156" cy="3941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2916636"/>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2633623"/>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3486475"/>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328306063"/>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par>
                          <p:cTn id="125" fill="hold">
                            <p:stCondLst>
                              <p:cond delay="1300"/>
                            </p:stCondLst>
                            <p:childTnLst>
                              <p:par>
                                <p:cTn id="126" presetID="56" presetClass="entr" presetSubtype="0" fill="hold" grpId="0" nodeType="afterEffect">
                                  <p:stCondLst>
                                    <p:cond delay="0"/>
                                  </p:stCondLst>
                                  <p:iterate type="lt">
                                    <p:tmPct val="10000"/>
                                  </p:iterate>
                                  <p:childTnLst>
                                    <p:set>
                                      <p:cBhvr>
                                        <p:cTn id="127" dur="1" fill="hold">
                                          <p:stCondLst>
                                            <p:cond delay="0"/>
                                          </p:stCondLst>
                                        </p:cTn>
                                        <p:tgtEl>
                                          <p:spTgt spid="36"/>
                                        </p:tgtEl>
                                        <p:attrNameLst>
                                          <p:attrName>style.visibility</p:attrName>
                                        </p:attrNameLst>
                                      </p:cBhvr>
                                      <p:to>
                                        <p:strVal val="visible"/>
                                      </p:to>
                                    </p:set>
                                    <p:anim by="(-#ppt_w*2)" calcmode="lin" valueType="num">
                                      <p:cBhvr rctx="PPT">
                                        <p:cTn id="128" dur="500" autoRev="1" fill="hold">
                                          <p:stCondLst>
                                            <p:cond delay="0"/>
                                          </p:stCondLst>
                                        </p:cTn>
                                        <p:tgtEl>
                                          <p:spTgt spid="36"/>
                                        </p:tgtEl>
                                        <p:attrNameLst>
                                          <p:attrName>ppt_w</p:attrName>
                                        </p:attrNameLst>
                                      </p:cBhvr>
                                    </p:anim>
                                    <p:anim by="(#ppt_w*0.50)" calcmode="lin" valueType="num">
                                      <p:cBhvr>
                                        <p:cTn id="129" dur="500" decel="50000" autoRev="1" fill="hold">
                                          <p:stCondLst>
                                            <p:cond delay="0"/>
                                          </p:stCondLst>
                                        </p:cTn>
                                        <p:tgtEl>
                                          <p:spTgt spid="36"/>
                                        </p:tgtEl>
                                        <p:attrNameLst>
                                          <p:attrName>ppt_x</p:attrName>
                                        </p:attrNameLst>
                                      </p:cBhvr>
                                    </p:anim>
                                    <p:anim from="(-#ppt_h/2)" to="(#ppt_y)" calcmode="lin" valueType="num">
                                      <p:cBhvr>
                                        <p:cTn id="130" dur="1000" fill="hold">
                                          <p:stCondLst>
                                            <p:cond delay="0"/>
                                          </p:stCondLst>
                                        </p:cTn>
                                        <p:tgtEl>
                                          <p:spTgt spid="36"/>
                                        </p:tgtEl>
                                        <p:attrNameLst>
                                          <p:attrName>ppt_y</p:attrName>
                                        </p:attrNameLst>
                                      </p:cBhvr>
                                    </p:anim>
                                    <p:animRot by="21600000">
                                      <p:cBhvr>
                                        <p:cTn id="131" dur="1000" fill="hold">
                                          <p:stCondLst>
                                            <p:cond delay="0"/>
                                          </p:stCondLst>
                                        </p:cTn>
                                        <p:tgtEl>
                                          <p:spTgt spid="36"/>
                                        </p:tgtEl>
                                        <p:attrNameLst>
                                          <p:attrName>r</p:attrName>
                                        </p:attrNameLst>
                                      </p:cBhvr>
                                    </p:animRot>
                                  </p:childTnLst>
                                </p:cTn>
                              </p:par>
                            </p:childTnLst>
                          </p:cTn>
                        </p:par>
                        <p:par>
                          <p:cTn id="132" fill="hold">
                            <p:stCondLst>
                              <p:cond delay="3300"/>
                            </p:stCondLst>
                            <p:childTnLst>
                              <p:par>
                                <p:cTn id="133" presetID="2" presetClass="entr" presetSubtype="6" fill="hold" grpId="0" nodeType="afterEffect">
                                  <p:stCondLst>
                                    <p:cond delay="0"/>
                                  </p:stCondLst>
                                  <p:childTnLst>
                                    <p:set>
                                      <p:cBhvr>
                                        <p:cTn id="134" dur="1" fill="hold">
                                          <p:stCondLst>
                                            <p:cond delay="0"/>
                                          </p:stCondLst>
                                        </p:cTn>
                                        <p:tgtEl>
                                          <p:spTgt spid="34"/>
                                        </p:tgtEl>
                                        <p:attrNameLst>
                                          <p:attrName>style.visibility</p:attrName>
                                        </p:attrNameLst>
                                      </p:cBhvr>
                                      <p:to>
                                        <p:strVal val="visible"/>
                                      </p:to>
                                    </p:set>
                                    <p:anim calcmode="lin" valueType="num">
                                      <p:cBhvr additive="base">
                                        <p:cTn id="135" dur="500" fill="hold"/>
                                        <p:tgtEl>
                                          <p:spTgt spid="34"/>
                                        </p:tgtEl>
                                        <p:attrNameLst>
                                          <p:attrName>ppt_x</p:attrName>
                                        </p:attrNameLst>
                                      </p:cBhvr>
                                      <p:tavLst>
                                        <p:tav tm="0">
                                          <p:val>
                                            <p:strVal val="1+#ppt_w/2"/>
                                          </p:val>
                                        </p:tav>
                                        <p:tav tm="100000">
                                          <p:val>
                                            <p:strVal val="#ppt_x"/>
                                          </p:val>
                                        </p:tav>
                                      </p:tavLst>
                                    </p:anim>
                                    <p:anim calcmode="lin" valueType="num">
                                      <p:cBhvr additive="base">
                                        <p:cTn id="136" dur="500" fill="hold"/>
                                        <p:tgtEl>
                                          <p:spTgt spid="34"/>
                                        </p:tgtEl>
                                        <p:attrNameLst>
                                          <p:attrName>ppt_y</p:attrName>
                                        </p:attrNameLst>
                                      </p:cBhvr>
                                      <p:tavLst>
                                        <p:tav tm="0">
                                          <p:val>
                                            <p:strVal val="1+#ppt_h/2"/>
                                          </p:val>
                                        </p:tav>
                                        <p:tav tm="100000">
                                          <p:val>
                                            <p:strVal val="#ppt_y"/>
                                          </p:val>
                                        </p:tav>
                                      </p:tavLst>
                                    </p:anim>
                                  </p:childTnLst>
                                </p:cTn>
                              </p:par>
                            </p:childTnLst>
                          </p:cTn>
                        </p:par>
                        <p:par>
                          <p:cTn id="137" fill="hold">
                            <p:stCondLst>
                              <p:cond delay="3800"/>
                            </p:stCondLst>
                            <p:childTnLst>
                              <p:par>
                                <p:cTn id="138" presetID="22" presetClass="entr" presetSubtype="8" fill="hold" grpId="0" nodeType="afterEffect">
                                  <p:stCondLst>
                                    <p:cond delay="0"/>
                                  </p:stCondLst>
                                  <p:childTnLst>
                                    <p:set>
                                      <p:cBhvr>
                                        <p:cTn id="139" dur="1" fill="hold">
                                          <p:stCondLst>
                                            <p:cond delay="0"/>
                                          </p:stCondLst>
                                        </p:cTn>
                                        <p:tgtEl>
                                          <p:spTgt spid="35"/>
                                        </p:tgtEl>
                                        <p:attrNameLst>
                                          <p:attrName>style.visibility</p:attrName>
                                        </p:attrNameLst>
                                      </p:cBhvr>
                                      <p:to>
                                        <p:strVal val="visible"/>
                                      </p:to>
                                    </p:set>
                                    <p:animEffect transition="in" filter="wipe(left)">
                                      <p:cBhvr>
                                        <p:cTn id="140" dur="500"/>
                                        <p:tgtEl>
                                          <p:spTgt spid="35"/>
                                        </p:tgtEl>
                                      </p:cBhvr>
                                    </p:animEffect>
                                  </p:childTnLst>
                                </p:cTn>
                              </p:par>
                              <p:par>
                                <p:cTn id="141" presetID="22" presetClass="entr" presetSubtype="8" fill="hold" nodeType="withEffect">
                                  <p:stCondLst>
                                    <p:cond delay="250"/>
                                  </p:stCondLst>
                                  <p:childTnLst>
                                    <p:set>
                                      <p:cBhvr>
                                        <p:cTn id="142" dur="1" fill="hold">
                                          <p:stCondLst>
                                            <p:cond delay="0"/>
                                          </p:stCondLst>
                                        </p:cTn>
                                        <p:tgtEl>
                                          <p:spTgt spid="7"/>
                                        </p:tgtEl>
                                        <p:attrNameLst>
                                          <p:attrName>style.visibility</p:attrName>
                                        </p:attrNameLst>
                                      </p:cBhvr>
                                      <p:to>
                                        <p:strVal val="visible"/>
                                      </p:to>
                                    </p:set>
                                    <p:animEffect transition="in" filter="wipe(left)">
                                      <p:cBhvr>
                                        <p:cTn id="14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34" grpId="0" animBg="1"/>
      <p:bldP spid="35" grpId="0"/>
      <p:bldP spid="36" grpId="0" autoUpdateAnimBg="0"/>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000" b="1" i="0" u="none" strike="noStrike" kern="0" cap="none" spc="0" normalizeH="0" baseline="0" noProof="0" dirty="0">
                <a:ln>
                  <a:noFill/>
                </a:ln>
                <a:solidFill>
                  <a:srgbClr val="00C3D9"/>
                </a:solidFill>
                <a:effectLst/>
                <a:uLnTx/>
                <a:uFillTx/>
                <a:latin typeface="微软雅黑" pitchFamily="34" charset="-122"/>
                <a:ea typeface="微软雅黑" pitchFamily="34" charset="-122"/>
                <a:sym typeface="方正兰亭黑_GBK" pitchFamily="2" charset="-122"/>
              </a:rPr>
              <a:t>前言</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b="0" dirty="0">
                <a:solidFill>
                  <a:srgbClr val="00C3D9"/>
                </a:solidFill>
                <a:latin typeface="微软雅黑" pitchFamily="34" charset="-122"/>
                <a:ea typeface="微软雅黑" pitchFamily="34" charset="-122"/>
                <a:sym typeface="Impact" pitchFamily="34" charset="0"/>
              </a:rPr>
              <a:t>Introduction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2018</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2019</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xmlns="" val="1913030145"/>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46343" y="4209653"/>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加入你的标题</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9" name="矩形 8"/>
          <p:cNvSpPr/>
          <p:nvPr/>
        </p:nvSpPr>
        <p:spPr>
          <a:xfrm>
            <a:off x="7472854" y="4209653"/>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Header Topic Here</a:t>
            </a:r>
            <a:endPar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endParaRPr>
          </a:p>
        </p:txBody>
      </p:sp>
      <p:sp>
        <p:nvSpPr>
          <p:cNvPr id="10" name="矩形 9"/>
          <p:cNvSpPr/>
          <p:nvPr/>
        </p:nvSpPr>
        <p:spPr>
          <a:xfrm>
            <a:off x="3446343"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11" name="矩形 10"/>
          <p:cNvSpPr/>
          <p:nvPr/>
        </p:nvSpPr>
        <p:spPr>
          <a:xfrm>
            <a:off x="7472854"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grpSp>
        <p:nvGrpSpPr>
          <p:cNvPr id="14" name="组合 13"/>
          <p:cNvGrpSpPr/>
          <p:nvPr/>
        </p:nvGrpSpPr>
        <p:grpSpPr>
          <a:xfrm>
            <a:off x="2276105" y="4209653"/>
            <a:ext cx="1201290" cy="755738"/>
            <a:chOff x="6419118" y="1211527"/>
            <a:chExt cx="1201290" cy="755738"/>
          </a:xfrm>
        </p:grpSpPr>
        <p:sp>
          <p:nvSpPr>
            <p:cNvPr id="15"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C3D9"/>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TextBox 15"/>
            <p:cNvSpPr txBox="1"/>
            <p:nvPr/>
          </p:nvSpPr>
          <p:spPr>
            <a:xfrm>
              <a:off x="6419118"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17" name="组合 16"/>
          <p:cNvGrpSpPr/>
          <p:nvPr/>
        </p:nvGrpSpPr>
        <p:grpSpPr>
          <a:xfrm>
            <a:off x="6292485" y="4209653"/>
            <a:ext cx="1201290" cy="755738"/>
            <a:chOff x="6432565" y="1211527"/>
            <a:chExt cx="1201290" cy="755738"/>
          </a:xfrm>
        </p:grpSpPr>
        <p:sp>
          <p:nvSpPr>
            <p:cNvPr id="18" name="任意多边形 83"/>
            <p:cNvSpPr/>
            <p:nvPr/>
          </p:nvSpPr>
          <p:spPr bwMode="auto">
            <a:xfrm rot="16377237">
              <a:off x="6668380"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DE6E0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 name="TextBox 18"/>
            <p:cNvSpPr txBox="1"/>
            <p:nvPr/>
          </p:nvSpPr>
          <p:spPr>
            <a:xfrm>
              <a:off x="6432565"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20" name="组合 19"/>
          <p:cNvGrpSpPr/>
          <p:nvPr/>
        </p:nvGrpSpPr>
        <p:grpSpPr>
          <a:xfrm>
            <a:off x="2262658" y="5344411"/>
            <a:ext cx="1201290" cy="755738"/>
            <a:chOff x="6405671" y="1211527"/>
            <a:chExt cx="1201290" cy="755738"/>
          </a:xfrm>
        </p:grpSpPr>
        <p:sp>
          <p:nvSpPr>
            <p:cNvPr id="2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E94E6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2" name="TextBox 21"/>
            <p:cNvSpPr txBox="1"/>
            <p:nvPr/>
          </p:nvSpPr>
          <p:spPr>
            <a:xfrm>
              <a:off x="6405671"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23" name="组合 22"/>
          <p:cNvGrpSpPr/>
          <p:nvPr/>
        </p:nvGrpSpPr>
        <p:grpSpPr>
          <a:xfrm>
            <a:off x="6292485" y="5344411"/>
            <a:ext cx="1201290" cy="755738"/>
            <a:chOff x="6419118" y="1211527"/>
            <a:chExt cx="1201290" cy="755738"/>
          </a:xfrm>
        </p:grpSpPr>
        <p:sp>
          <p:nvSpPr>
            <p:cNvPr id="2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28985"/>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5" name="TextBox 24"/>
            <p:cNvSpPr txBox="1"/>
            <p:nvPr/>
          </p:nvSpPr>
          <p:spPr>
            <a:xfrm>
              <a:off x="6419118" y="1266699"/>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
        <p:nvSpPr>
          <p:cNvPr id="26" name="椭圆 25"/>
          <p:cNvSpPr/>
          <p:nvPr/>
        </p:nvSpPr>
        <p:spPr>
          <a:xfrm>
            <a:off x="4128357" y="1452338"/>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599970" y="2158491"/>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9" name="椭圆 28"/>
          <p:cNvSpPr/>
          <p:nvPr/>
        </p:nvSpPr>
        <p:spPr>
          <a:xfrm>
            <a:off x="5396995" y="639694"/>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1" name="椭圆 30"/>
          <p:cNvSpPr/>
          <p:nvPr/>
        </p:nvSpPr>
        <p:spPr>
          <a:xfrm>
            <a:off x="6768897" y="1445487"/>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2" name="椭圆 31"/>
          <p:cNvSpPr/>
          <p:nvPr/>
        </p:nvSpPr>
        <p:spPr>
          <a:xfrm>
            <a:off x="7327761" y="694250"/>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32767" y="869852"/>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3407466" y="2003509"/>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flipH="1">
            <a:off x="3196309" y="889501"/>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flipH="1">
            <a:off x="2668789" y="1642258"/>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flipH="1">
            <a:off x="3662494" y="3216044"/>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flipH="1">
            <a:off x="2914883" y="2797163"/>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8495149" y="2157373"/>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8424560" y="1010049"/>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9089688" y="1926913"/>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8051468" y="3196334"/>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9068650" y="2893868"/>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909764" y="2383516"/>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0" name="椭圆 29"/>
          <p:cNvSpPr/>
          <p:nvPr/>
        </p:nvSpPr>
        <p:spPr>
          <a:xfrm>
            <a:off x="4948290" y="1137786"/>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latin typeface="微软雅黑" panose="020B0503020204020204" pitchFamily="34" charset="-122"/>
                <a:ea typeface="微软雅黑" panose="020B0503020204020204" pitchFamily="34" charset="-122"/>
              </a:rPr>
              <a:t>目录</a:t>
            </a:r>
            <a:endParaRPr lang="zh-CN" altLang="en-US" sz="5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284949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14:presetBounceEnd="58333">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14:bounceEnd="58333">
                                          <p:cBhvr additive="base">
                                            <p:cTn id="103" dur="750" fill="hold"/>
                                            <p:tgtEl>
                                              <p:spTgt spid="8"/>
                                            </p:tgtEl>
                                            <p:attrNameLst>
                                              <p:attrName>ppt_x</p:attrName>
                                            </p:attrNameLst>
                                          </p:cBhvr>
                                          <p:tavLst>
                                            <p:tav tm="0">
                                              <p:val>
                                                <p:strVal val="1+#ppt_w/2"/>
                                              </p:val>
                                            </p:tav>
                                            <p:tav tm="100000">
                                              <p:val>
                                                <p:strVal val="#ppt_x"/>
                                              </p:val>
                                            </p:tav>
                                          </p:tavLst>
                                        </p:anim>
                                        <p:anim calcmode="lin" valueType="num" p14:bounceEnd="58333">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14:presetBounceEnd="58333">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14:bounceEnd="58333">
                                          <p:cBhvr additive="base">
                                            <p:cTn id="112" dur="750" fill="hold"/>
                                            <p:tgtEl>
                                              <p:spTgt spid="9"/>
                                            </p:tgtEl>
                                            <p:attrNameLst>
                                              <p:attrName>ppt_x</p:attrName>
                                            </p:attrNameLst>
                                          </p:cBhvr>
                                          <p:tavLst>
                                            <p:tav tm="0">
                                              <p:val>
                                                <p:strVal val="1+#ppt_w/2"/>
                                              </p:val>
                                            </p:tav>
                                            <p:tav tm="100000">
                                              <p:val>
                                                <p:strVal val="#ppt_x"/>
                                              </p:val>
                                            </p:tav>
                                          </p:tavLst>
                                        </p:anim>
                                        <p:anim calcmode="lin" valueType="num" p14:bounceEnd="58333">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14:presetBounceEnd="58333">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14:bounceEnd="58333">
                                          <p:cBhvr additive="base">
                                            <p:cTn id="121" dur="750" fill="hold"/>
                                            <p:tgtEl>
                                              <p:spTgt spid="10"/>
                                            </p:tgtEl>
                                            <p:attrNameLst>
                                              <p:attrName>ppt_x</p:attrName>
                                            </p:attrNameLst>
                                          </p:cBhvr>
                                          <p:tavLst>
                                            <p:tav tm="0">
                                              <p:val>
                                                <p:strVal val="1+#ppt_w/2"/>
                                              </p:val>
                                            </p:tav>
                                            <p:tav tm="100000">
                                              <p:val>
                                                <p:strVal val="#ppt_x"/>
                                              </p:val>
                                            </p:tav>
                                          </p:tavLst>
                                        </p:anim>
                                        <p:anim calcmode="lin" valueType="num" p14:bounceEnd="58333">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14:presetBounceEnd="58333">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14:bounceEnd="58333">
                                          <p:cBhvr additive="base">
                                            <p:cTn id="130" dur="750" fill="hold"/>
                                            <p:tgtEl>
                                              <p:spTgt spid="11"/>
                                            </p:tgtEl>
                                            <p:attrNameLst>
                                              <p:attrName>ppt_x</p:attrName>
                                            </p:attrNameLst>
                                          </p:cBhvr>
                                          <p:tavLst>
                                            <p:tav tm="0">
                                              <p:val>
                                                <p:strVal val="1+#ppt_w/2"/>
                                              </p:val>
                                            </p:tav>
                                            <p:tav tm="100000">
                                              <p:val>
                                                <p:strVal val="#ppt_x"/>
                                              </p:val>
                                            </p:tav>
                                          </p:tavLst>
                                        </p:anim>
                                        <p:anim calcmode="lin" valueType="num" p14:bounceEnd="58333">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cBhvr additive="base">
                                            <p:cTn id="103" dur="750" fill="hold"/>
                                            <p:tgtEl>
                                              <p:spTgt spid="8"/>
                                            </p:tgtEl>
                                            <p:attrNameLst>
                                              <p:attrName>ppt_x</p:attrName>
                                            </p:attrNameLst>
                                          </p:cBhvr>
                                          <p:tavLst>
                                            <p:tav tm="0">
                                              <p:val>
                                                <p:strVal val="1+#ppt_w/2"/>
                                              </p:val>
                                            </p:tav>
                                            <p:tav tm="100000">
                                              <p:val>
                                                <p:strVal val="#ppt_x"/>
                                              </p:val>
                                            </p:tav>
                                          </p:tavLst>
                                        </p:anim>
                                        <p:anim calcmode="lin" valueType="num">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cBhvr additive="base">
                                            <p:cTn id="112" dur="750" fill="hold"/>
                                            <p:tgtEl>
                                              <p:spTgt spid="9"/>
                                            </p:tgtEl>
                                            <p:attrNameLst>
                                              <p:attrName>ppt_x</p:attrName>
                                            </p:attrNameLst>
                                          </p:cBhvr>
                                          <p:tavLst>
                                            <p:tav tm="0">
                                              <p:val>
                                                <p:strVal val="1+#ppt_w/2"/>
                                              </p:val>
                                            </p:tav>
                                            <p:tav tm="100000">
                                              <p:val>
                                                <p:strVal val="#ppt_x"/>
                                              </p:val>
                                            </p:tav>
                                          </p:tavLst>
                                        </p:anim>
                                        <p:anim calcmode="lin" valueType="num">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750" fill="hold"/>
                                            <p:tgtEl>
                                              <p:spTgt spid="10"/>
                                            </p:tgtEl>
                                            <p:attrNameLst>
                                              <p:attrName>ppt_x</p:attrName>
                                            </p:attrNameLst>
                                          </p:cBhvr>
                                          <p:tavLst>
                                            <p:tav tm="0">
                                              <p:val>
                                                <p:strVal val="1+#ppt_w/2"/>
                                              </p:val>
                                            </p:tav>
                                            <p:tav tm="100000">
                                              <p:val>
                                                <p:strVal val="#ppt_x"/>
                                              </p:val>
                                            </p:tav>
                                          </p:tavLst>
                                        </p:anim>
                                        <p:anim calcmode="lin" valueType="num">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750" fill="hold"/>
                                            <p:tgtEl>
                                              <p:spTgt spid="11"/>
                                            </p:tgtEl>
                                            <p:attrNameLst>
                                              <p:attrName>ppt_x</p:attrName>
                                            </p:attrNameLst>
                                          </p:cBhvr>
                                          <p:tavLst>
                                            <p:tav tm="0">
                                              <p:val>
                                                <p:strVal val="1+#ppt_w/2"/>
                                              </p:val>
                                            </p:tav>
                                            <p:tav tm="100000">
                                              <p:val>
                                                <p:strVal val="#ppt_x"/>
                                              </p:val>
                                            </p:tav>
                                          </p:tavLst>
                                        </p:anim>
                                        <p:anim calcmode="lin" valueType="num">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A</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smtClean="0">
                <a:solidFill>
                  <a:srgbClr val="00C3D9"/>
                </a:solidFill>
                <a:latin typeface="微软雅黑" pitchFamily="34" charset="-122"/>
                <a:ea typeface="微软雅黑" pitchFamily="34" charset="-122"/>
              </a:rPr>
              <a:t>加入你的标题</a:t>
            </a:r>
            <a:endParaRPr lang="zh-CN" altLang="en-US" sz="6000" b="1" dirty="0">
              <a:solidFill>
                <a:srgbClr val="00C3D9"/>
              </a:solidFill>
              <a:latin typeface="微软雅黑" pitchFamily="34" charset="-122"/>
              <a:ea typeface="微软雅黑" pitchFamily="34" charset="-122"/>
            </a:endParaRPr>
          </a:p>
        </p:txBody>
      </p:sp>
    </p:spTree>
    <p:extLst>
      <p:ext uri="{BB962C8B-B14F-4D97-AF65-F5344CB8AC3E}">
        <p14:creationId xmlns:p14="http://schemas.microsoft.com/office/powerpoint/2010/main" xmlns="" val="9982197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6" name="Group 10"/>
          <p:cNvGrpSpPr/>
          <p:nvPr/>
        </p:nvGrpSpPr>
        <p:grpSpPr>
          <a:xfrm>
            <a:off x="6505727" y="3539556"/>
            <a:ext cx="775903" cy="776184"/>
            <a:chOff x="6253939" y="2516220"/>
            <a:chExt cx="831273" cy="831273"/>
          </a:xfrm>
        </p:grpSpPr>
        <p:sp>
          <p:nvSpPr>
            <p:cNvPr id="27" name="Oval 11"/>
            <p:cNvSpPr/>
            <p:nvPr/>
          </p:nvSpPr>
          <p:spPr>
            <a:xfrm>
              <a:off x="6253939" y="2516220"/>
              <a:ext cx="831273" cy="83127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29" name="Group 13"/>
          <p:cNvGrpSpPr/>
          <p:nvPr/>
        </p:nvGrpSpPr>
        <p:grpSpPr>
          <a:xfrm>
            <a:off x="6505727" y="4445983"/>
            <a:ext cx="775903" cy="776184"/>
            <a:chOff x="5716910" y="3464598"/>
            <a:chExt cx="831273" cy="831273"/>
          </a:xfrm>
        </p:grpSpPr>
        <p:sp>
          <p:nvSpPr>
            <p:cNvPr id="30" name="Oval 14"/>
            <p:cNvSpPr/>
            <p:nvPr/>
          </p:nvSpPr>
          <p:spPr>
            <a:xfrm>
              <a:off x="5716910" y="3464598"/>
              <a:ext cx="831273" cy="83127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grpSp>
          <p:nvGrpSpPr>
            <p:cNvPr id="31"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35" name="Group 19"/>
          <p:cNvGrpSpPr/>
          <p:nvPr/>
        </p:nvGrpSpPr>
        <p:grpSpPr>
          <a:xfrm>
            <a:off x="6505727" y="2634559"/>
            <a:ext cx="775903" cy="776184"/>
            <a:chOff x="6678551" y="1578185"/>
            <a:chExt cx="831273" cy="831273"/>
          </a:xfrm>
        </p:grpSpPr>
        <p:sp>
          <p:nvSpPr>
            <p:cNvPr id="36" name="Oval 20"/>
            <p:cNvSpPr/>
            <p:nvPr/>
          </p:nvSpPr>
          <p:spPr>
            <a:xfrm>
              <a:off x="6678551" y="1578185"/>
              <a:ext cx="831273" cy="831273"/>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7217501" y="2595060"/>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39" name="Rectangle 24"/>
          <p:cNvSpPr/>
          <p:nvPr/>
        </p:nvSpPr>
        <p:spPr>
          <a:xfrm>
            <a:off x="7217501" y="2879321"/>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7217501" y="3505741"/>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1" name="Rectangle 24"/>
          <p:cNvSpPr/>
          <p:nvPr/>
        </p:nvSpPr>
        <p:spPr>
          <a:xfrm>
            <a:off x="7217501" y="3751892"/>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7217501" y="4377148"/>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3" name="Rectangle 24"/>
          <p:cNvSpPr/>
          <p:nvPr/>
        </p:nvSpPr>
        <p:spPr>
          <a:xfrm>
            <a:off x="7217501" y="4661407"/>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466091" y="2603473"/>
            <a:ext cx="4322975" cy="2673910"/>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p>
        </p:txBody>
      </p:sp>
    </p:spTree>
    <p:extLst>
      <p:ext uri="{BB962C8B-B14F-4D97-AF65-F5344CB8AC3E}">
        <p14:creationId xmlns:p14="http://schemas.microsoft.com/office/powerpoint/2010/main" xmlns="" val="3091143703"/>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left)">
                                      <p:cBhvr>
                                        <p:cTn id="36" dur="500"/>
                                        <p:tgtEl>
                                          <p:spTgt spid="3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500"/>
                                        <p:tgtEl>
                                          <p:spTgt spid="4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500"/>
                                        <p:tgtEl>
                                          <p:spTgt spid="4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9" name="Oval 16"/>
          <p:cNvSpPr/>
          <p:nvPr/>
        </p:nvSpPr>
        <p:spPr>
          <a:xfrm>
            <a:off x="1409700"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0" name="Oval 17"/>
          <p:cNvSpPr/>
          <p:nvPr/>
        </p:nvSpPr>
        <p:spPr>
          <a:xfrm>
            <a:off x="4132263"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1" name="Oval 18"/>
          <p:cNvSpPr/>
          <p:nvPr/>
        </p:nvSpPr>
        <p:spPr>
          <a:xfrm>
            <a:off x="6854825"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2" name="Oval 19"/>
          <p:cNvSpPr/>
          <p:nvPr/>
        </p:nvSpPr>
        <p:spPr>
          <a:xfrm>
            <a:off x="9577388"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3" name="Arc 20"/>
          <p:cNvSpPr/>
          <p:nvPr/>
        </p:nvSpPr>
        <p:spPr>
          <a:xfrm>
            <a:off x="1222375" y="2371537"/>
            <a:ext cx="1546225" cy="1546225"/>
          </a:xfrm>
          <a:prstGeom prst="arc">
            <a:avLst>
              <a:gd name="adj1" fmla="val 20172577"/>
              <a:gd name="adj2" fmla="val 16297434"/>
            </a:avLst>
          </a:prstGeom>
          <a:ln w="76200">
            <a:solidFill>
              <a:srgbClr val="00C3D9"/>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4" name="Arc 21"/>
          <p:cNvSpPr/>
          <p:nvPr/>
        </p:nvSpPr>
        <p:spPr>
          <a:xfrm>
            <a:off x="3941763" y="2368362"/>
            <a:ext cx="1544637" cy="1546225"/>
          </a:xfrm>
          <a:prstGeom prst="arc">
            <a:avLst>
              <a:gd name="adj1" fmla="val 17379292"/>
              <a:gd name="adj2" fmla="val 8825709"/>
            </a:avLst>
          </a:prstGeom>
          <a:ln w="76200">
            <a:solidFill>
              <a:srgbClr val="DE6E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5" name="Arc 22"/>
          <p:cNvSpPr/>
          <p:nvPr/>
        </p:nvSpPr>
        <p:spPr>
          <a:xfrm>
            <a:off x="6661150" y="2368362"/>
            <a:ext cx="1544638" cy="1546225"/>
          </a:xfrm>
          <a:prstGeom prst="arc">
            <a:avLst>
              <a:gd name="adj1" fmla="val 14283035"/>
              <a:gd name="adj2" fmla="val 8268073"/>
            </a:avLst>
          </a:prstGeom>
          <a:ln w="762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6" name="Arc 23"/>
          <p:cNvSpPr/>
          <p:nvPr/>
        </p:nvSpPr>
        <p:spPr>
          <a:xfrm>
            <a:off x="9390063" y="2368362"/>
            <a:ext cx="1546225" cy="1546225"/>
          </a:xfrm>
          <a:prstGeom prst="arc">
            <a:avLst>
              <a:gd name="adj1" fmla="val 17026676"/>
              <a:gd name="adj2" fmla="val 13044588"/>
            </a:avLst>
          </a:prstGeom>
          <a:ln w="762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7" name="TextBox 36"/>
          <p:cNvSpPr txBox="1"/>
          <p:nvPr/>
        </p:nvSpPr>
        <p:spPr>
          <a:xfrm>
            <a:off x="1660525" y="291287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8" name="TextBox 37"/>
          <p:cNvSpPr txBox="1"/>
          <p:nvPr/>
        </p:nvSpPr>
        <p:spPr>
          <a:xfrm>
            <a:off x="4379913" y="291287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9" name="TextBox 38"/>
          <p:cNvSpPr txBox="1"/>
          <p:nvPr/>
        </p:nvSpPr>
        <p:spPr>
          <a:xfrm>
            <a:off x="7099300" y="291446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40" name="TextBox 39"/>
          <p:cNvSpPr txBox="1"/>
          <p:nvPr/>
        </p:nvSpPr>
        <p:spPr>
          <a:xfrm>
            <a:off x="9828213" y="291287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41" name="TextBox 40"/>
          <p:cNvSpPr txBox="1"/>
          <p:nvPr/>
        </p:nvSpPr>
        <p:spPr>
          <a:xfrm>
            <a:off x="1295308" y="414795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42" name="TextBox 41"/>
          <p:cNvSpPr txBox="1"/>
          <p:nvPr/>
        </p:nvSpPr>
        <p:spPr>
          <a:xfrm>
            <a:off x="4041600"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3" name="TextBox 42"/>
          <p:cNvSpPr txBox="1"/>
          <p:nvPr/>
        </p:nvSpPr>
        <p:spPr>
          <a:xfrm>
            <a:off x="6723995"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4" name="TextBox 43"/>
          <p:cNvSpPr txBox="1"/>
          <p:nvPr/>
        </p:nvSpPr>
        <p:spPr>
          <a:xfrm>
            <a:off x="9470619" y="4141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6" name="矩形 45"/>
          <p:cNvSpPr/>
          <p:nvPr/>
        </p:nvSpPr>
        <p:spPr>
          <a:xfrm flipV="1">
            <a:off x="2137" y="489970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7" name="TextBox 504"/>
          <p:cNvSpPr txBox="1"/>
          <p:nvPr/>
        </p:nvSpPr>
        <p:spPr>
          <a:xfrm>
            <a:off x="2068933" y="514256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xmlns="" val="3221229841"/>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1" presetClass="entr" presetSubtype="1"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2000"/>
                                        <p:tgtEl>
                                          <p:spTgt spid="29"/>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heel(1)">
                                      <p:cBhvr>
                                        <p:cTn id="17" dur="2000"/>
                                        <p:tgtEl>
                                          <p:spTgt spid="30"/>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heel(1)">
                                      <p:cBhvr>
                                        <p:cTn id="20" dur="2000"/>
                                        <p:tgtEl>
                                          <p:spTgt spid="31"/>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heel(1)">
                                      <p:cBhvr>
                                        <p:cTn id="23" dur="2000"/>
                                        <p:tgtEl>
                                          <p:spTgt spid="32"/>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heel(1)">
                                      <p:cBhvr>
                                        <p:cTn id="26" dur="2000"/>
                                        <p:tgtEl>
                                          <p:spTgt spid="33"/>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heel(1)">
                                      <p:cBhvr>
                                        <p:cTn id="29" dur="2000"/>
                                        <p:tgtEl>
                                          <p:spTgt spid="34"/>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heel(1)">
                                      <p:cBhvr>
                                        <p:cTn id="32" dur="2000"/>
                                        <p:tgtEl>
                                          <p:spTgt spid="35"/>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heel(1)">
                                      <p:cBhvr>
                                        <p:cTn id="35" dur="2000"/>
                                        <p:tgtEl>
                                          <p:spTgt spid="3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heel(1)">
                                      <p:cBhvr>
                                        <p:cTn id="38" dur="2000"/>
                                        <p:tgtEl>
                                          <p:spTgt spid="37"/>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heel(1)">
                                      <p:cBhvr>
                                        <p:cTn id="41" dur="2000"/>
                                        <p:tgtEl>
                                          <p:spTgt spid="38"/>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heel(1)">
                                      <p:cBhvr>
                                        <p:cTn id="44" dur="2000"/>
                                        <p:tgtEl>
                                          <p:spTgt spid="39"/>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heel(1)">
                                      <p:cBhvr>
                                        <p:cTn id="47" dur="2000"/>
                                        <p:tgtEl>
                                          <p:spTgt spid="40"/>
                                        </p:tgtEl>
                                      </p:cBhvr>
                                    </p:animEffect>
                                  </p:childTnLst>
                                </p:cTn>
                              </p:par>
                              <p:par>
                                <p:cTn id="48" presetID="21" presetClass="entr" presetSubtype="1"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heel(1)">
                                      <p:cBhvr>
                                        <p:cTn id="50" dur="2000"/>
                                        <p:tgtEl>
                                          <p:spTgt spid="4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heel(1)">
                                      <p:cBhvr>
                                        <p:cTn id="53" dur="2000"/>
                                        <p:tgtEl>
                                          <p:spTgt spid="4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wheel(1)">
                                      <p:cBhvr>
                                        <p:cTn id="56" dur="2000"/>
                                        <p:tgtEl>
                                          <p:spTgt spid="4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heel(1)">
                                      <p:cBhvr>
                                        <p:cTn id="59" dur="2000"/>
                                        <p:tgtEl>
                                          <p:spTgt spid="44"/>
                                        </p:tgtEl>
                                      </p:cBhvr>
                                    </p:animEffect>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wipe(left)">
                                      <p:cBhvr>
                                        <p:cTn id="63" dur="500"/>
                                        <p:tgtEl>
                                          <p:spTgt spid="46"/>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fade">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P spid="46" grpId="0" animBg="1"/>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86" name="Oval 6"/>
          <p:cNvSpPr/>
          <p:nvPr/>
        </p:nvSpPr>
        <p:spPr>
          <a:xfrm>
            <a:off x="1309407" y="2923333"/>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7" name="Rectangle 8"/>
          <p:cNvSpPr/>
          <p:nvPr/>
        </p:nvSpPr>
        <p:spPr>
          <a:xfrm>
            <a:off x="2085695" y="2801282"/>
            <a:ext cx="2551112" cy="830997"/>
          </a:xfrm>
          <a:prstGeom prst="rect">
            <a:avLst/>
          </a:prstGeom>
        </p:spPr>
        <p:txBody>
          <a:bodyPr wrap="square">
            <a:spAutoFit/>
          </a:bodyPr>
          <a:lstStyle/>
          <a:p>
            <a:pPr eaLnBrk="1" hangingPunct="1"/>
            <a:r>
              <a:rPr lang="zh-CN" altLang="en-US" sz="1600" b="1" dirty="0" smtClean="0">
                <a:solidFill>
                  <a:schemeClr val="bg1">
                    <a:lumMod val="50000"/>
                  </a:schemeClr>
                </a:solidFill>
                <a:latin typeface="Open Sans" pitchFamily="34" charset="0"/>
                <a:cs typeface="Calibri" pitchFamily="34" charset="0"/>
              </a:rPr>
              <a:t>点击加入标题</a:t>
            </a:r>
            <a:endParaRPr lang="en-US" altLang="zh-CN" sz="1600" b="1" dirty="0">
              <a:solidFill>
                <a:schemeClr val="bg1">
                  <a:lumMod val="50000"/>
                </a:schemeClr>
              </a:solidFill>
              <a:latin typeface="Open Sans" pitchFamily="34" charset="0"/>
              <a:cs typeface="Calibri" pitchFamily="34" charset="0"/>
            </a:endParaRPr>
          </a:p>
          <a:p>
            <a:r>
              <a:rPr lang="zh-CN" altLang="en-US" sz="1600" dirty="0">
                <a:solidFill>
                  <a:schemeClr val="bg1">
                    <a:lumMod val="50000"/>
                  </a:schemeClr>
                </a:solidFill>
                <a:latin typeface="Open Sans" pitchFamily="34" charset="0"/>
                <a:cs typeface="Calibri" pitchFamily="34" charset="0"/>
              </a:rPr>
              <a:t>加入文字描述文案</a:t>
            </a:r>
            <a:r>
              <a:rPr lang="zh-CN" altLang="en-US" sz="1600" dirty="0" smtClean="0">
                <a:solidFill>
                  <a:schemeClr val="bg1">
                    <a:lumMod val="50000"/>
                  </a:schemeClr>
                </a:solidFill>
                <a:latin typeface="Open Sans" pitchFamily="34" charset="0"/>
                <a:cs typeface="Calibri" pitchFamily="34" charset="0"/>
              </a:rPr>
              <a:t>描述，</a:t>
            </a:r>
            <a:endParaRPr lang="en-US" altLang="zh-CN" sz="1600" dirty="0" smtClean="0">
              <a:solidFill>
                <a:schemeClr val="bg1">
                  <a:lumMod val="50000"/>
                </a:schemeClr>
              </a:solidFill>
              <a:latin typeface="Open Sans" pitchFamily="34" charset="0"/>
              <a:cs typeface="Calibri" pitchFamily="34" charset="0"/>
            </a:endParaRPr>
          </a:p>
          <a:p>
            <a:r>
              <a:rPr lang="zh-CN" altLang="en-US" sz="1600" dirty="0" smtClean="0">
                <a:solidFill>
                  <a:schemeClr val="bg1">
                    <a:lumMod val="50000"/>
                  </a:schemeClr>
                </a:solidFill>
                <a:latin typeface="Open Sans" pitchFamily="34" charset="0"/>
                <a:cs typeface="Calibri" pitchFamily="34" charset="0"/>
              </a:rPr>
              <a:t>文字</a:t>
            </a:r>
            <a:r>
              <a:rPr lang="zh-CN" altLang="en-US" sz="1600" dirty="0">
                <a:solidFill>
                  <a:schemeClr val="bg1">
                    <a:lumMod val="50000"/>
                  </a:schemeClr>
                </a:solidFill>
                <a:latin typeface="Open Sans" pitchFamily="34" charset="0"/>
                <a:cs typeface="Calibri" pitchFamily="34" charset="0"/>
              </a:rPr>
              <a:t>描述文案</a:t>
            </a:r>
            <a:r>
              <a:rPr lang="zh-CN" altLang="en-US" sz="1600" dirty="0" smtClean="0">
                <a:solidFill>
                  <a:schemeClr val="bg1">
                    <a:lumMod val="50000"/>
                  </a:schemeClr>
                </a:solidFill>
                <a:latin typeface="Open Sans" pitchFamily="34" charset="0"/>
                <a:cs typeface="Calibri" pitchFamily="34" charset="0"/>
              </a:rPr>
              <a:t>描述表达。</a:t>
            </a:r>
            <a:endParaRPr lang="en-US" altLang="zh-CN" sz="1600" dirty="0">
              <a:solidFill>
                <a:schemeClr val="bg1">
                  <a:lumMod val="50000"/>
                </a:schemeClr>
              </a:solidFill>
            </a:endParaRPr>
          </a:p>
        </p:txBody>
      </p:sp>
      <p:sp>
        <p:nvSpPr>
          <p:cNvPr id="88" name="Oval 9"/>
          <p:cNvSpPr/>
          <p:nvPr/>
        </p:nvSpPr>
        <p:spPr>
          <a:xfrm>
            <a:off x="1295120" y="4304458"/>
            <a:ext cx="571500" cy="57150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9" name="Rectangle 10"/>
          <p:cNvSpPr/>
          <p:nvPr/>
        </p:nvSpPr>
        <p:spPr>
          <a:xfrm>
            <a:off x="2071407"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0" name="Oval 12"/>
          <p:cNvSpPr/>
          <p:nvPr/>
        </p:nvSpPr>
        <p:spPr>
          <a:xfrm>
            <a:off x="4651095" y="2923333"/>
            <a:ext cx="571500" cy="57150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1" name="Rectangle 13"/>
          <p:cNvSpPr/>
          <p:nvPr/>
        </p:nvSpPr>
        <p:spPr>
          <a:xfrm>
            <a:off x="5427382"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2" name="Oval 14"/>
          <p:cNvSpPr/>
          <p:nvPr/>
        </p:nvSpPr>
        <p:spPr>
          <a:xfrm>
            <a:off x="4636807" y="4304458"/>
            <a:ext cx="571500" cy="57150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93" name="Rectangle 15"/>
          <p:cNvSpPr/>
          <p:nvPr/>
        </p:nvSpPr>
        <p:spPr>
          <a:xfrm>
            <a:off x="5413095"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4" name="Oval 16"/>
          <p:cNvSpPr/>
          <p:nvPr/>
        </p:nvSpPr>
        <p:spPr>
          <a:xfrm>
            <a:off x="8005482" y="2923333"/>
            <a:ext cx="571500" cy="571500"/>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5" name="Rectangle 17"/>
          <p:cNvSpPr/>
          <p:nvPr/>
        </p:nvSpPr>
        <p:spPr>
          <a:xfrm>
            <a:off x="8781770"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6" name="Oval 18"/>
          <p:cNvSpPr/>
          <p:nvPr/>
        </p:nvSpPr>
        <p:spPr>
          <a:xfrm>
            <a:off x="7991195" y="4304458"/>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7" name="Rectangle 19"/>
          <p:cNvSpPr/>
          <p:nvPr/>
        </p:nvSpPr>
        <p:spPr>
          <a:xfrm>
            <a:off x="8767482"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Tree>
    <p:extLst>
      <p:ext uri="{BB962C8B-B14F-4D97-AF65-F5344CB8AC3E}">
        <p14:creationId xmlns:p14="http://schemas.microsoft.com/office/powerpoint/2010/main" xmlns="" val="3091143703"/>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500"/>
                                        <p:tgtEl>
                                          <p:spTgt spid="86"/>
                                        </p:tgtEl>
                                      </p:cBhvr>
                                    </p:animEffect>
                                    <p:anim calcmode="lin" valueType="num">
                                      <p:cBhvr>
                                        <p:cTn id="15" dur="500" fill="hold"/>
                                        <p:tgtEl>
                                          <p:spTgt spid="86"/>
                                        </p:tgtEl>
                                        <p:attrNameLst>
                                          <p:attrName>ppt_x</p:attrName>
                                        </p:attrNameLst>
                                      </p:cBhvr>
                                      <p:tavLst>
                                        <p:tav tm="0">
                                          <p:val>
                                            <p:strVal val="#ppt_x"/>
                                          </p:val>
                                        </p:tav>
                                        <p:tav tm="100000">
                                          <p:val>
                                            <p:strVal val="#ppt_x"/>
                                          </p:val>
                                        </p:tav>
                                      </p:tavLst>
                                    </p:anim>
                                    <p:anim calcmode="lin" valueType="num">
                                      <p:cBhvr>
                                        <p:cTn id="16" dur="500" fill="hold"/>
                                        <p:tgtEl>
                                          <p:spTgt spid="86"/>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87"/>
                                        </p:tgtEl>
                                        <p:attrNameLst>
                                          <p:attrName>style.visibility</p:attrName>
                                        </p:attrNameLst>
                                      </p:cBhvr>
                                      <p:to>
                                        <p:strVal val="visible"/>
                                      </p:to>
                                    </p:set>
                                    <p:animEffect transition="in" filter="fade">
                                      <p:cBhvr>
                                        <p:cTn id="20" dur="500"/>
                                        <p:tgtEl>
                                          <p:spTgt spid="87"/>
                                        </p:tgtEl>
                                      </p:cBhvr>
                                    </p:animEffect>
                                    <p:anim calcmode="lin" valueType="num">
                                      <p:cBhvr>
                                        <p:cTn id="21" dur="500" fill="hold"/>
                                        <p:tgtEl>
                                          <p:spTgt spid="87"/>
                                        </p:tgtEl>
                                        <p:attrNameLst>
                                          <p:attrName>ppt_x</p:attrName>
                                        </p:attrNameLst>
                                      </p:cBhvr>
                                      <p:tavLst>
                                        <p:tav tm="0">
                                          <p:val>
                                            <p:strVal val="#ppt_x"/>
                                          </p:val>
                                        </p:tav>
                                        <p:tav tm="100000">
                                          <p:val>
                                            <p:strVal val="#ppt_x"/>
                                          </p:val>
                                        </p:tav>
                                      </p:tavLst>
                                    </p:anim>
                                    <p:anim calcmode="lin" valueType="num">
                                      <p:cBhvr>
                                        <p:cTn id="22" dur="500" fill="hold"/>
                                        <p:tgtEl>
                                          <p:spTgt spid="87"/>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Effect transition="in" filter="fade">
                                      <p:cBhvr>
                                        <p:cTn id="26" dur="500"/>
                                        <p:tgtEl>
                                          <p:spTgt spid="88"/>
                                        </p:tgtEl>
                                      </p:cBhvr>
                                    </p:animEffect>
                                    <p:anim calcmode="lin" valueType="num">
                                      <p:cBhvr>
                                        <p:cTn id="27" dur="500" fill="hold"/>
                                        <p:tgtEl>
                                          <p:spTgt spid="88"/>
                                        </p:tgtEl>
                                        <p:attrNameLst>
                                          <p:attrName>ppt_x</p:attrName>
                                        </p:attrNameLst>
                                      </p:cBhvr>
                                      <p:tavLst>
                                        <p:tav tm="0">
                                          <p:val>
                                            <p:strVal val="#ppt_x"/>
                                          </p:val>
                                        </p:tav>
                                        <p:tav tm="100000">
                                          <p:val>
                                            <p:strVal val="#ppt_x"/>
                                          </p:val>
                                        </p:tav>
                                      </p:tavLst>
                                    </p:anim>
                                    <p:anim calcmode="lin" valueType="num">
                                      <p:cBhvr>
                                        <p:cTn id="28" dur="500" fill="hold"/>
                                        <p:tgtEl>
                                          <p:spTgt spid="88"/>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Effect transition="in" filter="fade">
                                      <p:cBhvr>
                                        <p:cTn id="32" dur="500"/>
                                        <p:tgtEl>
                                          <p:spTgt spid="89"/>
                                        </p:tgtEl>
                                      </p:cBhvr>
                                    </p:animEffect>
                                    <p:anim calcmode="lin" valueType="num">
                                      <p:cBhvr>
                                        <p:cTn id="33" dur="500" fill="hold"/>
                                        <p:tgtEl>
                                          <p:spTgt spid="89"/>
                                        </p:tgtEl>
                                        <p:attrNameLst>
                                          <p:attrName>ppt_x</p:attrName>
                                        </p:attrNameLst>
                                      </p:cBhvr>
                                      <p:tavLst>
                                        <p:tav tm="0">
                                          <p:val>
                                            <p:strVal val="#ppt_x"/>
                                          </p:val>
                                        </p:tav>
                                        <p:tav tm="100000">
                                          <p:val>
                                            <p:strVal val="#ppt_x"/>
                                          </p:val>
                                        </p:tav>
                                      </p:tavLst>
                                    </p:anim>
                                    <p:anim calcmode="lin" valueType="num">
                                      <p:cBhvr>
                                        <p:cTn id="34" dur="500" fill="hold"/>
                                        <p:tgtEl>
                                          <p:spTgt spid="8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anim calcmode="lin" valueType="num">
                                      <p:cBhvr>
                                        <p:cTn id="39" dur="500" fill="hold"/>
                                        <p:tgtEl>
                                          <p:spTgt spid="90"/>
                                        </p:tgtEl>
                                        <p:attrNameLst>
                                          <p:attrName>ppt_x</p:attrName>
                                        </p:attrNameLst>
                                      </p:cBhvr>
                                      <p:tavLst>
                                        <p:tav tm="0">
                                          <p:val>
                                            <p:strVal val="#ppt_x"/>
                                          </p:val>
                                        </p:tav>
                                        <p:tav tm="100000">
                                          <p:val>
                                            <p:strVal val="#ppt_x"/>
                                          </p:val>
                                        </p:tav>
                                      </p:tavLst>
                                    </p:anim>
                                    <p:anim calcmode="lin" valueType="num">
                                      <p:cBhvr>
                                        <p:cTn id="40" dur="500" fill="hold"/>
                                        <p:tgtEl>
                                          <p:spTgt spid="9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Effect transition="in" filter="fade">
                                      <p:cBhvr>
                                        <p:cTn id="44" dur="500"/>
                                        <p:tgtEl>
                                          <p:spTgt spid="91"/>
                                        </p:tgtEl>
                                      </p:cBhvr>
                                    </p:animEffect>
                                    <p:anim calcmode="lin" valueType="num">
                                      <p:cBhvr>
                                        <p:cTn id="45" dur="500" fill="hold"/>
                                        <p:tgtEl>
                                          <p:spTgt spid="91"/>
                                        </p:tgtEl>
                                        <p:attrNameLst>
                                          <p:attrName>ppt_x</p:attrName>
                                        </p:attrNameLst>
                                      </p:cBhvr>
                                      <p:tavLst>
                                        <p:tav tm="0">
                                          <p:val>
                                            <p:strVal val="#ppt_x"/>
                                          </p:val>
                                        </p:tav>
                                        <p:tav tm="100000">
                                          <p:val>
                                            <p:strVal val="#ppt_x"/>
                                          </p:val>
                                        </p:tav>
                                      </p:tavLst>
                                    </p:anim>
                                    <p:anim calcmode="lin" valueType="num">
                                      <p:cBhvr>
                                        <p:cTn id="46" dur="500" fill="hold"/>
                                        <p:tgtEl>
                                          <p:spTgt spid="91"/>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fade">
                                      <p:cBhvr>
                                        <p:cTn id="50" dur="500"/>
                                        <p:tgtEl>
                                          <p:spTgt spid="92"/>
                                        </p:tgtEl>
                                      </p:cBhvr>
                                    </p:animEffect>
                                    <p:anim calcmode="lin" valueType="num">
                                      <p:cBhvr>
                                        <p:cTn id="51" dur="500" fill="hold"/>
                                        <p:tgtEl>
                                          <p:spTgt spid="92"/>
                                        </p:tgtEl>
                                        <p:attrNameLst>
                                          <p:attrName>ppt_x</p:attrName>
                                        </p:attrNameLst>
                                      </p:cBhvr>
                                      <p:tavLst>
                                        <p:tav tm="0">
                                          <p:val>
                                            <p:strVal val="#ppt_x"/>
                                          </p:val>
                                        </p:tav>
                                        <p:tav tm="100000">
                                          <p:val>
                                            <p:strVal val="#ppt_x"/>
                                          </p:val>
                                        </p:tav>
                                      </p:tavLst>
                                    </p:anim>
                                    <p:anim calcmode="lin" valueType="num">
                                      <p:cBhvr>
                                        <p:cTn id="52" dur="500" fill="hold"/>
                                        <p:tgtEl>
                                          <p:spTgt spid="92"/>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Effect transition="in" filter="fade">
                                      <p:cBhvr>
                                        <p:cTn id="62" dur="500"/>
                                        <p:tgtEl>
                                          <p:spTgt spid="94"/>
                                        </p:tgtEl>
                                      </p:cBhvr>
                                    </p:animEffect>
                                    <p:anim calcmode="lin" valueType="num">
                                      <p:cBhvr>
                                        <p:cTn id="63" dur="500" fill="hold"/>
                                        <p:tgtEl>
                                          <p:spTgt spid="94"/>
                                        </p:tgtEl>
                                        <p:attrNameLst>
                                          <p:attrName>ppt_x</p:attrName>
                                        </p:attrNameLst>
                                      </p:cBhvr>
                                      <p:tavLst>
                                        <p:tav tm="0">
                                          <p:val>
                                            <p:strVal val="#ppt_x"/>
                                          </p:val>
                                        </p:tav>
                                        <p:tav tm="100000">
                                          <p:val>
                                            <p:strVal val="#ppt_x"/>
                                          </p:val>
                                        </p:tav>
                                      </p:tavLst>
                                    </p:anim>
                                    <p:anim calcmode="lin" valueType="num">
                                      <p:cBhvr>
                                        <p:cTn id="64" dur="500" fill="hold"/>
                                        <p:tgtEl>
                                          <p:spTgt spid="94"/>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95"/>
                                        </p:tgtEl>
                                        <p:attrNameLst>
                                          <p:attrName>style.visibility</p:attrName>
                                        </p:attrNameLst>
                                      </p:cBhvr>
                                      <p:to>
                                        <p:strVal val="visible"/>
                                      </p:to>
                                    </p:set>
                                    <p:animEffect transition="in" filter="fade">
                                      <p:cBhvr>
                                        <p:cTn id="68" dur="500"/>
                                        <p:tgtEl>
                                          <p:spTgt spid="95"/>
                                        </p:tgtEl>
                                      </p:cBhvr>
                                    </p:animEffect>
                                    <p:anim calcmode="lin" valueType="num">
                                      <p:cBhvr>
                                        <p:cTn id="69" dur="500" fill="hold"/>
                                        <p:tgtEl>
                                          <p:spTgt spid="95"/>
                                        </p:tgtEl>
                                        <p:attrNameLst>
                                          <p:attrName>ppt_x</p:attrName>
                                        </p:attrNameLst>
                                      </p:cBhvr>
                                      <p:tavLst>
                                        <p:tav tm="0">
                                          <p:val>
                                            <p:strVal val="#ppt_x"/>
                                          </p:val>
                                        </p:tav>
                                        <p:tav tm="100000">
                                          <p:val>
                                            <p:strVal val="#ppt_x"/>
                                          </p:val>
                                        </p:tav>
                                      </p:tavLst>
                                    </p:anim>
                                    <p:anim calcmode="lin" valueType="num">
                                      <p:cBhvr>
                                        <p:cTn id="70" dur="500" fill="hold"/>
                                        <p:tgtEl>
                                          <p:spTgt spid="95"/>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96"/>
                                        </p:tgtEl>
                                        <p:attrNameLst>
                                          <p:attrName>style.visibility</p:attrName>
                                        </p:attrNameLst>
                                      </p:cBhvr>
                                      <p:to>
                                        <p:strVal val="visible"/>
                                      </p:to>
                                    </p:set>
                                    <p:animEffect transition="in" filter="fade">
                                      <p:cBhvr>
                                        <p:cTn id="74" dur="500"/>
                                        <p:tgtEl>
                                          <p:spTgt spid="96"/>
                                        </p:tgtEl>
                                      </p:cBhvr>
                                    </p:animEffect>
                                    <p:anim calcmode="lin" valueType="num">
                                      <p:cBhvr>
                                        <p:cTn id="75" dur="500" fill="hold"/>
                                        <p:tgtEl>
                                          <p:spTgt spid="96"/>
                                        </p:tgtEl>
                                        <p:attrNameLst>
                                          <p:attrName>ppt_x</p:attrName>
                                        </p:attrNameLst>
                                      </p:cBhvr>
                                      <p:tavLst>
                                        <p:tav tm="0">
                                          <p:val>
                                            <p:strVal val="#ppt_x"/>
                                          </p:val>
                                        </p:tav>
                                        <p:tav tm="100000">
                                          <p:val>
                                            <p:strVal val="#ppt_x"/>
                                          </p:val>
                                        </p:tav>
                                      </p:tavLst>
                                    </p:anim>
                                    <p:anim calcmode="lin" valueType="num">
                                      <p:cBhvr>
                                        <p:cTn id="76" dur="500" fill="hold"/>
                                        <p:tgtEl>
                                          <p:spTgt spid="96"/>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grpId="0" nodeType="after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fade">
                                      <p:cBhvr>
                                        <p:cTn id="80" dur="500"/>
                                        <p:tgtEl>
                                          <p:spTgt spid="97"/>
                                        </p:tgtEl>
                                      </p:cBhvr>
                                    </p:animEffect>
                                    <p:anim calcmode="lin" valueType="num">
                                      <p:cBhvr>
                                        <p:cTn id="81" dur="500" fill="hold"/>
                                        <p:tgtEl>
                                          <p:spTgt spid="97"/>
                                        </p:tgtEl>
                                        <p:attrNameLst>
                                          <p:attrName>ppt_x</p:attrName>
                                        </p:attrNameLst>
                                      </p:cBhvr>
                                      <p:tavLst>
                                        <p:tav tm="0">
                                          <p:val>
                                            <p:strVal val="#ppt_x"/>
                                          </p:val>
                                        </p:tav>
                                        <p:tav tm="100000">
                                          <p:val>
                                            <p:strVal val="#ppt_x"/>
                                          </p:val>
                                        </p:tav>
                                      </p:tavLst>
                                    </p:anim>
                                    <p:anim calcmode="lin" valueType="num">
                                      <p:cBhvr>
                                        <p:cTn id="82" dur="5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animBg="1"/>
      <p:bldP spid="89" grpId="0"/>
      <p:bldP spid="90" grpId="0" animBg="1"/>
      <p:bldP spid="91" grpId="0"/>
      <p:bldP spid="92" grpId="0" animBg="1"/>
      <p:bldP spid="93" grpId="0"/>
      <p:bldP spid="94" grpId="0" animBg="1"/>
      <p:bldP spid="95" grpId="0"/>
      <p:bldP spid="96" grpId="0" animBg="1"/>
      <p:bldP spid="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Arc 2"/>
          <p:cNvSpPr/>
          <p:nvPr/>
        </p:nvSpPr>
        <p:spPr>
          <a:xfrm flipV="1">
            <a:off x="1148697" y="2513851"/>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25" name="TextBox 24"/>
          <p:cNvSpPr txBox="1"/>
          <p:nvPr/>
        </p:nvSpPr>
        <p:spPr>
          <a:xfrm>
            <a:off x="166780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135%</a:t>
            </a:r>
          </a:p>
        </p:txBody>
      </p:sp>
      <p:grpSp>
        <p:nvGrpSpPr>
          <p:cNvPr id="12" name="组合 11"/>
          <p:cNvGrpSpPr/>
          <p:nvPr/>
        </p:nvGrpSpPr>
        <p:grpSpPr>
          <a:xfrm>
            <a:off x="1032343" y="4569554"/>
            <a:ext cx="2030001" cy="892843"/>
            <a:chOff x="1018896" y="4523533"/>
            <a:chExt cx="2030001" cy="892843"/>
          </a:xfrm>
        </p:grpSpPr>
        <p:sp>
          <p:nvSpPr>
            <p:cNvPr id="27" name="TextBox 26"/>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8"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
        <p:nvSpPr>
          <p:cNvPr id="29" name="Arc 20"/>
          <p:cNvSpPr/>
          <p:nvPr/>
        </p:nvSpPr>
        <p:spPr>
          <a:xfrm flipV="1">
            <a:off x="3847447" y="2513851"/>
            <a:ext cx="1695450" cy="1695450"/>
          </a:xfrm>
          <a:prstGeom prst="arc">
            <a:avLst>
              <a:gd name="adj1" fmla="val 17688587"/>
              <a:gd name="adj2" fmla="val 14471894"/>
            </a:avLst>
          </a:prstGeom>
          <a:ln w="63500">
            <a:solidFill>
              <a:schemeClr val="accent2"/>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0" name="TextBox 29"/>
          <p:cNvSpPr txBox="1"/>
          <p:nvPr/>
        </p:nvSpPr>
        <p:spPr>
          <a:xfrm>
            <a:off x="436655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174%</a:t>
            </a:r>
          </a:p>
        </p:txBody>
      </p:sp>
      <p:sp>
        <p:nvSpPr>
          <p:cNvPr id="34" name="Arc 16"/>
          <p:cNvSpPr/>
          <p:nvPr/>
        </p:nvSpPr>
        <p:spPr>
          <a:xfrm flipV="1">
            <a:off x="6541434" y="2513851"/>
            <a:ext cx="1695450" cy="1695450"/>
          </a:xfrm>
          <a:prstGeom prst="arc">
            <a:avLst>
              <a:gd name="adj1" fmla="val 17688587"/>
              <a:gd name="adj2" fmla="val 14471894"/>
            </a:avLst>
          </a:prstGeom>
          <a:ln w="63500">
            <a:solidFill>
              <a:schemeClr val="accent4"/>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5" name="TextBox 34"/>
          <p:cNvSpPr txBox="1"/>
          <p:nvPr/>
        </p:nvSpPr>
        <p:spPr>
          <a:xfrm>
            <a:off x="7060547"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105%</a:t>
            </a:r>
          </a:p>
        </p:txBody>
      </p:sp>
      <p:sp>
        <p:nvSpPr>
          <p:cNvPr id="39" name="Arc 12"/>
          <p:cNvSpPr/>
          <p:nvPr/>
        </p:nvSpPr>
        <p:spPr>
          <a:xfrm flipV="1">
            <a:off x="9237009" y="2497976"/>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40" name="TextBox 39"/>
          <p:cNvSpPr txBox="1"/>
          <p:nvPr/>
        </p:nvSpPr>
        <p:spPr>
          <a:xfrm>
            <a:off x="9756122" y="3958476"/>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188%</a:t>
            </a:r>
          </a:p>
        </p:txBody>
      </p:sp>
      <p:grpSp>
        <p:nvGrpSpPr>
          <p:cNvPr id="45" name="组合 44"/>
          <p:cNvGrpSpPr/>
          <p:nvPr/>
        </p:nvGrpSpPr>
        <p:grpSpPr>
          <a:xfrm>
            <a:off x="3720512" y="4569554"/>
            <a:ext cx="2030001" cy="892843"/>
            <a:chOff x="1018896" y="4523533"/>
            <a:chExt cx="2030001" cy="892843"/>
          </a:xfrm>
        </p:grpSpPr>
        <p:sp>
          <p:nvSpPr>
            <p:cNvPr id="46" name="TextBox 45"/>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48" name="组合 47"/>
          <p:cNvGrpSpPr/>
          <p:nvPr/>
        </p:nvGrpSpPr>
        <p:grpSpPr>
          <a:xfrm>
            <a:off x="6479055" y="4569554"/>
            <a:ext cx="2030001" cy="892843"/>
            <a:chOff x="1018896" y="4523533"/>
            <a:chExt cx="2030001" cy="892843"/>
          </a:xfrm>
        </p:grpSpPr>
        <p:sp>
          <p:nvSpPr>
            <p:cNvPr id="49" name="TextBox 48"/>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0"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51" name="组合 50"/>
          <p:cNvGrpSpPr/>
          <p:nvPr/>
        </p:nvGrpSpPr>
        <p:grpSpPr>
          <a:xfrm>
            <a:off x="9183221" y="4569554"/>
            <a:ext cx="2030001" cy="892843"/>
            <a:chOff x="1018896" y="4523533"/>
            <a:chExt cx="2030001" cy="892843"/>
          </a:xfrm>
        </p:grpSpPr>
        <p:sp>
          <p:nvSpPr>
            <p:cNvPr id="52" name="TextBox 51"/>
            <p:cNvSpPr txBox="1"/>
            <p:nvPr/>
          </p:nvSpPr>
          <p:spPr>
            <a:xfrm>
              <a:off x="1307754"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Tree>
    <p:extLst>
      <p:ext uri="{BB962C8B-B14F-4D97-AF65-F5344CB8AC3E}">
        <p14:creationId xmlns:p14="http://schemas.microsoft.com/office/powerpoint/2010/main" xmlns="" val="333254777"/>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anim calcmode="lin" valueType="num">
                                      <p:cBhvr>
                                        <p:cTn id="21" dur="500" fill="hold"/>
                                        <p:tgtEl>
                                          <p:spTgt spid="25"/>
                                        </p:tgtEl>
                                        <p:attrNameLst>
                                          <p:attrName>ppt_x</p:attrName>
                                        </p:attrNameLst>
                                      </p:cBhvr>
                                      <p:tavLst>
                                        <p:tav tm="0">
                                          <p:val>
                                            <p:strVal val="#ppt_x"/>
                                          </p:val>
                                        </p:tav>
                                        <p:tav tm="100000">
                                          <p:val>
                                            <p:strVal val="#ppt_x"/>
                                          </p:val>
                                        </p:tav>
                                      </p:tavLst>
                                    </p:anim>
                                    <p:anim calcmode="lin" valueType="num">
                                      <p:cBhvr>
                                        <p:cTn id="22" dur="500" fill="hold"/>
                                        <p:tgtEl>
                                          <p:spTgt spid="2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anim calcmode="lin" valueType="num">
                                      <p:cBhvr>
                                        <p:cTn id="33" dur="500" fill="hold"/>
                                        <p:tgtEl>
                                          <p:spTgt spid="29"/>
                                        </p:tgtEl>
                                        <p:attrNameLst>
                                          <p:attrName>ppt_x</p:attrName>
                                        </p:attrNameLst>
                                      </p:cBhvr>
                                      <p:tavLst>
                                        <p:tav tm="0">
                                          <p:val>
                                            <p:strVal val="#ppt_x"/>
                                          </p:val>
                                        </p:tav>
                                        <p:tav tm="100000">
                                          <p:val>
                                            <p:strVal val="#ppt_x"/>
                                          </p:val>
                                        </p:tav>
                                      </p:tavLst>
                                    </p:anim>
                                    <p:anim calcmode="lin" valueType="num">
                                      <p:cBhvr>
                                        <p:cTn id="34" dur="500" fill="hold"/>
                                        <p:tgtEl>
                                          <p:spTgt spid="2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anim calcmode="lin" valueType="num">
                                      <p:cBhvr>
                                        <p:cTn id="39" dur="500" fill="hold"/>
                                        <p:tgtEl>
                                          <p:spTgt spid="30"/>
                                        </p:tgtEl>
                                        <p:attrNameLst>
                                          <p:attrName>ppt_x</p:attrName>
                                        </p:attrNameLst>
                                      </p:cBhvr>
                                      <p:tavLst>
                                        <p:tav tm="0">
                                          <p:val>
                                            <p:strVal val="#ppt_x"/>
                                          </p:val>
                                        </p:tav>
                                        <p:tav tm="100000">
                                          <p:val>
                                            <p:strVal val="#ppt_x"/>
                                          </p:val>
                                        </p:tav>
                                      </p:tavLst>
                                    </p:anim>
                                    <p:anim calcmode="lin" valueType="num">
                                      <p:cBhvr>
                                        <p:cTn id="40" dur="500" fill="hold"/>
                                        <p:tgtEl>
                                          <p:spTgt spid="3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anim calcmode="lin" valueType="num">
                                      <p:cBhvr>
                                        <p:cTn id="45" dur="500" fill="hold"/>
                                        <p:tgtEl>
                                          <p:spTgt spid="45"/>
                                        </p:tgtEl>
                                        <p:attrNameLst>
                                          <p:attrName>ppt_x</p:attrName>
                                        </p:attrNameLst>
                                      </p:cBhvr>
                                      <p:tavLst>
                                        <p:tav tm="0">
                                          <p:val>
                                            <p:strVal val="#ppt_x"/>
                                          </p:val>
                                        </p:tav>
                                        <p:tav tm="100000">
                                          <p:val>
                                            <p:strVal val="#ppt_x"/>
                                          </p:val>
                                        </p:tav>
                                      </p:tavLst>
                                    </p:anim>
                                    <p:anim calcmode="lin" valueType="num">
                                      <p:cBhvr>
                                        <p:cTn id="46" dur="500" fill="hold"/>
                                        <p:tgtEl>
                                          <p:spTgt spid="45"/>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anim calcmode="lin" valueType="num">
                                      <p:cBhvr>
                                        <p:cTn id="57" dur="500" fill="hold"/>
                                        <p:tgtEl>
                                          <p:spTgt spid="35"/>
                                        </p:tgtEl>
                                        <p:attrNameLst>
                                          <p:attrName>ppt_x</p:attrName>
                                        </p:attrNameLst>
                                      </p:cBhvr>
                                      <p:tavLst>
                                        <p:tav tm="0">
                                          <p:val>
                                            <p:strVal val="#ppt_x"/>
                                          </p:val>
                                        </p:tav>
                                        <p:tav tm="100000">
                                          <p:val>
                                            <p:strVal val="#ppt_x"/>
                                          </p:val>
                                        </p:tav>
                                      </p:tavLst>
                                    </p:anim>
                                    <p:anim calcmode="lin" valueType="num">
                                      <p:cBhvr>
                                        <p:cTn id="58" dur="5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anim calcmode="lin" valueType="num">
                                      <p:cBhvr>
                                        <p:cTn id="63" dur="500" fill="hold"/>
                                        <p:tgtEl>
                                          <p:spTgt spid="48"/>
                                        </p:tgtEl>
                                        <p:attrNameLst>
                                          <p:attrName>ppt_x</p:attrName>
                                        </p:attrNameLst>
                                      </p:cBhvr>
                                      <p:tavLst>
                                        <p:tav tm="0">
                                          <p:val>
                                            <p:strVal val="#ppt_x"/>
                                          </p:val>
                                        </p:tav>
                                        <p:tav tm="100000">
                                          <p:val>
                                            <p:strVal val="#ppt_x"/>
                                          </p:val>
                                        </p:tav>
                                      </p:tavLst>
                                    </p:anim>
                                    <p:anim calcmode="lin" valueType="num">
                                      <p:cBhvr>
                                        <p:cTn id="64" dur="500" fill="hold"/>
                                        <p:tgtEl>
                                          <p:spTgt spid="48"/>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500"/>
                                        <p:tgtEl>
                                          <p:spTgt spid="39"/>
                                        </p:tgtEl>
                                      </p:cBhvr>
                                    </p:animEffect>
                                    <p:anim calcmode="lin" valueType="num">
                                      <p:cBhvr>
                                        <p:cTn id="69" dur="500" fill="hold"/>
                                        <p:tgtEl>
                                          <p:spTgt spid="39"/>
                                        </p:tgtEl>
                                        <p:attrNameLst>
                                          <p:attrName>ppt_x</p:attrName>
                                        </p:attrNameLst>
                                      </p:cBhvr>
                                      <p:tavLst>
                                        <p:tav tm="0">
                                          <p:val>
                                            <p:strVal val="#ppt_x"/>
                                          </p:val>
                                        </p:tav>
                                        <p:tav tm="100000">
                                          <p:val>
                                            <p:strVal val="#ppt_x"/>
                                          </p:val>
                                        </p:tav>
                                      </p:tavLst>
                                    </p:anim>
                                    <p:anim calcmode="lin" valueType="num">
                                      <p:cBhvr>
                                        <p:cTn id="70" dur="500" fill="hold"/>
                                        <p:tgtEl>
                                          <p:spTgt spid="39"/>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anim calcmode="lin" valueType="num">
                                      <p:cBhvr>
                                        <p:cTn id="75" dur="500" fill="hold"/>
                                        <p:tgtEl>
                                          <p:spTgt spid="40"/>
                                        </p:tgtEl>
                                        <p:attrNameLst>
                                          <p:attrName>ppt_x</p:attrName>
                                        </p:attrNameLst>
                                      </p:cBhvr>
                                      <p:tavLst>
                                        <p:tav tm="0">
                                          <p:val>
                                            <p:strVal val="#ppt_x"/>
                                          </p:val>
                                        </p:tav>
                                        <p:tav tm="100000">
                                          <p:val>
                                            <p:strVal val="#ppt_x"/>
                                          </p:val>
                                        </p:tav>
                                      </p:tavLst>
                                    </p:anim>
                                    <p:anim calcmode="lin" valueType="num">
                                      <p:cBhvr>
                                        <p:cTn id="76" dur="500" fill="hold"/>
                                        <p:tgtEl>
                                          <p:spTgt spid="40"/>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fade">
                                      <p:cBhvr>
                                        <p:cTn id="80" dur="500"/>
                                        <p:tgtEl>
                                          <p:spTgt spid="51"/>
                                        </p:tgtEl>
                                      </p:cBhvr>
                                    </p:animEffect>
                                    <p:anim calcmode="lin" valueType="num">
                                      <p:cBhvr>
                                        <p:cTn id="81" dur="500" fill="hold"/>
                                        <p:tgtEl>
                                          <p:spTgt spid="51"/>
                                        </p:tgtEl>
                                        <p:attrNameLst>
                                          <p:attrName>ppt_x</p:attrName>
                                        </p:attrNameLst>
                                      </p:cBhvr>
                                      <p:tavLst>
                                        <p:tav tm="0">
                                          <p:val>
                                            <p:strVal val="#ppt_x"/>
                                          </p:val>
                                        </p:tav>
                                        <p:tav tm="100000">
                                          <p:val>
                                            <p:strVal val="#ppt_x"/>
                                          </p:val>
                                        </p:tav>
                                      </p:tavLst>
                                    </p:anim>
                                    <p:anim calcmode="lin" valueType="num">
                                      <p:cBhvr>
                                        <p:cTn id="82"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9" grpId="0" animBg="1"/>
      <p:bldP spid="30" grpId="0"/>
      <p:bldP spid="34" grpId="0" animBg="1"/>
      <p:bldP spid="35" grpId="0"/>
      <p:bldP spid="39" grpId="0" animBg="1"/>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Oval 2"/>
          <p:cNvSpPr/>
          <p:nvPr/>
        </p:nvSpPr>
        <p:spPr>
          <a:xfrm>
            <a:off x="1281113" y="3842775"/>
            <a:ext cx="531812" cy="53181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13" name="Straight Connector 6"/>
          <p:cNvCxnSpPr/>
          <p:nvPr/>
        </p:nvCxnSpPr>
        <p:spPr>
          <a:xfrm>
            <a:off x="1812925" y="4109475"/>
            <a:ext cx="693738"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14" name="Arc 8"/>
          <p:cNvSpPr/>
          <p:nvPr/>
        </p:nvSpPr>
        <p:spPr>
          <a:xfrm>
            <a:off x="2497138" y="3652275"/>
            <a:ext cx="914400" cy="914400"/>
          </a:xfrm>
          <a:prstGeom prst="arc">
            <a:avLst>
              <a:gd name="adj1" fmla="val 5443411"/>
              <a:gd name="adj2" fmla="val 10945048"/>
            </a:avLst>
          </a:prstGeom>
          <a:ln w="38100">
            <a:solidFill>
              <a:srgbClr val="00C3D9"/>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5" name="Arc 19"/>
          <p:cNvSpPr/>
          <p:nvPr/>
        </p:nvSpPr>
        <p:spPr>
          <a:xfrm>
            <a:off x="2497138"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16" name="Straight Connector 20"/>
          <p:cNvCxnSpPr/>
          <p:nvPr/>
        </p:nvCxnSpPr>
        <p:spPr>
          <a:xfrm>
            <a:off x="2974975" y="2934725"/>
            <a:ext cx="0" cy="730250"/>
          </a:xfrm>
          <a:prstGeom prst="line">
            <a:avLst/>
          </a:prstGeom>
          <a:ln w="38100">
            <a:solidFill>
              <a:srgbClr val="DE6E00"/>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7" name="Oval 21"/>
          <p:cNvSpPr/>
          <p:nvPr/>
        </p:nvSpPr>
        <p:spPr>
          <a:xfrm>
            <a:off x="2709863" y="2309250"/>
            <a:ext cx="531812" cy="53181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18" name="Straight Connector 22"/>
          <p:cNvCxnSpPr/>
          <p:nvPr/>
        </p:nvCxnSpPr>
        <p:spPr>
          <a:xfrm>
            <a:off x="3392488" y="4109475"/>
            <a:ext cx="695325" cy="0"/>
          </a:xfrm>
          <a:prstGeom prst="line">
            <a:avLst/>
          </a:prstGeom>
          <a:ln w="38100">
            <a:solidFill>
              <a:srgbClr val="028985"/>
            </a:solidFill>
          </a:ln>
        </p:spPr>
        <p:style>
          <a:lnRef idx="1">
            <a:schemeClr val="accent1"/>
          </a:lnRef>
          <a:fillRef idx="0">
            <a:schemeClr val="accent1"/>
          </a:fillRef>
          <a:effectRef idx="0">
            <a:schemeClr val="accent1"/>
          </a:effectRef>
          <a:fontRef idx="minor">
            <a:schemeClr val="tx1"/>
          </a:fontRef>
        </p:style>
      </p:cxnSp>
      <p:sp>
        <p:nvSpPr>
          <p:cNvPr id="19" name="Oval 23"/>
          <p:cNvSpPr/>
          <p:nvPr/>
        </p:nvSpPr>
        <p:spPr>
          <a:xfrm>
            <a:off x="4095750" y="3847537"/>
            <a:ext cx="531813" cy="53181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20" name="Straight Connector 24"/>
          <p:cNvCxnSpPr/>
          <p:nvPr/>
        </p:nvCxnSpPr>
        <p:spPr>
          <a:xfrm>
            <a:off x="4616450" y="4109475"/>
            <a:ext cx="693738" cy="0"/>
          </a:xfrm>
          <a:prstGeom prst="line">
            <a:avLst/>
          </a:prstGeom>
          <a:ln w="38100">
            <a:solidFill>
              <a:srgbClr val="F3C301"/>
            </a:solidFill>
          </a:ln>
        </p:spPr>
        <p:style>
          <a:lnRef idx="1">
            <a:schemeClr val="accent1"/>
          </a:lnRef>
          <a:fillRef idx="0">
            <a:schemeClr val="accent1"/>
          </a:fillRef>
          <a:effectRef idx="0">
            <a:schemeClr val="accent1"/>
          </a:effectRef>
          <a:fontRef idx="minor">
            <a:schemeClr val="tx1"/>
          </a:fontRef>
        </p:style>
      </p:cxnSp>
      <p:sp>
        <p:nvSpPr>
          <p:cNvPr id="21" name="Arc 25"/>
          <p:cNvSpPr/>
          <p:nvPr/>
        </p:nvSpPr>
        <p:spPr>
          <a:xfrm>
            <a:off x="5300663" y="3652275"/>
            <a:ext cx="914400" cy="914400"/>
          </a:xfrm>
          <a:prstGeom prst="arc">
            <a:avLst>
              <a:gd name="adj1" fmla="val 5443411"/>
              <a:gd name="adj2" fmla="val 10945048"/>
            </a:avLst>
          </a:prstGeom>
          <a:ln w="381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2" name="Straight Connector 26"/>
          <p:cNvCxnSpPr/>
          <p:nvPr/>
        </p:nvCxnSpPr>
        <p:spPr>
          <a:xfrm>
            <a:off x="5761038" y="4555562"/>
            <a:ext cx="0" cy="731838"/>
          </a:xfrm>
          <a:prstGeom prst="line">
            <a:avLst/>
          </a:prstGeom>
          <a:ln w="38100">
            <a:solidFill>
              <a:srgbClr val="F3C301"/>
            </a:solidFill>
            <a:tailEnd type="oval"/>
          </a:ln>
        </p:spPr>
        <p:style>
          <a:lnRef idx="1">
            <a:schemeClr val="accent1"/>
          </a:lnRef>
          <a:fillRef idx="0">
            <a:schemeClr val="accent1"/>
          </a:fillRef>
          <a:effectRef idx="0">
            <a:schemeClr val="accent1"/>
          </a:effectRef>
          <a:fontRef idx="minor">
            <a:schemeClr val="tx1"/>
          </a:fontRef>
        </p:style>
      </p:cxnSp>
      <p:sp>
        <p:nvSpPr>
          <p:cNvPr id="23" name="Oval 27"/>
          <p:cNvSpPr/>
          <p:nvPr/>
        </p:nvSpPr>
        <p:spPr>
          <a:xfrm>
            <a:off x="5491163" y="5376300"/>
            <a:ext cx="531812" cy="53181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4" name="Arc 28"/>
          <p:cNvSpPr/>
          <p:nvPr/>
        </p:nvSpPr>
        <p:spPr>
          <a:xfrm>
            <a:off x="5300663" y="3652275"/>
            <a:ext cx="914400" cy="914400"/>
          </a:xfrm>
          <a:prstGeom prst="arc">
            <a:avLst>
              <a:gd name="adj1" fmla="val 16383431"/>
              <a:gd name="adj2" fmla="val 21595007"/>
            </a:avLst>
          </a:prstGeom>
          <a:ln w="38100">
            <a:solidFill>
              <a:srgbClr val="E94E60"/>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5" name="Straight Connector 31"/>
          <p:cNvCxnSpPr/>
          <p:nvPr/>
        </p:nvCxnSpPr>
        <p:spPr>
          <a:xfrm>
            <a:off x="6196013" y="4109475"/>
            <a:ext cx="695325" cy="0"/>
          </a:xfrm>
          <a:prstGeom prst="line">
            <a:avLst/>
          </a:prstGeom>
          <a:ln w="38100">
            <a:solidFill>
              <a:srgbClr val="E94E60"/>
            </a:solidFill>
            <a:prstDash val="sysDot"/>
          </a:ln>
        </p:spPr>
        <p:style>
          <a:lnRef idx="1">
            <a:schemeClr val="accent1"/>
          </a:lnRef>
          <a:fillRef idx="0">
            <a:schemeClr val="accent1"/>
          </a:fillRef>
          <a:effectRef idx="0">
            <a:schemeClr val="accent1"/>
          </a:effectRef>
          <a:fontRef idx="minor">
            <a:schemeClr val="tx1"/>
          </a:fontRef>
        </p:style>
      </p:cxnSp>
      <p:sp>
        <p:nvSpPr>
          <p:cNvPr id="26" name="Oval 32"/>
          <p:cNvSpPr/>
          <p:nvPr/>
        </p:nvSpPr>
        <p:spPr>
          <a:xfrm>
            <a:off x="6899275" y="3847537"/>
            <a:ext cx="530225" cy="531813"/>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27" name="Straight Connector 33"/>
          <p:cNvCxnSpPr/>
          <p:nvPr/>
        </p:nvCxnSpPr>
        <p:spPr>
          <a:xfrm>
            <a:off x="7434263" y="4109475"/>
            <a:ext cx="693737"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28" name="Arc 34"/>
          <p:cNvSpPr/>
          <p:nvPr/>
        </p:nvSpPr>
        <p:spPr>
          <a:xfrm>
            <a:off x="8118475" y="3652275"/>
            <a:ext cx="914400" cy="914400"/>
          </a:xfrm>
          <a:prstGeom prst="arc">
            <a:avLst>
              <a:gd name="adj1" fmla="val 5443411"/>
              <a:gd name="adj2" fmla="val 10945048"/>
            </a:avLst>
          </a:prstGeom>
          <a:ln w="38100">
            <a:solidFill>
              <a:srgbClr val="00C3D9"/>
            </a:solidFill>
            <a:prstDash val="sysDot"/>
            <a:head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37"/>
          <p:cNvSpPr/>
          <p:nvPr/>
        </p:nvSpPr>
        <p:spPr>
          <a:xfrm>
            <a:off x="8118475"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30" name="Straight Connector 38"/>
          <p:cNvCxnSpPr/>
          <p:nvPr/>
        </p:nvCxnSpPr>
        <p:spPr>
          <a:xfrm>
            <a:off x="8596313" y="2934725"/>
            <a:ext cx="0" cy="730250"/>
          </a:xfrm>
          <a:prstGeom prst="line">
            <a:avLst/>
          </a:prstGeom>
          <a:ln w="38100">
            <a:solidFill>
              <a:srgbClr val="028985"/>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Oval 39"/>
          <p:cNvSpPr/>
          <p:nvPr/>
        </p:nvSpPr>
        <p:spPr>
          <a:xfrm>
            <a:off x="8331200" y="2309250"/>
            <a:ext cx="530225"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32" name="Straight Connector 40"/>
          <p:cNvCxnSpPr/>
          <p:nvPr/>
        </p:nvCxnSpPr>
        <p:spPr>
          <a:xfrm>
            <a:off x="9013825" y="4109475"/>
            <a:ext cx="695325" cy="0"/>
          </a:xfrm>
          <a:prstGeom prst="line">
            <a:avLst/>
          </a:prstGeom>
          <a:ln w="38100">
            <a:solidFill>
              <a:srgbClr val="DE6E00"/>
            </a:solidFill>
          </a:ln>
        </p:spPr>
        <p:style>
          <a:lnRef idx="1">
            <a:schemeClr val="accent1"/>
          </a:lnRef>
          <a:fillRef idx="0">
            <a:schemeClr val="accent1"/>
          </a:fillRef>
          <a:effectRef idx="0">
            <a:schemeClr val="accent1"/>
          </a:effectRef>
          <a:fontRef idx="minor">
            <a:schemeClr val="tx1"/>
          </a:fontRef>
        </p:style>
      </p:cxnSp>
      <p:sp>
        <p:nvSpPr>
          <p:cNvPr id="33" name="Oval 41"/>
          <p:cNvSpPr/>
          <p:nvPr/>
        </p:nvSpPr>
        <p:spPr>
          <a:xfrm>
            <a:off x="9715500" y="3847537"/>
            <a:ext cx="531813" cy="53181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4" name="TextBox 33"/>
          <p:cNvSpPr txBox="1"/>
          <p:nvPr/>
        </p:nvSpPr>
        <p:spPr>
          <a:xfrm>
            <a:off x="2496484"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2014</a:t>
            </a:r>
            <a:endParaRPr lang="en-US" sz="2600" spc="-150" dirty="0">
              <a:solidFill>
                <a:schemeClr val="bg1">
                  <a:lumMod val="50000"/>
                </a:schemeClr>
              </a:solidFill>
              <a:latin typeface="微软雅黑" pitchFamily="34" charset="-122"/>
              <a:ea typeface="微软雅黑" pitchFamily="34" charset="-122"/>
            </a:endParaRPr>
          </a:p>
        </p:txBody>
      </p:sp>
      <p:sp>
        <p:nvSpPr>
          <p:cNvPr id="35" name="TextBox 34"/>
          <p:cNvSpPr txBox="1"/>
          <p:nvPr/>
        </p:nvSpPr>
        <p:spPr>
          <a:xfrm>
            <a:off x="5270781"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2015</a:t>
            </a:r>
            <a:endParaRPr lang="en-US" sz="2600" spc="-150" dirty="0">
              <a:solidFill>
                <a:schemeClr val="bg1">
                  <a:lumMod val="50000"/>
                </a:schemeClr>
              </a:solidFill>
              <a:latin typeface="微软雅黑" pitchFamily="34" charset="-122"/>
              <a:ea typeface="微软雅黑" pitchFamily="34" charset="-122"/>
            </a:endParaRPr>
          </a:p>
        </p:txBody>
      </p:sp>
      <p:sp>
        <p:nvSpPr>
          <p:cNvPr id="36" name="TextBox 35"/>
          <p:cNvSpPr txBox="1"/>
          <p:nvPr/>
        </p:nvSpPr>
        <p:spPr>
          <a:xfrm>
            <a:off x="8113059" y="3823818"/>
            <a:ext cx="928459"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20XX</a:t>
            </a:r>
            <a:endParaRPr lang="en-US" sz="2600" spc="-150" dirty="0">
              <a:solidFill>
                <a:schemeClr val="bg1">
                  <a:lumMod val="50000"/>
                </a:schemeClr>
              </a:solidFill>
              <a:latin typeface="微软雅黑" pitchFamily="34" charset="-122"/>
              <a:ea typeface="微软雅黑" pitchFamily="34" charset="-122"/>
            </a:endParaRPr>
          </a:p>
        </p:txBody>
      </p:sp>
      <p:sp>
        <p:nvSpPr>
          <p:cNvPr id="37" name="Rectangle 45"/>
          <p:cNvSpPr/>
          <p:nvPr/>
        </p:nvSpPr>
        <p:spPr>
          <a:xfrm>
            <a:off x="3100388"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8" name="Rectangle 47"/>
          <p:cNvSpPr/>
          <p:nvPr/>
        </p:nvSpPr>
        <p:spPr>
          <a:xfrm>
            <a:off x="8721725"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9" name="Rectangle 48"/>
          <p:cNvSpPr/>
          <p:nvPr/>
        </p:nvSpPr>
        <p:spPr>
          <a:xfrm>
            <a:off x="5938838" y="4653987"/>
            <a:ext cx="2392362"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0" name="Arc 50"/>
          <p:cNvSpPr/>
          <p:nvPr/>
        </p:nvSpPr>
        <p:spPr>
          <a:xfrm>
            <a:off x="2649538" y="2247337"/>
            <a:ext cx="650875" cy="650875"/>
          </a:xfrm>
          <a:prstGeom prst="arc">
            <a:avLst>
              <a:gd name="adj1" fmla="val 12770549"/>
              <a:gd name="adj2" fmla="val 2991777"/>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41" name="Arc 51"/>
          <p:cNvSpPr/>
          <p:nvPr/>
        </p:nvSpPr>
        <p:spPr>
          <a:xfrm>
            <a:off x="8269288" y="2252100"/>
            <a:ext cx="652462" cy="650875"/>
          </a:xfrm>
          <a:prstGeom prst="arc">
            <a:avLst>
              <a:gd name="adj1" fmla="val 12770549"/>
              <a:gd name="adj2" fmla="val 2991777"/>
            </a:avLst>
          </a:prstGeom>
          <a:ln w="25400">
            <a:solidFill>
              <a:srgbClr val="028985"/>
            </a:solidFill>
            <a:headEnd type="none"/>
            <a:tail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Tree>
    <p:extLst>
      <p:ext uri="{BB962C8B-B14F-4D97-AF65-F5344CB8AC3E}">
        <p14:creationId xmlns:p14="http://schemas.microsoft.com/office/powerpoint/2010/main" xmlns="" val="8692124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350"/>
                                        <p:tgtEl>
                                          <p:spTgt spid="12"/>
                                        </p:tgtEl>
                                      </p:cBhvr>
                                    </p:animEffect>
                                  </p:childTnLst>
                                </p:cTn>
                              </p:par>
                            </p:childTnLst>
                          </p:cTn>
                        </p:par>
                        <p:par>
                          <p:cTn id="15" fill="hold">
                            <p:stCondLst>
                              <p:cond delay="1350"/>
                            </p:stCondLst>
                            <p:childTnLst>
                              <p:par>
                                <p:cTn id="16" presetID="22" presetClass="entr" presetSubtype="8"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350"/>
                                        <p:tgtEl>
                                          <p:spTgt spid="13"/>
                                        </p:tgtEl>
                                      </p:cBhvr>
                                    </p:animEffect>
                                  </p:childTnLst>
                                </p:cTn>
                              </p:par>
                            </p:childTnLst>
                          </p:cTn>
                        </p:par>
                        <p:par>
                          <p:cTn id="19" fill="hold">
                            <p:stCondLst>
                              <p:cond delay="17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350"/>
                                        <p:tgtEl>
                                          <p:spTgt spid="14"/>
                                        </p:tgtEl>
                                      </p:cBhvr>
                                    </p:animEffect>
                                  </p:childTnLst>
                                </p:cTn>
                              </p:par>
                            </p:childTnLst>
                          </p:cTn>
                        </p:par>
                        <p:par>
                          <p:cTn id="23" fill="hold">
                            <p:stCondLst>
                              <p:cond delay="2050"/>
                            </p:stCondLst>
                            <p:childTnLst>
                              <p:par>
                                <p:cTn id="24" presetID="22" presetClass="entr" presetSubtype="8"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350"/>
                                        <p:tgtEl>
                                          <p:spTgt spid="34"/>
                                        </p:tgtEl>
                                      </p:cBhvr>
                                    </p:animEffect>
                                  </p:childTnLst>
                                </p:cTn>
                              </p:par>
                            </p:childTnLst>
                          </p:cTn>
                        </p:par>
                        <p:par>
                          <p:cTn id="27" fill="hold">
                            <p:stCondLst>
                              <p:cond delay="24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350"/>
                                        <p:tgtEl>
                                          <p:spTgt spid="15"/>
                                        </p:tgtEl>
                                      </p:cBhvr>
                                    </p:animEffect>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350"/>
                                        <p:tgtEl>
                                          <p:spTgt spid="16"/>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350"/>
                                        <p:tgtEl>
                                          <p:spTgt spid="17"/>
                                        </p:tgtEl>
                                      </p:cBhvr>
                                    </p:animEffect>
                                  </p:childTnLst>
                                </p:cTn>
                              </p:par>
                            </p:childTnLst>
                          </p:cTn>
                        </p:par>
                        <p:par>
                          <p:cTn id="39" fill="hold">
                            <p:stCondLst>
                              <p:cond delay="3450"/>
                            </p:stCondLst>
                            <p:childTnLst>
                              <p:par>
                                <p:cTn id="40" presetID="22" presetClass="entr" presetSubtype="8"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350"/>
                                        <p:tgtEl>
                                          <p:spTgt spid="40"/>
                                        </p:tgtEl>
                                      </p:cBhvr>
                                    </p:animEffect>
                                  </p:childTnLst>
                                </p:cTn>
                              </p:par>
                            </p:childTnLst>
                          </p:cTn>
                        </p:par>
                        <p:par>
                          <p:cTn id="43" fill="hold">
                            <p:stCondLst>
                              <p:cond delay="38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350"/>
                                        <p:tgtEl>
                                          <p:spTgt spid="18"/>
                                        </p:tgtEl>
                                      </p:cBhvr>
                                    </p:animEffect>
                                  </p:childTnLst>
                                </p:cTn>
                              </p:par>
                            </p:childTnLst>
                          </p:cTn>
                        </p:par>
                        <p:par>
                          <p:cTn id="47" fill="hold">
                            <p:stCondLst>
                              <p:cond delay="4150"/>
                            </p:stCondLst>
                            <p:childTnLst>
                              <p:par>
                                <p:cTn id="48" presetID="22" presetClass="entr" presetSubtype="8"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350"/>
                                        <p:tgtEl>
                                          <p:spTgt spid="37"/>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350"/>
                                        <p:tgtEl>
                                          <p:spTgt spid="19"/>
                                        </p:tgtEl>
                                      </p:cBhvr>
                                    </p:animEffect>
                                  </p:childTnLst>
                                </p:cTn>
                              </p:par>
                            </p:childTnLst>
                          </p:cTn>
                        </p:par>
                        <p:par>
                          <p:cTn id="55" fill="hold">
                            <p:stCondLst>
                              <p:cond delay="4850"/>
                            </p:stCondLst>
                            <p:childTnLst>
                              <p:par>
                                <p:cTn id="56" presetID="2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left)">
                                      <p:cBhvr>
                                        <p:cTn id="58" dur="350"/>
                                        <p:tgtEl>
                                          <p:spTgt spid="20"/>
                                        </p:tgtEl>
                                      </p:cBhvr>
                                    </p:animEffect>
                                  </p:childTnLst>
                                </p:cTn>
                              </p:par>
                            </p:childTnLst>
                          </p:cTn>
                        </p:par>
                        <p:par>
                          <p:cTn id="59" fill="hold">
                            <p:stCondLst>
                              <p:cond delay="5200"/>
                            </p:stCondLst>
                            <p:childTnLst>
                              <p:par>
                                <p:cTn id="60" presetID="2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left)">
                                      <p:cBhvr>
                                        <p:cTn id="62" dur="350"/>
                                        <p:tgtEl>
                                          <p:spTgt spid="21"/>
                                        </p:tgtEl>
                                      </p:cBhvr>
                                    </p:animEffect>
                                  </p:childTnLst>
                                </p:cTn>
                              </p:par>
                            </p:childTnLst>
                          </p:cTn>
                        </p:par>
                        <p:par>
                          <p:cTn id="63" fill="hold">
                            <p:stCondLst>
                              <p:cond delay="5550"/>
                            </p:stCondLst>
                            <p:childTnLst>
                              <p:par>
                                <p:cTn id="64" presetID="22" presetClass="entr" presetSubtype="8"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wipe(left)">
                                      <p:cBhvr>
                                        <p:cTn id="66" dur="350"/>
                                        <p:tgtEl>
                                          <p:spTgt spid="35"/>
                                        </p:tgtEl>
                                      </p:cBhvr>
                                    </p:animEffect>
                                  </p:childTnLst>
                                </p:cTn>
                              </p:par>
                            </p:childTnLst>
                          </p:cTn>
                        </p:par>
                        <p:par>
                          <p:cTn id="67" fill="hold">
                            <p:stCondLst>
                              <p:cond delay="5900"/>
                            </p:stCondLst>
                            <p:childTnLst>
                              <p:par>
                                <p:cTn id="68" presetID="22" presetClass="entr" presetSubtype="8" fill="hold"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ipe(left)">
                                      <p:cBhvr>
                                        <p:cTn id="70" dur="350"/>
                                        <p:tgtEl>
                                          <p:spTgt spid="22"/>
                                        </p:tgtEl>
                                      </p:cBhvr>
                                    </p:animEffect>
                                  </p:childTnLst>
                                </p:cTn>
                              </p:par>
                            </p:childTnLst>
                          </p:cTn>
                        </p:par>
                        <p:par>
                          <p:cTn id="71" fill="hold">
                            <p:stCondLst>
                              <p:cond delay="625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350"/>
                                        <p:tgtEl>
                                          <p:spTgt spid="23"/>
                                        </p:tgtEl>
                                      </p:cBhvr>
                                    </p:animEffect>
                                  </p:childTnLst>
                                </p:cTn>
                              </p:par>
                            </p:childTnLst>
                          </p:cTn>
                        </p:par>
                        <p:par>
                          <p:cTn id="75" fill="hold">
                            <p:stCondLst>
                              <p:cond delay="66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350"/>
                                        <p:tgtEl>
                                          <p:spTgt spid="39"/>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350"/>
                                        <p:tgtEl>
                                          <p:spTgt spid="24"/>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wipe(left)">
                                      <p:cBhvr>
                                        <p:cTn id="86" dur="350"/>
                                        <p:tgtEl>
                                          <p:spTgt spid="25"/>
                                        </p:tgtEl>
                                      </p:cBhvr>
                                    </p:animEffect>
                                  </p:childTnLst>
                                </p:cTn>
                              </p:par>
                            </p:childTnLst>
                          </p:cTn>
                        </p:par>
                        <p:par>
                          <p:cTn id="87" fill="hold">
                            <p:stCondLst>
                              <p:cond delay="7650"/>
                            </p:stCondLst>
                            <p:childTnLst>
                              <p:par>
                                <p:cTn id="88" presetID="22" presetClass="entr" presetSubtype="8" fill="hold" grpId="0" nodeType="after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350"/>
                                        <p:tgtEl>
                                          <p:spTgt spid="26"/>
                                        </p:tgtEl>
                                      </p:cBhvr>
                                    </p:animEffect>
                                  </p:childTnLst>
                                </p:cTn>
                              </p:par>
                            </p:childTnLst>
                          </p:cTn>
                        </p:par>
                        <p:par>
                          <p:cTn id="91" fill="hold">
                            <p:stCondLst>
                              <p:cond delay="8000"/>
                            </p:stCondLst>
                            <p:childTnLst>
                              <p:par>
                                <p:cTn id="92" presetID="22" presetClass="entr" presetSubtype="8"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wipe(left)">
                                      <p:cBhvr>
                                        <p:cTn id="94" dur="350"/>
                                        <p:tgtEl>
                                          <p:spTgt spid="27"/>
                                        </p:tgtEl>
                                      </p:cBhvr>
                                    </p:animEffect>
                                  </p:childTnLst>
                                </p:cTn>
                              </p:par>
                            </p:childTnLst>
                          </p:cTn>
                        </p:par>
                        <p:par>
                          <p:cTn id="95" fill="hold">
                            <p:stCondLst>
                              <p:cond delay="8350"/>
                            </p:stCondLst>
                            <p:childTnLst>
                              <p:par>
                                <p:cTn id="96" presetID="22" presetClass="entr" presetSubtype="8" fill="hold" grpId="0" nodeType="after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left)">
                                      <p:cBhvr>
                                        <p:cTn id="98" dur="350"/>
                                        <p:tgtEl>
                                          <p:spTgt spid="36"/>
                                        </p:tgtEl>
                                      </p:cBhvr>
                                    </p:animEffect>
                                  </p:childTnLst>
                                </p:cTn>
                              </p:par>
                            </p:childTnLst>
                          </p:cTn>
                        </p:par>
                        <p:par>
                          <p:cTn id="99" fill="hold">
                            <p:stCondLst>
                              <p:cond delay="8700"/>
                            </p:stCondLst>
                            <p:childTnLst>
                              <p:par>
                                <p:cTn id="100" presetID="22" presetClass="entr" presetSubtype="8"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350"/>
                                        <p:tgtEl>
                                          <p:spTgt spid="28"/>
                                        </p:tgtEl>
                                      </p:cBhvr>
                                    </p:animEffect>
                                  </p:childTnLst>
                                </p:cTn>
                              </p:par>
                            </p:childTnLst>
                          </p:cTn>
                        </p:par>
                        <p:par>
                          <p:cTn id="103" fill="hold">
                            <p:stCondLst>
                              <p:cond delay="9050"/>
                            </p:stCondLst>
                            <p:childTnLst>
                              <p:par>
                                <p:cTn id="104" presetID="22" presetClass="entr" presetSubtype="8" fill="hold" grpId="0" nodeType="after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wipe(left)">
                                      <p:cBhvr>
                                        <p:cTn id="106" dur="350"/>
                                        <p:tgtEl>
                                          <p:spTgt spid="29"/>
                                        </p:tgtEl>
                                      </p:cBhvr>
                                    </p:animEffect>
                                  </p:childTnLst>
                                </p:cTn>
                              </p:par>
                            </p:childTnLst>
                          </p:cTn>
                        </p:par>
                        <p:par>
                          <p:cTn id="107" fill="hold">
                            <p:stCondLst>
                              <p:cond delay="9400"/>
                            </p:stCondLst>
                            <p:childTnLst>
                              <p:par>
                                <p:cTn id="108" presetID="22" presetClass="entr" presetSubtype="8" fill="hold" nodeType="afterEffect">
                                  <p:stCondLst>
                                    <p:cond delay="0"/>
                                  </p:stCondLst>
                                  <p:childTnLst>
                                    <p:set>
                                      <p:cBhvr>
                                        <p:cTn id="109" dur="1" fill="hold">
                                          <p:stCondLst>
                                            <p:cond delay="0"/>
                                          </p:stCondLst>
                                        </p:cTn>
                                        <p:tgtEl>
                                          <p:spTgt spid="30"/>
                                        </p:tgtEl>
                                        <p:attrNameLst>
                                          <p:attrName>style.visibility</p:attrName>
                                        </p:attrNameLst>
                                      </p:cBhvr>
                                      <p:to>
                                        <p:strVal val="visible"/>
                                      </p:to>
                                    </p:set>
                                    <p:animEffect transition="in" filter="wipe(left)">
                                      <p:cBhvr>
                                        <p:cTn id="110" dur="350"/>
                                        <p:tgtEl>
                                          <p:spTgt spid="30"/>
                                        </p:tgtEl>
                                      </p:cBhvr>
                                    </p:animEffect>
                                  </p:childTnLst>
                                </p:cTn>
                              </p:par>
                            </p:childTnLst>
                          </p:cTn>
                        </p:par>
                        <p:par>
                          <p:cTn id="111" fill="hold">
                            <p:stCondLst>
                              <p:cond delay="9750"/>
                            </p:stCondLst>
                            <p:childTnLst>
                              <p:par>
                                <p:cTn id="112" presetID="22" presetClass="entr" presetSubtype="8"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wipe(left)">
                                      <p:cBhvr>
                                        <p:cTn id="114" dur="350"/>
                                        <p:tgtEl>
                                          <p:spTgt spid="38"/>
                                        </p:tgtEl>
                                      </p:cBhvr>
                                    </p:animEffect>
                                  </p:childTnLst>
                                </p:cTn>
                              </p:par>
                            </p:childTnLst>
                          </p:cTn>
                        </p:par>
                        <p:par>
                          <p:cTn id="115" fill="hold">
                            <p:stCondLst>
                              <p:cond delay="10100"/>
                            </p:stCondLst>
                            <p:childTnLst>
                              <p:par>
                                <p:cTn id="116" presetID="22" presetClass="entr" presetSubtype="8"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left)">
                                      <p:cBhvr>
                                        <p:cTn id="118" dur="350"/>
                                        <p:tgtEl>
                                          <p:spTgt spid="31"/>
                                        </p:tgtEl>
                                      </p:cBhvr>
                                    </p:animEffect>
                                  </p:childTnLst>
                                </p:cTn>
                              </p:par>
                            </p:childTnLst>
                          </p:cTn>
                        </p:par>
                        <p:par>
                          <p:cTn id="119" fill="hold">
                            <p:stCondLst>
                              <p:cond delay="10450"/>
                            </p:stCondLst>
                            <p:childTnLst>
                              <p:par>
                                <p:cTn id="120" presetID="22" presetClass="entr" presetSubtype="8" fill="hold" grpId="0" nodeType="afterEffect">
                                  <p:stCondLst>
                                    <p:cond delay="0"/>
                                  </p:stCondLst>
                                  <p:childTnLst>
                                    <p:set>
                                      <p:cBhvr>
                                        <p:cTn id="121" dur="1" fill="hold">
                                          <p:stCondLst>
                                            <p:cond delay="0"/>
                                          </p:stCondLst>
                                        </p:cTn>
                                        <p:tgtEl>
                                          <p:spTgt spid="41"/>
                                        </p:tgtEl>
                                        <p:attrNameLst>
                                          <p:attrName>style.visibility</p:attrName>
                                        </p:attrNameLst>
                                      </p:cBhvr>
                                      <p:to>
                                        <p:strVal val="visible"/>
                                      </p:to>
                                    </p:set>
                                    <p:animEffect transition="in" filter="wipe(left)">
                                      <p:cBhvr>
                                        <p:cTn id="122" dur="350"/>
                                        <p:tgtEl>
                                          <p:spTgt spid="41"/>
                                        </p:tgtEl>
                                      </p:cBhvr>
                                    </p:animEffect>
                                  </p:childTnLst>
                                </p:cTn>
                              </p:par>
                            </p:childTnLst>
                          </p:cTn>
                        </p:par>
                        <p:par>
                          <p:cTn id="123" fill="hold">
                            <p:stCondLst>
                              <p:cond delay="10800"/>
                            </p:stCondLst>
                            <p:childTnLst>
                              <p:par>
                                <p:cTn id="124" presetID="22" presetClass="entr" presetSubtype="8" fill="hold" nodeType="after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wipe(left)">
                                      <p:cBhvr>
                                        <p:cTn id="126" dur="350"/>
                                        <p:tgtEl>
                                          <p:spTgt spid="32"/>
                                        </p:tgtEl>
                                      </p:cBhvr>
                                    </p:animEffect>
                                  </p:childTnLst>
                                </p:cTn>
                              </p:par>
                            </p:childTnLst>
                          </p:cTn>
                        </p:par>
                        <p:par>
                          <p:cTn id="127" fill="hold">
                            <p:stCondLst>
                              <p:cond delay="11150"/>
                            </p:stCondLst>
                            <p:childTnLst>
                              <p:par>
                                <p:cTn id="128" presetID="22" presetClass="entr" presetSubtype="8" fill="hold" grpId="0" nodeType="afterEffect">
                                  <p:stCondLst>
                                    <p:cond delay="0"/>
                                  </p:stCondLst>
                                  <p:childTnLst>
                                    <p:set>
                                      <p:cBhvr>
                                        <p:cTn id="129" dur="1" fill="hold">
                                          <p:stCondLst>
                                            <p:cond delay="0"/>
                                          </p:stCondLst>
                                        </p:cTn>
                                        <p:tgtEl>
                                          <p:spTgt spid="33"/>
                                        </p:tgtEl>
                                        <p:attrNameLst>
                                          <p:attrName>style.visibility</p:attrName>
                                        </p:attrNameLst>
                                      </p:cBhvr>
                                      <p:to>
                                        <p:strVal val="visible"/>
                                      </p:to>
                                    </p:set>
                                    <p:animEffect transition="in" filter="wipe(left)">
                                      <p:cBhvr>
                                        <p:cTn id="130" dur="3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9" grpId="0" animBg="1"/>
      <p:bldP spid="21" grpId="0" animBg="1"/>
      <p:bldP spid="23" grpId="0" animBg="1"/>
      <p:bldP spid="24" grpId="0" animBg="1"/>
      <p:bldP spid="26" grpId="0" animBg="1"/>
      <p:bldP spid="28" grpId="0" animBg="1"/>
      <p:bldP spid="29" grpId="0" animBg="1"/>
      <p:bldP spid="31" grpId="0" animBg="1"/>
      <p:bldP spid="33" grpId="0" animBg="1"/>
      <p:bldP spid="34" grpId="0"/>
      <p:bldP spid="35" grpId="0"/>
      <p:bldP spid="36" grpId="0"/>
      <p:bldP spid="37" grpId="0"/>
      <p:bldP spid="38" grpId="0"/>
      <p:bldP spid="39" grpId="0"/>
      <p:bldP spid="40" grpId="0" animBg="1"/>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6</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2" name="矩形 31"/>
          <p:cNvSpPr/>
          <p:nvPr/>
        </p:nvSpPr>
        <p:spPr>
          <a:xfrm>
            <a:off x="2209155" y="2432344"/>
            <a:ext cx="1368152" cy="1368152"/>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DE6E00"/>
                </a:solidFill>
                <a:latin typeface="微软雅黑" pitchFamily="34" charset="-122"/>
                <a:ea typeface="微软雅黑" pitchFamily="34" charset="-122"/>
              </a:rPr>
              <a:t>代用名</a:t>
            </a:r>
          </a:p>
        </p:txBody>
      </p:sp>
      <p:sp>
        <p:nvSpPr>
          <p:cNvPr id="36"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7"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8" name="组合 37"/>
          <p:cNvGrpSpPr/>
          <p:nvPr/>
        </p:nvGrpSpPr>
        <p:grpSpPr>
          <a:xfrm>
            <a:off x="2209155" y="5767392"/>
            <a:ext cx="1368152" cy="166876"/>
            <a:chOff x="1921123" y="5180051"/>
            <a:chExt cx="1368152" cy="166876"/>
          </a:xfrm>
          <a:solidFill>
            <a:srgbClr val="00C3D9"/>
          </a:solidFill>
        </p:grpSpPr>
        <p:sp>
          <p:nvSpPr>
            <p:cNvPr id="41" name="矩形 4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矩形 42"/>
          <p:cNvSpPr/>
          <p:nvPr/>
        </p:nvSpPr>
        <p:spPr>
          <a:xfrm>
            <a:off x="4297387" y="2432344"/>
            <a:ext cx="1368152" cy="1368152"/>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028985"/>
                </a:solidFill>
                <a:latin typeface="微软雅黑" pitchFamily="34" charset="-122"/>
                <a:ea typeface="微软雅黑" pitchFamily="34" charset="-122"/>
              </a:rPr>
              <a:t>代用名</a:t>
            </a:r>
          </a:p>
        </p:txBody>
      </p:sp>
      <p:sp>
        <p:nvSpPr>
          <p:cNvPr id="54"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55"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56" name="组合 55"/>
          <p:cNvGrpSpPr/>
          <p:nvPr/>
        </p:nvGrpSpPr>
        <p:grpSpPr>
          <a:xfrm>
            <a:off x="4297387" y="5767392"/>
            <a:ext cx="1368152" cy="166876"/>
            <a:chOff x="1921123" y="5180051"/>
            <a:chExt cx="1368152" cy="166876"/>
          </a:xfrm>
          <a:solidFill>
            <a:srgbClr val="00C3D9"/>
          </a:solidFill>
        </p:grpSpPr>
        <p:sp>
          <p:nvSpPr>
            <p:cNvPr id="57" name="矩形 56"/>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矩形 58"/>
          <p:cNvSpPr/>
          <p:nvPr/>
        </p:nvSpPr>
        <p:spPr>
          <a:xfrm>
            <a:off x="6457627" y="2432344"/>
            <a:ext cx="1368152" cy="1368152"/>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F3C301"/>
                </a:solidFill>
                <a:latin typeface="微软雅黑" pitchFamily="34" charset="-122"/>
                <a:ea typeface="微软雅黑" pitchFamily="34" charset="-122"/>
              </a:rPr>
              <a:t>代用名</a:t>
            </a:r>
          </a:p>
        </p:txBody>
      </p:sp>
      <p:sp>
        <p:nvSpPr>
          <p:cNvPr id="61"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2"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63" name="组合 62"/>
          <p:cNvGrpSpPr/>
          <p:nvPr/>
        </p:nvGrpSpPr>
        <p:grpSpPr>
          <a:xfrm>
            <a:off x="6457627" y="5767392"/>
            <a:ext cx="1368152" cy="166876"/>
            <a:chOff x="1921123" y="5180051"/>
            <a:chExt cx="1368152" cy="166876"/>
          </a:xfrm>
          <a:solidFill>
            <a:srgbClr val="00C3D9"/>
          </a:solidFill>
        </p:grpSpPr>
        <p:sp>
          <p:nvSpPr>
            <p:cNvPr id="64" name="矩形 63"/>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矩形 65"/>
          <p:cNvSpPr/>
          <p:nvPr/>
        </p:nvSpPr>
        <p:spPr>
          <a:xfrm>
            <a:off x="8545859" y="2432344"/>
            <a:ext cx="1368152" cy="1368152"/>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E94E60"/>
                </a:solidFill>
                <a:latin typeface="微软雅黑" pitchFamily="34" charset="-122"/>
                <a:ea typeface="微软雅黑" pitchFamily="34" charset="-122"/>
              </a:rPr>
              <a:t>代用名</a:t>
            </a:r>
          </a:p>
        </p:txBody>
      </p:sp>
      <p:sp>
        <p:nvSpPr>
          <p:cNvPr id="68"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9"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70" name="组合 69"/>
          <p:cNvGrpSpPr/>
          <p:nvPr/>
        </p:nvGrpSpPr>
        <p:grpSpPr>
          <a:xfrm>
            <a:off x="8545859" y="5767392"/>
            <a:ext cx="1368152" cy="166876"/>
            <a:chOff x="1921123" y="5180051"/>
            <a:chExt cx="1368152" cy="166876"/>
          </a:xfrm>
          <a:solidFill>
            <a:srgbClr val="00C3D9"/>
          </a:solidFill>
        </p:grpSpPr>
        <p:sp>
          <p:nvSpPr>
            <p:cNvPr id="71" name="矩形 7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等腰三角形 7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xmlns="" val="825652584"/>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fill="hold"/>
                                        <p:tgtEl>
                                          <p:spTgt spid="32"/>
                                        </p:tgtEl>
                                        <p:attrNameLst>
                                          <p:attrName>ppt_x</p:attrName>
                                        </p:attrNameLst>
                                      </p:cBhvr>
                                      <p:tavLst>
                                        <p:tav tm="0">
                                          <p:val>
                                            <p:strVal val="0-#ppt_w/2"/>
                                          </p:val>
                                        </p:tav>
                                        <p:tav tm="100000">
                                          <p:val>
                                            <p:strVal val="#ppt_x"/>
                                          </p:val>
                                        </p:tav>
                                      </p:tavLst>
                                    </p:anim>
                                    <p:anim calcmode="lin" valueType="num">
                                      <p:cBhvr additive="base">
                                        <p:cTn id="15" dur="500" fill="hold"/>
                                        <p:tgtEl>
                                          <p:spTgt spid="3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0-#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0-#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1000"/>
                                        <p:tgtEl>
                                          <p:spTgt spid="38"/>
                                        </p:tgtEl>
                                      </p:cBhvr>
                                    </p:animEffect>
                                    <p:anim calcmode="lin" valueType="num">
                                      <p:cBhvr>
                                        <p:cTn id="32" dur="1000" fill="hold"/>
                                        <p:tgtEl>
                                          <p:spTgt spid="38"/>
                                        </p:tgtEl>
                                        <p:attrNameLst>
                                          <p:attrName>ppt_x</p:attrName>
                                        </p:attrNameLst>
                                      </p:cBhvr>
                                      <p:tavLst>
                                        <p:tav tm="0">
                                          <p:val>
                                            <p:strVal val="#ppt_x"/>
                                          </p:val>
                                        </p:tav>
                                        <p:tav tm="100000">
                                          <p:val>
                                            <p:strVal val="#ppt_x"/>
                                          </p:val>
                                        </p:tav>
                                      </p:tavLst>
                                    </p:anim>
                                    <p:anim calcmode="lin" valueType="num">
                                      <p:cBhvr>
                                        <p:cTn id="33" dur="1000" fill="hold"/>
                                        <p:tgtEl>
                                          <p:spTgt spid="38"/>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0-#ppt_w/2"/>
                                          </p:val>
                                        </p:tav>
                                        <p:tav tm="100000">
                                          <p:val>
                                            <p:strVal val="#ppt_x"/>
                                          </p:val>
                                        </p:tav>
                                      </p:tavLst>
                                    </p:anim>
                                    <p:anim calcmode="lin" valueType="num">
                                      <p:cBhvr additive="base">
                                        <p:cTn id="38" dur="500" fill="hold"/>
                                        <p:tgtEl>
                                          <p:spTgt spid="4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500" fill="hold"/>
                                        <p:tgtEl>
                                          <p:spTgt spid="54"/>
                                        </p:tgtEl>
                                        <p:attrNameLst>
                                          <p:attrName>ppt_x</p:attrName>
                                        </p:attrNameLst>
                                      </p:cBhvr>
                                      <p:tavLst>
                                        <p:tav tm="0">
                                          <p:val>
                                            <p:strVal val="0-#ppt_w/2"/>
                                          </p:val>
                                        </p:tav>
                                        <p:tav tm="100000">
                                          <p:val>
                                            <p:strVal val="#ppt_x"/>
                                          </p:val>
                                        </p:tav>
                                      </p:tavLst>
                                    </p:anim>
                                    <p:anim calcmode="lin" valueType="num">
                                      <p:cBhvr additive="base">
                                        <p:cTn id="46" dur="500" fill="hold"/>
                                        <p:tgtEl>
                                          <p:spTgt spid="5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additive="base">
                                        <p:cTn id="49" dur="500" fill="hold"/>
                                        <p:tgtEl>
                                          <p:spTgt spid="55"/>
                                        </p:tgtEl>
                                        <p:attrNameLst>
                                          <p:attrName>ppt_x</p:attrName>
                                        </p:attrNameLst>
                                      </p:cBhvr>
                                      <p:tavLst>
                                        <p:tav tm="0">
                                          <p:val>
                                            <p:strVal val="0-#ppt_w/2"/>
                                          </p:val>
                                        </p:tav>
                                        <p:tav tm="100000">
                                          <p:val>
                                            <p:strVal val="#ppt_x"/>
                                          </p:val>
                                        </p:tav>
                                      </p:tavLst>
                                    </p:anim>
                                    <p:anim calcmode="lin" valueType="num">
                                      <p:cBhvr additive="base">
                                        <p:cTn id="50" dur="500" fill="hold"/>
                                        <p:tgtEl>
                                          <p:spTgt spid="55"/>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42" presetClass="entr" presetSubtype="0" fill="hold" nodeType="after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2" presetClass="entr" presetSubtype="8"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additive="base">
                                        <p:cTn id="60" dur="500" fill="hold"/>
                                        <p:tgtEl>
                                          <p:spTgt spid="59"/>
                                        </p:tgtEl>
                                        <p:attrNameLst>
                                          <p:attrName>ppt_x</p:attrName>
                                        </p:attrNameLst>
                                      </p:cBhvr>
                                      <p:tavLst>
                                        <p:tav tm="0">
                                          <p:val>
                                            <p:strVal val="0-#ppt_w/2"/>
                                          </p:val>
                                        </p:tav>
                                        <p:tav tm="100000">
                                          <p:val>
                                            <p:strVal val="#ppt_x"/>
                                          </p:val>
                                        </p:tav>
                                      </p:tavLst>
                                    </p:anim>
                                    <p:anim calcmode="lin" valueType="num">
                                      <p:cBhvr additive="base">
                                        <p:cTn id="61" dur="500" fill="hold"/>
                                        <p:tgtEl>
                                          <p:spTgt spid="59"/>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 calcmode="lin" valueType="num">
                                      <p:cBhvr additive="base">
                                        <p:cTn id="64" dur="500" fill="hold"/>
                                        <p:tgtEl>
                                          <p:spTgt spid="60"/>
                                        </p:tgtEl>
                                        <p:attrNameLst>
                                          <p:attrName>ppt_x</p:attrName>
                                        </p:attrNameLst>
                                      </p:cBhvr>
                                      <p:tavLst>
                                        <p:tav tm="0">
                                          <p:val>
                                            <p:strVal val="0-#ppt_w/2"/>
                                          </p:val>
                                        </p:tav>
                                        <p:tav tm="100000">
                                          <p:val>
                                            <p:strVal val="#ppt_x"/>
                                          </p:val>
                                        </p:tav>
                                      </p:tavLst>
                                    </p:anim>
                                    <p:anim calcmode="lin" valueType="num">
                                      <p:cBhvr additive="base">
                                        <p:cTn id="65" dur="500" fill="hold"/>
                                        <p:tgtEl>
                                          <p:spTgt spid="60"/>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 calcmode="lin" valueType="num">
                                      <p:cBhvr additive="base">
                                        <p:cTn id="68" dur="500" fill="hold"/>
                                        <p:tgtEl>
                                          <p:spTgt spid="61"/>
                                        </p:tgtEl>
                                        <p:attrNameLst>
                                          <p:attrName>ppt_x</p:attrName>
                                        </p:attrNameLst>
                                      </p:cBhvr>
                                      <p:tavLst>
                                        <p:tav tm="0">
                                          <p:val>
                                            <p:strVal val="0-#ppt_w/2"/>
                                          </p:val>
                                        </p:tav>
                                        <p:tav tm="100000">
                                          <p:val>
                                            <p:strVal val="#ppt_x"/>
                                          </p:val>
                                        </p:tav>
                                      </p:tavLst>
                                    </p:anim>
                                    <p:anim calcmode="lin" valueType="num">
                                      <p:cBhvr additive="base">
                                        <p:cTn id="69" dur="500" fill="hold"/>
                                        <p:tgtEl>
                                          <p:spTgt spid="61"/>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 calcmode="lin" valueType="num">
                                      <p:cBhvr additive="base">
                                        <p:cTn id="72" dur="500" fill="hold"/>
                                        <p:tgtEl>
                                          <p:spTgt spid="62"/>
                                        </p:tgtEl>
                                        <p:attrNameLst>
                                          <p:attrName>ppt_x</p:attrName>
                                        </p:attrNameLst>
                                      </p:cBhvr>
                                      <p:tavLst>
                                        <p:tav tm="0">
                                          <p:val>
                                            <p:strVal val="0-#ppt_w/2"/>
                                          </p:val>
                                        </p:tav>
                                        <p:tav tm="100000">
                                          <p:val>
                                            <p:strVal val="#ppt_x"/>
                                          </p:val>
                                        </p:tav>
                                      </p:tavLst>
                                    </p:anim>
                                    <p:anim calcmode="lin" valueType="num">
                                      <p:cBhvr additive="base">
                                        <p:cTn id="73" dur="500" fill="hold"/>
                                        <p:tgtEl>
                                          <p:spTgt spid="62"/>
                                        </p:tgtEl>
                                        <p:attrNameLst>
                                          <p:attrName>ppt_y</p:attrName>
                                        </p:attrNameLst>
                                      </p:cBhvr>
                                      <p:tavLst>
                                        <p:tav tm="0">
                                          <p:val>
                                            <p:strVal val="#ppt_y"/>
                                          </p:val>
                                        </p:tav>
                                        <p:tav tm="100000">
                                          <p:val>
                                            <p:strVal val="#ppt_y"/>
                                          </p:val>
                                        </p:tav>
                                      </p:tavLst>
                                    </p:anim>
                                  </p:childTnLst>
                                </p:cTn>
                              </p:par>
                            </p:childTnLst>
                          </p:cTn>
                        </p:par>
                        <p:par>
                          <p:cTn id="74" fill="hold">
                            <p:stCondLst>
                              <p:cond delay="4500"/>
                            </p:stCondLst>
                            <p:childTnLst>
                              <p:par>
                                <p:cTn id="75" presetID="42"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 presetClass="entr" presetSubtype="8" fill="hold" grpId="0" nodeType="afterEffect">
                                  <p:stCondLst>
                                    <p:cond delay="0"/>
                                  </p:stCondLst>
                                  <p:childTnLst>
                                    <p:set>
                                      <p:cBhvr>
                                        <p:cTn id="82" dur="1" fill="hold">
                                          <p:stCondLst>
                                            <p:cond delay="0"/>
                                          </p:stCondLst>
                                        </p:cTn>
                                        <p:tgtEl>
                                          <p:spTgt spid="66"/>
                                        </p:tgtEl>
                                        <p:attrNameLst>
                                          <p:attrName>style.visibility</p:attrName>
                                        </p:attrNameLst>
                                      </p:cBhvr>
                                      <p:to>
                                        <p:strVal val="visible"/>
                                      </p:to>
                                    </p:set>
                                    <p:anim calcmode="lin" valueType="num">
                                      <p:cBhvr additive="base">
                                        <p:cTn id="83" dur="500" fill="hold"/>
                                        <p:tgtEl>
                                          <p:spTgt spid="66"/>
                                        </p:tgtEl>
                                        <p:attrNameLst>
                                          <p:attrName>ppt_x</p:attrName>
                                        </p:attrNameLst>
                                      </p:cBhvr>
                                      <p:tavLst>
                                        <p:tav tm="0">
                                          <p:val>
                                            <p:strVal val="0-#ppt_w/2"/>
                                          </p:val>
                                        </p:tav>
                                        <p:tav tm="100000">
                                          <p:val>
                                            <p:strVal val="#ppt_x"/>
                                          </p:val>
                                        </p:tav>
                                      </p:tavLst>
                                    </p:anim>
                                    <p:anim calcmode="lin" valueType="num">
                                      <p:cBhvr additive="base">
                                        <p:cTn id="84" dur="500" fill="hold"/>
                                        <p:tgtEl>
                                          <p:spTgt spid="6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additive="base">
                                        <p:cTn id="87" dur="500" fill="hold"/>
                                        <p:tgtEl>
                                          <p:spTgt spid="67"/>
                                        </p:tgtEl>
                                        <p:attrNameLst>
                                          <p:attrName>ppt_x</p:attrName>
                                        </p:attrNameLst>
                                      </p:cBhvr>
                                      <p:tavLst>
                                        <p:tav tm="0">
                                          <p:val>
                                            <p:strVal val="0-#ppt_w/2"/>
                                          </p:val>
                                        </p:tav>
                                        <p:tav tm="100000">
                                          <p:val>
                                            <p:strVal val="#ppt_x"/>
                                          </p:val>
                                        </p:tav>
                                      </p:tavLst>
                                    </p:anim>
                                    <p:anim calcmode="lin" valueType="num">
                                      <p:cBhvr additive="base">
                                        <p:cTn id="88" dur="500" fill="hold"/>
                                        <p:tgtEl>
                                          <p:spTgt spid="6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68"/>
                                        </p:tgtEl>
                                        <p:attrNameLst>
                                          <p:attrName>style.visibility</p:attrName>
                                        </p:attrNameLst>
                                      </p:cBhvr>
                                      <p:to>
                                        <p:strVal val="visible"/>
                                      </p:to>
                                    </p:set>
                                    <p:anim calcmode="lin" valueType="num">
                                      <p:cBhvr additive="base">
                                        <p:cTn id="91" dur="500" fill="hold"/>
                                        <p:tgtEl>
                                          <p:spTgt spid="68"/>
                                        </p:tgtEl>
                                        <p:attrNameLst>
                                          <p:attrName>ppt_x</p:attrName>
                                        </p:attrNameLst>
                                      </p:cBhvr>
                                      <p:tavLst>
                                        <p:tav tm="0">
                                          <p:val>
                                            <p:strVal val="0-#ppt_w/2"/>
                                          </p:val>
                                        </p:tav>
                                        <p:tav tm="100000">
                                          <p:val>
                                            <p:strVal val="#ppt_x"/>
                                          </p:val>
                                        </p:tav>
                                      </p:tavLst>
                                    </p:anim>
                                    <p:anim calcmode="lin" valueType="num">
                                      <p:cBhvr additive="base">
                                        <p:cTn id="92" dur="500" fill="hold"/>
                                        <p:tgtEl>
                                          <p:spTgt spid="6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69"/>
                                        </p:tgtEl>
                                        <p:attrNameLst>
                                          <p:attrName>style.visibility</p:attrName>
                                        </p:attrNameLst>
                                      </p:cBhvr>
                                      <p:to>
                                        <p:strVal val="visible"/>
                                      </p:to>
                                    </p:set>
                                    <p:anim calcmode="lin" valueType="num">
                                      <p:cBhvr additive="base">
                                        <p:cTn id="95" dur="500" fill="hold"/>
                                        <p:tgtEl>
                                          <p:spTgt spid="69"/>
                                        </p:tgtEl>
                                        <p:attrNameLst>
                                          <p:attrName>ppt_x</p:attrName>
                                        </p:attrNameLst>
                                      </p:cBhvr>
                                      <p:tavLst>
                                        <p:tav tm="0">
                                          <p:val>
                                            <p:strVal val="0-#ppt_w/2"/>
                                          </p:val>
                                        </p:tav>
                                        <p:tav tm="100000">
                                          <p:val>
                                            <p:strVal val="#ppt_x"/>
                                          </p:val>
                                        </p:tav>
                                      </p:tavLst>
                                    </p:anim>
                                    <p:anim calcmode="lin" valueType="num">
                                      <p:cBhvr additive="base">
                                        <p:cTn id="96" dur="500" fill="hold"/>
                                        <p:tgtEl>
                                          <p:spTgt spid="69"/>
                                        </p:tgtEl>
                                        <p:attrNameLst>
                                          <p:attrName>ppt_y</p:attrName>
                                        </p:attrNameLst>
                                      </p:cBhvr>
                                      <p:tavLst>
                                        <p:tav tm="0">
                                          <p:val>
                                            <p:strVal val="#ppt_y"/>
                                          </p:val>
                                        </p:tav>
                                        <p:tav tm="100000">
                                          <p:val>
                                            <p:strVal val="#ppt_y"/>
                                          </p:val>
                                        </p:tav>
                                      </p:tavLst>
                                    </p:anim>
                                  </p:childTnLst>
                                </p:cTn>
                              </p:par>
                            </p:childTnLst>
                          </p:cTn>
                        </p:par>
                        <p:par>
                          <p:cTn id="97" fill="hold">
                            <p:stCondLst>
                              <p:cond delay="6000"/>
                            </p:stCondLst>
                            <p:childTnLst>
                              <p:par>
                                <p:cTn id="98" presetID="42" presetClass="entr" presetSubtype="0" fill="hold" nodeType="afterEffect">
                                  <p:stCondLst>
                                    <p:cond delay="0"/>
                                  </p:stCondLst>
                                  <p:childTnLst>
                                    <p:set>
                                      <p:cBhvr>
                                        <p:cTn id="99" dur="1" fill="hold">
                                          <p:stCondLst>
                                            <p:cond delay="0"/>
                                          </p:stCondLst>
                                        </p:cTn>
                                        <p:tgtEl>
                                          <p:spTgt spid="70"/>
                                        </p:tgtEl>
                                        <p:attrNameLst>
                                          <p:attrName>style.visibility</p:attrName>
                                        </p:attrNameLst>
                                      </p:cBhvr>
                                      <p:to>
                                        <p:strVal val="visible"/>
                                      </p:to>
                                    </p:set>
                                    <p:animEffect transition="in" filter="fade">
                                      <p:cBhvr>
                                        <p:cTn id="100" dur="1000"/>
                                        <p:tgtEl>
                                          <p:spTgt spid="70"/>
                                        </p:tgtEl>
                                      </p:cBhvr>
                                    </p:animEffect>
                                    <p:anim calcmode="lin" valueType="num">
                                      <p:cBhvr>
                                        <p:cTn id="101" dur="1000" fill="hold"/>
                                        <p:tgtEl>
                                          <p:spTgt spid="70"/>
                                        </p:tgtEl>
                                        <p:attrNameLst>
                                          <p:attrName>ppt_x</p:attrName>
                                        </p:attrNameLst>
                                      </p:cBhvr>
                                      <p:tavLst>
                                        <p:tav tm="0">
                                          <p:val>
                                            <p:strVal val="#ppt_x"/>
                                          </p:val>
                                        </p:tav>
                                        <p:tav tm="100000">
                                          <p:val>
                                            <p:strVal val="#ppt_x"/>
                                          </p:val>
                                        </p:tav>
                                      </p:tavLst>
                                    </p:anim>
                                    <p:anim calcmode="lin" valueType="num">
                                      <p:cBhvr>
                                        <p:cTn id="10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6" grpId="0"/>
      <p:bldP spid="37" grpId="0"/>
      <p:bldP spid="43" grpId="0" animBg="1"/>
      <p:bldP spid="44" grpId="0"/>
      <p:bldP spid="54" grpId="0"/>
      <p:bldP spid="55" grpId="0"/>
      <p:bldP spid="59" grpId="0" animBg="1"/>
      <p:bldP spid="60" grpId="0"/>
      <p:bldP spid="61" grpId="0"/>
      <p:bldP spid="62" grpId="0"/>
      <p:bldP spid="66" grpId="0" animBg="1"/>
      <p:bldP spid="67"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B</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xmlns="" val="30291631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39" name="组合 38"/>
          <p:cNvGrpSpPr/>
          <p:nvPr/>
        </p:nvGrpSpPr>
        <p:grpSpPr>
          <a:xfrm>
            <a:off x="1246094" y="1800131"/>
            <a:ext cx="10010775" cy="4369375"/>
            <a:chOff x="1246094" y="1800131"/>
            <a:chExt cx="10010775" cy="4369375"/>
          </a:xfrm>
        </p:grpSpPr>
        <p:sp>
          <p:nvSpPr>
            <p:cNvPr id="12" name="Oval 6"/>
            <p:cNvSpPr/>
            <p:nvPr/>
          </p:nvSpPr>
          <p:spPr>
            <a:xfrm>
              <a:off x="6183219" y="1993806"/>
              <a:ext cx="531813"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3" name="Arc 8"/>
            <p:cNvSpPr/>
            <p:nvPr/>
          </p:nvSpPr>
          <p:spPr>
            <a:xfrm>
              <a:off x="6122894" y="1930306"/>
              <a:ext cx="652463" cy="652462"/>
            </a:xfrm>
            <a:prstGeom prst="arc">
              <a:avLst>
                <a:gd name="adj1" fmla="val 12770549"/>
                <a:gd name="adj2" fmla="val 2991777"/>
              </a:avLst>
            </a:prstGeom>
            <a:ln w="25400">
              <a:solidFill>
                <a:srgbClr val="028985"/>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4" name="Oval 4"/>
            <p:cNvSpPr/>
            <p:nvPr/>
          </p:nvSpPr>
          <p:spPr>
            <a:xfrm>
              <a:off x="7235732" y="3652743"/>
              <a:ext cx="819150" cy="81915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5" name="Oval 12"/>
            <p:cNvSpPr/>
            <p:nvPr/>
          </p:nvSpPr>
          <p:spPr>
            <a:xfrm>
              <a:off x="2482757" y="3041556"/>
              <a:ext cx="819150" cy="81915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6" name="Oval 13"/>
            <p:cNvSpPr/>
            <p:nvPr/>
          </p:nvSpPr>
          <p:spPr>
            <a:xfrm>
              <a:off x="1246094" y="4751293"/>
              <a:ext cx="819150" cy="81915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7" name="Arc 14"/>
            <p:cNvSpPr/>
            <p:nvPr/>
          </p:nvSpPr>
          <p:spPr>
            <a:xfrm>
              <a:off x="2420844" y="2979643"/>
              <a:ext cx="942975" cy="941388"/>
            </a:xfrm>
            <a:prstGeom prst="arc">
              <a:avLst>
                <a:gd name="adj1" fmla="val 16200000"/>
                <a:gd name="adj2" fmla="val 12544473"/>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8" name="Oval 15"/>
            <p:cNvSpPr/>
            <p:nvPr/>
          </p:nvSpPr>
          <p:spPr>
            <a:xfrm>
              <a:off x="8213632" y="5416456"/>
              <a:ext cx="531812" cy="53181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9" name="Arc 16"/>
            <p:cNvSpPr/>
            <p:nvPr/>
          </p:nvSpPr>
          <p:spPr>
            <a:xfrm>
              <a:off x="8153307" y="5352956"/>
              <a:ext cx="652462" cy="652462"/>
            </a:xfrm>
            <a:prstGeom prst="arc">
              <a:avLst>
                <a:gd name="adj1" fmla="val 12770549"/>
                <a:gd name="adj2" fmla="val 2991777"/>
              </a:avLst>
            </a:prstGeom>
            <a:ln w="25400">
              <a:solidFill>
                <a:srgbClr val="E94E6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20" name="Group 19"/>
            <p:cNvGrpSpPr>
              <a:grpSpLocks/>
            </p:cNvGrpSpPr>
            <p:nvPr/>
          </p:nvGrpSpPr>
          <p:grpSpPr bwMode="auto">
            <a:xfrm>
              <a:off x="2181132" y="4705253"/>
              <a:ext cx="2392362" cy="941965"/>
              <a:chOff x="2155025" y="4449725"/>
              <a:chExt cx="2391371" cy="942499"/>
            </a:xfrm>
          </p:grpSpPr>
          <p:sp>
            <p:nvSpPr>
              <p:cNvPr id="21"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22"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3" name="Group 20"/>
            <p:cNvGrpSpPr>
              <a:grpSpLocks/>
            </p:cNvGrpSpPr>
            <p:nvPr/>
          </p:nvGrpSpPr>
          <p:grpSpPr bwMode="auto">
            <a:xfrm>
              <a:off x="3452719" y="2993931"/>
              <a:ext cx="2390775" cy="943550"/>
              <a:chOff x="2155025" y="4449725"/>
              <a:chExt cx="2391371" cy="942443"/>
            </a:xfrm>
          </p:grpSpPr>
          <p:sp>
            <p:nvSpPr>
              <p:cNvPr id="24"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25"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26" name="Group 23"/>
            <p:cNvGrpSpPr>
              <a:grpSpLocks/>
            </p:cNvGrpSpPr>
            <p:nvPr/>
          </p:nvGrpSpPr>
          <p:grpSpPr bwMode="auto">
            <a:xfrm>
              <a:off x="6918232" y="1800131"/>
              <a:ext cx="2392362" cy="943550"/>
              <a:chOff x="2155025" y="4449725"/>
              <a:chExt cx="2391371" cy="942443"/>
            </a:xfrm>
          </p:grpSpPr>
          <p:sp>
            <p:nvSpPr>
              <p:cNvPr id="27"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28"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9" name="Group 26"/>
            <p:cNvGrpSpPr>
              <a:grpSpLocks/>
            </p:cNvGrpSpPr>
            <p:nvPr/>
          </p:nvGrpSpPr>
          <p:grpSpPr bwMode="auto">
            <a:xfrm>
              <a:off x="8150132" y="3606703"/>
              <a:ext cx="2390775" cy="941962"/>
              <a:chOff x="2155025" y="4449725"/>
              <a:chExt cx="2391371" cy="942496"/>
            </a:xfrm>
          </p:grpSpPr>
          <p:sp>
            <p:nvSpPr>
              <p:cNvPr id="30" name="TextBox 29"/>
              <p:cNvSpPr txBox="1"/>
              <p:nvPr/>
            </p:nvSpPr>
            <p:spPr>
              <a:xfrm>
                <a:off x="2155025" y="4449725"/>
                <a:ext cx="709789" cy="370096"/>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1"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2" name="Group 29"/>
            <p:cNvGrpSpPr>
              <a:grpSpLocks/>
            </p:cNvGrpSpPr>
            <p:nvPr/>
          </p:nvGrpSpPr>
          <p:grpSpPr bwMode="auto">
            <a:xfrm>
              <a:off x="8866094" y="5227540"/>
              <a:ext cx="2390775" cy="941966"/>
              <a:chOff x="2155025" y="4449725"/>
              <a:chExt cx="2391371" cy="942500"/>
            </a:xfrm>
          </p:grpSpPr>
          <p:sp>
            <p:nvSpPr>
              <p:cNvPr id="33" name="TextBox 32"/>
              <p:cNvSpPr txBox="1"/>
              <p:nvPr/>
            </p:nvSpPr>
            <p:spPr>
              <a:xfrm>
                <a:off x="2155025" y="4449725"/>
                <a:ext cx="709790" cy="370097"/>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4"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5" name="Curved Connector 33"/>
            <p:cNvCxnSpPr>
              <a:stCxn id="16" idx="0"/>
            </p:cNvCxnSpPr>
            <p:nvPr/>
          </p:nvCxnSpPr>
          <p:spPr>
            <a:xfrm rot="5400000" flipH="1" flipV="1">
              <a:off x="1535813" y="3804349"/>
              <a:ext cx="1066800" cy="827088"/>
            </a:xfrm>
            <a:prstGeom prst="curvedConnector3">
              <a:avLst/>
            </a:prstGeom>
            <a:ln w="254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36"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37" name="Curved Connector 39"/>
            <p:cNvCxnSpPr>
              <a:stCxn id="13" idx="2"/>
              <a:endCxn id="14" idx="0"/>
            </p:cNvCxnSpPr>
            <p:nvPr/>
          </p:nvCxnSpPr>
          <p:spPr>
            <a:xfrm rot="10800000" flipH="1" flipV="1">
              <a:off x="6659469" y="2504981"/>
              <a:ext cx="985838" cy="1147762"/>
            </a:xfrm>
            <a:prstGeom prst="curvedConnector4">
              <a:avLst>
                <a:gd name="adj1" fmla="val -23181"/>
                <a:gd name="adj2" fmla="val 53346"/>
              </a:avLst>
            </a:prstGeom>
            <a:ln w="25400">
              <a:solidFill>
                <a:srgbClr val="028985"/>
              </a:solidFill>
              <a:prstDash val="sysDot"/>
            </a:ln>
          </p:spPr>
          <p:style>
            <a:lnRef idx="1">
              <a:schemeClr val="accent1"/>
            </a:lnRef>
            <a:fillRef idx="0">
              <a:schemeClr val="accent1"/>
            </a:fillRef>
            <a:effectRef idx="0">
              <a:schemeClr val="accent1"/>
            </a:effectRef>
            <a:fontRef idx="minor">
              <a:schemeClr val="tx1"/>
            </a:fontRef>
          </p:style>
        </p:cxnSp>
        <p:cxnSp>
          <p:nvCxnSpPr>
            <p:cNvPr id="38" name="Curved Connector 41"/>
            <p:cNvCxnSpPr>
              <a:stCxn id="14" idx="4"/>
            </p:cNvCxnSpPr>
            <p:nvPr/>
          </p:nvCxnSpPr>
          <p:spPr>
            <a:xfrm rot="16200000" flipH="1">
              <a:off x="7634988" y="4482212"/>
              <a:ext cx="881063" cy="860425"/>
            </a:xfrm>
            <a:prstGeom prst="curvedConnector3">
              <a:avLst/>
            </a:prstGeom>
            <a:ln w="25400">
              <a:solidFill>
                <a:srgbClr val="F3C301"/>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8692124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left)">
                                      <p:cBhvr>
                                        <p:cTn id="15"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cxnSp>
        <p:nvCxnSpPr>
          <p:cNvPr id="14" name="直接连接符 13"/>
          <p:cNvCxnSpPr/>
          <p:nvPr/>
        </p:nvCxnSpPr>
        <p:spPr bwMode="auto">
          <a:xfrm>
            <a:off x="6241910" y="3770712"/>
            <a:ext cx="0" cy="1754605"/>
          </a:xfrm>
          <a:prstGeom prst="line">
            <a:avLst/>
          </a:prstGeom>
          <a:solidFill>
            <a:schemeClr val="accent1"/>
          </a:solidFill>
          <a:ln w="9525" cap="flat" cmpd="sng" algn="ctr">
            <a:solidFill>
              <a:srgbClr val="E94E6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5" name="椭圆 14"/>
          <p:cNvSpPr/>
          <p:nvPr/>
        </p:nvSpPr>
        <p:spPr bwMode="auto">
          <a:xfrm>
            <a:off x="5749390" y="2785028"/>
            <a:ext cx="985043" cy="985683"/>
          </a:xfrm>
          <a:prstGeom prst="ellipse">
            <a:avLst/>
          </a:prstGeom>
          <a:solidFill>
            <a:srgbClr val="E94E60"/>
          </a:solidFill>
          <a:ln w="9525" cap="flat" cmpd="sng" algn="ctr">
            <a:solidFill>
              <a:srgbClr val="F8F8F8"/>
            </a:solidFill>
            <a:prstDash val="solid"/>
            <a:round/>
            <a:headEnd type="none" w="med" len="med"/>
            <a:tailEnd type="none" w="med" len="med"/>
          </a:ln>
          <a:effectLst/>
          <a:extLst/>
        </p:spPr>
        <p:txBody>
          <a:bodyPr vert="horz" wrap="square" lIns="91434" tIns="45717" rIns="91434" bIns="45717" numCol="1" rtlCol="0" anchor="t" anchorCtr="0" compatLnSpc="1">
            <a:prstTxWarp prst="textNoShape">
              <a:avLst/>
            </a:prstTxWarp>
          </a:bodyPr>
          <a:lstStyle/>
          <a:p>
            <a:pPr defTabSz="914379"/>
            <a:endParaRPr lang="zh-CN" altLang="en-US" sz="1200"/>
          </a:p>
        </p:txBody>
      </p:sp>
      <p:sp>
        <p:nvSpPr>
          <p:cNvPr id="16" name="TextBox 15"/>
          <p:cNvSpPr txBox="1"/>
          <p:nvPr/>
        </p:nvSpPr>
        <p:spPr>
          <a:xfrm>
            <a:off x="3110964" y="2295642"/>
            <a:ext cx="2276285" cy="369416"/>
          </a:xfrm>
          <a:prstGeom prst="rect">
            <a:avLst/>
          </a:prstGeom>
          <a:solidFill>
            <a:srgbClr val="00C3D9"/>
          </a:solidFill>
        </p:spPr>
        <p:txBody>
          <a:bodyPr wrap="none" lIns="91434" tIns="45717" rIns="91434" bIns="45717" rtlCol="0">
            <a:spAutoFit/>
          </a:bodyPr>
          <a:lstStyle/>
          <a:p>
            <a:r>
              <a:rPr lang="zh-CN" altLang="en-US" b="1" dirty="0" smtClean="0">
                <a:solidFill>
                  <a:schemeClr val="bg1"/>
                </a:solidFill>
                <a:latin typeface="+mn-ea"/>
              </a:rPr>
              <a:t>加入你的文字的描述</a:t>
            </a:r>
            <a:endParaRPr lang="zh-CN" altLang="en-US" b="1" dirty="0">
              <a:solidFill>
                <a:schemeClr val="bg1"/>
              </a:solidFill>
              <a:latin typeface="+mn-ea"/>
            </a:endParaRPr>
          </a:p>
        </p:txBody>
      </p:sp>
      <p:sp>
        <p:nvSpPr>
          <p:cNvPr id="17" name="TextBox 16"/>
          <p:cNvSpPr txBox="1"/>
          <p:nvPr/>
        </p:nvSpPr>
        <p:spPr>
          <a:xfrm>
            <a:off x="7067297" y="2295642"/>
            <a:ext cx="2279490" cy="369416"/>
          </a:xfrm>
          <a:prstGeom prst="rect">
            <a:avLst/>
          </a:prstGeom>
          <a:solidFill>
            <a:srgbClr val="DE6E00"/>
          </a:solidFill>
        </p:spPr>
        <p:txBody>
          <a:bodyPr wrap="none" lIns="91434" tIns="45717" rIns="91434" bIns="45717" rtlCol="0">
            <a:spAutoFit/>
          </a:bodyPr>
          <a:lstStyle/>
          <a:p>
            <a:r>
              <a:rPr lang="zh-CN" altLang="en-US" b="1" dirty="0">
                <a:solidFill>
                  <a:schemeClr val="bg1"/>
                </a:solidFill>
                <a:latin typeface="+mn-ea"/>
              </a:rPr>
              <a:t>加入你的文字的描述</a:t>
            </a:r>
          </a:p>
        </p:txBody>
      </p:sp>
      <p:sp>
        <p:nvSpPr>
          <p:cNvPr id="18" name="TextBox 17"/>
          <p:cNvSpPr txBox="1"/>
          <p:nvPr/>
        </p:nvSpPr>
        <p:spPr>
          <a:xfrm>
            <a:off x="2229292" y="2810457"/>
            <a:ext cx="3281164" cy="831187"/>
          </a:xfrm>
          <a:prstGeom prst="rect">
            <a:avLst/>
          </a:prstGeom>
          <a:noFill/>
        </p:spPr>
        <p:txBody>
          <a:bodyPr wrap="square" lIns="91434" tIns="45717" rIns="91434" bIns="45717" rtlCol="0">
            <a:spAutoFit/>
          </a:bodyPr>
          <a:lstStyle/>
          <a:p>
            <a:pPr algn="r"/>
            <a:r>
              <a:rPr lang="zh-CN" altLang="en-US" sz="1600" dirty="0">
                <a:solidFill>
                  <a:schemeClr val="tx1">
                    <a:lumMod val="50000"/>
                    <a:lumOff val="50000"/>
                  </a:schemeClr>
                </a:solidFill>
                <a:latin typeface="+mj-ea"/>
                <a:ea typeface="+mj-ea"/>
              </a:rPr>
              <a:t>这里输入简要文字说明这里输入简要文字说明这里输入简要文字说明</a:t>
            </a:r>
          </a:p>
          <a:p>
            <a:pPr algn="r"/>
            <a:r>
              <a:rPr lang="zh-CN" altLang="en-US" sz="1600" dirty="0">
                <a:solidFill>
                  <a:schemeClr val="tx1">
                    <a:lumMod val="50000"/>
                    <a:lumOff val="50000"/>
                  </a:schemeClr>
                </a:solidFill>
                <a:latin typeface="+mj-ea"/>
                <a:ea typeface="+mj-ea"/>
              </a:rPr>
              <a:t>这里输入简要文字说明</a:t>
            </a:r>
          </a:p>
        </p:txBody>
      </p:sp>
      <p:sp>
        <p:nvSpPr>
          <p:cNvPr id="19" name="TextBox 18"/>
          <p:cNvSpPr txBox="1"/>
          <p:nvPr/>
        </p:nvSpPr>
        <p:spPr>
          <a:xfrm>
            <a:off x="6950427" y="2810457"/>
            <a:ext cx="3398035" cy="831187"/>
          </a:xfrm>
          <a:prstGeom prst="rect">
            <a:avLst/>
          </a:prstGeom>
          <a:noFill/>
          <a:ln>
            <a:noFill/>
          </a:ln>
        </p:spPr>
        <p:txBody>
          <a:bodyPr wrap="square" lIns="91434" tIns="45717" rIns="91434" bIns="45717" rtlCol="0">
            <a:spAutoFit/>
          </a:bodyPr>
          <a:lstStyle/>
          <a:p>
            <a:r>
              <a:rPr lang="zh-CN" altLang="en-US" sz="1600" dirty="0">
                <a:solidFill>
                  <a:schemeClr val="tx1">
                    <a:lumMod val="50000"/>
                    <a:lumOff val="50000"/>
                  </a:schemeClr>
                </a:solidFill>
                <a:latin typeface="+mj-ea"/>
                <a:ea typeface="+mj-ea"/>
              </a:rPr>
              <a:t>这里输入简要文字说明这里输入简要文字说明这里输入简要文字说明</a:t>
            </a:r>
          </a:p>
          <a:p>
            <a:r>
              <a:rPr lang="zh-CN" altLang="en-US" sz="1600" dirty="0">
                <a:solidFill>
                  <a:schemeClr val="tx1">
                    <a:lumMod val="50000"/>
                    <a:lumOff val="50000"/>
                  </a:schemeClr>
                </a:solidFill>
                <a:latin typeface="+mj-ea"/>
                <a:ea typeface="+mj-ea"/>
              </a:rPr>
              <a:t>这里输入简要文字说明</a:t>
            </a:r>
          </a:p>
        </p:txBody>
      </p:sp>
      <p:sp>
        <p:nvSpPr>
          <p:cNvPr id="20" name="矩形 19"/>
          <p:cNvSpPr/>
          <p:nvPr/>
        </p:nvSpPr>
        <p:spPr bwMode="auto">
          <a:xfrm>
            <a:off x="3437456" y="3922737"/>
            <a:ext cx="1938898"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计划完成：</a:t>
            </a:r>
            <a:r>
              <a:rPr lang="en-US" altLang="zh-CN" sz="1600" dirty="0"/>
              <a:t>60%</a:t>
            </a:r>
            <a:endParaRPr lang="zh-CN" altLang="en-US" sz="1600" dirty="0"/>
          </a:p>
        </p:txBody>
      </p:sp>
      <p:sp>
        <p:nvSpPr>
          <p:cNvPr id="21" name="矩形 20"/>
          <p:cNvSpPr/>
          <p:nvPr/>
        </p:nvSpPr>
        <p:spPr bwMode="auto">
          <a:xfrm>
            <a:off x="2652953" y="4323888"/>
            <a:ext cx="2723402"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实际完成数：</a:t>
            </a:r>
            <a:r>
              <a:rPr lang="en-US" altLang="zh-CN" sz="1600" dirty="0"/>
              <a:t>555</a:t>
            </a:r>
            <a:r>
              <a:rPr lang="zh-CN" altLang="en-US" sz="1600" dirty="0"/>
              <a:t>万</a:t>
            </a:r>
          </a:p>
        </p:txBody>
      </p:sp>
      <p:sp>
        <p:nvSpPr>
          <p:cNvPr id="22" name="矩形 21"/>
          <p:cNvSpPr/>
          <p:nvPr/>
        </p:nvSpPr>
        <p:spPr bwMode="auto">
          <a:xfrm>
            <a:off x="3042613" y="4770883"/>
            <a:ext cx="2333744"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回款数：</a:t>
            </a:r>
            <a:r>
              <a:rPr lang="en-US" altLang="zh-CN" sz="1600" dirty="0"/>
              <a:t>400</a:t>
            </a:r>
            <a:r>
              <a:rPr lang="zh-CN" altLang="en-US" sz="1600" dirty="0"/>
              <a:t>万</a:t>
            </a:r>
          </a:p>
        </p:txBody>
      </p:sp>
      <p:sp>
        <p:nvSpPr>
          <p:cNvPr id="23" name="矩形 22"/>
          <p:cNvSpPr/>
          <p:nvPr/>
        </p:nvSpPr>
        <p:spPr bwMode="auto">
          <a:xfrm>
            <a:off x="3497216" y="5216000"/>
            <a:ext cx="1879141"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您的文字</a:t>
            </a:r>
          </a:p>
        </p:txBody>
      </p:sp>
      <p:sp>
        <p:nvSpPr>
          <p:cNvPr id="24" name="矩形 23"/>
          <p:cNvSpPr/>
          <p:nvPr/>
        </p:nvSpPr>
        <p:spPr bwMode="auto">
          <a:xfrm>
            <a:off x="7193749" y="3922737"/>
            <a:ext cx="2107189"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计划完成：</a:t>
            </a:r>
            <a:r>
              <a:rPr lang="en-US" altLang="zh-CN" sz="1600" dirty="0"/>
              <a:t>80%</a:t>
            </a:r>
            <a:endParaRPr lang="zh-CN" altLang="en-US" sz="1600" dirty="0"/>
          </a:p>
        </p:txBody>
      </p:sp>
      <p:sp>
        <p:nvSpPr>
          <p:cNvPr id="25" name="矩形 24"/>
          <p:cNvSpPr/>
          <p:nvPr/>
        </p:nvSpPr>
        <p:spPr bwMode="auto">
          <a:xfrm>
            <a:off x="7204612" y="4323888"/>
            <a:ext cx="2985754"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实际完成数：</a:t>
            </a:r>
            <a:r>
              <a:rPr lang="en-US" altLang="zh-CN" sz="1600" dirty="0"/>
              <a:t>800</a:t>
            </a:r>
            <a:r>
              <a:rPr lang="zh-CN" altLang="en-US" sz="1600" dirty="0"/>
              <a:t>万</a:t>
            </a:r>
          </a:p>
        </p:txBody>
      </p:sp>
      <p:sp>
        <p:nvSpPr>
          <p:cNvPr id="26" name="矩形 25"/>
          <p:cNvSpPr/>
          <p:nvPr/>
        </p:nvSpPr>
        <p:spPr bwMode="auto">
          <a:xfrm>
            <a:off x="7204612" y="4770883"/>
            <a:ext cx="1641722"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回款数：</a:t>
            </a:r>
            <a:r>
              <a:rPr lang="en-US" altLang="zh-CN" sz="1600" dirty="0"/>
              <a:t>500</a:t>
            </a:r>
            <a:r>
              <a:rPr lang="zh-CN" altLang="en-US" sz="1600" dirty="0"/>
              <a:t>万</a:t>
            </a:r>
          </a:p>
        </p:txBody>
      </p:sp>
      <p:sp>
        <p:nvSpPr>
          <p:cNvPr id="27" name="矩形 26"/>
          <p:cNvSpPr/>
          <p:nvPr/>
        </p:nvSpPr>
        <p:spPr bwMode="auto">
          <a:xfrm>
            <a:off x="7193747" y="5216000"/>
            <a:ext cx="2237076"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您的文字</a:t>
            </a:r>
          </a:p>
        </p:txBody>
      </p:sp>
      <p:sp>
        <p:nvSpPr>
          <p:cNvPr id="28" name="TextBox 27"/>
          <p:cNvSpPr txBox="1"/>
          <p:nvPr/>
        </p:nvSpPr>
        <p:spPr>
          <a:xfrm>
            <a:off x="5941381" y="3008551"/>
            <a:ext cx="603737" cy="584908"/>
          </a:xfrm>
          <a:prstGeom prst="rect">
            <a:avLst/>
          </a:prstGeom>
          <a:noFill/>
        </p:spPr>
        <p:txBody>
          <a:bodyPr wrap="none" lIns="91434" tIns="45717" rIns="91434" bIns="45717" rtlCol="0">
            <a:spAutoFit/>
          </a:bodyPr>
          <a:lstStyle/>
          <a:p>
            <a:r>
              <a:rPr lang="en-US" altLang="zh-CN" sz="3200" dirty="0">
                <a:solidFill>
                  <a:srgbClr val="F8F8F8"/>
                </a:solidFill>
              </a:rPr>
              <a:t>VS</a:t>
            </a:r>
            <a:endParaRPr lang="zh-CN" altLang="en-US" sz="3200" dirty="0">
              <a:solidFill>
                <a:srgbClr val="F8F8F8"/>
              </a:solidFill>
            </a:endParaRPr>
          </a:p>
        </p:txBody>
      </p:sp>
    </p:spTree>
    <p:extLst>
      <p:ext uri="{BB962C8B-B14F-4D97-AF65-F5344CB8AC3E}">
        <p14:creationId xmlns:p14="http://schemas.microsoft.com/office/powerpoint/2010/main" xmlns="" val="8692124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750"/>
                                        <p:tgtEl>
                                          <p:spTgt spid="18"/>
                                        </p:tgtEl>
                                      </p:cBhvr>
                                    </p:animEffect>
                                    <p:anim calcmode="lin" valueType="num">
                                      <p:cBhvr>
                                        <p:cTn id="33" dur="750" fill="hold"/>
                                        <p:tgtEl>
                                          <p:spTgt spid="18"/>
                                        </p:tgtEl>
                                        <p:attrNameLst>
                                          <p:attrName>ppt_x</p:attrName>
                                        </p:attrNameLst>
                                      </p:cBhvr>
                                      <p:tavLst>
                                        <p:tav tm="0">
                                          <p:val>
                                            <p:strVal val="#ppt_x"/>
                                          </p:val>
                                        </p:tav>
                                        <p:tav tm="100000">
                                          <p:val>
                                            <p:strVal val="#ppt_x"/>
                                          </p:val>
                                        </p:tav>
                                      </p:tavLst>
                                    </p:anim>
                                    <p:anim calcmode="lin" valueType="num">
                                      <p:cBhvr>
                                        <p:cTn id="34" dur="750" fill="hold"/>
                                        <p:tgtEl>
                                          <p:spTgt spid="1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750"/>
                                        <p:tgtEl>
                                          <p:spTgt spid="19"/>
                                        </p:tgtEl>
                                      </p:cBhvr>
                                    </p:animEffect>
                                    <p:anim calcmode="lin" valueType="num">
                                      <p:cBhvr>
                                        <p:cTn id="38" dur="750" fill="hold"/>
                                        <p:tgtEl>
                                          <p:spTgt spid="19"/>
                                        </p:tgtEl>
                                        <p:attrNameLst>
                                          <p:attrName>ppt_x</p:attrName>
                                        </p:attrNameLst>
                                      </p:cBhvr>
                                      <p:tavLst>
                                        <p:tav tm="0">
                                          <p:val>
                                            <p:strVal val="#ppt_x"/>
                                          </p:val>
                                        </p:tav>
                                        <p:tav tm="100000">
                                          <p:val>
                                            <p:strVal val="#ppt_x"/>
                                          </p:val>
                                        </p:tav>
                                      </p:tavLst>
                                    </p:anim>
                                    <p:anim calcmode="lin" valueType="num">
                                      <p:cBhvr>
                                        <p:cTn id="39" dur="750" fill="hold"/>
                                        <p:tgtEl>
                                          <p:spTgt spid="19"/>
                                        </p:tgtEl>
                                        <p:attrNameLst>
                                          <p:attrName>ppt_y</p:attrName>
                                        </p:attrNameLst>
                                      </p:cBhvr>
                                      <p:tavLst>
                                        <p:tav tm="0">
                                          <p:val>
                                            <p:strVal val="#ppt_y+.1"/>
                                          </p:val>
                                        </p:tav>
                                        <p:tav tm="100000">
                                          <p:val>
                                            <p:strVal val="#ppt_y"/>
                                          </p:val>
                                        </p:tav>
                                      </p:tavLst>
                                    </p:anim>
                                  </p:childTnLst>
                                </p:cTn>
                              </p:par>
                            </p:childTnLst>
                          </p:cTn>
                        </p:par>
                        <p:par>
                          <p:cTn id="40" fill="hold">
                            <p:stCondLst>
                              <p:cond delay="2750"/>
                            </p:stCondLst>
                            <p:childTnLst>
                              <p:par>
                                <p:cTn id="41" presetID="22" presetClass="entr" presetSubtype="2"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250"/>
                            </p:stCondLst>
                            <p:childTnLst>
                              <p:par>
                                <p:cTn id="45" presetID="22" presetClass="entr" presetSubtype="2"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right)">
                                      <p:cBhvr>
                                        <p:cTn id="47" dur="500"/>
                                        <p:tgtEl>
                                          <p:spTgt spid="21"/>
                                        </p:tgtEl>
                                      </p:cBhvr>
                                    </p:animEffect>
                                  </p:childTnLst>
                                </p:cTn>
                              </p:par>
                            </p:childTnLst>
                          </p:cTn>
                        </p:par>
                        <p:par>
                          <p:cTn id="48" fill="hold">
                            <p:stCondLst>
                              <p:cond delay="3750"/>
                            </p:stCondLst>
                            <p:childTnLst>
                              <p:par>
                                <p:cTn id="49" presetID="22" presetClass="entr" presetSubtype="2"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right)">
                                      <p:cBhvr>
                                        <p:cTn id="51" dur="500"/>
                                        <p:tgtEl>
                                          <p:spTgt spid="22"/>
                                        </p:tgtEl>
                                      </p:cBhvr>
                                    </p:animEffect>
                                  </p:childTnLst>
                                </p:cTn>
                              </p:par>
                            </p:childTnLst>
                          </p:cTn>
                        </p:par>
                        <p:par>
                          <p:cTn id="52" fill="hold">
                            <p:stCondLst>
                              <p:cond delay="4250"/>
                            </p:stCondLst>
                            <p:childTnLst>
                              <p:par>
                                <p:cTn id="53" presetID="22" presetClass="entr" presetSubtype="2"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childTnLst>
                          </p:cTn>
                        </p:par>
                        <p:par>
                          <p:cTn id="56" fill="hold">
                            <p:stCondLst>
                              <p:cond delay="475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par>
                          <p:cTn id="68" fill="hold">
                            <p:stCondLst>
                              <p:cond delay="6250"/>
                            </p:stCondLst>
                            <p:childTnLst>
                              <p:par>
                                <p:cTn id="69" presetID="22" presetClass="entr" presetSubtype="8"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left)">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animBg="1"/>
      <p:bldP spid="21" grpId="0" animBg="1"/>
      <p:bldP spid="22" grpId="0" animBg="1"/>
      <p:bldP spid="23" grpId="0" animBg="1"/>
      <p:bldP spid="24" grpId="0" animBg="1"/>
      <p:bldP spid="25" grpId="0" animBg="1"/>
      <p:bldP spid="26" grpId="0" animBg="1"/>
      <p:bldP spid="27"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9"/>
          <p:cNvSpPr/>
          <p:nvPr/>
        </p:nvSpPr>
        <p:spPr bwMode="auto">
          <a:xfrm rot="13500000">
            <a:off x="5991618" y="335649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0C3D9"/>
          </a:solidFill>
          <a:ln>
            <a:noFill/>
          </a:ln>
        </p:spPr>
        <p:txBody>
          <a:bodyPr vert="horz" wrap="square" lIns="91440" tIns="45720" rIns="91440" bIns="45720" numCol="1" anchor="t" anchorCtr="0" compatLnSpc="1"/>
          <a:lstStyle/>
          <a:p>
            <a:endParaRPr lang="id-ID"/>
          </a:p>
        </p:txBody>
      </p:sp>
      <p:sp>
        <p:nvSpPr>
          <p:cNvPr id="13" name="Freeform 9"/>
          <p:cNvSpPr/>
          <p:nvPr/>
        </p:nvSpPr>
        <p:spPr bwMode="auto">
          <a:xfrm rot="13500000">
            <a:off x="8624721" y="335112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28985"/>
          </a:solidFill>
          <a:ln>
            <a:solidFill>
              <a:srgbClr val="01ACBE"/>
            </a:solidFill>
          </a:ln>
        </p:spPr>
        <p:txBody>
          <a:bodyPr vert="horz" wrap="square" lIns="91440" tIns="45720" rIns="91440" bIns="45720" numCol="1" anchor="t" anchorCtr="0" compatLnSpc="1"/>
          <a:lstStyle/>
          <a:p>
            <a:endParaRPr lang="id-ID"/>
          </a:p>
        </p:txBody>
      </p:sp>
      <p:sp>
        <p:nvSpPr>
          <p:cNvPr id="14" name="Freeform 9"/>
          <p:cNvSpPr/>
          <p:nvPr/>
        </p:nvSpPr>
        <p:spPr bwMode="auto">
          <a:xfrm rot="2700000">
            <a:off x="7317254" y="2201000"/>
            <a:ext cx="2300684"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E94E60"/>
          </a:solidFill>
          <a:ln>
            <a:noFill/>
          </a:ln>
        </p:spPr>
        <p:txBody>
          <a:bodyPr vert="horz" wrap="square" lIns="91440" tIns="45720" rIns="91440" bIns="45720" numCol="1" anchor="t" anchorCtr="0" compatLnSpc="1"/>
          <a:lstStyle/>
          <a:p>
            <a:endParaRPr lang="id-ID"/>
          </a:p>
        </p:txBody>
      </p:sp>
      <p:grpSp>
        <p:nvGrpSpPr>
          <p:cNvPr id="15" name="Group 10"/>
          <p:cNvGrpSpPr/>
          <p:nvPr/>
        </p:nvGrpSpPr>
        <p:grpSpPr>
          <a:xfrm>
            <a:off x="6271034" y="3600094"/>
            <a:ext cx="644218" cy="529374"/>
            <a:chOff x="7836195" y="3464708"/>
            <a:chExt cx="599208" cy="492388"/>
          </a:xfrm>
        </p:grpSpPr>
        <p:sp>
          <p:nvSpPr>
            <p:cNvPr id="16" name="Oval 11"/>
            <p:cNvSpPr/>
            <p:nvPr/>
          </p:nvSpPr>
          <p:spPr>
            <a:xfrm rot="2700000">
              <a:off x="7882236" y="3464708"/>
              <a:ext cx="492388" cy="492388"/>
            </a:xfrm>
            <a:prstGeom prst="ellipse">
              <a:avLst/>
            </a:prstGeom>
            <a:solidFill>
              <a:srgbClr val="F9F9F9"/>
            </a:solidFill>
            <a:ln w="1333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17" name="TextBox 16"/>
            <p:cNvSpPr txBox="1"/>
            <p:nvPr/>
          </p:nvSpPr>
          <p:spPr>
            <a:xfrm>
              <a:off x="7836195" y="3536805"/>
              <a:ext cx="599208" cy="343528"/>
            </a:xfrm>
            <a:prstGeom prst="rect">
              <a:avLst/>
            </a:prstGeom>
            <a:noFill/>
          </p:spPr>
          <p:txBody>
            <a:bodyPr wrap="square" rtlCol="0">
              <a:spAutoFit/>
            </a:bodyPr>
            <a:lstStyle/>
            <a:p>
              <a:pPr algn="ctr"/>
              <a:r>
                <a:rPr lang="id-ID" b="1" dirty="0" smtClean="0">
                  <a:solidFill>
                    <a:srgbClr val="00C3D9"/>
                  </a:solidFill>
                  <a:latin typeface="微软雅黑" pitchFamily="34" charset="-122"/>
                  <a:ea typeface="微软雅黑" pitchFamily="34" charset="-122"/>
                </a:rPr>
                <a:t>01</a:t>
              </a:r>
              <a:endParaRPr lang="id-ID" b="1" dirty="0">
                <a:solidFill>
                  <a:srgbClr val="00C3D9"/>
                </a:solidFill>
                <a:latin typeface="微软雅黑" pitchFamily="34" charset="-122"/>
                <a:ea typeface="微软雅黑" pitchFamily="34" charset="-122"/>
              </a:endParaRPr>
            </a:p>
          </p:txBody>
        </p:sp>
      </p:grpSp>
      <p:grpSp>
        <p:nvGrpSpPr>
          <p:cNvPr id="18" name="Group 13"/>
          <p:cNvGrpSpPr/>
          <p:nvPr/>
        </p:nvGrpSpPr>
        <p:grpSpPr>
          <a:xfrm>
            <a:off x="8128733" y="2090985"/>
            <a:ext cx="644218" cy="529374"/>
            <a:chOff x="9545610" y="1955599"/>
            <a:chExt cx="599208" cy="492388"/>
          </a:xfrm>
        </p:grpSpPr>
        <p:sp>
          <p:nvSpPr>
            <p:cNvPr id="19" name="Oval 14"/>
            <p:cNvSpPr/>
            <p:nvPr/>
          </p:nvSpPr>
          <p:spPr>
            <a:xfrm rot="2700000">
              <a:off x="9603416" y="1955599"/>
              <a:ext cx="492388" cy="492388"/>
            </a:xfrm>
            <a:prstGeom prst="ellipse">
              <a:avLst/>
            </a:prstGeom>
            <a:solidFill>
              <a:schemeClr val="bg1"/>
            </a:solidFill>
            <a:ln w="133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accent5">
                    <a:lumMod val="75000"/>
                  </a:schemeClr>
                </a:solidFill>
                <a:latin typeface="微软雅黑" pitchFamily="34" charset="-122"/>
                <a:ea typeface="微软雅黑" pitchFamily="34" charset="-122"/>
              </a:endParaRPr>
            </a:p>
          </p:txBody>
        </p:sp>
        <p:sp>
          <p:nvSpPr>
            <p:cNvPr id="20" name="TextBox 19"/>
            <p:cNvSpPr txBox="1"/>
            <p:nvPr/>
          </p:nvSpPr>
          <p:spPr>
            <a:xfrm>
              <a:off x="9545610" y="2019602"/>
              <a:ext cx="599208" cy="343528"/>
            </a:xfrm>
            <a:prstGeom prst="rect">
              <a:avLst/>
            </a:prstGeom>
            <a:noFill/>
          </p:spPr>
          <p:txBody>
            <a:bodyPr wrap="square" rtlCol="0">
              <a:spAutoFit/>
            </a:bodyPr>
            <a:lstStyle/>
            <a:p>
              <a:pPr algn="ctr"/>
              <a:r>
                <a:rPr lang="id-ID" b="1" dirty="0" smtClean="0">
                  <a:solidFill>
                    <a:srgbClr val="E94E60"/>
                  </a:solidFill>
                  <a:latin typeface="微软雅黑" pitchFamily="34" charset="-122"/>
                  <a:ea typeface="微软雅黑" pitchFamily="34" charset="-122"/>
                </a:rPr>
                <a:t>02</a:t>
              </a:r>
              <a:endParaRPr lang="id-ID" b="1" dirty="0">
                <a:solidFill>
                  <a:srgbClr val="E94E60"/>
                </a:solidFill>
                <a:latin typeface="微软雅黑" pitchFamily="34" charset="-122"/>
                <a:ea typeface="微软雅黑" pitchFamily="34" charset="-122"/>
              </a:endParaRPr>
            </a:p>
          </p:txBody>
        </p:sp>
      </p:grpSp>
      <p:grpSp>
        <p:nvGrpSpPr>
          <p:cNvPr id="21" name="Group 16"/>
          <p:cNvGrpSpPr/>
          <p:nvPr/>
        </p:nvGrpSpPr>
        <p:grpSpPr>
          <a:xfrm>
            <a:off x="10029817" y="3610663"/>
            <a:ext cx="644218" cy="529374"/>
            <a:chOff x="10716797" y="5108091"/>
            <a:chExt cx="599208" cy="492388"/>
          </a:xfrm>
        </p:grpSpPr>
        <p:sp>
          <p:nvSpPr>
            <p:cNvPr id="22" name="Oval 17"/>
            <p:cNvSpPr/>
            <p:nvPr/>
          </p:nvSpPr>
          <p:spPr>
            <a:xfrm rot="2700000">
              <a:off x="10774955" y="5108091"/>
              <a:ext cx="492388" cy="492388"/>
            </a:xfrm>
            <a:prstGeom prst="ellipse">
              <a:avLst/>
            </a:prstGeom>
            <a:solidFill>
              <a:schemeClr val="bg1"/>
            </a:solidFill>
            <a:ln w="1333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23" name="TextBox 22"/>
            <p:cNvSpPr txBox="1"/>
            <p:nvPr/>
          </p:nvSpPr>
          <p:spPr>
            <a:xfrm>
              <a:off x="10716797" y="5178591"/>
              <a:ext cx="599208" cy="343528"/>
            </a:xfrm>
            <a:prstGeom prst="rect">
              <a:avLst/>
            </a:prstGeom>
            <a:noFill/>
          </p:spPr>
          <p:txBody>
            <a:bodyPr wrap="square" rtlCol="0">
              <a:spAutoFit/>
            </a:bodyPr>
            <a:lstStyle/>
            <a:p>
              <a:pPr algn="ctr"/>
              <a:r>
                <a:rPr lang="id-ID" b="1" dirty="0" smtClean="0">
                  <a:solidFill>
                    <a:srgbClr val="028985"/>
                  </a:solidFill>
                  <a:latin typeface="微软雅黑" pitchFamily="34" charset="-122"/>
                  <a:ea typeface="微软雅黑" pitchFamily="34" charset="-122"/>
                </a:rPr>
                <a:t>03</a:t>
              </a:r>
              <a:endParaRPr lang="id-ID" b="1" dirty="0">
                <a:solidFill>
                  <a:srgbClr val="028985"/>
                </a:solidFill>
                <a:latin typeface="微软雅黑" pitchFamily="34" charset="-122"/>
                <a:ea typeface="微软雅黑" pitchFamily="34" charset="-122"/>
              </a:endParaRPr>
            </a:p>
          </p:txBody>
        </p:sp>
      </p:grpSp>
      <p:sp>
        <p:nvSpPr>
          <p:cNvPr id="24" name="Freeform 19"/>
          <p:cNvSpPr>
            <a:spLocks noEditPoints="1"/>
          </p:cNvSpPr>
          <p:nvPr/>
        </p:nvSpPr>
        <p:spPr bwMode="auto">
          <a:xfrm>
            <a:off x="8204297" y="3080065"/>
            <a:ext cx="493090" cy="476140"/>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E94E60"/>
          </a:solidFill>
          <a:ln>
            <a:noFill/>
          </a:ln>
        </p:spPr>
        <p:txBody>
          <a:bodyPr vert="horz" wrap="square" lIns="91440" tIns="45720" rIns="91440" bIns="45720" numCol="1" anchor="t" anchorCtr="0" compatLnSpc="1"/>
          <a:lstStyle/>
          <a:p>
            <a:endParaRPr lang="id-ID">
              <a:solidFill>
                <a:srgbClr val="55735B"/>
              </a:solidFill>
              <a:latin typeface="微软雅黑" pitchFamily="34" charset="-122"/>
              <a:ea typeface="微软雅黑" pitchFamily="34" charset="-122"/>
            </a:endParaRPr>
          </a:p>
        </p:txBody>
      </p:sp>
      <p:sp>
        <p:nvSpPr>
          <p:cNvPr id="25" name="Freeform 23"/>
          <p:cNvSpPr>
            <a:spLocks noEditPoints="1"/>
          </p:cNvSpPr>
          <p:nvPr/>
        </p:nvSpPr>
        <p:spPr bwMode="auto">
          <a:xfrm>
            <a:off x="6898035" y="4393283"/>
            <a:ext cx="476142" cy="360574"/>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00C3D9"/>
          </a:solidFill>
          <a:ln>
            <a:noFill/>
          </a:ln>
        </p:spPr>
        <p:txBody>
          <a:bodyPr vert="horz" wrap="square" lIns="91440" tIns="45720" rIns="91440" bIns="45720" numCol="1" anchor="t" anchorCtr="0" compatLnSpc="1"/>
          <a:lstStyle/>
          <a:p>
            <a:endParaRPr lang="id-ID"/>
          </a:p>
        </p:txBody>
      </p:sp>
      <p:grpSp>
        <p:nvGrpSpPr>
          <p:cNvPr id="26" name="Group 24"/>
          <p:cNvGrpSpPr/>
          <p:nvPr/>
        </p:nvGrpSpPr>
        <p:grpSpPr>
          <a:xfrm>
            <a:off x="9527620" y="4333983"/>
            <a:ext cx="485386" cy="476142"/>
            <a:chOff x="6786562" y="796925"/>
            <a:chExt cx="500063" cy="490538"/>
          </a:xfrm>
          <a:solidFill>
            <a:srgbClr val="028985"/>
          </a:solidFill>
        </p:grpSpPr>
        <p:sp>
          <p:nvSpPr>
            <p:cNvPr id="27"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8"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9"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30"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w="9525">
              <a:noFill/>
              <a:round/>
            </a:ln>
            <a:extLst/>
          </p:spPr>
          <p:txBody>
            <a:bodyPr vert="horz" wrap="square" lIns="91440" tIns="45720" rIns="91440" bIns="45720" numCol="1" anchor="t" anchorCtr="0" compatLnSpc="1"/>
            <a:lstStyle/>
            <a:p>
              <a:endParaRPr lang="id-ID"/>
            </a:p>
          </p:txBody>
        </p:sp>
      </p:grpSp>
      <p:sp>
        <p:nvSpPr>
          <p:cNvPr id="31" name="椭圆 30"/>
          <p:cNvSpPr/>
          <p:nvPr/>
        </p:nvSpPr>
        <p:spPr>
          <a:xfrm>
            <a:off x="1619354" y="3096970"/>
            <a:ext cx="576622" cy="576785"/>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sp>
        <p:nvSpPr>
          <p:cNvPr id="32" name="椭圆 31"/>
          <p:cNvSpPr/>
          <p:nvPr/>
        </p:nvSpPr>
        <p:spPr>
          <a:xfrm>
            <a:off x="1619355" y="3817050"/>
            <a:ext cx="576622" cy="57678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sp>
        <p:nvSpPr>
          <p:cNvPr id="33" name="椭圆 32"/>
          <p:cNvSpPr/>
          <p:nvPr/>
        </p:nvSpPr>
        <p:spPr>
          <a:xfrm>
            <a:off x="1619355" y="4553930"/>
            <a:ext cx="576622" cy="57678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sp>
        <p:nvSpPr>
          <p:cNvPr id="34" name="标题 11"/>
          <p:cNvSpPr txBox="1"/>
          <p:nvPr/>
        </p:nvSpPr>
        <p:spPr>
          <a:xfrm>
            <a:off x="2195977" y="307863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5" name="标题 11"/>
          <p:cNvSpPr txBox="1"/>
          <p:nvPr/>
        </p:nvSpPr>
        <p:spPr>
          <a:xfrm>
            <a:off x="2195978" y="379871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6" name="标题 11"/>
          <p:cNvSpPr txBox="1"/>
          <p:nvPr/>
        </p:nvSpPr>
        <p:spPr>
          <a:xfrm>
            <a:off x="2195978" y="453559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61068810"/>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22" presetClass="entr" presetSubtype="2" fill="hold" grpId="0"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par>
                                <p:cTn id="17" presetID="22" presetClass="entr" presetSubtype="2"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42" presetClass="entr" presetSubtype="0" fill="hold" nodeType="withEffect">
                                  <p:stCondLst>
                                    <p:cond delay="2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25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25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childTnLst>
                          </p:cTn>
                        </p:par>
                        <p:par>
                          <p:cTn id="64" fill="hold">
                            <p:stCondLst>
                              <p:cond delay="6500"/>
                            </p:stCondLst>
                            <p:childTnLst>
                              <p:par>
                                <p:cTn id="65" presetID="53" presetClass="entr" presetSubtype="16"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ppt_w</p:attrName>
                                        </p:attrNameLst>
                                      </p:cBhvr>
                                      <p:tavLst>
                                        <p:tav tm="0">
                                          <p:val>
                                            <p:fltVal val="0"/>
                                          </p:val>
                                        </p:tav>
                                        <p:tav tm="100000">
                                          <p:val>
                                            <p:strVal val="#ppt_w"/>
                                          </p:val>
                                        </p:tav>
                                      </p:tavLst>
                                    </p:anim>
                                    <p:anim calcmode="lin" valueType="num">
                                      <p:cBhvr>
                                        <p:cTn id="74" dur="500" fill="hold"/>
                                        <p:tgtEl>
                                          <p:spTgt spid="36"/>
                                        </p:tgtEl>
                                        <p:attrNameLst>
                                          <p:attrName>ppt_h</p:attrName>
                                        </p:attrNameLst>
                                      </p:cBhvr>
                                      <p:tavLst>
                                        <p:tav tm="0">
                                          <p:val>
                                            <p:fltVal val="0"/>
                                          </p:val>
                                        </p:tav>
                                        <p:tav tm="100000">
                                          <p:val>
                                            <p:strVal val="#ppt_h"/>
                                          </p:val>
                                        </p:tav>
                                      </p:tavLst>
                                    </p:anim>
                                    <p:animEffect transition="in" filter="fade">
                                      <p:cBhvr>
                                        <p:cTn id="7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24" grpId="0" animBg="1"/>
      <p:bldP spid="25" grpId="0" animBg="1"/>
      <p:bldP spid="31" grpId="0" animBg="1"/>
      <p:bldP spid="32" grpId="0" animBg="1"/>
      <p:bldP spid="33" grpId="0" animBg="1"/>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8" name="Group 3"/>
          <p:cNvGrpSpPr/>
          <p:nvPr/>
        </p:nvGrpSpPr>
        <p:grpSpPr>
          <a:xfrm>
            <a:off x="4478601" y="2383791"/>
            <a:ext cx="3297612" cy="3297611"/>
            <a:chOff x="3901439" y="1234439"/>
            <a:chExt cx="4389121" cy="4389120"/>
          </a:xfrm>
        </p:grpSpPr>
        <p:sp>
          <p:nvSpPr>
            <p:cNvPr id="30"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0C3D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dirty="0" smtClean="0">
                  <a:solidFill>
                    <a:schemeClr val="bg1"/>
                  </a:solidFill>
                  <a:latin typeface="+mj-lt"/>
                </a:rPr>
                <a:t>S</a:t>
              </a:r>
              <a:endParaRPr lang="en-GB" sz="8000" kern="1200" dirty="0">
                <a:solidFill>
                  <a:schemeClr val="bg1"/>
                </a:solidFill>
                <a:latin typeface="+mj-lt"/>
              </a:endParaRPr>
            </a:p>
          </p:txBody>
        </p:sp>
        <p:sp>
          <p:nvSpPr>
            <p:cNvPr id="31"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E94E6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W</a:t>
              </a:r>
              <a:endParaRPr lang="en-GB" sz="8000" kern="1200">
                <a:solidFill>
                  <a:schemeClr val="bg1"/>
                </a:solidFill>
                <a:latin typeface="+mj-lt"/>
              </a:endParaRPr>
            </a:p>
          </p:txBody>
        </p:sp>
        <p:sp>
          <p:nvSpPr>
            <p:cNvPr id="32"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3C30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T</a:t>
              </a:r>
              <a:endParaRPr lang="en-GB" sz="8000" kern="1200">
                <a:solidFill>
                  <a:schemeClr val="bg1"/>
                </a:solidFill>
                <a:latin typeface="+mj-lt"/>
              </a:endParaRPr>
            </a:p>
          </p:txBody>
        </p:sp>
        <p:sp>
          <p:nvSpPr>
            <p:cNvPr id="33"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289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rPr>
                <a:t>O</a:t>
              </a:r>
              <a:endParaRPr lang="en-GB" sz="8000" kern="1200">
                <a:solidFill>
                  <a:schemeClr val="bg1"/>
                </a:solidFill>
              </a:endParaRPr>
            </a:p>
          </p:txBody>
        </p:sp>
      </p:grpSp>
      <p:grpSp>
        <p:nvGrpSpPr>
          <p:cNvPr id="34" name="Group 12"/>
          <p:cNvGrpSpPr/>
          <p:nvPr/>
        </p:nvGrpSpPr>
        <p:grpSpPr>
          <a:xfrm>
            <a:off x="562946" y="2325846"/>
            <a:ext cx="3070021" cy="1384995"/>
            <a:chOff x="8716043" y="2853384"/>
            <a:chExt cx="3070021" cy="1384995"/>
          </a:xfrm>
        </p:grpSpPr>
        <p:sp>
          <p:nvSpPr>
            <p:cNvPr id="35" name="TextBox 34"/>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6" name="TextBox 35"/>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37" name="Group 21"/>
          <p:cNvGrpSpPr/>
          <p:nvPr/>
        </p:nvGrpSpPr>
        <p:grpSpPr>
          <a:xfrm>
            <a:off x="562946" y="4665739"/>
            <a:ext cx="3070021" cy="1384995"/>
            <a:chOff x="8716043" y="2853384"/>
            <a:chExt cx="3070021" cy="1384995"/>
          </a:xfrm>
        </p:grpSpPr>
        <p:sp>
          <p:nvSpPr>
            <p:cNvPr id="38" name="TextBox 37"/>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   描述案</a:t>
              </a:r>
              <a:r>
                <a:rPr lang="zh-CN" altLang="en-US" sz="1200" dirty="0">
                  <a:solidFill>
                    <a:schemeClr val="bg1">
                      <a:lumMod val="50000"/>
                    </a:schemeClr>
                  </a:solidFill>
                  <a:latin typeface="微软雅黑" pitchFamily="34" charset="-122"/>
                  <a:ea typeface="微软雅黑" pitchFamily="34" charset="-122"/>
                </a:rPr>
                <a:t>加入文文字描述文案加入</a:t>
              </a:r>
              <a:r>
                <a:rPr lang="zh-CN" altLang="en-US" sz="1200" dirty="0" smtClean="0">
                  <a:solidFill>
                    <a:schemeClr val="bg1">
                      <a:lumMod val="50000"/>
                    </a:schemeClr>
                  </a:solidFill>
                  <a:latin typeface="微软雅黑" pitchFamily="34" charset="-122"/>
                  <a:ea typeface="微软雅黑" pitchFamily="34" charset="-122"/>
                </a:rPr>
                <a:t>文字</a:t>
              </a:r>
              <a:endParaRPr lang="en-US" altLang="zh-CN" sz="1200" dirty="0" smtClean="0">
                <a:solidFill>
                  <a:schemeClr val="bg1">
                    <a:lumMod val="50000"/>
                  </a:schemeClr>
                </a:solidFill>
                <a:latin typeface="微软雅黑" pitchFamily="34" charset="-122"/>
                <a:ea typeface="微软雅黑" pitchFamily="34" charset="-122"/>
              </a:endParaRPr>
            </a:p>
            <a:p>
              <a:pPr algn="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9" name="TextBox 38"/>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0" name="Group 24"/>
          <p:cNvGrpSpPr/>
          <p:nvPr/>
        </p:nvGrpSpPr>
        <p:grpSpPr>
          <a:xfrm flipH="1">
            <a:off x="8549726" y="2325846"/>
            <a:ext cx="3070021" cy="1384995"/>
            <a:chOff x="8716043" y="2853384"/>
            <a:chExt cx="3070021" cy="1384995"/>
          </a:xfrm>
        </p:grpSpPr>
        <p:sp>
          <p:nvSpPr>
            <p:cNvPr id="41" name="TextBox 40"/>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2" name="TextBox 41"/>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3" name="Group 27"/>
          <p:cNvGrpSpPr/>
          <p:nvPr/>
        </p:nvGrpSpPr>
        <p:grpSpPr>
          <a:xfrm flipH="1">
            <a:off x="8549726" y="4665739"/>
            <a:ext cx="3070021" cy="1384995"/>
            <a:chOff x="8716043" y="2853384"/>
            <a:chExt cx="3070021" cy="1384995"/>
          </a:xfrm>
        </p:grpSpPr>
        <p:sp>
          <p:nvSpPr>
            <p:cNvPr id="44" name="TextBox 43"/>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5" name="TextBox 44"/>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spTree>
    <p:extLst>
      <p:ext uri="{BB962C8B-B14F-4D97-AF65-F5344CB8AC3E}">
        <p14:creationId xmlns:p14="http://schemas.microsoft.com/office/powerpoint/2010/main" xmlns="" val="8692124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p:tgtEl>
                                          <p:spTgt spid="34"/>
                                        </p:tgtEl>
                                        <p:attrNameLst>
                                          <p:attrName>ppt_x</p:attrName>
                                        </p:attrNameLst>
                                      </p:cBhvr>
                                      <p:tavLst>
                                        <p:tav tm="0">
                                          <p:val>
                                            <p:strVal val="#ppt_x+#ppt_w*1.125000"/>
                                          </p:val>
                                        </p:tav>
                                        <p:tav tm="100000">
                                          <p:val>
                                            <p:strVal val="#ppt_x"/>
                                          </p:val>
                                        </p:tav>
                                      </p:tavLst>
                                    </p:anim>
                                    <p:animEffect transition="in" filter="wipe(left)">
                                      <p:cBhvr>
                                        <p:cTn id="21" dur="500"/>
                                        <p:tgtEl>
                                          <p:spTgt spid="34"/>
                                        </p:tgtEl>
                                      </p:cBhvr>
                                    </p:animEffect>
                                  </p:childTnLst>
                                </p:cTn>
                              </p:par>
                            </p:childTnLst>
                          </p:cTn>
                        </p:par>
                        <p:par>
                          <p:cTn id="22" fill="hold">
                            <p:stCondLst>
                              <p:cond delay="2500"/>
                            </p:stCondLst>
                            <p:childTnLst>
                              <p:par>
                                <p:cTn id="23" presetID="12" presetClass="entr" presetSubtype="2"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p:tgtEl>
                                          <p:spTgt spid="37"/>
                                        </p:tgtEl>
                                        <p:attrNameLst>
                                          <p:attrName>ppt_x</p:attrName>
                                        </p:attrNameLst>
                                      </p:cBhvr>
                                      <p:tavLst>
                                        <p:tav tm="0">
                                          <p:val>
                                            <p:strVal val="#ppt_x+#ppt_w*1.125000"/>
                                          </p:val>
                                        </p:tav>
                                        <p:tav tm="100000">
                                          <p:val>
                                            <p:strVal val="#ppt_x"/>
                                          </p:val>
                                        </p:tav>
                                      </p:tavLst>
                                    </p:anim>
                                    <p:animEffect transition="in" filter="wipe(left)">
                                      <p:cBhvr>
                                        <p:cTn id="26" dur="500"/>
                                        <p:tgtEl>
                                          <p:spTgt spid="37"/>
                                        </p:tgtEl>
                                      </p:cBhvr>
                                    </p:animEffect>
                                  </p:childTnLst>
                                </p:cTn>
                              </p:par>
                            </p:childTnLst>
                          </p:cTn>
                        </p:par>
                        <p:par>
                          <p:cTn id="27" fill="hold">
                            <p:stCondLst>
                              <p:cond delay="3000"/>
                            </p:stCondLst>
                            <p:childTnLst>
                              <p:par>
                                <p:cTn id="28" presetID="12" presetClass="entr" presetSubtype="2"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p:tgtEl>
                                          <p:spTgt spid="40"/>
                                        </p:tgtEl>
                                        <p:attrNameLst>
                                          <p:attrName>ppt_x</p:attrName>
                                        </p:attrNameLst>
                                      </p:cBhvr>
                                      <p:tavLst>
                                        <p:tav tm="0">
                                          <p:val>
                                            <p:strVal val="#ppt_x+#ppt_w*1.125000"/>
                                          </p:val>
                                        </p:tav>
                                        <p:tav tm="100000">
                                          <p:val>
                                            <p:strVal val="#ppt_x"/>
                                          </p:val>
                                        </p:tav>
                                      </p:tavLst>
                                    </p:anim>
                                    <p:animEffect transition="in" filter="wipe(left)">
                                      <p:cBhvr>
                                        <p:cTn id="31" dur="500"/>
                                        <p:tgtEl>
                                          <p:spTgt spid="40"/>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p:tgtEl>
                                          <p:spTgt spid="43"/>
                                        </p:tgtEl>
                                        <p:attrNameLst>
                                          <p:attrName>ppt_x</p:attrName>
                                        </p:attrNameLst>
                                      </p:cBhvr>
                                      <p:tavLst>
                                        <p:tav tm="0">
                                          <p:val>
                                            <p:strVal val="#ppt_x+#ppt_w*1.125000"/>
                                          </p:val>
                                        </p:tav>
                                        <p:tav tm="100000">
                                          <p:val>
                                            <p:strVal val="#ppt_x"/>
                                          </p:val>
                                        </p:tav>
                                      </p:tavLst>
                                    </p:anim>
                                    <p:animEffect transition="in" filter="wipe(left)">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C</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xmlns="" val="352103192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pic>
        <p:nvPicPr>
          <p:cNvPr id="31"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artisticBlur/>
                    </a14:imgEffect>
                  </a14:imgLayer>
                </a14:imgProps>
              </a:ext>
              <a:ext uri="{28A0092B-C50C-407E-A947-70E740481C1C}">
                <a14:useLocalDpi xmlns:a14="http://schemas.microsoft.com/office/drawing/2010/main" xmlns=""/>
              </a:ext>
            </a:extLst>
          </a:blip>
          <a:srcRect/>
          <a:stretch/>
        </p:blipFill>
        <p:spPr bwMode="auto">
          <a:xfrm>
            <a:off x="1488115" y="2208360"/>
            <a:ext cx="3619564" cy="2481884"/>
          </a:xfrm>
          <a:prstGeom prst="rect">
            <a:avLst/>
          </a:prstGeom>
          <a:noFill/>
          <a:extLst>
            <a:ext uri="{909E8E84-426E-40DD-AFC4-6F175D3DCCD1}">
              <a14:hiddenFill xmlns:a14="http://schemas.microsoft.com/office/drawing/2010/main" xmlns="">
                <a:solidFill>
                  <a:srgbClr val="FFFFFF"/>
                </a:solidFill>
              </a14:hiddenFill>
            </a:ext>
          </a:extLst>
        </p:spPr>
      </p:pic>
      <p:sp>
        <p:nvSpPr>
          <p:cNvPr id="32" name="矩形 31"/>
          <p:cNvSpPr/>
          <p:nvPr/>
        </p:nvSpPr>
        <p:spPr>
          <a:xfrm>
            <a:off x="1488115" y="4485616"/>
            <a:ext cx="3619564" cy="145936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0" dirty="0">
                <a:latin typeface="微软雅黑" panose="020B0503020204020204" pitchFamily="34" charset="-122"/>
                <a:ea typeface="微软雅黑" panose="020B0503020204020204" pitchFamily="34" charset="-122"/>
              </a:rPr>
              <a:t>您的内容打在这里，或通过复制您的文本后在此框中</a:t>
            </a:r>
            <a:r>
              <a:rPr lang="zh-CN" altLang="en-US" sz="1600" b="0" dirty="0" smtClean="0">
                <a:latin typeface="微软雅黑" panose="020B0503020204020204" pitchFamily="34" charset="-122"/>
                <a:ea typeface="微软雅黑" panose="020B0503020204020204" pitchFamily="34" charset="-122"/>
              </a:rPr>
              <a:t>选择或</a:t>
            </a:r>
            <a:r>
              <a:rPr lang="zh-CN" altLang="en-US" sz="1600" b="0" dirty="0">
                <a:latin typeface="微软雅黑" panose="020B0503020204020204" pitchFamily="34" charset="-122"/>
                <a:ea typeface="微软雅黑" panose="020B0503020204020204" pitchFamily="34" charset="-122"/>
              </a:rPr>
              <a:t>通过复制您</a:t>
            </a:r>
            <a:r>
              <a:rPr lang="zh-CN" altLang="en-US" sz="1600" dirty="0">
                <a:latin typeface="微软雅黑" panose="020B0503020204020204" pitchFamily="34" charset="-122"/>
                <a:ea typeface="微软雅黑" panose="020B0503020204020204" pitchFamily="34" charset="-122"/>
              </a:rPr>
              <a:t>的</a:t>
            </a:r>
            <a:r>
              <a:rPr lang="zh-CN" altLang="en-US" sz="1600" dirty="0" smtClean="0">
                <a:latin typeface="微软雅黑" panose="020B0503020204020204" pitchFamily="34" charset="-122"/>
                <a:ea typeface="微软雅黑" panose="020B0503020204020204" pitchFamily="34" charset="-122"/>
              </a:rPr>
              <a:t>文本</a:t>
            </a:r>
            <a:r>
              <a:rPr lang="zh-CN" altLang="en-US" sz="1600" dirty="0">
                <a:latin typeface="微软雅黑" panose="020B0503020204020204" pitchFamily="34" charset="-122"/>
                <a:ea typeface="微软雅黑" panose="020B0503020204020204" pitchFamily="34" charset="-122"/>
              </a:rPr>
              <a:t>文本</a:t>
            </a:r>
            <a:r>
              <a:rPr lang="zh-CN" altLang="en-US" sz="1600" dirty="0" smtClean="0">
                <a:latin typeface="微软雅黑" panose="020B0503020204020204" pitchFamily="34" charset="-122"/>
                <a:ea typeface="微软雅黑" panose="020B0503020204020204" pitchFamily="34" charset="-122"/>
              </a:rPr>
              <a:t>后</a:t>
            </a:r>
            <a:r>
              <a:rPr lang="zh-CN" altLang="en-US" sz="1600" b="0" dirty="0">
                <a:latin typeface="微软雅黑" panose="020B0503020204020204" pitchFamily="34" charset="-122"/>
                <a:ea typeface="微软雅黑" panose="020B0503020204020204" pitchFamily="34" charset="-122"/>
              </a:rPr>
              <a:t>在此框中选择粘贴并</a:t>
            </a:r>
            <a:r>
              <a:rPr lang="zh-CN" altLang="en-US" sz="1600" b="0" dirty="0" smtClean="0">
                <a:latin typeface="微软雅黑" panose="020B0503020204020204" pitchFamily="34" charset="-122"/>
                <a:ea typeface="微软雅黑" panose="020B0503020204020204" pitchFamily="34" charset="-122"/>
              </a:rPr>
              <a:t>选择</a:t>
            </a:r>
            <a:endParaRPr lang="zh-CN" altLang="en-US" sz="1600" b="0"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6115768" y="2674778"/>
            <a:ext cx="4597610" cy="174940"/>
            <a:chOff x="4906190" y="1416527"/>
            <a:chExt cx="3933010" cy="166280"/>
          </a:xfrm>
          <a:solidFill>
            <a:srgbClr val="DE6E00"/>
          </a:solidFill>
        </p:grpSpPr>
        <p:sp>
          <p:nvSpPr>
            <p:cNvPr id="34" name="矩形 33"/>
            <p:cNvSpPr/>
            <p:nvPr/>
          </p:nvSpPr>
          <p:spPr>
            <a:xfrm>
              <a:off x="4906190" y="1416527"/>
              <a:ext cx="166280" cy="166280"/>
            </a:xfrm>
            <a:prstGeom prst="rect">
              <a:avLst/>
            </a:prstGeom>
            <a:grpFill/>
            <a:ln>
              <a:solidFill>
                <a:srgbClr val="DE6E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5" name="直接连接符 34"/>
            <p:cNvCxnSpPr>
              <a:stCxn id="34" idx="3"/>
            </p:cNvCxnSpPr>
            <p:nvPr/>
          </p:nvCxnSpPr>
          <p:spPr>
            <a:xfrm>
              <a:off x="5072470" y="1499667"/>
              <a:ext cx="3766730" cy="0"/>
            </a:xfrm>
            <a:prstGeom prst="line">
              <a:avLst/>
            </a:prstGeom>
            <a:grpFill/>
            <a:ln>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6" name="组合 35"/>
          <p:cNvGrpSpPr/>
          <p:nvPr/>
        </p:nvGrpSpPr>
        <p:grpSpPr>
          <a:xfrm>
            <a:off x="6115768" y="3820573"/>
            <a:ext cx="4597610" cy="174940"/>
            <a:chOff x="4906190" y="2727732"/>
            <a:chExt cx="3933010" cy="166280"/>
          </a:xfrm>
          <a:solidFill>
            <a:srgbClr val="028985"/>
          </a:solidFill>
        </p:grpSpPr>
        <p:sp>
          <p:nvSpPr>
            <p:cNvPr id="37" name="矩形 36"/>
            <p:cNvSpPr/>
            <p:nvPr/>
          </p:nvSpPr>
          <p:spPr>
            <a:xfrm>
              <a:off x="4906190" y="2727732"/>
              <a:ext cx="166280" cy="166280"/>
            </a:xfrm>
            <a:prstGeom prst="rect">
              <a:avLst/>
            </a:prstGeom>
            <a:grpFill/>
            <a:ln>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8" name="直接连接符 37"/>
            <p:cNvCxnSpPr>
              <a:stCxn id="37" idx="3"/>
            </p:cNvCxnSpPr>
            <p:nvPr/>
          </p:nvCxnSpPr>
          <p:spPr>
            <a:xfrm>
              <a:off x="5072470" y="2810872"/>
              <a:ext cx="3766730" cy="0"/>
            </a:xfrm>
            <a:prstGeom prst="line">
              <a:avLst/>
            </a:prstGeom>
            <a:grpFill/>
            <a:ln>
              <a:solidFill>
                <a:srgbClr val="028985"/>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9" name="组合 38"/>
          <p:cNvGrpSpPr/>
          <p:nvPr/>
        </p:nvGrpSpPr>
        <p:grpSpPr>
          <a:xfrm>
            <a:off x="6115768" y="4849273"/>
            <a:ext cx="4597610" cy="174940"/>
            <a:chOff x="4906190" y="3870732"/>
            <a:chExt cx="3933010" cy="166280"/>
          </a:xfrm>
          <a:solidFill>
            <a:srgbClr val="F3C301"/>
          </a:solidFill>
        </p:grpSpPr>
        <p:sp>
          <p:nvSpPr>
            <p:cNvPr id="40" name="矩形 39"/>
            <p:cNvSpPr/>
            <p:nvPr/>
          </p:nvSpPr>
          <p:spPr>
            <a:xfrm>
              <a:off x="4906190" y="3870732"/>
              <a:ext cx="166280" cy="166280"/>
            </a:xfrm>
            <a:prstGeom prst="rect">
              <a:avLst/>
            </a:prstGeom>
            <a:grpFill/>
            <a:ln>
              <a:solidFill>
                <a:srgbClr val="F3C30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41" name="直接连接符 40"/>
            <p:cNvCxnSpPr/>
            <p:nvPr/>
          </p:nvCxnSpPr>
          <p:spPr>
            <a:xfrm>
              <a:off x="5072470" y="3941172"/>
              <a:ext cx="3766730" cy="0"/>
            </a:xfrm>
            <a:prstGeom prst="line">
              <a:avLst/>
            </a:prstGeom>
            <a:grpFill/>
            <a:ln>
              <a:solidFill>
                <a:srgbClr val="F3C301"/>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42" name="TextBox 41"/>
          <p:cNvSpPr txBox="1"/>
          <p:nvPr/>
        </p:nvSpPr>
        <p:spPr>
          <a:xfrm>
            <a:off x="6115769" y="2863609"/>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3" name="TextBox 42"/>
          <p:cNvSpPr txBox="1"/>
          <p:nvPr/>
        </p:nvSpPr>
        <p:spPr>
          <a:xfrm>
            <a:off x="6115769" y="4003770"/>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6115769" y="5066152"/>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86921242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par>
                          <p:cTn id="31" fill="hold">
                            <p:stCondLst>
                              <p:cond delay="3500"/>
                            </p:stCondLst>
                            <p:childTnLst>
                              <p:par>
                                <p:cTn id="32" presetID="16" presetClass="entr" presetSubtype="21"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barn(inVertical)">
                                      <p:cBhvr>
                                        <p:cTn id="34" dur="500"/>
                                        <p:tgtEl>
                                          <p:spTgt spid="43"/>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inVertical)">
                                      <p:cBhvr>
                                        <p:cTn id="4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3"/>
          <p:cNvSpPr>
            <a:spLocks noChangeArrowheads="1"/>
          </p:cNvSpPr>
          <p:nvPr/>
        </p:nvSpPr>
        <p:spPr bwMode="auto">
          <a:xfrm>
            <a:off x="242686" y="6014442"/>
            <a:ext cx="11672652" cy="136612"/>
          </a:xfrm>
          <a:prstGeom prst="roundRect">
            <a:avLst>
              <a:gd name="adj" fmla="val 50000"/>
            </a:avLst>
          </a:prstGeom>
          <a:solidFill>
            <a:srgbClr val="D9D9D9"/>
          </a:solidFill>
          <a:ln>
            <a:noFill/>
          </a:ln>
          <a:extLst>
            <a:ext uri="{91240B29-F687-4F45-9708-019B960494DF}">
              <a14:hiddenLine xmlns:a14="http://schemas.microsoft.com/office/drawing/2010/main" xmlns="" w="9525">
                <a:solidFill>
                  <a:srgbClr val="000000"/>
                </a:solidFill>
                <a:round/>
                <a:headEnd/>
                <a:tailEnd/>
              </a14:hiddenLine>
            </a:ext>
          </a:extLst>
        </p:spPr>
        <p:txBody>
          <a:bodyPr lIns="68543" tIns="34272" rIns="68543" bIns="34272"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grpSp>
        <p:nvGrpSpPr>
          <p:cNvPr id="13" name="组合 12"/>
          <p:cNvGrpSpPr/>
          <p:nvPr/>
        </p:nvGrpSpPr>
        <p:grpSpPr>
          <a:xfrm>
            <a:off x="1719053" y="3024143"/>
            <a:ext cx="1437272" cy="3100244"/>
            <a:chOff x="1319714" y="2012893"/>
            <a:chExt cx="1185245" cy="2556616"/>
          </a:xfrm>
          <a:solidFill>
            <a:srgbClr val="31B8B4"/>
          </a:solidFill>
        </p:grpSpPr>
        <p:sp>
          <p:nvSpPr>
            <p:cNvPr id="14" name="椭圆 13"/>
            <p:cNvSpPr/>
            <p:nvPr/>
          </p:nvSpPr>
          <p:spPr bwMode="auto">
            <a:xfrm>
              <a:off x="1504231" y="260032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15"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500" b="1" dirty="0">
                  <a:solidFill>
                    <a:schemeClr val="bg1"/>
                  </a:solidFill>
                  <a:latin typeface="微软雅黑" pitchFamily="34" charset="-122"/>
                </a:rPr>
                <a:t>不足之一</a:t>
              </a:r>
            </a:p>
          </p:txBody>
        </p:sp>
        <p:sp>
          <p:nvSpPr>
            <p:cNvPr id="16" name="圆角矩形 31"/>
            <p:cNvSpPr>
              <a:spLocks noChangeArrowheads="1"/>
            </p:cNvSpPr>
            <p:nvPr/>
          </p:nvSpPr>
          <p:spPr bwMode="auto">
            <a:xfrm>
              <a:off x="1851645" y="4468329"/>
              <a:ext cx="102340" cy="101180"/>
            </a:xfrm>
            <a:prstGeom prst="roundRect">
              <a:avLst>
                <a:gd name="adj" fmla="val 50000"/>
              </a:avLst>
            </a:prstGeom>
            <a:solidFill>
              <a:srgbClr val="00C3D9"/>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cxnSp>
          <p:nvCxnSpPr>
            <p:cNvPr id="17" name="直接连接符 32"/>
            <p:cNvCxnSpPr>
              <a:cxnSpLocks noChangeShapeType="1"/>
            </p:cNvCxnSpPr>
            <p:nvPr/>
          </p:nvCxnSpPr>
          <p:spPr bwMode="auto">
            <a:xfrm flipH="1">
              <a:off x="1896865" y="3450580"/>
              <a:ext cx="11900" cy="1011797"/>
            </a:xfrm>
            <a:prstGeom prst="line">
              <a:avLst/>
            </a:prstGeom>
            <a:grpFill/>
            <a:ln w="19050" cmpd="sng">
              <a:solidFill>
                <a:srgbClr val="00C3D9"/>
              </a:solidFill>
              <a:round/>
              <a:headEnd/>
              <a:tailEnd/>
            </a:ln>
            <a:extLst/>
          </p:spPr>
        </p:cxnSp>
        <p:sp>
          <p:nvSpPr>
            <p:cNvPr id="18" name="TextBox 53"/>
            <p:cNvSpPr txBox="1">
              <a:spLocks noChangeArrowheads="1"/>
            </p:cNvSpPr>
            <p:nvPr/>
          </p:nvSpPr>
          <p:spPr bwMode="auto">
            <a:xfrm>
              <a:off x="1319714" y="2012893"/>
              <a:ext cx="1185245" cy="48601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19" name="组合 18"/>
          <p:cNvGrpSpPr/>
          <p:nvPr/>
        </p:nvGrpSpPr>
        <p:grpSpPr>
          <a:xfrm>
            <a:off x="3264889" y="1880045"/>
            <a:ext cx="1440158" cy="4246352"/>
            <a:chOff x="2331219" y="1067756"/>
            <a:chExt cx="1187625" cy="3501754"/>
          </a:xfrm>
        </p:grpSpPr>
        <p:sp>
          <p:nvSpPr>
            <p:cNvPr id="20" name="椭圆 19"/>
            <p:cNvSpPr/>
            <p:nvPr/>
          </p:nvSpPr>
          <p:spPr bwMode="auto">
            <a:xfrm>
              <a:off x="2513499" y="1676678"/>
              <a:ext cx="804014" cy="804014"/>
            </a:xfrm>
            <a:prstGeom prst="ellipse">
              <a:avLst/>
            </a:prstGeom>
            <a:solidFill>
              <a:srgbClr val="DE6E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1" name="直接连接符 26"/>
            <p:cNvCxnSpPr>
              <a:cxnSpLocks noChangeShapeType="1"/>
            </p:cNvCxnSpPr>
            <p:nvPr/>
          </p:nvCxnSpPr>
          <p:spPr bwMode="auto">
            <a:xfrm>
              <a:off x="2925032" y="2508537"/>
              <a:ext cx="0" cy="1940270"/>
            </a:xfrm>
            <a:prstGeom prst="line">
              <a:avLst/>
            </a:prstGeom>
            <a:noFill/>
            <a:ln w="19050" cmpd="sng">
              <a:solidFill>
                <a:srgbClr val="DE6E00"/>
              </a:solidFill>
              <a:round/>
              <a:headEnd/>
              <a:tailEnd/>
            </a:ln>
            <a:extLst>
              <a:ext uri="{909E8E84-426E-40DD-AFC4-6F175D3DCCD1}">
                <a14:hiddenFill xmlns:a14="http://schemas.microsoft.com/office/drawing/2010/main" xmlns="">
                  <a:noFill/>
                </a14:hiddenFill>
              </a:ext>
            </a:extLst>
          </p:spPr>
        </p:cxnSp>
        <p:sp>
          <p:nvSpPr>
            <p:cNvPr id="22" name="Text Box 15"/>
            <p:cNvSpPr txBox="1">
              <a:spLocks noChangeArrowheads="1"/>
            </p:cNvSpPr>
            <p:nvPr/>
          </p:nvSpPr>
          <p:spPr bwMode="auto">
            <a:xfrm>
              <a:off x="2650485" y="1841574"/>
              <a:ext cx="549092" cy="5246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不足之二</a:t>
              </a:r>
            </a:p>
          </p:txBody>
        </p:sp>
        <p:sp>
          <p:nvSpPr>
            <p:cNvPr id="23" name="圆角矩形 28"/>
            <p:cNvSpPr>
              <a:spLocks noChangeArrowheads="1"/>
            </p:cNvSpPr>
            <p:nvPr/>
          </p:nvSpPr>
          <p:spPr bwMode="auto">
            <a:xfrm>
              <a:off x="2873861" y="4468330"/>
              <a:ext cx="102340" cy="101180"/>
            </a:xfrm>
            <a:prstGeom prst="roundRect">
              <a:avLst>
                <a:gd name="adj" fmla="val 50000"/>
              </a:avLst>
            </a:prstGeom>
            <a:solidFill>
              <a:srgbClr val="DE6E0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24" name="TextBox 53"/>
            <p:cNvSpPr txBox="1">
              <a:spLocks noChangeArrowheads="1"/>
            </p:cNvSpPr>
            <p:nvPr/>
          </p:nvSpPr>
          <p:spPr bwMode="auto">
            <a:xfrm>
              <a:off x="2331219" y="1067756"/>
              <a:ext cx="1187625" cy="486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25" name="组合 24"/>
          <p:cNvGrpSpPr/>
          <p:nvPr/>
        </p:nvGrpSpPr>
        <p:grpSpPr>
          <a:xfrm>
            <a:off x="4855686" y="3067600"/>
            <a:ext cx="1438716" cy="3052612"/>
            <a:chOff x="3345102" y="2052175"/>
            <a:chExt cx="1186436" cy="2517334"/>
          </a:xfrm>
          <a:solidFill>
            <a:srgbClr val="31B8B4"/>
          </a:solidFill>
        </p:grpSpPr>
        <p:sp>
          <p:nvSpPr>
            <p:cNvPr id="26" name="椭圆 25"/>
            <p:cNvSpPr/>
            <p:nvPr/>
          </p:nvSpPr>
          <p:spPr bwMode="auto">
            <a:xfrm>
              <a:off x="3532912" y="2658087"/>
              <a:ext cx="804014" cy="804014"/>
            </a:xfrm>
            <a:prstGeom prst="ellipse">
              <a:avLst/>
            </a:prstGeom>
            <a:solidFill>
              <a:srgbClr val="028985"/>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7" name="直接连接符 22"/>
            <p:cNvCxnSpPr>
              <a:cxnSpLocks noChangeShapeType="1"/>
            </p:cNvCxnSpPr>
            <p:nvPr/>
          </p:nvCxnSpPr>
          <p:spPr bwMode="auto">
            <a:xfrm flipH="1">
              <a:off x="3923444" y="3476769"/>
              <a:ext cx="13090" cy="982037"/>
            </a:xfrm>
            <a:prstGeom prst="line">
              <a:avLst/>
            </a:prstGeom>
            <a:grpFill/>
            <a:ln w="19050" cmpd="sng">
              <a:solidFill>
                <a:srgbClr val="028985"/>
              </a:solidFill>
              <a:round/>
              <a:headEnd/>
              <a:tailEnd/>
            </a:ln>
            <a:extLst/>
          </p:spPr>
        </p:cxnSp>
        <p:sp>
          <p:nvSpPr>
            <p:cNvPr id="28"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不足之三</a:t>
              </a:r>
            </a:p>
          </p:txBody>
        </p:sp>
        <p:sp>
          <p:nvSpPr>
            <p:cNvPr id="29" name="圆角矩形 24"/>
            <p:cNvSpPr>
              <a:spLocks noChangeArrowheads="1"/>
            </p:cNvSpPr>
            <p:nvPr/>
          </p:nvSpPr>
          <p:spPr bwMode="auto">
            <a:xfrm>
              <a:off x="3878224" y="4468329"/>
              <a:ext cx="102341" cy="101180"/>
            </a:xfrm>
            <a:prstGeom prst="roundRect">
              <a:avLst>
                <a:gd name="adj" fmla="val 50000"/>
              </a:avLst>
            </a:prstGeom>
            <a:solidFill>
              <a:srgbClr val="028985"/>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0" name="TextBox 53"/>
            <p:cNvSpPr txBox="1">
              <a:spLocks noChangeArrowheads="1"/>
            </p:cNvSpPr>
            <p:nvPr/>
          </p:nvSpPr>
          <p:spPr bwMode="auto">
            <a:xfrm>
              <a:off x="3345102" y="2052175"/>
              <a:ext cx="1186436" cy="48601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1" name="组合 30"/>
          <p:cNvGrpSpPr/>
          <p:nvPr/>
        </p:nvGrpSpPr>
        <p:grpSpPr>
          <a:xfrm>
            <a:off x="6446486" y="1912967"/>
            <a:ext cx="1437272" cy="4210268"/>
            <a:chOff x="4358987" y="1097515"/>
            <a:chExt cx="1185245" cy="3471995"/>
          </a:xfrm>
        </p:grpSpPr>
        <p:sp>
          <p:nvSpPr>
            <p:cNvPr id="32" name="椭圆 31"/>
            <p:cNvSpPr/>
            <p:nvPr/>
          </p:nvSpPr>
          <p:spPr bwMode="auto">
            <a:xfrm>
              <a:off x="4550588" y="1729287"/>
              <a:ext cx="804014" cy="804014"/>
            </a:xfrm>
            <a:prstGeom prst="ellipse">
              <a:avLst/>
            </a:prstGeom>
            <a:solidFill>
              <a:srgbClr val="F3C30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3"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不足之四</a:t>
              </a:r>
            </a:p>
          </p:txBody>
        </p:sp>
        <p:cxnSp>
          <p:nvCxnSpPr>
            <p:cNvPr id="34" name="直接连接符 19"/>
            <p:cNvCxnSpPr>
              <a:cxnSpLocks noChangeShapeType="1"/>
            </p:cNvCxnSpPr>
            <p:nvPr/>
          </p:nvCxnSpPr>
          <p:spPr bwMode="auto">
            <a:xfrm>
              <a:off x="4950420" y="2555439"/>
              <a:ext cx="2380" cy="1898606"/>
            </a:xfrm>
            <a:prstGeom prst="line">
              <a:avLst/>
            </a:prstGeom>
            <a:noFill/>
            <a:ln w="19050" cmpd="sng">
              <a:solidFill>
                <a:srgbClr val="F3C301"/>
              </a:solidFill>
              <a:round/>
              <a:headEnd/>
              <a:tailEnd/>
            </a:ln>
            <a:extLst>
              <a:ext uri="{909E8E84-426E-40DD-AFC4-6F175D3DCCD1}">
                <a14:hiddenFill xmlns:a14="http://schemas.microsoft.com/office/drawing/2010/main" xmlns="">
                  <a:noFill/>
                </a14:hiddenFill>
              </a:ext>
            </a:extLst>
          </p:spPr>
        </p:cxnSp>
        <p:sp>
          <p:nvSpPr>
            <p:cNvPr id="35" name="圆角矩形 20"/>
            <p:cNvSpPr>
              <a:spLocks noChangeArrowheads="1"/>
            </p:cNvSpPr>
            <p:nvPr/>
          </p:nvSpPr>
          <p:spPr bwMode="auto">
            <a:xfrm>
              <a:off x="4901629" y="4468330"/>
              <a:ext cx="99961" cy="101180"/>
            </a:xfrm>
            <a:prstGeom prst="roundRect">
              <a:avLst>
                <a:gd name="adj" fmla="val 50000"/>
              </a:avLst>
            </a:prstGeom>
            <a:solidFill>
              <a:srgbClr val="F3C30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6" name="TextBox 35"/>
            <p:cNvSpPr txBox="1">
              <a:spLocks noChangeArrowheads="1"/>
            </p:cNvSpPr>
            <p:nvPr/>
          </p:nvSpPr>
          <p:spPr bwMode="auto">
            <a:xfrm>
              <a:off x="4358987" y="1097515"/>
              <a:ext cx="1185245" cy="48601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7" name="组合 36"/>
          <p:cNvGrpSpPr/>
          <p:nvPr/>
        </p:nvGrpSpPr>
        <p:grpSpPr>
          <a:xfrm>
            <a:off x="9808208" y="1869226"/>
            <a:ext cx="1438716" cy="4258214"/>
            <a:chOff x="6384376" y="1057979"/>
            <a:chExt cx="1186436" cy="3511531"/>
          </a:xfrm>
        </p:grpSpPr>
        <p:sp>
          <p:nvSpPr>
            <p:cNvPr id="38" name="椭圆 37"/>
            <p:cNvSpPr/>
            <p:nvPr/>
          </p:nvSpPr>
          <p:spPr bwMode="auto">
            <a:xfrm>
              <a:off x="6576419" y="172643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9"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不足之六</a:t>
              </a:r>
            </a:p>
          </p:txBody>
        </p:sp>
        <p:cxnSp>
          <p:nvCxnSpPr>
            <p:cNvPr id="40" name="直接连接符 15"/>
            <p:cNvCxnSpPr>
              <a:cxnSpLocks noChangeShapeType="1"/>
            </p:cNvCxnSpPr>
            <p:nvPr/>
          </p:nvCxnSpPr>
          <p:spPr bwMode="auto">
            <a:xfrm>
              <a:off x="6978189" y="2555439"/>
              <a:ext cx="0" cy="1898606"/>
            </a:xfrm>
            <a:prstGeom prst="line">
              <a:avLst/>
            </a:prstGeom>
            <a:noFill/>
            <a:ln w="19050" cmpd="sng">
              <a:solidFill>
                <a:srgbClr val="00C3D9"/>
              </a:solidFill>
              <a:round/>
              <a:headEnd/>
              <a:tailEnd/>
            </a:ln>
            <a:extLst>
              <a:ext uri="{909E8E84-426E-40DD-AFC4-6F175D3DCCD1}">
                <a14:hiddenFill xmlns:a14="http://schemas.microsoft.com/office/drawing/2010/main" xmlns="">
                  <a:noFill/>
                </a14:hiddenFill>
              </a:ext>
            </a:extLst>
          </p:spPr>
        </p:cxnSp>
        <p:sp>
          <p:nvSpPr>
            <p:cNvPr id="41" name="圆角矩形 16"/>
            <p:cNvSpPr>
              <a:spLocks noChangeArrowheads="1"/>
            </p:cNvSpPr>
            <p:nvPr/>
          </p:nvSpPr>
          <p:spPr bwMode="auto">
            <a:xfrm>
              <a:off x="6927019" y="4468330"/>
              <a:ext cx="102341" cy="101180"/>
            </a:xfrm>
            <a:prstGeom prst="roundRect">
              <a:avLst>
                <a:gd name="adj" fmla="val 50000"/>
              </a:avLst>
            </a:prstGeom>
            <a:solidFill>
              <a:srgbClr val="00C3D9"/>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2" name="TextBox 53"/>
            <p:cNvSpPr txBox="1">
              <a:spLocks noChangeArrowheads="1"/>
            </p:cNvSpPr>
            <p:nvPr/>
          </p:nvSpPr>
          <p:spPr bwMode="auto">
            <a:xfrm>
              <a:off x="6384376" y="1057979"/>
              <a:ext cx="1186436" cy="486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43" name="组合 42"/>
          <p:cNvGrpSpPr/>
          <p:nvPr/>
        </p:nvGrpSpPr>
        <p:grpSpPr>
          <a:xfrm>
            <a:off x="8118934" y="3078555"/>
            <a:ext cx="1440158" cy="3025184"/>
            <a:chOff x="5370492" y="2074792"/>
            <a:chExt cx="1187625" cy="2494718"/>
          </a:xfrm>
          <a:solidFill>
            <a:srgbClr val="31B8B4"/>
          </a:solidFill>
        </p:grpSpPr>
        <p:sp>
          <p:nvSpPr>
            <p:cNvPr id="44" name="椭圆 43"/>
            <p:cNvSpPr/>
            <p:nvPr/>
          </p:nvSpPr>
          <p:spPr bwMode="auto">
            <a:xfrm>
              <a:off x="5559922" y="2661307"/>
              <a:ext cx="804014" cy="804014"/>
            </a:xfrm>
            <a:prstGeom prst="ellipse">
              <a:avLst/>
            </a:prstGeom>
            <a:solidFill>
              <a:srgbClr val="E94E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45" name="直接连接符 10"/>
            <p:cNvCxnSpPr>
              <a:cxnSpLocks noChangeShapeType="1"/>
            </p:cNvCxnSpPr>
            <p:nvPr/>
          </p:nvCxnSpPr>
          <p:spPr bwMode="auto">
            <a:xfrm flipH="1">
              <a:off x="5952404" y="3476770"/>
              <a:ext cx="11900" cy="982038"/>
            </a:xfrm>
            <a:prstGeom prst="line">
              <a:avLst/>
            </a:prstGeom>
            <a:grpFill/>
            <a:ln w="19050" cmpd="sng">
              <a:solidFill>
                <a:srgbClr val="E94E60"/>
              </a:solidFill>
              <a:round/>
              <a:headEnd/>
              <a:tailEnd/>
            </a:ln>
            <a:extLst/>
          </p:spPr>
        </p:cxnSp>
        <p:sp>
          <p:nvSpPr>
            <p:cNvPr id="46"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不足之五</a:t>
              </a:r>
            </a:p>
          </p:txBody>
        </p:sp>
        <p:sp>
          <p:nvSpPr>
            <p:cNvPr id="47" name="圆角矩形 12"/>
            <p:cNvSpPr>
              <a:spLocks noChangeArrowheads="1"/>
            </p:cNvSpPr>
            <p:nvPr/>
          </p:nvSpPr>
          <p:spPr bwMode="auto">
            <a:xfrm>
              <a:off x="5907185" y="4468330"/>
              <a:ext cx="101150" cy="101180"/>
            </a:xfrm>
            <a:prstGeom prst="roundRect">
              <a:avLst>
                <a:gd name="adj" fmla="val 50000"/>
              </a:avLst>
            </a:prstGeom>
            <a:solidFill>
              <a:srgbClr val="E94E6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8" name="TextBox 53"/>
            <p:cNvSpPr txBox="1">
              <a:spLocks noChangeArrowheads="1"/>
            </p:cNvSpPr>
            <p:nvPr/>
          </p:nvSpPr>
          <p:spPr bwMode="auto">
            <a:xfrm>
              <a:off x="5370492" y="2074792"/>
              <a:ext cx="1187625" cy="48601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xmlns="" val="2675115398"/>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down)">
                                      <p:cBhvr>
                                        <p:cTn id="40" dur="500"/>
                                        <p:tgtEl>
                                          <p:spTgt spid="4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ipe(down)">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5"/>
          <p:cNvSpPr/>
          <p:nvPr/>
        </p:nvSpPr>
        <p:spPr>
          <a:xfrm>
            <a:off x="3158856"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0C3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Rectangle 42"/>
          <p:cNvSpPr/>
          <p:nvPr/>
        </p:nvSpPr>
        <p:spPr>
          <a:xfrm flipH="1">
            <a:off x="3131273"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Rectangle 42"/>
          <p:cNvSpPr/>
          <p:nvPr/>
        </p:nvSpPr>
        <p:spPr>
          <a:xfrm flipH="1">
            <a:off x="3756436"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5" name="矩形 5"/>
          <p:cNvSpPr/>
          <p:nvPr/>
        </p:nvSpPr>
        <p:spPr>
          <a:xfrm>
            <a:off x="3259368"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6" name="Rectangle 42"/>
          <p:cNvSpPr/>
          <p:nvPr/>
        </p:nvSpPr>
        <p:spPr>
          <a:xfrm flipH="1">
            <a:off x="3231787"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17" name="Rectangle 42"/>
          <p:cNvSpPr/>
          <p:nvPr/>
        </p:nvSpPr>
        <p:spPr>
          <a:xfrm flipH="1">
            <a:off x="3856948"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8" name="矩形 5"/>
          <p:cNvSpPr/>
          <p:nvPr/>
        </p:nvSpPr>
        <p:spPr>
          <a:xfrm>
            <a:off x="6831423"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Rectangle 42"/>
          <p:cNvSpPr/>
          <p:nvPr/>
        </p:nvSpPr>
        <p:spPr>
          <a:xfrm flipH="1">
            <a:off x="6803842"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0" name="Rectangle 42"/>
          <p:cNvSpPr/>
          <p:nvPr/>
        </p:nvSpPr>
        <p:spPr>
          <a:xfrm flipH="1">
            <a:off x="7429003"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1" name="矩形 5"/>
          <p:cNvSpPr/>
          <p:nvPr/>
        </p:nvSpPr>
        <p:spPr>
          <a:xfrm>
            <a:off x="6931936"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6904354"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3" name="Rectangle 42"/>
          <p:cNvSpPr/>
          <p:nvPr/>
        </p:nvSpPr>
        <p:spPr>
          <a:xfrm flipH="1">
            <a:off x="7529516"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xmlns="" val="40777607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ppt_w</p:attrName>
                                        </p:attrNameLst>
                                      </p:cBhvr>
                                      <p:tavLst>
                                        <p:tav tm="0" fmla="#ppt_w*sin(2.5*pi*$)">
                                          <p:val>
                                            <p:fltVal val="0"/>
                                          </p:val>
                                        </p:tav>
                                        <p:tav tm="100000">
                                          <p:val>
                                            <p:fltVal val="1"/>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5"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ppt_w</p:attrName>
                                        </p:attrNameLst>
                                      </p:cBhvr>
                                      <p:tavLst>
                                        <p:tav tm="0" fmla="#ppt_w*sin(2.5*pi*$)">
                                          <p:val>
                                            <p:fltVal val="0"/>
                                          </p:val>
                                        </p:tav>
                                        <p:tav tm="100000">
                                          <p:val>
                                            <p:fltVal val="1"/>
                                          </p:val>
                                        </p:tav>
                                      </p:tavLst>
                                    </p:anim>
                                    <p:anim calcmode="lin" valueType="num">
                                      <p:cBhvr>
                                        <p:cTn id="32" dur="1000" fill="hold"/>
                                        <p:tgtEl>
                                          <p:spTgt spid="18"/>
                                        </p:tgtEl>
                                        <p:attrNameLst>
                                          <p:attrName>ppt_h</p:attrName>
                                        </p:attrNameLst>
                                      </p:cBhvr>
                                      <p:tavLst>
                                        <p:tav tm="0">
                                          <p:val>
                                            <p:strVal val="#ppt_h"/>
                                          </p:val>
                                        </p:tav>
                                        <p:tav tm="100000">
                                          <p:val>
                                            <p:strVal val="#ppt_h"/>
                                          </p:val>
                                        </p:tav>
                                      </p:tavLst>
                                    </p:anim>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5"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ppt_w</p:attrName>
                                        </p:attrNameLst>
                                      </p:cBhvr>
                                      <p:tavLst>
                                        <p:tav tm="0" fmla="#ppt_w*sin(2.5*pi*$)">
                                          <p:val>
                                            <p:fltVal val="0"/>
                                          </p:val>
                                        </p:tav>
                                        <p:tav tm="100000">
                                          <p:val>
                                            <p:fltVal val="1"/>
                                          </p:val>
                                        </p:tav>
                                      </p:tavLst>
                                    </p:anim>
                                    <p:anim calcmode="lin" valueType="num">
                                      <p:cBhvr>
                                        <p:cTn id="48" dur="1000" fill="hold"/>
                                        <p:tgtEl>
                                          <p:spTgt spid="15"/>
                                        </p:tgtEl>
                                        <p:attrNameLst>
                                          <p:attrName>ppt_h</p:attrName>
                                        </p:attrNameLst>
                                      </p:cBhvr>
                                      <p:tavLst>
                                        <p:tav tm="0">
                                          <p:val>
                                            <p:strVal val="#ppt_h"/>
                                          </p:val>
                                        </p:tav>
                                        <p:tav tm="100000">
                                          <p:val>
                                            <p:strVal val="#ppt_h"/>
                                          </p:val>
                                        </p:tav>
                                      </p:tavLst>
                                    </p:anim>
                                  </p:childTnLst>
                                </p:cTn>
                              </p:par>
                            </p:childTnLst>
                          </p:cTn>
                        </p:par>
                        <p:par>
                          <p:cTn id="49" fill="hold">
                            <p:stCondLst>
                              <p:cond delay="7000"/>
                            </p:stCondLst>
                            <p:childTnLst>
                              <p:par>
                                <p:cTn id="50" presetID="10" presetClass="entr" presetSubtype="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par>
                          <p:cTn id="53" fill="hold">
                            <p:stCondLst>
                              <p:cond delay="7500"/>
                            </p:stCondLst>
                            <p:childTnLst>
                              <p:par>
                                <p:cTn id="54" presetID="42"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childTnLst>
                          </p:cTn>
                        </p:par>
                        <p:par>
                          <p:cTn id="59" fill="hold">
                            <p:stCondLst>
                              <p:cond delay="8500"/>
                            </p:stCondLst>
                            <p:childTnLst>
                              <p:par>
                                <p:cTn id="60" presetID="45" presetClass="entr" presetSubtype="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ppt_w</p:attrName>
                                        </p:attrNameLst>
                                      </p:cBhvr>
                                      <p:tavLst>
                                        <p:tav tm="0" fmla="#ppt_w*sin(2.5*pi*$)">
                                          <p:val>
                                            <p:fltVal val="0"/>
                                          </p:val>
                                        </p:tav>
                                        <p:tav tm="100000">
                                          <p:val>
                                            <p:fltVal val="1"/>
                                          </p:val>
                                        </p:tav>
                                      </p:tavLst>
                                    </p:anim>
                                    <p:anim calcmode="lin" valueType="num">
                                      <p:cBhvr>
                                        <p:cTn id="64" dur="1000" fill="hold"/>
                                        <p:tgtEl>
                                          <p:spTgt spid="21"/>
                                        </p:tgtEl>
                                        <p:attrNameLst>
                                          <p:attrName>ppt_h</p:attrName>
                                        </p:attrNameLst>
                                      </p:cBhvr>
                                      <p:tavLst>
                                        <p:tav tm="0">
                                          <p:val>
                                            <p:strVal val="#ppt_h"/>
                                          </p:val>
                                        </p:tav>
                                        <p:tav tm="100000">
                                          <p:val>
                                            <p:strVal val="#ppt_h"/>
                                          </p:val>
                                        </p:tav>
                                      </p:tavLst>
                                    </p:anim>
                                  </p:childTnLst>
                                </p:cTn>
                              </p:par>
                            </p:childTnLst>
                          </p:cTn>
                        </p:par>
                        <p:par>
                          <p:cTn id="65" fill="hold">
                            <p:stCondLst>
                              <p:cond delay="9500"/>
                            </p:stCondLst>
                            <p:childTnLst>
                              <p:par>
                                <p:cTn id="66" presetID="10" presetClass="entr" presetSubtype="0"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childTnLst>
                          </p:cTn>
                        </p:par>
                        <p:par>
                          <p:cTn id="69" fill="hold">
                            <p:stCondLst>
                              <p:cond delay="10000"/>
                            </p:stCondLst>
                            <p:childTnLst>
                              <p:par>
                                <p:cTn id="70" presetID="42"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p:bldP spid="17" grpId="0"/>
      <p:bldP spid="18" grpId="0" animBg="1"/>
      <p:bldP spid="19" grpId="0"/>
      <p:bldP spid="20" grpId="0"/>
      <p:bldP spid="21" grpId="0" animBg="1"/>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5"/>
          <p:cNvSpPr>
            <a:spLocks/>
          </p:cNvSpPr>
          <p:nvPr/>
        </p:nvSpPr>
        <p:spPr bwMode="auto">
          <a:xfrm rot="1855731">
            <a:off x="228116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C3D9"/>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3" name="直接连接符 12"/>
          <p:cNvCxnSpPr/>
          <p:nvPr/>
        </p:nvCxnSpPr>
        <p:spPr>
          <a:xfrm>
            <a:off x="2457704" y="3101085"/>
            <a:ext cx="3428191" cy="0"/>
          </a:xfrm>
          <a:prstGeom prst="line">
            <a:avLst/>
          </a:prstGeom>
          <a:ln>
            <a:solidFill>
              <a:srgbClr val="00C3D9"/>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4" name="TextBox 498"/>
          <p:cNvSpPr txBox="1"/>
          <p:nvPr/>
        </p:nvSpPr>
        <p:spPr>
          <a:xfrm>
            <a:off x="435079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0C3D9"/>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0C3D9"/>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TextBox 503"/>
          <p:cNvSpPr txBox="1"/>
          <p:nvPr/>
        </p:nvSpPr>
        <p:spPr>
          <a:xfrm>
            <a:off x="233248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16" name="Freeform 5"/>
          <p:cNvSpPr>
            <a:spLocks/>
          </p:cNvSpPr>
          <p:nvPr/>
        </p:nvSpPr>
        <p:spPr bwMode="auto">
          <a:xfrm rot="1855731">
            <a:off x="228116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94E6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7" name="直接连接符 16"/>
          <p:cNvCxnSpPr/>
          <p:nvPr/>
        </p:nvCxnSpPr>
        <p:spPr>
          <a:xfrm>
            <a:off x="2457704" y="5189317"/>
            <a:ext cx="3428191" cy="0"/>
          </a:xfrm>
          <a:prstGeom prst="line">
            <a:avLst/>
          </a:prstGeom>
          <a:ln>
            <a:solidFill>
              <a:srgbClr val="E94E6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8" name="TextBox 498"/>
          <p:cNvSpPr txBox="1"/>
          <p:nvPr/>
        </p:nvSpPr>
        <p:spPr>
          <a:xfrm>
            <a:off x="435079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E94E6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E94E6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9" name="TextBox 503"/>
          <p:cNvSpPr txBox="1"/>
          <p:nvPr/>
        </p:nvSpPr>
        <p:spPr>
          <a:xfrm>
            <a:off x="233248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0" name="Freeform 5"/>
          <p:cNvSpPr>
            <a:spLocks/>
          </p:cNvSpPr>
          <p:nvPr/>
        </p:nvSpPr>
        <p:spPr bwMode="auto">
          <a:xfrm rot="1855731">
            <a:off x="660164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E6E0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1" name="直接连接符 20"/>
          <p:cNvCxnSpPr/>
          <p:nvPr/>
        </p:nvCxnSpPr>
        <p:spPr>
          <a:xfrm>
            <a:off x="6778184" y="3101085"/>
            <a:ext cx="3428191" cy="0"/>
          </a:xfrm>
          <a:prstGeom prst="line">
            <a:avLst/>
          </a:prstGeom>
          <a:ln>
            <a:solidFill>
              <a:srgbClr val="DE6E0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98"/>
          <p:cNvSpPr txBox="1"/>
          <p:nvPr/>
        </p:nvSpPr>
        <p:spPr>
          <a:xfrm>
            <a:off x="867127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DE6E0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DE6E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503"/>
          <p:cNvSpPr txBox="1"/>
          <p:nvPr/>
        </p:nvSpPr>
        <p:spPr>
          <a:xfrm>
            <a:off x="665296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4" name="Freeform 5"/>
          <p:cNvSpPr>
            <a:spLocks/>
          </p:cNvSpPr>
          <p:nvPr/>
        </p:nvSpPr>
        <p:spPr bwMode="auto">
          <a:xfrm rot="1855731">
            <a:off x="660164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28985"/>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5" name="直接连接符 24"/>
          <p:cNvCxnSpPr/>
          <p:nvPr/>
        </p:nvCxnSpPr>
        <p:spPr>
          <a:xfrm>
            <a:off x="6778184" y="5189317"/>
            <a:ext cx="3428191" cy="0"/>
          </a:xfrm>
          <a:prstGeom prst="line">
            <a:avLst/>
          </a:prstGeom>
          <a:ln>
            <a:solidFill>
              <a:srgbClr val="028985"/>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6" name="TextBox 498"/>
          <p:cNvSpPr txBox="1"/>
          <p:nvPr/>
        </p:nvSpPr>
        <p:spPr>
          <a:xfrm>
            <a:off x="867127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28985"/>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28985"/>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TextBox 503"/>
          <p:cNvSpPr txBox="1"/>
          <p:nvPr/>
        </p:nvSpPr>
        <p:spPr>
          <a:xfrm>
            <a:off x="665296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2540248" y="215929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29" name="TextBox 28"/>
          <p:cNvSpPr txBox="1"/>
          <p:nvPr/>
        </p:nvSpPr>
        <p:spPr>
          <a:xfrm>
            <a:off x="2529026" y="4247524"/>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0" name="TextBox 29"/>
          <p:cNvSpPr txBox="1"/>
          <p:nvPr/>
        </p:nvSpPr>
        <p:spPr>
          <a:xfrm>
            <a:off x="6817297" y="426396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1" name="TextBox 30"/>
          <p:cNvSpPr txBox="1"/>
          <p:nvPr/>
        </p:nvSpPr>
        <p:spPr>
          <a:xfrm>
            <a:off x="6846637" y="215963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40777607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750"/>
                            </p:stCondLst>
                            <p:childTnLst>
                              <p:par>
                                <p:cTn id="27" presetID="12" presetClass="entr" presetSubtype="4" fill="hold" grpId="0" nodeType="afterEffect">
                                  <p:stCondLst>
                                    <p:cond delay="0"/>
                                  </p:stCondLst>
                                  <p:iterate type="lt">
                                    <p:tmPct val="50000"/>
                                  </p:iterate>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p:tgtEl>
                                          <p:spTgt spid="14"/>
                                        </p:tgtEl>
                                        <p:attrNameLst>
                                          <p:attrName>ppt_y</p:attrName>
                                        </p:attrNameLst>
                                      </p:cBhvr>
                                      <p:tavLst>
                                        <p:tav tm="0">
                                          <p:val>
                                            <p:strVal val="#ppt_y+#ppt_h*1.125000"/>
                                          </p:val>
                                        </p:tav>
                                        <p:tav tm="100000">
                                          <p:val>
                                            <p:strVal val="#ppt_y"/>
                                          </p:val>
                                        </p:tav>
                                      </p:tavLst>
                                    </p:anim>
                                    <p:animEffect transition="in" filter="wipe(up)">
                                      <p:cBhvr>
                                        <p:cTn id="30" dur="300"/>
                                        <p:tgtEl>
                                          <p:spTgt spid="14"/>
                                        </p:tgtEl>
                                      </p:cBhvr>
                                    </p:animEffect>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
                                        <p:tgtEl>
                                          <p:spTgt spid="15"/>
                                        </p:tgtEl>
                                      </p:cBhvr>
                                    </p:animEffect>
                                  </p:childTnLst>
                                </p:cTn>
                              </p:par>
                              <p:par>
                                <p:cTn id="34" presetID="42" presetClass="entr" presetSubtype="0" fill="hold" grpId="0" nodeType="withEffect">
                                  <p:stCondLst>
                                    <p:cond delay="10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475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5750"/>
                            </p:stCondLst>
                            <p:childTnLst>
                              <p:par>
                                <p:cTn id="46" presetID="2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left)">
                                      <p:cBhvr>
                                        <p:cTn id="48" dur="500"/>
                                        <p:tgtEl>
                                          <p:spTgt spid="17"/>
                                        </p:tgtEl>
                                      </p:cBhvr>
                                    </p:animEffect>
                                  </p:childTnLst>
                                </p:cTn>
                              </p:par>
                            </p:childTnLst>
                          </p:cTn>
                        </p:par>
                        <p:par>
                          <p:cTn id="49" fill="hold">
                            <p:stCondLst>
                              <p:cond delay="6250"/>
                            </p:stCondLst>
                            <p:childTnLst>
                              <p:par>
                                <p:cTn id="50" presetID="12" presetClass="entr" presetSubtype="4" fill="hold" grpId="0" nodeType="afterEffect">
                                  <p:stCondLst>
                                    <p:cond delay="0"/>
                                  </p:stCondLst>
                                  <p:iterate type="lt">
                                    <p:tmPct val="50000"/>
                                  </p:iterate>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300"/>
                                        <p:tgtEl>
                                          <p:spTgt spid="18"/>
                                        </p:tgtEl>
                                        <p:attrNameLst>
                                          <p:attrName>ppt_y</p:attrName>
                                        </p:attrNameLst>
                                      </p:cBhvr>
                                      <p:tavLst>
                                        <p:tav tm="0">
                                          <p:val>
                                            <p:strVal val="#ppt_y+#ppt_h*1.125000"/>
                                          </p:val>
                                        </p:tav>
                                        <p:tav tm="100000">
                                          <p:val>
                                            <p:strVal val="#ppt_y"/>
                                          </p:val>
                                        </p:tav>
                                      </p:tavLst>
                                    </p:anim>
                                    <p:animEffect transition="in" filter="wipe(up)">
                                      <p:cBhvr>
                                        <p:cTn id="53" dur="300"/>
                                        <p:tgtEl>
                                          <p:spTgt spid="18"/>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100"/>
                                        <p:tgtEl>
                                          <p:spTgt spid="19"/>
                                        </p:tgtEl>
                                      </p:cBhvr>
                                    </p:animEffect>
                                  </p:childTnLst>
                                </p:cTn>
                              </p:par>
                              <p:par>
                                <p:cTn id="57" presetID="42" presetClass="entr" presetSubtype="0" fill="hold" grpId="0" nodeType="withEffect">
                                  <p:stCondLst>
                                    <p:cond delay="100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8250"/>
                            </p:stCondLst>
                            <p:childTnLst>
                              <p:par>
                                <p:cTn id="63" presetID="42" presetClass="entr" presetSubtype="0"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1000"/>
                                        <p:tgtEl>
                                          <p:spTgt spid="31"/>
                                        </p:tgtEl>
                                      </p:cBhvr>
                                    </p:animEffect>
                                    <p:anim calcmode="lin" valueType="num">
                                      <p:cBhvr>
                                        <p:cTn id="66" dur="1000" fill="hold"/>
                                        <p:tgtEl>
                                          <p:spTgt spid="31"/>
                                        </p:tgtEl>
                                        <p:attrNameLst>
                                          <p:attrName>ppt_x</p:attrName>
                                        </p:attrNameLst>
                                      </p:cBhvr>
                                      <p:tavLst>
                                        <p:tav tm="0">
                                          <p:val>
                                            <p:strVal val="#ppt_x"/>
                                          </p:val>
                                        </p:tav>
                                        <p:tav tm="100000">
                                          <p:val>
                                            <p:strVal val="#ppt_x"/>
                                          </p:val>
                                        </p:tav>
                                      </p:tavLst>
                                    </p:anim>
                                    <p:anim calcmode="lin" valueType="num">
                                      <p:cBhvr>
                                        <p:cTn id="67" dur="1000" fill="hold"/>
                                        <p:tgtEl>
                                          <p:spTgt spid="31"/>
                                        </p:tgtEl>
                                        <p:attrNameLst>
                                          <p:attrName>ppt_y</p:attrName>
                                        </p:attrNameLst>
                                      </p:cBhvr>
                                      <p:tavLst>
                                        <p:tav tm="0">
                                          <p:val>
                                            <p:strVal val="#ppt_y+.1"/>
                                          </p:val>
                                        </p:tav>
                                        <p:tav tm="100000">
                                          <p:val>
                                            <p:strVal val="#ppt_y"/>
                                          </p:val>
                                        </p:tav>
                                      </p:tavLst>
                                    </p:anim>
                                  </p:childTnLst>
                                </p:cTn>
                              </p:par>
                            </p:childTnLst>
                          </p:cTn>
                        </p:par>
                        <p:par>
                          <p:cTn id="68" fill="hold">
                            <p:stCondLst>
                              <p:cond delay="925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9750"/>
                            </p:stCondLst>
                            <p:childTnLst>
                              <p:par>
                                <p:cTn id="73" presetID="12" presetClass="entr" presetSubtype="4" fill="hold" grpId="0" nodeType="afterEffect">
                                  <p:stCondLst>
                                    <p:cond delay="0"/>
                                  </p:stCondLst>
                                  <p:iterate type="lt">
                                    <p:tmPct val="50000"/>
                                  </p:iterate>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
                                        <p:tgtEl>
                                          <p:spTgt spid="22"/>
                                        </p:tgtEl>
                                        <p:attrNameLst>
                                          <p:attrName>ppt_y</p:attrName>
                                        </p:attrNameLst>
                                      </p:cBhvr>
                                      <p:tavLst>
                                        <p:tav tm="0">
                                          <p:val>
                                            <p:strVal val="#ppt_y+#ppt_h*1.125000"/>
                                          </p:val>
                                        </p:tav>
                                        <p:tav tm="100000">
                                          <p:val>
                                            <p:strVal val="#ppt_y"/>
                                          </p:val>
                                        </p:tav>
                                      </p:tavLst>
                                    </p:anim>
                                    <p:animEffect transition="in" filter="wipe(up)">
                                      <p:cBhvr>
                                        <p:cTn id="76" dur="300"/>
                                        <p:tgtEl>
                                          <p:spTgt spid="22"/>
                                        </p:tgtEl>
                                      </p:cBhvr>
                                    </p:animEffect>
                                  </p:childTnLst>
                                </p:cTn>
                              </p:par>
                              <p:par>
                                <p:cTn id="77" presetID="10" presetClass="entr" presetSubtype="0" fill="hold" grpId="0" nodeType="withEffect">
                                  <p:stCondLst>
                                    <p:cond delay="1000"/>
                                  </p:stCondLst>
                                  <p:iterate type="lt">
                                    <p:tmPct val="10000"/>
                                  </p:iterate>
                                  <p:childTnLst>
                                    <p:set>
                                      <p:cBhvr>
                                        <p:cTn id="78" dur="1" fill="hold">
                                          <p:stCondLst>
                                            <p:cond delay="0"/>
                                          </p:stCondLst>
                                        </p:cTn>
                                        <p:tgtEl>
                                          <p:spTgt spid="23"/>
                                        </p:tgtEl>
                                        <p:attrNameLst>
                                          <p:attrName>style.visibility</p:attrName>
                                        </p:attrNameLst>
                                      </p:cBhvr>
                                      <p:to>
                                        <p:strVal val="visible"/>
                                      </p:to>
                                    </p:set>
                                    <p:animEffect transition="in" filter="fade">
                                      <p:cBhvr>
                                        <p:cTn id="79" dur="100"/>
                                        <p:tgtEl>
                                          <p:spTgt spid="23"/>
                                        </p:tgtEl>
                                      </p:cBhvr>
                                    </p:animEffect>
                                  </p:childTnLst>
                                </p:cTn>
                              </p:par>
                              <p:par>
                                <p:cTn id="80" presetID="42" presetClass="entr" presetSubtype="0" fill="hold" grpId="0" nodeType="withEffect">
                                  <p:stCondLst>
                                    <p:cond delay="100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childTnLst>
                          </p:cTn>
                        </p:par>
                        <p:par>
                          <p:cTn id="85" fill="hold">
                            <p:stCondLst>
                              <p:cond delay="11750"/>
                            </p:stCondLst>
                            <p:childTnLst>
                              <p:par>
                                <p:cTn id="86" presetID="42"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1000"/>
                                        <p:tgtEl>
                                          <p:spTgt spid="30"/>
                                        </p:tgtEl>
                                      </p:cBhvr>
                                    </p:animEffect>
                                    <p:anim calcmode="lin" valueType="num">
                                      <p:cBhvr>
                                        <p:cTn id="89" dur="1000" fill="hold"/>
                                        <p:tgtEl>
                                          <p:spTgt spid="30"/>
                                        </p:tgtEl>
                                        <p:attrNameLst>
                                          <p:attrName>ppt_x</p:attrName>
                                        </p:attrNameLst>
                                      </p:cBhvr>
                                      <p:tavLst>
                                        <p:tav tm="0">
                                          <p:val>
                                            <p:strVal val="#ppt_x"/>
                                          </p:val>
                                        </p:tav>
                                        <p:tav tm="100000">
                                          <p:val>
                                            <p:strVal val="#ppt_x"/>
                                          </p:val>
                                        </p:tav>
                                      </p:tavLst>
                                    </p:anim>
                                    <p:anim calcmode="lin" valueType="num">
                                      <p:cBhvr>
                                        <p:cTn id="90" dur="1000" fill="hold"/>
                                        <p:tgtEl>
                                          <p:spTgt spid="30"/>
                                        </p:tgtEl>
                                        <p:attrNameLst>
                                          <p:attrName>ppt_y</p:attrName>
                                        </p:attrNameLst>
                                      </p:cBhvr>
                                      <p:tavLst>
                                        <p:tav tm="0">
                                          <p:val>
                                            <p:strVal val="#ppt_y+.1"/>
                                          </p:val>
                                        </p:tav>
                                        <p:tav tm="100000">
                                          <p:val>
                                            <p:strVal val="#ppt_y"/>
                                          </p:val>
                                        </p:tav>
                                      </p:tavLst>
                                    </p:anim>
                                  </p:childTnLst>
                                </p:cTn>
                              </p:par>
                            </p:childTnLst>
                          </p:cTn>
                        </p:par>
                        <p:par>
                          <p:cTn id="91" fill="hold">
                            <p:stCondLst>
                              <p:cond delay="12750"/>
                            </p:stCondLst>
                            <p:childTnLst>
                              <p:par>
                                <p:cTn id="92" presetID="22" presetClass="entr" presetSubtype="8" fill="hold"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childTnLst>
                          </p:cTn>
                        </p:par>
                        <p:par>
                          <p:cTn id="95" fill="hold">
                            <p:stCondLst>
                              <p:cond delay="13250"/>
                            </p:stCondLst>
                            <p:childTnLst>
                              <p:par>
                                <p:cTn id="96" presetID="12" presetClass="entr" presetSubtype="4" fill="hold" grpId="0" nodeType="afterEffect">
                                  <p:stCondLst>
                                    <p:cond delay="0"/>
                                  </p:stCondLst>
                                  <p:iterate type="lt">
                                    <p:tmPct val="50000"/>
                                  </p:iterate>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
                                        <p:tgtEl>
                                          <p:spTgt spid="26"/>
                                        </p:tgtEl>
                                        <p:attrNameLst>
                                          <p:attrName>ppt_y</p:attrName>
                                        </p:attrNameLst>
                                      </p:cBhvr>
                                      <p:tavLst>
                                        <p:tav tm="0">
                                          <p:val>
                                            <p:strVal val="#ppt_y+#ppt_h*1.125000"/>
                                          </p:val>
                                        </p:tav>
                                        <p:tav tm="100000">
                                          <p:val>
                                            <p:strVal val="#ppt_y"/>
                                          </p:val>
                                        </p:tav>
                                      </p:tavLst>
                                    </p:anim>
                                    <p:animEffect transition="in" filter="wipe(up)">
                                      <p:cBhvr>
                                        <p:cTn id="99" dur="300"/>
                                        <p:tgtEl>
                                          <p:spTgt spid="26"/>
                                        </p:tgtEl>
                                      </p:cBhvr>
                                    </p:animEffect>
                                  </p:childTnLst>
                                </p:cTn>
                              </p:par>
                              <p:par>
                                <p:cTn id="100" presetID="10" presetClass="entr" presetSubtype="0" fill="hold" grpId="0" nodeType="withEffect">
                                  <p:stCondLst>
                                    <p:cond delay="1000"/>
                                  </p:stCondLst>
                                  <p:iterate type="lt">
                                    <p:tmPct val="10000"/>
                                  </p:iterate>
                                  <p:childTnLst>
                                    <p:set>
                                      <p:cBhvr>
                                        <p:cTn id="101" dur="1" fill="hold">
                                          <p:stCondLst>
                                            <p:cond delay="0"/>
                                          </p:stCondLst>
                                        </p:cTn>
                                        <p:tgtEl>
                                          <p:spTgt spid="27"/>
                                        </p:tgtEl>
                                        <p:attrNameLst>
                                          <p:attrName>style.visibility</p:attrName>
                                        </p:attrNameLst>
                                      </p:cBhvr>
                                      <p:to>
                                        <p:strVal val="visible"/>
                                      </p:to>
                                    </p:set>
                                    <p:animEffect transition="in" filter="fade">
                                      <p:cBhvr>
                                        <p:cTn id="102"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26" grpId="0"/>
      <p:bldP spid="27" grpId="0"/>
      <p:bldP spid="28" grpId="0"/>
      <p:bldP spid="29" grpId="0"/>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11"/>
          <p:cNvSpPr/>
          <p:nvPr/>
        </p:nvSpPr>
        <p:spPr>
          <a:xfrm>
            <a:off x="668281" y="3895683"/>
            <a:ext cx="10973435" cy="239043"/>
          </a:xfrm>
          <a:prstGeom prst="roundRect">
            <a:avLst>
              <a:gd name="adj" fmla="val 4935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68580" tIns="34290" rIns="68580" bIns="34290" rtlCol="0" anchor="ctr"/>
          <a:lstStyle/>
          <a:p>
            <a:pPr algn="ctr"/>
            <a:endParaRPr lang="zh-CN" altLang="en-US" sz="1200" dirty="0">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088677" y="3241536"/>
            <a:ext cx="699399" cy="699399"/>
            <a:chOff x="2250831" y="2560320"/>
            <a:chExt cx="745587" cy="745587"/>
          </a:xfrm>
        </p:grpSpPr>
        <p:sp>
          <p:nvSpPr>
            <p:cNvPr id="14" name="泪滴形 13"/>
            <p:cNvSpPr/>
            <p:nvPr/>
          </p:nvSpPr>
          <p:spPr>
            <a:xfrm rot="8100000">
              <a:off x="2250831" y="2560320"/>
              <a:ext cx="745587" cy="745587"/>
            </a:xfrm>
            <a:prstGeom prst="teardrop">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5" name="同心圆 1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16" name="文本框 9"/>
          <p:cNvSpPr txBox="1"/>
          <p:nvPr/>
        </p:nvSpPr>
        <p:spPr>
          <a:xfrm>
            <a:off x="2019309"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a:t>
            </a:r>
            <a:r>
              <a:rPr lang="zh-CN" altLang="en-US" sz="1400" dirty="0" smtClean="0">
                <a:solidFill>
                  <a:schemeClr val="bg1">
                    <a:lumMod val="50000"/>
                  </a:schemeClr>
                </a:solidFill>
                <a:latin typeface="微软雅黑"/>
                <a:ea typeface="微软雅黑"/>
              </a:rPr>
              <a:t>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17" name="组合 16"/>
          <p:cNvGrpSpPr/>
          <p:nvPr/>
        </p:nvGrpSpPr>
        <p:grpSpPr>
          <a:xfrm>
            <a:off x="4842563" y="2512221"/>
            <a:ext cx="1302793" cy="1302793"/>
            <a:chOff x="2250831" y="2560320"/>
            <a:chExt cx="745587" cy="745587"/>
          </a:xfrm>
        </p:grpSpPr>
        <p:sp>
          <p:nvSpPr>
            <p:cNvPr id="18" name="泪滴形 17"/>
            <p:cNvSpPr/>
            <p:nvPr/>
          </p:nvSpPr>
          <p:spPr>
            <a:xfrm rot="8100000">
              <a:off x="2250831" y="2560320"/>
              <a:ext cx="745587" cy="745587"/>
            </a:xfrm>
            <a:prstGeom prst="teardrop">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9" name="同心圆 1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0" name="文本框 13"/>
          <p:cNvSpPr txBox="1"/>
          <p:nvPr/>
        </p:nvSpPr>
        <p:spPr>
          <a:xfrm>
            <a:off x="6295595"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1" name="组合 20"/>
          <p:cNvGrpSpPr/>
          <p:nvPr/>
        </p:nvGrpSpPr>
        <p:grpSpPr>
          <a:xfrm rot="10800000">
            <a:off x="2625925" y="4278481"/>
            <a:ext cx="1023964" cy="1023964"/>
            <a:chOff x="2250831" y="2560320"/>
            <a:chExt cx="745587" cy="745587"/>
          </a:xfrm>
        </p:grpSpPr>
        <p:sp>
          <p:nvSpPr>
            <p:cNvPr id="22" name="泪滴形 21"/>
            <p:cNvSpPr/>
            <p:nvPr/>
          </p:nvSpPr>
          <p:spPr>
            <a:xfrm rot="8100000">
              <a:off x="2250831" y="2560320"/>
              <a:ext cx="745587" cy="745587"/>
            </a:xfrm>
            <a:prstGeom prst="teardrop">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3" name="同心圆 2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4" name="文本框 17"/>
          <p:cNvSpPr txBox="1"/>
          <p:nvPr/>
        </p:nvSpPr>
        <p:spPr>
          <a:xfrm>
            <a:off x="3826601" y="4278784"/>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5" name="组合 24"/>
          <p:cNvGrpSpPr/>
          <p:nvPr/>
        </p:nvGrpSpPr>
        <p:grpSpPr>
          <a:xfrm rot="10800000">
            <a:off x="7210455" y="4166448"/>
            <a:ext cx="432668" cy="432668"/>
            <a:chOff x="2250831" y="2560320"/>
            <a:chExt cx="745587" cy="745587"/>
          </a:xfrm>
        </p:grpSpPr>
        <p:sp>
          <p:nvSpPr>
            <p:cNvPr id="26" name="泪滴形 25"/>
            <p:cNvSpPr/>
            <p:nvPr/>
          </p:nvSpPr>
          <p:spPr>
            <a:xfrm rot="8100000">
              <a:off x="2250831" y="2560320"/>
              <a:ext cx="745587" cy="745587"/>
            </a:xfrm>
            <a:prstGeom prst="teardrop">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7" name="同心圆 2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8" name="文本框 21"/>
          <p:cNvSpPr txBox="1"/>
          <p:nvPr/>
        </p:nvSpPr>
        <p:spPr>
          <a:xfrm>
            <a:off x="7955996" y="4278269"/>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9" name="组合 28"/>
          <p:cNvGrpSpPr/>
          <p:nvPr/>
        </p:nvGrpSpPr>
        <p:grpSpPr>
          <a:xfrm>
            <a:off x="9065919" y="3241536"/>
            <a:ext cx="699399" cy="699399"/>
            <a:chOff x="2250831" y="2560320"/>
            <a:chExt cx="745587" cy="745587"/>
          </a:xfrm>
        </p:grpSpPr>
        <p:sp>
          <p:nvSpPr>
            <p:cNvPr id="30" name="泪滴形 29"/>
            <p:cNvSpPr/>
            <p:nvPr/>
          </p:nvSpPr>
          <p:spPr>
            <a:xfrm rot="8100000">
              <a:off x="2250831" y="2560320"/>
              <a:ext cx="745587" cy="745587"/>
            </a:xfrm>
            <a:prstGeom prst="teardrop">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31" name="同心圆 3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32" name="文本框 25"/>
          <p:cNvSpPr txBox="1"/>
          <p:nvPr/>
        </p:nvSpPr>
        <p:spPr>
          <a:xfrm>
            <a:off x="9847887"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spTree>
    <p:extLst>
      <p:ext uri="{BB962C8B-B14F-4D97-AF65-F5344CB8AC3E}">
        <p14:creationId xmlns:p14="http://schemas.microsoft.com/office/powerpoint/2010/main" xmlns="" val="407776076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1000"/>
                                        <p:tgtEl>
                                          <p:spTgt spid="12"/>
                                        </p:tgtEl>
                                      </p:cBhvr>
                                    </p:animEffect>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1000"/>
                                        <p:tgtEl>
                                          <p:spTgt spid="16"/>
                                        </p:tgtEl>
                                      </p:cBhvr>
                                    </p:animEffect>
                                  </p:childTnLst>
                                </p:cTn>
                              </p:par>
                            </p:childTnLst>
                          </p:cTn>
                        </p:par>
                        <p:par>
                          <p:cTn id="25" fill="hold">
                            <p:stCondLst>
                              <p:cond delay="4000"/>
                            </p:stCondLst>
                            <p:childTnLst>
                              <p:par>
                                <p:cTn id="26" presetID="42"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1000"/>
                                        <p:tgtEl>
                                          <p:spTgt spid="21"/>
                                        </p:tgtEl>
                                      </p:cBhvr>
                                    </p:animEffect>
                                    <p:anim calcmode="lin" valueType="num">
                                      <p:cBhvr>
                                        <p:cTn id="29" dur="1000" fill="hold"/>
                                        <p:tgtEl>
                                          <p:spTgt spid="21"/>
                                        </p:tgtEl>
                                        <p:attrNameLst>
                                          <p:attrName>ppt_x</p:attrName>
                                        </p:attrNameLst>
                                      </p:cBhvr>
                                      <p:tavLst>
                                        <p:tav tm="0">
                                          <p:val>
                                            <p:strVal val="#ppt_x"/>
                                          </p:val>
                                        </p:tav>
                                        <p:tav tm="100000">
                                          <p:val>
                                            <p:strVal val="#ppt_x"/>
                                          </p:val>
                                        </p:tav>
                                      </p:tavLst>
                                    </p:anim>
                                    <p:anim calcmode="lin" valueType="num">
                                      <p:cBhvr>
                                        <p:cTn id="30" dur="1000" fill="hold"/>
                                        <p:tgtEl>
                                          <p:spTgt spid="21"/>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childTnLst>
                          </p:cTn>
                        </p:par>
                        <p:par>
                          <p:cTn id="35" fill="hold">
                            <p:stCondLst>
                              <p:cond delay="6000"/>
                            </p:stCondLst>
                            <p:childTnLst>
                              <p:par>
                                <p:cTn id="36" presetID="47" presetClass="entr" presetSubtype="0"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7000"/>
                            </p:stCondLst>
                            <p:childTnLst>
                              <p:par>
                                <p:cTn id="42" presetID="2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1000"/>
                                        <p:tgtEl>
                                          <p:spTgt spid="20"/>
                                        </p:tgtEl>
                                      </p:cBhvr>
                                    </p:animEffect>
                                  </p:childTnLst>
                                </p:cTn>
                              </p:par>
                            </p:childTnLst>
                          </p:cTn>
                        </p:par>
                        <p:par>
                          <p:cTn id="45" fill="hold">
                            <p:stCondLst>
                              <p:cond delay="80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9000"/>
                            </p:stCondLst>
                            <p:childTnLst>
                              <p:par>
                                <p:cTn id="52" presetID="22" presetClass="entr" presetSubtype="8"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1000"/>
                                        <p:tgtEl>
                                          <p:spTgt spid="28"/>
                                        </p:tgtEl>
                                      </p:cBhvr>
                                    </p:animEffect>
                                  </p:childTnLst>
                                </p:cTn>
                              </p:par>
                            </p:childTnLst>
                          </p:cTn>
                        </p:par>
                        <p:par>
                          <p:cTn id="55" fill="hold">
                            <p:stCondLst>
                              <p:cond delay="10000"/>
                            </p:stCondLst>
                            <p:childTnLst>
                              <p:par>
                                <p:cTn id="56" presetID="47" presetClass="entr" presetSubtype="0" fill="hold"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anim calcmode="lin" valueType="num">
                                      <p:cBhvr>
                                        <p:cTn id="59" dur="1000" fill="hold"/>
                                        <p:tgtEl>
                                          <p:spTgt spid="29"/>
                                        </p:tgtEl>
                                        <p:attrNameLst>
                                          <p:attrName>ppt_x</p:attrName>
                                        </p:attrNameLst>
                                      </p:cBhvr>
                                      <p:tavLst>
                                        <p:tav tm="0">
                                          <p:val>
                                            <p:strVal val="#ppt_x"/>
                                          </p:val>
                                        </p:tav>
                                        <p:tav tm="100000">
                                          <p:val>
                                            <p:strVal val="#ppt_x"/>
                                          </p:val>
                                        </p:tav>
                                      </p:tavLst>
                                    </p:anim>
                                    <p:anim calcmode="lin" valueType="num">
                                      <p:cBhvr>
                                        <p:cTn id="60" dur="1000" fill="hold"/>
                                        <p:tgtEl>
                                          <p:spTgt spid="29"/>
                                        </p:tgtEl>
                                        <p:attrNameLst>
                                          <p:attrName>ppt_y</p:attrName>
                                        </p:attrNameLst>
                                      </p:cBhvr>
                                      <p:tavLst>
                                        <p:tav tm="0">
                                          <p:val>
                                            <p:strVal val="#ppt_y-.1"/>
                                          </p:val>
                                        </p:tav>
                                        <p:tav tm="100000">
                                          <p:val>
                                            <p:strVal val="#ppt_y"/>
                                          </p:val>
                                        </p:tav>
                                      </p:tavLst>
                                    </p:anim>
                                  </p:childTnLst>
                                </p:cTn>
                              </p:par>
                            </p:childTnLst>
                          </p:cTn>
                        </p:par>
                        <p:par>
                          <p:cTn id="61" fill="hold">
                            <p:stCondLst>
                              <p:cond delay="11000"/>
                            </p:stCondLst>
                            <p:childTnLst>
                              <p:par>
                                <p:cTn id="62" presetID="22" presetClass="entr" presetSubtype="8"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0" grpId="0"/>
      <p:bldP spid="24" grpId="0"/>
      <p:bldP spid="28"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D</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xmlns="" val="352103192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Rectangle 2"/>
          <p:cNvSpPr/>
          <p:nvPr/>
        </p:nvSpPr>
        <p:spPr>
          <a:xfrm>
            <a:off x="3247798" y="3800659"/>
            <a:ext cx="3168352" cy="2332788"/>
          </a:xfrm>
          <a:prstGeom prst="rect">
            <a:avLst/>
          </a:prstGeom>
          <a:blipFill dpi="0" rotWithShape="1">
            <a:blip r:embed="rId3" cstate="screen">
              <a:extLst>
                <a:ext uri="{28A0092B-C50C-407E-A947-70E740481C1C}">
                  <a14:useLocalDpi xmlns:a14="http://schemas.microsoft.com/office/drawing/2010/main" xmlns=""/>
                </a:ext>
              </a:extLst>
            </a:blip>
            <a:srcRect/>
            <a:tile tx="-990600" ty="-914400" sx="49000" sy="49000" flip="none" algn="tl"/>
          </a:blipFill>
          <a:ln w="571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7201197" y="2124771"/>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14"/>
            <p:cNvSpPr txBox="1"/>
            <p:nvPr/>
          </p:nvSpPr>
          <p:spPr>
            <a:xfrm>
              <a:off x="8784483" y="2133650"/>
              <a:ext cx="2477305" cy="461665"/>
            </a:xfrm>
            <a:prstGeom prst="rect">
              <a:avLst/>
            </a:prstGeom>
            <a:noFill/>
          </p:spPr>
          <p:txBody>
            <a:bodyPr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15"/>
          <p:cNvSpPr txBox="1"/>
          <p:nvPr/>
        </p:nvSpPr>
        <p:spPr>
          <a:xfrm>
            <a:off x="7348701" y="2560053"/>
            <a:ext cx="3456384" cy="3693319"/>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1356071" y="2073924"/>
            <a:ext cx="3442990" cy="2332788"/>
          </a:xfrm>
          <a:prstGeom prst="rect">
            <a:avLst/>
          </a:prstGeom>
          <a:blipFill dpi="0" rotWithShape="1">
            <a:blip r:embed="rId4" cstate="print">
              <a:extLst>
                <a:ext uri="{28A0092B-C50C-407E-A947-70E740481C1C}">
                  <a14:useLocalDpi xmlns:a14="http://schemas.microsoft.com/office/drawing/2010/main" xmlns=""/>
                </a:ext>
              </a:extLst>
            </a:blip>
            <a:srcRect/>
            <a:tile tx="-203200" ty="12700" sx="100000" sy="100000" flip="none" algn="tl"/>
          </a:blipFill>
          <a:ln w="571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xmlns="" val="83327895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 fill="hold"/>
                                        <p:tgtEl>
                                          <p:spTgt spid="17"/>
                                        </p:tgtEl>
                                        <p:attrNameLst>
                                          <p:attrName>ppt_x</p:attrName>
                                        </p:attrNameLst>
                                      </p:cBhvr>
                                      <p:tavLst>
                                        <p:tav tm="0">
                                          <p:val>
                                            <p:strVal val="0-#ppt_w/2"/>
                                          </p:val>
                                        </p:tav>
                                        <p:tav tm="100000">
                                          <p:val>
                                            <p:strVal val="#ppt_x"/>
                                          </p:val>
                                        </p:tav>
                                      </p:tavLst>
                                    </p:anim>
                                    <p:anim calcmode="lin" valueType="num">
                                      <p:cBhvr additive="base">
                                        <p:cTn id="15" dur="5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750"/>
                                        <p:tgtEl>
                                          <p:spTgt spid="16"/>
                                        </p:tgtEl>
                                      </p:cBhvr>
                                    </p:animEffect>
                                    <p:anim calcmode="lin" valueType="num">
                                      <p:cBhvr>
                                        <p:cTn id="28" dur="750" fill="hold"/>
                                        <p:tgtEl>
                                          <p:spTgt spid="16"/>
                                        </p:tgtEl>
                                        <p:attrNameLst>
                                          <p:attrName>ppt_x</p:attrName>
                                        </p:attrNameLst>
                                      </p:cBhvr>
                                      <p:tavLst>
                                        <p:tav tm="0">
                                          <p:val>
                                            <p:strVal val="#ppt_x"/>
                                          </p:val>
                                        </p:tav>
                                        <p:tav tm="100000">
                                          <p:val>
                                            <p:strVal val="#ppt_x"/>
                                          </p:val>
                                        </p:tav>
                                      </p:tavLst>
                                    </p:anim>
                                    <p:anim calcmode="lin" valueType="num">
                                      <p:cBhvr>
                                        <p:cTn id="29"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4"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C3D9"/>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35"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3C301"/>
          </a:solidFill>
          <a:ln>
            <a:noFill/>
          </a:ln>
        </p:spPr>
        <p:txBody>
          <a:bodyPr vert="horz" wrap="square" lIns="91440" tIns="45720" rIns="91440" bIns="45720" numCol="1" anchor="t" anchorCtr="0" compatLnSpc="1">
            <a:prstTxWarp prst="textNoShape">
              <a:avLst/>
            </a:prstTxWarp>
          </a:bodyPr>
          <a:lstStyle/>
          <a:p>
            <a:endParaRPr lang="en-GB"/>
          </a:p>
        </p:txBody>
      </p:sp>
      <p:sp>
        <p:nvSpPr>
          <p:cNvPr id="36"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E94E60"/>
          </a:solidFill>
          <a:ln>
            <a:noFill/>
          </a:ln>
        </p:spPr>
        <p:txBody>
          <a:bodyPr vert="horz" wrap="square" lIns="91440" tIns="45720" rIns="91440" bIns="45720" numCol="1" anchor="t" anchorCtr="0" compatLnSpc="1">
            <a:prstTxWarp prst="textNoShape">
              <a:avLst/>
            </a:prstTxWarp>
          </a:bodyPr>
          <a:lstStyle/>
          <a:p>
            <a:endParaRPr lang="en-GB"/>
          </a:p>
        </p:txBody>
      </p:sp>
      <p:sp>
        <p:nvSpPr>
          <p:cNvPr id="37" name="TextBox 36"/>
          <p:cNvSpPr txBox="1"/>
          <p:nvPr/>
        </p:nvSpPr>
        <p:spPr>
          <a:xfrm>
            <a:off x="2332211" y="2125595"/>
            <a:ext cx="1028487" cy="369332"/>
          </a:xfrm>
          <a:prstGeom prst="rect">
            <a:avLst/>
          </a:prstGeom>
          <a:noFill/>
        </p:spPr>
        <p:txBody>
          <a:bodyPr wrap="none" rtlCol="0">
            <a:spAutoFit/>
          </a:bodyPr>
          <a:lstStyle/>
          <a:p>
            <a:pPr algn="ctr"/>
            <a:r>
              <a:rPr lang="en-US" b="1" dirty="0" smtClean="0">
                <a:solidFill>
                  <a:schemeClr val="bg2"/>
                </a:solidFill>
              </a:rPr>
              <a:t>DESKTOP</a:t>
            </a:r>
            <a:endParaRPr lang="en-GB" b="1" dirty="0">
              <a:solidFill>
                <a:schemeClr val="bg2"/>
              </a:solidFill>
            </a:endParaRPr>
          </a:p>
        </p:txBody>
      </p:sp>
      <p:sp>
        <p:nvSpPr>
          <p:cNvPr id="38" name="TextBox 37"/>
          <p:cNvSpPr txBox="1"/>
          <p:nvPr/>
        </p:nvSpPr>
        <p:spPr>
          <a:xfrm>
            <a:off x="5886072" y="2125595"/>
            <a:ext cx="839910" cy="369332"/>
          </a:xfrm>
          <a:prstGeom prst="rect">
            <a:avLst/>
          </a:prstGeom>
          <a:noFill/>
        </p:spPr>
        <p:txBody>
          <a:bodyPr wrap="none" rtlCol="0">
            <a:spAutoFit/>
          </a:bodyPr>
          <a:lstStyle/>
          <a:p>
            <a:pPr algn="ctr"/>
            <a:r>
              <a:rPr lang="en-US" b="1" smtClean="0">
                <a:solidFill>
                  <a:schemeClr val="bg2"/>
                </a:solidFill>
              </a:rPr>
              <a:t>TABLET</a:t>
            </a:r>
            <a:endParaRPr lang="en-GB" b="1">
              <a:solidFill>
                <a:schemeClr val="bg2"/>
              </a:solidFill>
            </a:endParaRPr>
          </a:p>
        </p:txBody>
      </p:sp>
      <p:sp>
        <p:nvSpPr>
          <p:cNvPr id="39" name="TextBox 38"/>
          <p:cNvSpPr txBox="1"/>
          <p:nvPr/>
        </p:nvSpPr>
        <p:spPr>
          <a:xfrm>
            <a:off x="9016294" y="2125595"/>
            <a:ext cx="906017" cy="369332"/>
          </a:xfrm>
          <a:prstGeom prst="rect">
            <a:avLst/>
          </a:prstGeom>
          <a:noFill/>
        </p:spPr>
        <p:txBody>
          <a:bodyPr wrap="none" rtlCol="0">
            <a:spAutoFit/>
          </a:bodyPr>
          <a:lstStyle/>
          <a:p>
            <a:pPr algn="ctr"/>
            <a:r>
              <a:rPr lang="en-US" b="1" smtClean="0">
                <a:solidFill>
                  <a:schemeClr val="bg2"/>
                </a:solidFill>
              </a:rPr>
              <a:t>MOBILE</a:t>
            </a:r>
            <a:endParaRPr lang="en-GB" b="1">
              <a:solidFill>
                <a:schemeClr val="bg2"/>
              </a:solidFill>
            </a:endParaRPr>
          </a:p>
        </p:txBody>
      </p:sp>
      <p:sp>
        <p:nvSpPr>
          <p:cNvPr id="40" name="Rectangle 9"/>
          <p:cNvSpPr/>
          <p:nvPr/>
        </p:nvSpPr>
        <p:spPr>
          <a:xfrm>
            <a:off x="1645109" y="4095070"/>
            <a:ext cx="2402690" cy="337625"/>
          </a:xfrm>
          <a:prstGeom prst="rect">
            <a:avLst/>
          </a:prstGeom>
          <a:solidFill>
            <a:srgbClr val="00C3D9"/>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41" name="Rectangle 10"/>
          <p:cNvSpPr/>
          <p:nvPr/>
        </p:nvSpPr>
        <p:spPr>
          <a:xfrm>
            <a:off x="5104681" y="4095070"/>
            <a:ext cx="2402690" cy="337625"/>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2" name="Rectangle 11"/>
          <p:cNvSpPr/>
          <p:nvPr/>
        </p:nvSpPr>
        <p:spPr>
          <a:xfrm>
            <a:off x="8267957" y="4095070"/>
            <a:ext cx="2402690" cy="337625"/>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3"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xmlns="" val="159323537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par>
                          <p:cTn id="51" fill="hold">
                            <p:stCondLst>
                              <p:cond delay="5500"/>
                            </p:stCondLst>
                            <p:childTnLst>
                              <p:par>
                                <p:cTn id="52" presetID="53" presetClass="entr" presetSubtype="16"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fltVal val="0"/>
                                          </p:val>
                                        </p:tav>
                                        <p:tav tm="100000">
                                          <p:val>
                                            <p:strVal val="#ppt_w"/>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Effect transition="in" filter="fade">
                                      <p:cBhvr>
                                        <p:cTn id="56" dur="500"/>
                                        <p:tgtEl>
                                          <p:spTgt spid="36"/>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fade">
                                      <p:cBhvr>
                                        <p:cTn id="60" dur="500"/>
                                        <p:tgtEl>
                                          <p:spTgt spid="42"/>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p:bldP spid="38" grpId="0"/>
      <p:bldP spid="39" grpId="0"/>
      <p:bldP spid="40" grpId="0" animBg="1"/>
      <p:bldP spid="41" grpId="0" animBg="1"/>
      <p:bldP spid="42" grpId="0" animBg="1"/>
      <p:bldP spid="43" grpId="0"/>
      <p:bldP spid="44" grpId="0"/>
      <p:bldP spid="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Freeform 6810"/>
          <p:cNvSpPr>
            <a:spLocks/>
          </p:cNvSpPr>
          <p:nvPr/>
        </p:nvSpPr>
        <p:spPr bwMode="auto">
          <a:xfrm>
            <a:off x="3228982" y="3142736"/>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F3C301"/>
          </a:solidFill>
          <a:ln>
            <a:solidFill>
              <a:srgbClr val="F3C30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6814"/>
          <p:cNvSpPr>
            <a:spLocks/>
          </p:cNvSpPr>
          <p:nvPr/>
        </p:nvSpPr>
        <p:spPr bwMode="auto">
          <a:xfrm>
            <a:off x="7829885" y="3143735"/>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E94E60"/>
          </a:solidFill>
          <a:ln>
            <a:solidFill>
              <a:srgbClr val="E94E60"/>
            </a:solidFill>
          </a:ln>
        </p:spPr>
        <p:txBody>
          <a:bodyPr vert="horz" wrap="square" lIns="91440" tIns="45720" rIns="91440" bIns="45720" numCol="1" anchor="t" anchorCtr="0" compatLnSpc="1">
            <a:prstTxWarp prst="textNoShape">
              <a:avLst/>
            </a:prstTxWarp>
          </a:bodyPr>
          <a:lstStyle/>
          <a:p>
            <a:endParaRPr lang="en-US"/>
          </a:p>
        </p:txBody>
      </p:sp>
      <p:sp>
        <p:nvSpPr>
          <p:cNvPr id="26" name="Freeform 6847"/>
          <p:cNvSpPr>
            <a:spLocks/>
          </p:cNvSpPr>
          <p:nvPr/>
        </p:nvSpPr>
        <p:spPr bwMode="auto">
          <a:xfrm>
            <a:off x="7241019" y="4829850"/>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028985"/>
          </a:solidFill>
          <a:ln>
            <a:solidFill>
              <a:srgbClr val="028985"/>
            </a:solidFill>
          </a:ln>
          <a:extLst/>
        </p:spPr>
        <p:txBody>
          <a:bodyPr vert="horz" wrap="square" lIns="91440" tIns="45720" rIns="91440" bIns="45720" numCol="1" anchor="t" anchorCtr="0" compatLnSpc="1">
            <a:prstTxWarp prst="textNoShape">
              <a:avLst/>
            </a:prstTxWarp>
          </a:bodyPr>
          <a:lstStyle/>
          <a:p>
            <a:endParaRPr lang="en-US"/>
          </a:p>
        </p:txBody>
      </p:sp>
      <p:sp>
        <p:nvSpPr>
          <p:cNvPr id="27" name="Freeform 6851"/>
          <p:cNvSpPr>
            <a:spLocks/>
          </p:cNvSpPr>
          <p:nvPr/>
        </p:nvSpPr>
        <p:spPr bwMode="auto">
          <a:xfrm>
            <a:off x="4426820" y="4829850"/>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00C3D9"/>
          </a:solidFill>
          <a:ln>
            <a:solidFill>
              <a:srgbClr val="00C3D9"/>
            </a:solidFill>
          </a:ln>
          <a:extLst/>
        </p:spPr>
        <p:txBody>
          <a:bodyPr vert="horz" wrap="square" lIns="91440" tIns="45720" rIns="91440" bIns="45720" numCol="1" anchor="t" anchorCtr="0" compatLnSpc="1">
            <a:prstTxWarp prst="textNoShape">
              <a:avLst/>
            </a:prstTxWarp>
          </a:bodyPr>
          <a:lstStyle/>
          <a:p>
            <a:endParaRPr lang="en-US"/>
          </a:p>
        </p:txBody>
      </p:sp>
      <p:sp>
        <p:nvSpPr>
          <p:cNvPr id="28" name="TextBox 27"/>
          <p:cNvSpPr txBox="1"/>
          <p:nvPr/>
        </p:nvSpPr>
        <p:spPr>
          <a:xfrm>
            <a:off x="10388600" y="2284549"/>
            <a:ext cx="184731" cy="369332"/>
          </a:xfrm>
          <a:prstGeom prst="rect">
            <a:avLst/>
          </a:prstGeom>
          <a:noFill/>
        </p:spPr>
        <p:txBody>
          <a:bodyPr wrap="none" rtlCol="0">
            <a:spAutoFit/>
          </a:bodyPr>
          <a:lstStyle/>
          <a:p>
            <a:endParaRPr lang="en-GB"/>
          </a:p>
        </p:txBody>
      </p:sp>
      <p:grpSp>
        <p:nvGrpSpPr>
          <p:cNvPr id="29" name="Group 3"/>
          <p:cNvGrpSpPr/>
          <p:nvPr/>
        </p:nvGrpSpPr>
        <p:grpSpPr>
          <a:xfrm>
            <a:off x="4754985" y="2280039"/>
            <a:ext cx="2697136" cy="3526769"/>
            <a:chOff x="4754985" y="2153427"/>
            <a:chExt cx="2697136" cy="3526769"/>
          </a:xfrm>
        </p:grpSpPr>
        <p:sp>
          <p:nvSpPr>
            <p:cNvPr id="30" name="Freeform 78"/>
            <p:cNvSpPr>
              <a:spLocks/>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00C3D9"/>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1" name="Freeform 73"/>
            <p:cNvSpPr>
              <a:spLocks/>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F3C301"/>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2" name="Freeform 74"/>
            <p:cNvSpPr>
              <a:spLocks/>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E94E60"/>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3"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028985"/>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4" name="Oval 6838"/>
            <p:cNvSpPr>
              <a:spLocks noChangeArrowheads="1"/>
            </p:cNvSpPr>
            <p:nvPr/>
          </p:nvSpPr>
          <p:spPr bwMode="auto">
            <a:xfrm>
              <a:off x="5952983" y="4577968"/>
              <a:ext cx="512329" cy="514133"/>
            </a:xfrm>
            <a:prstGeom prst="ellipse">
              <a:avLst/>
            </a:prstGeom>
            <a:solidFill>
              <a:srgbClr val="00C3D9"/>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35"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6"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7"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8"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85"/>
          <p:cNvGrpSpPr/>
          <p:nvPr/>
        </p:nvGrpSpPr>
        <p:grpSpPr>
          <a:xfrm>
            <a:off x="7949206" y="2128965"/>
            <a:ext cx="3479055" cy="946327"/>
            <a:chOff x="5692654" y="2099129"/>
            <a:chExt cx="3479055" cy="946327"/>
          </a:xfrm>
        </p:grpSpPr>
        <p:sp>
          <p:nvSpPr>
            <p:cNvPr id="40" name="TextBox 39"/>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1" name="Rectangle 84"/>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2" name="Group 86"/>
          <p:cNvGrpSpPr/>
          <p:nvPr/>
        </p:nvGrpSpPr>
        <p:grpSpPr>
          <a:xfrm flipH="1">
            <a:off x="777165" y="2128965"/>
            <a:ext cx="3479055" cy="946327"/>
            <a:chOff x="5692654" y="2099129"/>
            <a:chExt cx="3479055" cy="946327"/>
          </a:xfrm>
        </p:grpSpPr>
        <p:sp>
          <p:nvSpPr>
            <p:cNvPr id="43" name="TextBox 42"/>
            <p:cNvSpPr txBox="1"/>
            <p:nvPr/>
          </p:nvSpPr>
          <p:spPr>
            <a:xfrm>
              <a:off x="5692655" y="2099129"/>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sp>
          <p:nvSpPr>
            <p:cNvPr id="44" name="Rectangle 88"/>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a:t>
              </a:r>
              <a:r>
                <a:rPr lang="zh-CN" altLang="en-US" sz="1200" dirty="0" smtClean="0">
                  <a:solidFill>
                    <a:schemeClr val="bg1">
                      <a:lumMod val="50000"/>
                    </a:schemeClr>
                  </a:solidFill>
                  <a:latin typeface="微软雅黑" pitchFamily="34" charset="-122"/>
                  <a:ea typeface="微软雅黑" pitchFamily="34" charset="-122"/>
                </a:rPr>
                <a:t>言简意赅分</a:t>
              </a:r>
              <a:r>
                <a:rPr lang="zh-CN" altLang="en-US" sz="1200" dirty="0">
                  <a:solidFill>
                    <a:schemeClr val="bg1">
                      <a:lumMod val="50000"/>
                    </a:schemeClr>
                  </a:solidFill>
                  <a:latin typeface="微软雅黑" pitchFamily="34" charset="-122"/>
                  <a:ea typeface="微软雅黑" pitchFamily="34" charset="-122"/>
                </a:rPr>
                <a:t>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a:t>
              </a:r>
              <a:r>
                <a:rPr lang="zh-CN" altLang="en-US" sz="1200" dirty="0" smtClean="0">
                  <a:solidFill>
                    <a:schemeClr val="bg1">
                      <a:lumMod val="50000"/>
                    </a:schemeClr>
                  </a:solidFill>
                  <a:latin typeface="微软雅黑" pitchFamily="34" charset="-122"/>
                  <a:ea typeface="微软雅黑" pitchFamily="34" charset="-122"/>
                </a:rPr>
                <a:t>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5" name="Group 91"/>
          <p:cNvGrpSpPr/>
          <p:nvPr/>
        </p:nvGrpSpPr>
        <p:grpSpPr>
          <a:xfrm flipH="1">
            <a:off x="777165" y="4728932"/>
            <a:ext cx="3479055" cy="946327"/>
            <a:chOff x="5692654" y="2099129"/>
            <a:chExt cx="3479055" cy="946327"/>
          </a:xfrm>
        </p:grpSpPr>
        <p:sp>
          <p:nvSpPr>
            <p:cNvPr id="46" name="TextBox 45"/>
            <p:cNvSpPr txBox="1"/>
            <p:nvPr/>
          </p:nvSpPr>
          <p:spPr>
            <a:xfrm>
              <a:off x="5692655"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7" name="Rectangle 93"/>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8" name="Group 94"/>
          <p:cNvGrpSpPr/>
          <p:nvPr/>
        </p:nvGrpSpPr>
        <p:grpSpPr>
          <a:xfrm>
            <a:off x="7949206" y="4728932"/>
            <a:ext cx="3479055" cy="946327"/>
            <a:chOff x="5692654" y="2099129"/>
            <a:chExt cx="3479055" cy="946327"/>
          </a:xfrm>
        </p:grpSpPr>
        <p:sp>
          <p:nvSpPr>
            <p:cNvPr id="49" name="TextBox 48"/>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50" name="Rectangle 96"/>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159323537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2" presetClass="entr" presetSubtype="2"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4000"/>
                            </p:stCondLst>
                            <p:childTnLst>
                              <p:par>
                                <p:cTn id="34" presetID="22" presetClass="entr" presetSubtype="2"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right)">
                                      <p:cBhvr>
                                        <p:cTn id="36" dur="500"/>
                                        <p:tgtEl>
                                          <p:spTgt spid="27"/>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3" name="Oval 4"/>
          <p:cNvSpPr/>
          <p:nvPr/>
        </p:nvSpPr>
        <p:spPr>
          <a:xfrm>
            <a:off x="7143175" y="1874443"/>
            <a:ext cx="2841368" cy="286978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7"/>
          <p:cNvSpPr/>
          <p:nvPr/>
        </p:nvSpPr>
        <p:spPr>
          <a:xfrm>
            <a:off x="5659344" y="1874443"/>
            <a:ext cx="1940693" cy="1960098"/>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8"/>
          <p:cNvSpPr/>
          <p:nvPr/>
        </p:nvSpPr>
        <p:spPr>
          <a:xfrm>
            <a:off x="2207457" y="2231279"/>
            <a:ext cx="2134762" cy="215610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5"/>
          <p:cNvSpPr/>
          <p:nvPr/>
        </p:nvSpPr>
        <p:spPr>
          <a:xfrm>
            <a:off x="3818198" y="2714792"/>
            <a:ext cx="2583062" cy="2608891"/>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11"/>
          <p:cNvGrpSpPr/>
          <p:nvPr/>
        </p:nvGrpSpPr>
        <p:grpSpPr>
          <a:xfrm flipH="1">
            <a:off x="4213719" y="3870072"/>
            <a:ext cx="1792020" cy="944716"/>
            <a:chOff x="9968706" y="2761849"/>
            <a:chExt cx="1792020" cy="944716"/>
          </a:xfrm>
        </p:grpSpPr>
        <p:sp>
          <p:nvSpPr>
            <p:cNvPr id="3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4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4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43"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44" name="Group 18"/>
          <p:cNvGrpSpPr/>
          <p:nvPr/>
        </p:nvGrpSpPr>
        <p:grpSpPr>
          <a:xfrm flipH="1">
            <a:off x="7667848" y="3092104"/>
            <a:ext cx="1792020" cy="944716"/>
            <a:chOff x="9968706" y="2761849"/>
            <a:chExt cx="1792020" cy="944716"/>
          </a:xfrm>
        </p:grpSpPr>
        <p:sp>
          <p:nvSpPr>
            <p:cNvPr id="45"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6"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7" name="Group 21"/>
          <p:cNvGrpSpPr/>
          <p:nvPr/>
        </p:nvGrpSpPr>
        <p:grpSpPr>
          <a:xfrm flipH="1">
            <a:off x="2378828" y="2479240"/>
            <a:ext cx="1792020" cy="944716"/>
            <a:chOff x="9968706" y="2761849"/>
            <a:chExt cx="1792020" cy="944716"/>
          </a:xfrm>
        </p:grpSpPr>
        <p:sp>
          <p:nvSpPr>
            <p:cNvPr id="48"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9"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50" name="Group 24"/>
          <p:cNvGrpSpPr/>
          <p:nvPr/>
        </p:nvGrpSpPr>
        <p:grpSpPr>
          <a:xfrm flipH="1">
            <a:off x="5733679" y="2116867"/>
            <a:ext cx="1792020" cy="944716"/>
            <a:chOff x="9968706" y="2761849"/>
            <a:chExt cx="1792020" cy="944716"/>
          </a:xfrm>
        </p:grpSpPr>
        <p:sp>
          <p:nvSpPr>
            <p:cNvPr id="51"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52"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53"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20XX</a:t>
            </a:r>
            <a:endParaRPr lang="en-GB" sz="2000" dirty="0">
              <a:solidFill>
                <a:schemeClr val="bg2"/>
              </a:solidFill>
              <a:latin typeface="+mj-lt"/>
            </a:endParaRPr>
          </a:p>
        </p:txBody>
      </p:sp>
      <p:sp>
        <p:nvSpPr>
          <p:cNvPr id="54"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55" name="TextBox 54"/>
          <p:cNvSpPr txBox="1"/>
          <p:nvPr/>
        </p:nvSpPr>
        <p:spPr>
          <a:xfrm>
            <a:off x="10591607" y="4780046"/>
            <a:ext cx="1209818" cy="400110"/>
          </a:xfrm>
          <a:prstGeom prst="rect">
            <a:avLst/>
          </a:prstGeom>
          <a:noFill/>
        </p:spPr>
        <p:txBody>
          <a:bodyPr wrap="none" rtlCol="0">
            <a:spAutoFit/>
          </a:bodyPr>
          <a:lstStyle/>
          <a:p>
            <a:pPr algn="r"/>
            <a:r>
              <a:rPr lang="en-US" sz="2000" dirty="0" smtClean="0">
                <a:solidFill>
                  <a:schemeClr val="bg2"/>
                </a:solidFill>
                <a:latin typeface="+mj-lt"/>
              </a:rPr>
              <a:t>Year 2017</a:t>
            </a:r>
            <a:endParaRPr lang="en-GB" sz="2000" dirty="0">
              <a:solidFill>
                <a:schemeClr val="bg2"/>
              </a:solidFill>
              <a:latin typeface="+mj-lt"/>
            </a:endParaRPr>
          </a:p>
        </p:txBody>
      </p:sp>
      <p:sp>
        <p:nvSpPr>
          <p:cNvPr id="56"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59323537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1000"/>
                                        <p:tgtEl>
                                          <p:spTgt spid="33"/>
                                        </p:tgtEl>
                                      </p:cBhvr>
                                    </p:animEffect>
                                    <p:anim calcmode="lin" valueType="num">
                                      <p:cBhvr>
                                        <p:cTn id="14" dur="1000" fill="hold"/>
                                        <p:tgtEl>
                                          <p:spTgt spid="33"/>
                                        </p:tgtEl>
                                        <p:attrNameLst>
                                          <p:attrName>ppt_x</p:attrName>
                                        </p:attrNameLst>
                                      </p:cBhvr>
                                      <p:tavLst>
                                        <p:tav tm="0">
                                          <p:val>
                                            <p:strVal val="#ppt_x"/>
                                          </p:val>
                                        </p:tav>
                                        <p:tav tm="100000">
                                          <p:val>
                                            <p:strVal val="#ppt_x"/>
                                          </p:val>
                                        </p:tav>
                                      </p:tavLst>
                                    </p:anim>
                                    <p:anim calcmode="lin" valueType="num">
                                      <p:cBhvr>
                                        <p:cTn id="15" dur="1000" fill="hold"/>
                                        <p:tgtEl>
                                          <p:spTgt spid="3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1000"/>
                                        <p:tgtEl>
                                          <p:spTgt spid="36"/>
                                        </p:tgtEl>
                                      </p:cBhvr>
                                    </p:animEffect>
                                    <p:anim calcmode="lin" valueType="num">
                                      <p:cBhvr>
                                        <p:cTn id="29" dur="1000" fill="hold"/>
                                        <p:tgtEl>
                                          <p:spTgt spid="36"/>
                                        </p:tgtEl>
                                        <p:attrNameLst>
                                          <p:attrName>ppt_x</p:attrName>
                                        </p:attrNameLst>
                                      </p:cBhvr>
                                      <p:tavLst>
                                        <p:tav tm="0">
                                          <p:val>
                                            <p:strVal val="#ppt_x"/>
                                          </p:val>
                                        </p:tav>
                                        <p:tav tm="100000">
                                          <p:val>
                                            <p:strVal val="#ppt_x"/>
                                          </p:val>
                                        </p:tav>
                                      </p:tavLst>
                                    </p:anim>
                                    <p:anim calcmode="lin" valueType="num">
                                      <p:cBhvr>
                                        <p:cTn id="30" dur="1000" fill="hold"/>
                                        <p:tgtEl>
                                          <p:spTgt spid="3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1000"/>
                                        <p:tgtEl>
                                          <p:spTgt spid="41"/>
                                        </p:tgtEl>
                                      </p:cBhvr>
                                    </p:animEffect>
                                    <p:anim calcmode="lin" valueType="num">
                                      <p:cBhvr>
                                        <p:cTn id="44" dur="1000" fill="hold"/>
                                        <p:tgtEl>
                                          <p:spTgt spid="41"/>
                                        </p:tgtEl>
                                        <p:attrNameLst>
                                          <p:attrName>ppt_x</p:attrName>
                                        </p:attrNameLst>
                                      </p:cBhvr>
                                      <p:tavLst>
                                        <p:tav tm="0">
                                          <p:val>
                                            <p:strVal val="#ppt_x"/>
                                          </p:val>
                                        </p:tav>
                                        <p:tav tm="100000">
                                          <p:val>
                                            <p:strVal val="#ppt_x"/>
                                          </p:val>
                                        </p:tav>
                                      </p:tavLst>
                                    </p:anim>
                                    <p:anim calcmode="lin" valueType="num">
                                      <p:cBhvr>
                                        <p:cTn id="45" dur="1000" fill="hold"/>
                                        <p:tgtEl>
                                          <p:spTgt spid="4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1000"/>
                                        <p:tgtEl>
                                          <p:spTgt spid="43"/>
                                        </p:tgtEl>
                                      </p:cBhvr>
                                    </p:animEffect>
                                    <p:anim calcmode="lin" valueType="num">
                                      <p:cBhvr>
                                        <p:cTn id="54" dur="1000" fill="hold"/>
                                        <p:tgtEl>
                                          <p:spTgt spid="43"/>
                                        </p:tgtEl>
                                        <p:attrNameLst>
                                          <p:attrName>ppt_x</p:attrName>
                                        </p:attrNameLst>
                                      </p:cBhvr>
                                      <p:tavLst>
                                        <p:tav tm="0">
                                          <p:val>
                                            <p:strVal val="#ppt_x"/>
                                          </p:val>
                                        </p:tav>
                                        <p:tav tm="100000">
                                          <p:val>
                                            <p:strVal val="#ppt_x"/>
                                          </p:val>
                                        </p:tav>
                                      </p:tavLst>
                                    </p:anim>
                                    <p:anim calcmode="lin" valueType="num">
                                      <p:cBhvr>
                                        <p:cTn id="55" dur="1000" fill="hold"/>
                                        <p:tgtEl>
                                          <p:spTgt spid="43"/>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1000"/>
                                        <p:tgtEl>
                                          <p:spTgt spid="44"/>
                                        </p:tgtEl>
                                      </p:cBhvr>
                                    </p:animEffect>
                                    <p:anim calcmode="lin" valueType="num">
                                      <p:cBhvr>
                                        <p:cTn id="59" dur="1000" fill="hold"/>
                                        <p:tgtEl>
                                          <p:spTgt spid="44"/>
                                        </p:tgtEl>
                                        <p:attrNameLst>
                                          <p:attrName>ppt_x</p:attrName>
                                        </p:attrNameLst>
                                      </p:cBhvr>
                                      <p:tavLst>
                                        <p:tav tm="0">
                                          <p:val>
                                            <p:strVal val="#ppt_x"/>
                                          </p:val>
                                        </p:tav>
                                        <p:tav tm="100000">
                                          <p:val>
                                            <p:strVal val="#ppt_x"/>
                                          </p:val>
                                        </p:tav>
                                      </p:tavLst>
                                    </p:anim>
                                    <p:anim calcmode="lin" valueType="num">
                                      <p:cBhvr>
                                        <p:cTn id="60" dur="1000" fill="hold"/>
                                        <p:tgtEl>
                                          <p:spTgt spid="44"/>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1000"/>
                                        <p:tgtEl>
                                          <p:spTgt spid="47"/>
                                        </p:tgtEl>
                                      </p:cBhvr>
                                    </p:animEffect>
                                    <p:anim calcmode="lin" valueType="num">
                                      <p:cBhvr>
                                        <p:cTn id="64" dur="1000" fill="hold"/>
                                        <p:tgtEl>
                                          <p:spTgt spid="47"/>
                                        </p:tgtEl>
                                        <p:attrNameLst>
                                          <p:attrName>ppt_x</p:attrName>
                                        </p:attrNameLst>
                                      </p:cBhvr>
                                      <p:tavLst>
                                        <p:tav tm="0">
                                          <p:val>
                                            <p:strVal val="#ppt_x"/>
                                          </p:val>
                                        </p:tav>
                                        <p:tav tm="100000">
                                          <p:val>
                                            <p:strVal val="#ppt_x"/>
                                          </p:val>
                                        </p:tav>
                                      </p:tavLst>
                                    </p:anim>
                                    <p:anim calcmode="lin" valueType="num">
                                      <p:cBhvr>
                                        <p:cTn id="65" dur="1000" fill="hold"/>
                                        <p:tgtEl>
                                          <p:spTgt spid="47"/>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fade">
                                      <p:cBhvr>
                                        <p:cTn id="68" dur="1000"/>
                                        <p:tgtEl>
                                          <p:spTgt spid="50"/>
                                        </p:tgtEl>
                                      </p:cBhvr>
                                    </p:animEffect>
                                    <p:anim calcmode="lin" valueType="num">
                                      <p:cBhvr>
                                        <p:cTn id="69" dur="1000" fill="hold"/>
                                        <p:tgtEl>
                                          <p:spTgt spid="50"/>
                                        </p:tgtEl>
                                        <p:attrNameLst>
                                          <p:attrName>ppt_x</p:attrName>
                                        </p:attrNameLst>
                                      </p:cBhvr>
                                      <p:tavLst>
                                        <p:tav tm="0">
                                          <p:val>
                                            <p:strVal val="#ppt_x"/>
                                          </p:val>
                                        </p:tav>
                                        <p:tav tm="100000">
                                          <p:val>
                                            <p:strVal val="#ppt_x"/>
                                          </p:val>
                                        </p:tav>
                                      </p:tavLst>
                                    </p:anim>
                                    <p:anim calcmode="lin" valueType="num">
                                      <p:cBhvr>
                                        <p:cTn id="70" dur="1000" fill="hold"/>
                                        <p:tgtEl>
                                          <p:spTgt spid="50"/>
                                        </p:tgtEl>
                                        <p:attrNameLst>
                                          <p:attrName>ppt_y</p:attrName>
                                        </p:attrNameLst>
                                      </p:cBhvr>
                                      <p:tavLst>
                                        <p:tav tm="0">
                                          <p:val>
                                            <p:strVal val="#ppt_y+.1"/>
                                          </p:val>
                                        </p:tav>
                                        <p:tav tm="100000">
                                          <p:val>
                                            <p:strVal val="#ppt_y"/>
                                          </p:val>
                                        </p:tav>
                                      </p:tavLst>
                                    </p:anim>
                                  </p:childTnLst>
                                </p:cTn>
                              </p:par>
                            </p:childTnLst>
                          </p:cTn>
                        </p:par>
                        <p:par>
                          <p:cTn id="71" fill="hold">
                            <p:stCondLst>
                              <p:cond delay="1000"/>
                            </p:stCondLst>
                            <p:childTnLst>
                              <p:par>
                                <p:cTn id="72" presetID="10" presetClass="entr" presetSubtype="0" fill="hold" grpId="0" nodeType="afterEffect">
                                  <p:stCondLst>
                                    <p:cond delay="0"/>
                                  </p:stCondLst>
                                  <p:childTnLst>
                                    <p:set>
                                      <p:cBhvr>
                                        <p:cTn id="73" dur="1" fill="hold">
                                          <p:stCondLst>
                                            <p:cond delay="0"/>
                                          </p:stCondLst>
                                        </p:cTn>
                                        <p:tgtEl>
                                          <p:spTgt spid="53"/>
                                        </p:tgtEl>
                                        <p:attrNameLst>
                                          <p:attrName>style.visibility</p:attrName>
                                        </p:attrNameLst>
                                      </p:cBhvr>
                                      <p:to>
                                        <p:strVal val="visible"/>
                                      </p:to>
                                    </p:set>
                                    <p:animEffect transition="in" filter="fade">
                                      <p:cBhvr>
                                        <p:cTn id="74" dur="500"/>
                                        <p:tgtEl>
                                          <p:spTgt spid="53"/>
                                        </p:tgtEl>
                                      </p:cBhvr>
                                    </p:animEffect>
                                  </p:childTnLst>
                                </p:cTn>
                              </p:par>
                            </p:childTnLst>
                          </p:cTn>
                        </p:par>
                        <p:par>
                          <p:cTn id="75" fill="hold">
                            <p:stCondLst>
                              <p:cond delay="1500"/>
                            </p:stCondLst>
                            <p:childTnLst>
                              <p:par>
                                <p:cTn id="76" presetID="10" presetClass="entr" presetSubtype="0" fill="hold" grpId="0"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fade">
                                      <p:cBhvr>
                                        <p:cTn id="78" dur="500"/>
                                        <p:tgtEl>
                                          <p:spTgt spid="54"/>
                                        </p:tgtEl>
                                      </p:cBhvr>
                                    </p:animEffect>
                                  </p:childTnLst>
                                </p:cTn>
                              </p:par>
                            </p:childTnLst>
                          </p:cTn>
                        </p:par>
                        <p:par>
                          <p:cTn id="79" fill="hold">
                            <p:stCondLst>
                              <p:cond delay="2000"/>
                            </p:stCondLst>
                            <p:childTnLst>
                              <p:par>
                                <p:cTn id="80" presetID="10"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par>
                          <p:cTn id="83" fill="hold">
                            <p:stCondLst>
                              <p:cond delay="2500"/>
                            </p:stCondLst>
                            <p:childTnLst>
                              <p:par>
                                <p:cTn id="84" presetID="10" presetClass="entr" presetSubtype="0" fill="hold" grpId="0" nodeType="afterEffect">
                                  <p:stCondLst>
                                    <p:cond delay="0"/>
                                  </p:stCondLst>
                                  <p:childTnLst>
                                    <p:set>
                                      <p:cBhvr>
                                        <p:cTn id="85" dur="1" fill="hold">
                                          <p:stCondLst>
                                            <p:cond delay="0"/>
                                          </p:stCondLst>
                                        </p:cTn>
                                        <p:tgtEl>
                                          <p:spTgt spid="56"/>
                                        </p:tgtEl>
                                        <p:attrNameLst>
                                          <p:attrName>style.visibility</p:attrName>
                                        </p:attrNameLst>
                                      </p:cBhvr>
                                      <p:to>
                                        <p:strVal val="visible"/>
                                      </p:to>
                                    </p:set>
                                    <p:animEffect transition="in" filter="fade">
                                      <p:cBhvr>
                                        <p:cTn id="8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p:bldP spid="41" grpId="0"/>
      <p:bldP spid="42" grpId="0"/>
      <p:bldP spid="43" grpId="0"/>
      <p:bldP spid="53" grpId="0"/>
      <p:bldP spid="54" grpId="0"/>
      <p:bldP spid="55" grpId="0"/>
      <p:bldP spid="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11"/>
          <p:cNvSpPr/>
          <p:nvPr/>
        </p:nvSpPr>
        <p:spPr>
          <a:xfrm>
            <a:off x="2021467" y="2096530"/>
            <a:ext cx="2448626" cy="2737572"/>
          </a:xfrm>
          <a:prstGeom prst="rect">
            <a:avLst/>
          </a:prstGeom>
          <a:solidFill>
            <a:srgbClr val="DE6E0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矩形 12"/>
          <p:cNvSpPr/>
          <p:nvPr/>
        </p:nvSpPr>
        <p:spPr>
          <a:xfrm>
            <a:off x="2129608" y="5050226"/>
            <a:ext cx="2232345" cy="504290"/>
          </a:xfrm>
          <a:prstGeom prst="rect">
            <a:avLst/>
          </a:pr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4" name="Rectangle 42"/>
          <p:cNvSpPr/>
          <p:nvPr/>
        </p:nvSpPr>
        <p:spPr>
          <a:xfrm flipH="1">
            <a:off x="2341586"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5" name="Rectangle 42"/>
          <p:cNvSpPr/>
          <p:nvPr/>
        </p:nvSpPr>
        <p:spPr>
          <a:xfrm flipH="1">
            <a:off x="2141662"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16" name="矩形 15"/>
          <p:cNvSpPr/>
          <p:nvPr/>
        </p:nvSpPr>
        <p:spPr>
          <a:xfrm>
            <a:off x="4901664" y="2096530"/>
            <a:ext cx="2448626" cy="2737572"/>
          </a:xfrm>
          <a:prstGeom prst="rect">
            <a:avLst/>
          </a:prstGeom>
          <a:solidFill>
            <a:srgbClr val="028985"/>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7" name="矩形 16"/>
          <p:cNvSpPr/>
          <p:nvPr/>
        </p:nvSpPr>
        <p:spPr>
          <a:xfrm>
            <a:off x="5009805" y="5050226"/>
            <a:ext cx="2232345" cy="504290"/>
          </a:xfrm>
          <a:prstGeom prst="rect">
            <a:avLst/>
          </a:pr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8" name="Rectangle 42"/>
          <p:cNvSpPr/>
          <p:nvPr/>
        </p:nvSpPr>
        <p:spPr>
          <a:xfrm flipH="1">
            <a:off x="5221783"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9" name="Rectangle 42"/>
          <p:cNvSpPr/>
          <p:nvPr/>
        </p:nvSpPr>
        <p:spPr>
          <a:xfrm flipH="1">
            <a:off x="5021859"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20" name="矩形 19"/>
          <p:cNvSpPr/>
          <p:nvPr/>
        </p:nvSpPr>
        <p:spPr>
          <a:xfrm>
            <a:off x="7782110" y="2096530"/>
            <a:ext cx="2448626" cy="2737572"/>
          </a:xfrm>
          <a:prstGeom prst="rect">
            <a:avLst/>
          </a:prstGeom>
          <a:solidFill>
            <a:srgbClr val="E94E6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1" name="矩形 20"/>
          <p:cNvSpPr/>
          <p:nvPr/>
        </p:nvSpPr>
        <p:spPr>
          <a:xfrm>
            <a:off x="7890250" y="5050226"/>
            <a:ext cx="2232345" cy="504290"/>
          </a:xfrm>
          <a:prstGeom prst="rect">
            <a:avLst/>
          </a:pr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8102230"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23" name="Rectangle 42"/>
          <p:cNvSpPr/>
          <p:nvPr/>
        </p:nvSpPr>
        <p:spPr>
          <a:xfrm flipH="1">
            <a:off x="7902304"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Tree>
    <p:extLst>
      <p:ext uri="{BB962C8B-B14F-4D97-AF65-F5344CB8AC3E}">
        <p14:creationId xmlns:p14="http://schemas.microsoft.com/office/powerpoint/2010/main" xmlns="" val="159323537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childTnLst>
                                </p:cTn>
                              </p:par>
                            </p:childTnLst>
                          </p:cTn>
                        </p:par>
                        <p:par>
                          <p:cTn id="27" fill="hold">
                            <p:stCondLst>
                              <p:cond delay="275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childTnLst>
                                </p:cTn>
                              </p:par>
                            </p:childTnLst>
                          </p:cTn>
                        </p:par>
                        <p:par>
                          <p:cTn id="31" fill="hold">
                            <p:stCondLst>
                              <p:cond delay="3500"/>
                            </p:stCondLst>
                            <p:childTnLst>
                              <p:par>
                                <p:cTn id="32" presetID="53" presetClass="entr" presetSubtype="16"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4000"/>
                            </p:stCondLst>
                            <p:childTnLst>
                              <p:par>
                                <p:cTn id="38" presetID="5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750"/>
                                        <p:tgtEl>
                                          <p:spTgt spid="18"/>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750"/>
                                        <p:tgtEl>
                                          <p:spTgt spid="19"/>
                                        </p:tgtEl>
                                      </p:cBhvr>
                                    </p:animEffect>
                                  </p:childTnLst>
                                </p:cTn>
                              </p:par>
                            </p:childTnLst>
                          </p:cTn>
                        </p:par>
                        <p:par>
                          <p:cTn id="51" fill="hold">
                            <p:stCondLst>
                              <p:cond delay="6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6500"/>
                            </p:stCondLst>
                            <p:childTnLst>
                              <p:par>
                                <p:cTn id="58" presetID="53" presetClass="entr" presetSubtype="16"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750"/>
                                        <p:tgtEl>
                                          <p:spTgt spid="22"/>
                                        </p:tgtEl>
                                      </p:cBhvr>
                                    </p:animEffect>
                                  </p:childTnLst>
                                </p:cTn>
                              </p:par>
                            </p:childTnLst>
                          </p:cTn>
                        </p:par>
                        <p:par>
                          <p:cTn id="67" fill="hold">
                            <p:stCondLst>
                              <p:cond delay="7750"/>
                            </p:stCondLst>
                            <p:childTnLst>
                              <p:par>
                                <p:cTn id="68" presetID="10" presetClass="entr" presetSubtype="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p:bldP spid="16" grpId="0" animBg="1"/>
      <p:bldP spid="17" grpId="0" animBg="1"/>
      <p:bldP spid="18" grpId="0"/>
      <p:bldP spid="19" grpId="0"/>
      <p:bldP spid="20" grpId="0" animBg="1"/>
      <p:bldP spid="21" grpId="0" animBg="1"/>
      <p:bldP spid="22"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4000" b="1" kern="0" dirty="0">
                <a:solidFill>
                  <a:srgbClr val="00C3D9"/>
                </a:solidFill>
                <a:latin typeface="微软雅黑" pitchFamily="34" charset="-122"/>
                <a:ea typeface="微软雅黑" pitchFamily="34" charset="-122"/>
                <a:sym typeface="方正兰亭黑_GBK" pitchFamily="2" charset="-122"/>
              </a:rPr>
              <a:t>结语</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dirty="0" smtClean="0">
                <a:solidFill>
                  <a:srgbClr val="00C3D9"/>
                </a:solidFill>
                <a:latin typeface="微软雅黑" pitchFamily="34" charset="-122"/>
                <a:ea typeface="微软雅黑" pitchFamily="34" charset="-122"/>
                <a:sym typeface="Impact" pitchFamily="34" charset="0"/>
              </a:rPr>
              <a:t>Conclusion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20XX</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2017</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xmlns="" val="3924943696"/>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2022264"/>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2326722"/>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2235444"/>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1470975"/>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2814248"/>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观</a:t>
            </a:r>
            <a:endParaRPr lang="zh-CN" altLang="en-US" sz="8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939755"/>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看</a:t>
            </a:r>
            <a:endParaRPr lang="zh-CN" altLang="en-US" sz="8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1368566"/>
            <a:ext cx="330428" cy="330428"/>
          </a:xfrm>
          <a:prstGeom prst="ellipse">
            <a:avLst/>
          </a:prstGeom>
          <a:solidFill>
            <a:srgbClr val="4CC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4600898"/>
            <a:ext cx="546214" cy="546214"/>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1399079"/>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4525135"/>
            <a:ext cx="432256" cy="4322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2400341"/>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153325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2286015"/>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470884" y="4458192"/>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3799595"/>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3254951"/>
            <a:ext cx="93232" cy="93232"/>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4401131"/>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2766377"/>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1609791"/>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252665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4383597"/>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3749729"/>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3466716"/>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4319568"/>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832708992"/>
      </p:ext>
    </p:extLst>
  </p:cSld>
  <p:clrMapOvr>
    <a:masterClrMapping/>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彩色泡泡"/>
</p:tagLst>
</file>

<file path=ppt/theme/theme1.xml><?xml version="1.0" encoding="utf-8"?>
<a:theme xmlns:a="http://schemas.openxmlformats.org/drawingml/2006/main" name="PPT">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1574</TotalTime>
  <Words>2496</Words>
  <Application>Microsoft Office PowerPoint</Application>
  <PresentationFormat>自定义</PresentationFormat>
  <Paragraphs>371</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彩色泡泡</dc:title>
  <dc:creator>PPT</dc:creator>
  <cp:keywords>PPT</cp:keywords>
  <dc:description>www.1ppt.com</dc:description>
  <cp:lastModifiedBy>User</cp:lastModifiedBy>
  <cp:revision>1114</cp:revision>
  <dcterms:created xsi:type="dcterms:W3CDTF">2015-12-01T09:06:39Z</dcterms:created>
  <dcterms:modified xsi:type="dcterms:W3CDTF">2020-08-26T09:18:14Z</dcterms:modified>
</cp:coreProperties>
</file>