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charts/style2.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charts/colors4.xml" ContentType="application/vnd.ms-office.chartcolor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charts/colors2.xml" ContentType="application/vnd.ms-office.chartcolorstyle+xml"/>
  <Override PartName="/ppt/charts/colors3.xml" ContentType="application/vnd.ms-office.chartcolorstyl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Default Extension="wdp" ContentType="image/vnd.ms-photo"/>
  <Override PartName="/ppt/charts/colors1.xml" ContentType="application/vnd.ms-office.chartcolorstyle+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charts/style4.xml" ContentType="application/vnd.ms-office.chartstyle+xml"/>
  <Override PartName="/ppt/charts/style3.xml" ContentType="application/vnd.ms-office.chartstyle+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6" r:id="rId1"/>
  </p:sldMasterIdLst>
  <p:notesMasterIdLst>
    <p:notesMasterId r:id="rId14"/>
  </p:notesMasterIdLst>
  <p:sldIdLst>
    <p:sldId id="257" r:id="rId2"/>
    <p:sldId id="258" r:id="rId3"/>
    <p:sldId id="259" r:id="rId4"/>
    <p:sldId id="260" r:id="rId5"/>
    <p:sldId id="262" r:id="rId6"/>
    <p:sldId id="261" r:id="rId7"/>
    <p:sldId id="265" r:id="rId8"/>
    <p:sldId id="263" r:id="rId9"/>
    <p:sldId id="264" r:id="rId10"/>
    <p:sldId id="266" r:id="rId11"/>
    <p:sldId id="267" r:id="rId12"/>
    <p:sldId id="268" r:id="rId13"/>
  </p:sldIdLst>
  <p:sldSz cx="12192000" cy="6858000"/>
  <p:notesSz cx="6858000" cy="9144000"/>
  <p:custDataLst>
    <p:tags r:id="rId15"/>
  </p:custDataLst>
  <p:defaultTex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pos="3840" userDrawn="1">
          <p15:clr>
            <a:srgbClr val="A4A3A4"/>
          </p15:clr>
        </p15:guide>
        <p15:guide id="2"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E73A1C"/>
    <a:srgbClr val="F23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1915"/>
    <p:restoredTop sz="66225"/>
  </p:normalViewPr>
  <p:slideViewPr>
    <p:cSldViewPr snapToGrid="0" snapToObjects="1">
      <p:cViewPr varScale="1">
        <p:scale>
          <a:sx n="112" d="100"/>
          <a:sy n="112" d="100"/>
        </p:scale>
        <p:origin x="-264"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91" d="100"/>
        <a:sy n="91"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Office_Excel____4.xlsx"/></Relationships>
</file>

<file path=ppt/charts/chart1.xml><?xml version="1.0" encoding="utf-8"?>
<c:chartSpace xmlns:c="http://schemas.openxmlformats.org/drawingml/2006/chart" xmlns:a="http://schemas.openxmlformats.org/drawingml/2006/main" xmlns:r="http://schemas.openxmlformats.org/officeDocument/2006/relationships">
  <c:lang val="zh-CN"/>
  <c:style val="3"/>
  <c:chart>
    <c:autoTitleDeleted val="1"/>
    <c:plotArea>
      <c:layout/>
      <c:doughnutChart>
        <c:varyColors val="1"/>
        <c:ser>
          <c:idx val="0"/>
          <c:order val="0"/>
          <c:tx>
            <c:strRef>
              <c:f>工作表1!$B$1</c:f>
              <c:strCache>
                <c:ptCount val="1"/>
                <c:pt idx="0">
                  <c:v>销售额</c:v>
                </c:pt>
              </c:strCache>
            </c:strRef>
          </c:tx>
          <c:spPr>
            <a:ln>
              <a:noFill/>
            </a:ln>
          </c:spPr>
          <c:dPt>
            <c:idx val="0"/>
            <c:spPr>
              <a:solidFill>
                <a:schemeClr val="accent1">
                  <a:shade val="58000"/>
                </a:schemeClr>
              </a:solidFill>
              <a:ln w="19050">
                <a:noFill/>
              </a:ln>
              <a:effectLst/>
            </c:spPr>
            <c:extLst xmlns:c16r2="http://schemas.microsoft.com/office/drawing/2015/06/chart">
              <c:ext xmlns:c16="http://schemas.microsoft.com/office/drawing/2014/chart" uri="{C3380CC4-5D6E-409C-BE32-E72D297353CC}">
                <c16:uniqueId val="{00000001-356B-4B27-9CFC-22D8D1FCD553}"/>
              </c:ext>
            </c:extLst>
          </c:dPt>
          <c:dPt>
            <c:idx val="1"/>
            <c:spPr>
              <a:solidFill>
                <a:schemeClr val="accent1">
                  <a:shade val="86000"/>
                </a:schemeClr>
              </a:solidFill>
              <a:ln w="19050">
                <a:noFill/>
              </a:ln>
              <a:effectLst/>
            </c:spPr>
            <c:extLst xmlns:c16r2="http://schemas.microsoft.com/office/drawing/2015/06/chart">
              <c:ext xmlns:c16="http://schemas.microsoft.com/office/drawing/2014/chart" uri="{C3380CC4-5D6E-409C-BE32-E72D297353CC}">
                <c16:uniqueId val="{00000003-356B-4B27-9CFC-22D8D1FCD553}"/>
              </c:ext>
            </c:extLst>
          </c:dPt>
          <c:dPt>
            <c:idx val="2"/>
            <c:spPr>
              <a:solidFill>
                <a:schemeClr val="accent1">
                  <a:tint val="86000"/>
                </a:schemeClr>
              </a:solidFill>
              <a:ln w="19050">
                <a:noFill/>
              </a:ln>
              <a:effectLst/>
            </c:spPr>
            <c:extLst xmlns:c16r2="http://schemas.microsoft.com/office/drawing/2015/06/chart">
              <c:ext xmlns:c16="http://schemas.microsoft.com/office/drawing/2014/chart" uri="{C3380CC4-5D6E-409C-BE32-E72D297353CC}">
                <c16:uniqueId val="{00000005-356B-4B27-9CFC-22D8D1FCD553}"/>
              </c:ext>
            </c:extLst>
          </c:dPt>
          <c:dPt>
            <c:idx val="3"/>
            <c:spPr>
              <a:solidFill>
                <a:schemeClr val="accent1">
                  <a:tint val="58000"/>
                </a:schemeClr>
              </a:solidFill>
              <a:ln w="19050">
                <a:noFill/>
              </a:ln>
              <a:effectLst/>
            </c:spPr>
            <c:extLst xmlns:c16r2="http://schemas.microsoft.com/office/drawing/2015/06/chart">
              <c:ext xmlns:c16="http://schemas.microsoft.com/office/drawing/2014/chart" uri="{C3380CC4-5D6E-409C-BE32-E72D297353CC}">
                <c16:uniqueId val="{00000007-356B-4B27-9CFC-22D8D1FCD553}"/>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8.2000000000000011</c:v>
                </c:pt>
                <c:pt idx="1">
                  <c:v>3.2</c:v>
                </c:pt>
                <c:pt idx="2">
                  <c:v>1.4</c:v>
                </c:pt>
                <c:pt idx="3">
                  <c:v>1.2</c:v>
                </c:pt>
              </c:numCache>
            </c:numRef>
          </c:val>
          <c:extLst xmlns:c16r2="http://schemas.microsoft.com/office/drawing/2015/06/chart">
            <c:ext xmlns:c16="http://schemas.microsoft.com/office/drawing/2014/chart" uri="{C3380CC4-5D6E-409C-BE32-E72D297353CC}">
              <c16:uniqueId val="{00000008-356B-4B27-9CFC-22D8D1FCD553}"/>
            </c:ext>
          </c:extLst>
        </c:ser>
        <c:dLbls/>
        <c:firstSliceAng val="0"/>
        <c:holeSize val="43"/>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style val="4"/>
  <c:chart>
    <c:autoTitleDeleted val="1"/>
    <c:plotArea>
      <c:layout/>
      <c:doughnutChart>
        <c:varyColors val="1"/>
        <c:ser>
          <c:idx val="0"/>
          <c:order val="0"/>
          <c:tx>
            <c:strRef>
              <c:f>工作表1!$B$1</c:f>
              <c:strCache>
                <c:ptCount val="1"/>
                <c:pt idx="0">
                  <c:v>销售额</c:v>
                </c:pt>
              </c:strCache>
            </c:strRef>
          </c:tx>
          <c:spPr>
            <a:ln>
              <a:noFill/>
            </a:ln>
          </c:spPr>
          <c:dPt>
            <c:idx val="0"/>
            <c:spPr>
              <a:solidFill>
                <a:schemeClr val="accent2">
                  <a:shade val="58000"/>
                </a:schemeClr>
              </a:solidFill>
              <a:ln w="19050">
                <a:noFill/>
              </a:ln>
              <a:effectLst/>
            </c:spPr>
            <c:extLst xmlns:c16r2="http://schemas.microsoft.com/office/drawing/2015/06/chart">
              <c:ext xmlns:c16="http://schemas.microsoft.com/office/drawing/2014/chart" uri="{C3380CC4-5D6E-409C-BE32-E72D297353CC}">
                <c16:uniqueId val="{00000001-CCF3-455C-9B4F-913558BEDC29}"/>
              </c:ext>
            </c:extLst>
          </c:dPt>
          <c:dPt>
            <c:idx val="1"/>
            <c:spPr>
              <a:solidFill>
                <a:schemeClr val="accent2">
                  <a:shade val="86000"/>
                </a:schemeClr>
              </a:solidFill>
              <a:ln w="19050">
                <a:noFill/>
              </a:ln>
              <a:effectLst/>
            </c:spPr>
            <c:extLst xmlns:c16r2="http://schemas.microsoft.com/office/drawing/2015/06/chart">
              <c:ext xmlns:c16="http://schemas.microsoft.com/office/drawing/2014/chart" uri="{C3380CC4-5D6E-409C-BE32-E72D297353CC}">
                <c16:uniqueId val="{00000003-CCF3-455C-9B4F-913558BEDC29}"/>
              </c:ext>
            </c:extLst>
          </c:dPt>
          <c:dPt>
            <c:idx val="2"/>
            <c:spPr>
              <a:solidFill>
                <a:schemeClr val="accent2">
                  <a:tint val="86000"/>
                </a:schemeClr>
              </a:solidFill>
              <a:ln w="19050">
                <a:noFill/>
              </a:ln>
              <a:effectLst/>
            </c:spPr>
            <c:extLst xmlns:c16r2="http://schemas.microsoft.com/office/drawing/2015/06/chart">
              <c:ext xmlns:c16="http://schemas.microsoft.com/office/drawing/2014/chart" uri="{C3380CC4-5D6E-409C-BE32-E72D297353CC}">
                <c16:uniqueId val="{00000005-CCF3-455C-9B4F-913558BEDC29}"/>
              </c:ext>
            </c:extLst>
          </c:dPt>
          <c:dPt>
            <c:idx val="3"/>
            <c:spPr>
              <a:solidFill>
                <a:schemeClr val="accent2">
                  <a:tint val="58000"/>
                </a:schemeClr>
              </a:solidFill>
              <a:ln w="19050">
                <a:noFill/>
              </a:ln>
              <a:effectLst/>
            </c:spPr>
            <c:extLst xmlns:c16r2="http://schemas.microsoft.com/office/drawing/2015/06/chart">
              <c:ext xmlns:c16="http://schemas.microsoft.com/office/drawing/2014/chart" uri="{C3380CC4-5D6E-409C-BE32-E72D297353CC}">
                <c16:uniqueId val="{00000007-CCF3-455C-9B4F-913558BEDC29}"/>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8.2000000000000011</c:v>
                </c:pt>
                <c:pt idx="1">
                  <c:v>3.2</c:v>
                </c:pt>
                <c:pt idx="2">
                  <c:v>1.4</c:v>
                </c:pt>
                <c:pt idx="3">
                  <c:v>1.2</c:v>
                </c:pt>
              </c:numCache>
            </c:numRef>
          </c:val>
          <c:extLst xmlns:c16r2="http://schemas.microsoft.com/office/drawing/2015/06/chart">
            <c:ext xmlns:c16="http://schemas.microsoft.com/office/drawing/2014/chart" uri="{C3380CC4-5D6E-409C-BE32-E72D297353CC}">
              <c16:uniqueId val="{00000008-CCF3-455C-9B4F-913558BEDC29}"/>
            </c:ext>
          </c:extLst>
        </c:ser>
        <c:dLbls/>
        <c:firstSliceAng val="0"/>
        <c:holeSize val="43"/>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style val="5"/>
  <c:chart>
    <c:autoTitleDeleted val="1"/>
    <c:plotArea>
      <c:layout/>
      <c:doughnutChart>
        <c:varyColors val="1"/>
        <c:ser>
          <c:idx val="0"/>
          <c:order val="0"/>
          <c:tx>
            <c:strRef>
              <c:f>工作表1!$B$1</c:f>
              <c:strCache>
                <c:ptCount val="1"/>
                <c:pt idx="0">
                  <c:v>销售额</c:v>
                </c:pt>
              </c:strCache>
            </c:strRef>
          </c:tx>
          <c:spPr>
            <a:ln>
              <a:noFill/>
            </a:ln>
          </c:spPr>
          <c:dPt>
            <c:idx val="0"/>
            <c:spPr>
              <a:solidFill>
                <a:schemeClr val="accent3">
                  <a:shade val="58000"/>
                </a:schemeClr>
              </a:solidFill>
              <a:ln w="19050">
                <a:noFill/>
              </a:ln>
              <a:effectLst/>
            </c:spPr>
            <c:extLst xmlns:c16r2="http://schemas.microsoft.com/office/drawing/2015/06/chart">
              <c:ext xmlns:c16="http://schemas.microsoft.com/office/drawing/2014/chart" uri="{C3380CC4-5D6E-409C-BE32-E72D297353CC}">
                <c16:uniqueId val="{00000001-534B-4C3E-A829-46F17088F062}"/>
              </c:ext>
            </c:extLst>
          </c:dPt>
          <c:dPt>
            <c:idx val="1"/>
            <c:spPr>
              <a:solidFill>
                <a:schemeClr val="accent3">
                  <a:shade val="86000"/>
                </a:schemeClr>
              </a:solidFill>
              <a:ln w="19050">
                <a:noFill/>
              </a:ln>
              <a:effectLst/>
            </c:spPr>
            <c:extLst xmlns:c16r2="http://schemas.microsoft.com/office/drawing/2015/06/chart">
              <c:ext xmlns:c16="http://schemas.microsoft.com/office/drawing/2014/chart" uri="{C3380CC4-5D6E-409C-BE32-E72D297353CC}">
                <c16:uniqueId val="{00000003-534B-4C3E-A829-46F17088F062}"/>
              </c:ext>
            </c:extLst>
          </c:dPt>
          <c:dPt>
            <c:idx val="2"/>
            <c:spPr>
              <a:solidFill>
                <a:schemeClr val="accent3">
                  <a:tint val="86000"/>
                </a:schemeClr>
              </a:solidFill>
              <a:ln w="19050">
                <a:noFill/>
              </a:ln>
              <a:effectLst/>
            </c:spPr>
            <c:extLst xmlns:c16r2="http://schemas.microsoft.com/office/drawing/2015/06/chart">
              <c:ext xmlns:c16="http://schemas.microsoft.com/office/drawing/2014/chart" uri="{C3380CC4-5D6E-409C-BE32-E72D297353CC}">
                <c16:uniqueId val="{00000005-534B-4C3E-A829-46F17088F062}"/>
              </c:ext>
            </c:extLst>
          </c:dPt>
          <c:dPt>
            <c:idx val="3"/>
            <c:spPr>
              <a:solidFill>
                <a:schemeClr val="accent3">
                  <a:tint val="58000"/>
                </a:schemeClr>
              </a:solidFill>
              <a:ln w="19050">
                <a:noFill/>
              </a:ln>
              <a:effectLst/>
            </c:spPr>
            <c:extLst xmlns:c16r2="http://schemas.microsoft.com/office/drawing/2015/06/chart">
              <c:ext xmlns:c16="http://schemas.microsoft.com/office/drawing/2014/chart" uri="{C3380CC4-5D6E-409C-BE32-E72D297353CC}">
                <c16:uniqueId val="{00000007-534B-4C3E-A829-46F17088F062}"/>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8.2000000000000011</c:v>
                </c:pt>
                <c:pt idx="1">
                  <c:v>3.2</c:v>
                </c:pt>
                <c:pt idx="2">
                  <c:v>1.4</c:v>
                </c:pt>
                <c:pt idx="3">
                  <c:v>1.2</c:v>
                </c:pt>
              </c:numCache>
            </c:numRef>
          </c:val>
          <c:extLst xmlns:c16r2="http://schemas.microsoft.com/office/drawing/2015/06/chart">
            <c:ext xmlns:c16="http://schemas.microsoft.com/office/drawing/2014/chart" uri="{C3380CC4-5D6E-409C-BE32-E72D297353CC}">
              <c16:uniqueId val="{00000008-534B-4C3E-A829-46F17088F062}"/>
            </c:ext>
          </c:extLst>
        </c:ser>
        <c:dLbls/>
        <c:firstSliceAng val="0"/>
        <c:holeSize val="43"/>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areaChart>
        <c:grouping val="stacked"/>
        <c:ser>
          <c:idx val="0"/>
          <c:order val="0"/>
          <c:tx>
            <c:strRef>
              <c:f>工作表1!$B$1</c:f>
              <c:strCache>
                <c:ptCount val="1"/>
                <c:pt idx="0">
                  <c:v>系列 1</c:v>
                </c:pt>
              </c:strCache>
            </c:strRef>
          </c:tx>
          <c:spPr>
            <a:solidFill>
              <a:schemeClr val="accent1"/>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959E-4A3C-B22F-F21BEF96F0F4}"/>
            </c:ext>
          </c:extLst>
        </c:ser>
        <c:ser>
          <c:idx val="1"/>
          <c:order val="1"/>
          <c:tx>
            <c:strRef>
              <c:f>工作表1!$C$1</c:f>
              <c:strCache>
                <c:ptCount val="1"/>
                <c:pt idx="0">
                  <c:v>系列 2</c:v>
                </c:pt>
              </c:strCache>
            </c:strRef>
          </c:tx>
          <c:spPr>
            <a:solidFill>
              <a:schemeClr val="accent2"/>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959E-4A3C-B22F-F21BEF96F0F4}"/>
            </c:ext>
          </c:extLst>
        </c:ser>
        <c:ser>
          <c:idx val="2"/>
          <c:order val="2"/>
          <c:tx>
            <c:strRef>
              <c:f>工作表1!$D$1</c:f>
              <c:strCache>
                <c:ptCount val="1"/>
                <c:pt idx="0">
                  <c:v>系列 3</c:v>
                </c:pt>
              </c:strCache>
            </c:strRef>
          </c:tx>
          <c:spPr>
            <a:solidFill>
              <a:schemeClr val="accent3"/>
            </a:solidFill>
            <a:ln w="25400">
              <a:noFill/>
            </a:ln>
            <a:effectLst/>
          </c:spPr>
          <c:cat>
            <c:numRef>
              <c:f>工作表1!$A$2:$A$6</c:f>
              <c:numCache>
                <c:formatCode>m/d/yy</c:formatCode>
                <c:ptCount val="5"/>
                <c:pt idx="0">
                  <c:v>37261</c:v>
                </c:pt>
                <c:pt idx="1">
                  <c:v>37262</c:v>
                </c:pt>
                <c:pt idx="2">
                  <c:v>37263</c:v>
                </c:pt>
                <c:pt idx="3">
                  <c:v>37264</c:v>
                </c:pt>
                <c:pt idx="4">
                  <c:v>37265</c:v>
                </c:pt>
              </c:numCache>
            </c:numRef>
          </c:cat>
          <c:val>
            <c:numRef>
              <c:f>工作表1!$D$2:$D$6</c:f>
              <c:numCache>
                <c:formatCode>General</c:formatCode>
                <c:ptCount val="5"/>
                <c:pt idx="0">
                  <c:v>18</c:v>
                </c:pt>
                <c:pt idx="1">
                  <c:v>23</c:v>
                </c:pt>
                <c:pt idx="2">
                  <c:v>56</c:v>
                </c:pt>
                <c:pt idx="3">
                  <c:v>30</c:v>
                </c:pt>
                <c:pt idx="4">
                  <c:v>41</c:v>
                </c:pt>
              </c:numCache>
            </c:numRef>
          </c:val>
          <c:extLst xmlns:c16r2="http://schemas.microsoft.com/office/drawing/2015/06/chart">
            <c:ext xmlns:c16="http://schemas.microsoft.com/office/drawing/2014/chart" uri="{C3380CC4-5D6E-409C-BE32-E72D297353CC}">
              <c16:uniqueId val="{00000002-959E-4A3C-B22F-F21BEF96F0F4}"/>
            </c:ext>
          </c:extLst>
        </c:ser>
        <c:dLbls/>
        <c:axId val="191741312"/>
        <c:axId val="174507136"/>
      </c:areaChart>
      <c:dateAx>
        <c:axId val="191741312"/>
        <c:scaling>
          <c:orientation val="minMax"/>
        </c:scaling>
        <c:axPos val="b"/>
        <c:numFmt formatCode="m/d/yy" sourceLinked="1"/>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174507136"/>
        <c:crosses val="autoZero"/>
        <c:auto val="1"/>
        <c:lblOffset val="100"/>
        <c:baseTimeUnit val="days"/>
      </c:dateAx>
      <c:valAx>
        <c:axId val="174507136"/>
        <c:scaling>
          <c:orientation val="minMax"/>
        </c:scaling>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191741312"/>
        <c:crosses val="autoZero"/>
        <c:crossBetween val="midCat"/>
      </c:valAx>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6">
  <a:schemeClr val="accent3"/>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EB0987-CD2C-4023-A0C6-202219A7853B}" type="datetimeFigureOut">
              <a:rPr lang="zh-CN" altLang="en-US" smtClean="0"/>
              <a:pPr/>
              <a:t>2020/8/26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2072-47CA-475E-B9D5-B26A57891638}" type="slidenum">
              <a:rPr lang="zh-CN" altLang="en-US" smtClean="0"/>
              <a:pPr/>
              <a:t>‹#›</a:t>
            </a:fld>
            <a:endParaRPr lang="zh-CN" altLang="en-US"/>
          </a:p>
        </p:txBody>
      </p:sp>
    </p:spTree>
    <p:extLst>
      <p:ext uri="{BB962C8B-B14F-4D97-AF65-F5344CB8AC3E}">
        <p14:creationId xmlns:p14="http://schemas.microsoft.com/office/powerpoint/2010/main" xmlns="" val="425107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pPr/>
              <a:t>12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bg>
      <p:bgPr>
        <a:gradFill flip="none" rotWithShape="1">
          <a:gsLst>
            <a:gs pos="0">
              <a:schemeClr val="bg1"/>
            </a:gs>
            <a:gs pos="67000">
              <a:schemeClr val="bg1">
                <a:lumMod val="95000"/>
              </a:schemeClr>
            </a:gs>
            <a:gs pos="100000">
              <a:schemeClr val="bg1">
                <a:lumMod val="9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8" name="椭圆 17"/>
          <p:cNvSpPr/>
          <p:nvPr userDrawn="1"/>
        </p:nvSpPr>
        <p:spPr>
          <a:xfrm>
            <a:off x="849780" y="5172301"/>
            <a:ext cx="5150340" cy="5150340"/>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a:off x="-765628" y="4401373"/>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849780" y="3973882"/>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422289" y="3889828"/>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1564236" y="6339861"/>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2484890" y="6027944"/>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a:off x="2465188" y="4744810"/>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7086881" y="-900967"/>
            <a:ext cx="2220844" cy="2220844"/>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9454581" y="-549383"/>
            <a:ext cx="3407441" cy="3407441"/>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8907429" y="-334768"/>
            <a:ext cx="1472991" cy="1472991"/>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7061964" y="625398"/>
            <a:ext cx="1025650" cy="102565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a:off x="11418205" y="1911283"/>
            <a:ext cx="1590674" cy="159067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a:off x="6267191" y="1326869"/>
            <a:ext cx="453456" cy="45345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11664471" y="3298513"/>
            <a:ext cx="732468" cy="73246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10879229" y="3134662"/>
            <a:ext cx="346604" cy="346604"/>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文本占位符 19"/>
          <p:cNvSpPr>
            <a:spLocks noGrp="1"/>
          </p:cNvSpPr>
          <p:nvPr>
            <p:ph type="body" sz="quarter" idx="10" hasCustomPrompt="1"/>
          </p:nvPr>
        </p:nvSpPr>
        <p:spPr>
          <a:xfrm>
            <a:off x="3132306" y="2498576"/>
            <a:ext cx="5927388" cy="1357674"/>
          </a:xfrm>
          <a:prstGeom prst="rect">
            <a:avLst/>
          </a:prstGeom>
        </p:spPr>
        <p:txBody>
          <a:bodyPr anchor="t"/>
          <a:lstStyle>
            <a:lvl1pPr marL="0" indent="0" algn="ctr">
              <a:buNone/>
              <a:defRPr sz="4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1" hasCustomPrompt="1"/>
          </p:nvPr>
        </p:nvSpPr>
        <p:spPr>
          <a:xfrm>
            <a:off x="3132306" y="4578972"/>
            <a:ext cx="5927388" cy="339658"/>
          </a:xfrm>
          <a:prstGeom prst="rect">
            <a:avLst/>
          </a:prstGeom>
        </p:spPr>
        <p:txBody>
          <a:bodyPr anchor="t"/>
          <a:lstStyle>
            <a:lvl1pPr marL="0" indent="0" algn="ctr">
              <a:lnSpc>
                <a:spcPct val="130000"/>
              </a:lnSpc>
              <a:buNone/>
              <a:defRPr sz="12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椭圆 21"/>
          <p:cNvSpPr/>
          <p:nvPr userDrawn="1"/>
        </p:nvSpPr>
        <p:spPr>
          <a:xfrm>
            <a:off x="901493" y="3145269"/>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椭圆 22"/>
          <p:cNvSpPr/>
          <p:nvPr userDrawn="1"/>
        </p:nvSpPr>
        <p:spPr>
          <a:xfrm>
            <a:off x="480939" y="2631757"/>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a:off x="10650826" y="2926583"/>
            <a:ext cx="226929" cy="22692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xmlns="" val="8305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74237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文本占位符 19"/>
          <p:cNvSpPr>
            <a:spLocks noGrp="1"/>
          </p:cNvSpPr>
          <p:nvPr>
            <p:ph type="body" sz="quarter" idx="13" hasCustomPrompt="1"/>
          </p:nvPr>
        </p:nvSpPr>
        <p:spPr>
          <a:xfrm>
            <a:off x="6875388" y="478290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xmlns="" val="118730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47817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425451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503084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xmlns="" val="1388391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97428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375061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452695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5" name="文本占位符 19"/>
          <p:cNvSpPr>
            <a:spLocks noGrp="1"/>
          </p:cNvSpPr>
          <p:nvPr>
            <p:ph type="body" sz="quarter" idx="15" hasCustomPrompt="1"/>
          </p:nvPr>
        </p:nvSpPr>
        <p:spPr>
          <a:xfrm>
            <a:off x="6875388" y="530328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xmlns="" val="12640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80555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文本占位符 19"/>
          <p:cNvSpPr>
            <a:spLocks noGrp="1"/>
          </p:cNvSpPr>
          <p:nvPr>
            <p:ph type="body" sz="quarter" idx="13" hasCustomPrompt="1"/>
          </p:nvPr>
        </p:nvSpPr>
        <p:spPr>
          <a:xfrm>
            <a:off x="6875388" y="341316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7" name="文本占位符 19"/>
          <p:cNvSpPr>
            <a:spLocks noGrp="1"/>
          </p:cNvSpPr>
          <p:nvPr>
            <p:ph type="body" sz="quarter" idx="14" hasCustomPrompt="1"/>
          </p:nvPr>
        </p:nvSpPr>
        <p:spPr>
          <a:xfrm>
            <a:off x="6875388" y="4020774"/>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8" name="文本占位符 19"/>
          <p:cNvSpPr>
            <a:spLocks noGrp="1"/>
          </p:cNvSpPr>
          <p:nvPr>
            <p:ph type="body" sz="quarter" idx="15" hasCustomPrompt="1"/>
          </p:nvPr>
        </p:nvSpPr>
        <p:spPr>
          <a:xfrm>
            <a:off x="6875388" y="462838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9" name="文本占位符 19"/>
          <p:cNvSpPr>
            <a:spLocks noGrp="1"/>
          </p:cNvSpPr>
          <p:nvPr>
            <p:ph type="body" sz="quarter" idx="16" hasCustomPrompt="1"/>
          </p:nvPr>
        </p:nvSpPr>
        <p:spPr>
          <a:xfrm>
            <a:off x="6875388" y="523599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xmlns="" val="40610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userDrawn="1"/>
        </p:nvSpPr>
        <p:spPr>
          <a:xfrm>
            <a:off x="5700221" y="4382258"/>
            <a:ext cx="463298" cy="463298"/>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2395015" y="1393932"/>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4010423" y="966441"/>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3582932" y="882387"/>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4724879" y="3332420"/>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5645533" y="3020503"/>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5625831" y="1737369"/>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4062136" y="137828"/>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3641582" y="-375684"/>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占位符 19"/>
          <p:cNvSpPr>
            <a:spLocks noGrp="1"/>
          </p:cNvSpPr>
          <p:nvPr>
            <p:ph type="body" sz="quarter" idx="10" hasCustomPrompt="1"/>
          </p:nvPr>
        </p:nvSpPr>
        <p:spPr>
          <a:xfrm>
            <a:off x="6714703" y="3056071"/>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12" name="文本占位符 19"/>
          <p:cNvSpPr>
            <a:spLocks noGrp="1"/>
          </p:cNvSpPr>
          <p:nvPr>
            <p:ph type="body" sz="quarter" idx="11" hasCustomPrompt="1"/>
          </p:nvPr>
        </p:nvSpPr>
        <p:spPr>
          <a:xfrm>
            <a:off x="6714703" y="3878563"/>
            <a:ext cx="3138030" cy="337452"/>
          </a:xfrm>
          <a:prstGeom prst="rect">
            <a:avLst/>
          </a:prstGeom>
        </p:spPr>
        <p:txBody>
          <a:bodyPr anchor="t"/>
          <a:lstStyle>
            <a:lvl1pPr marL="0" indent="0" algn="l">
              <a:lnSpc>
                <a:spcPct val="130000"/>
              </a:lnSpc>
              <a:buNone/>
              <a:defRPr sz="1200" b="0" baseline="0">
                <a:solidFill>
                  <a:schemeClr val="bg1">
                    <a:lumMod val="50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13" name="椭圆 12"/>
          <p:cNvSpPr/>
          <p:nvPr userDrawn="1"/>
        </p:nvSpPr>
        <p:spPr>
          <a:xfrm>
            <a:off x="5682548" y="4938494"/>
            <a:ext cx="188314" cy="18831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xmlns="" val="280169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容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 11"/>
          <p:cNvGrpSpPr/>
          <p:nvPr userDrawn="1"/>
        </p:nvGrpSpPr>
        <p:grpSpPr>
          <a:xfrm rot="10800000">
            <a:off x="7521312" y="-553388"/>
            <a:ext cx="5191489" cy="2549820"/>
            <a:chOff x="-410114" y="5072159"/>
            <a:chExt cx="5191489" cy="2549820"/>
          </a:xfrm>
        </p:grpSpPr>
        <p:sp>
          <p:nvSpPr>
            <p:cNvPr id="2" name="椭圆 1"/>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椭圆 10"/>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椭圆 12"/>
          <p:cNvSpPr/>
          <p:nvPr userDrawn="1"/>
        </p:nvSpPr>
        <p:spPr>
          <a:xfrm rot="10664813">
            <a:off x="1407707" y="6689145"/>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rot="10664813">
            <a:off x="-497671" y="5942838"/>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rot="10664813">
            <a:off x="850599" y="683436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rot="10664813">
            <a:off x="2065778" y="651550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rot="10664813">
            <a:off x="-608898" y="5619894"/>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rot="10664813">
            <a:off x="2790831" y="6423412"/>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椭圆 18"/>
          <p:cNvSpPr/>
          <p:nvPr userDrawn="1"/>
        </p:nvSpPr>
        <p:spPr>
          <a:xfrm rot="10664813">
            <a:off x="-300502" y="5332262"/>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userDrawn="1"/>
        </p:nvSpPr>
        <p:spPr>
          <a:xfrm rot="10664813">
            <a:off x="335692" y="5606739"/>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 name="椭圆 20"/>
          <p:cNvSpPr/>
          <p:nvPr userDrawn="1"/>
        </p:nvSpPr>
        <p:spPr>
          <a:xfrm rot="10664813">
            <a:off x="528202" y="577659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椭圆 21"/>
          <p:cNvSpPr/>
          <p:nvPr userDrawn="1"/>
        </p:nvSpPr>
        <p:spPr>
          <a:xfrm rot="10664813">
            <a:off x="4182906" y="676834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文本占位符 19"/>
          <p:cNvSpPr>
            <a:spLocks noGrp="1"/>
          </p:cNvSpPr>
          <p:nvPr>
            <p:ph type="body" sz="quarter" idx="11" hasCustomPrompt="1"/>
          </p:nvPr>
        </p:nvSpPr>
        <p:spPr>
          <a:xfrm>
            <a:off x="435160" y="251636"/>
            <a:ext cx="3401344" cy="405376"/>
          </a:xfrm>
          <a:prstGeom prst="rect">
            <a:avLst/>
          </a:prstGeom>
        </p:spPr>
        <p:txBody>
          <a:bodyPr anchor="t"/>
          <a:lstStyle>
            <a:lvl1pPr marL="0" indent="0" algn="l">
              <a:lnSpc>
                <a:spcPct val="130000"/>
              </a:lnSpc>
              <a:buNone/>
              <a:defRPr sz="1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xmlns="" val="1632621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4480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0900290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6" r:id="rId3"/>
    <p:sldLayoutId id="2147483687" r:id="rId4"/>
    <p:sldLayoutId id="2147483688" r:id="rId5"/>
    <p:sldLayoutId id="2147483684" r:id="rId6"/>
    <p:sldLayoutId id="2147483662" r:id="rId7"/>
    <p:sldLayoutId id="214748368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zh-CN" altLang="en-US" dirty="0" smtClean="0">
                <a:solidFill>
                  <a:schemeClr val="accent1">
                    <a:lumMod val="75000"/>
                  </a:schemeClr>
                </a:solidFill>
              </a:rPr>
              <a:t>泡泡通用商务</a:t>
            </a:r>
            <a:endParaRPr kumimoji="1" lang="en-US" altLang="zh-CN" dirty="0" smtClean="0">
              <a:solidFill>
                <a:schemeClr val="accent1">
                  <a:lumMod val="75000"/>
                </a:schemeClr>
              </a:solidFill>
            </a:endParaRPr>
          </a:p>
          <a:p>
            <a:r>
              <a:rPr kumimoji="1" lang="en-US" altLang="zh-CN" dirty="0" smtClean="0">
                <a:solidFill>
                  <a:schemeClr val="accent1">
                    <a:lumMod val="75000"/>
                  </a:schemeClr>
                </a:solidFill>
              </a:rPr>
              <a:t>PPT</a:t>
            </a:r>
            <a:r>
              <a:rPr kumimoji="1" lang="zh-CN" altLang="en-US" dirty="0" smtClean="0">
                <a:solidFill>
                  <a:schemeClr val="accent1">
                    <a:lumMod val="75000"/>
                  </a:schemeClr>
                </a:solidFill>
              </a:rPr>
              <a:t>模板</a:t>
            </a:r>
            <a:endParaRPr kumimoji="1" lang="zh-CN" altLang="en-US" dirty="0">
              <a:solidFill>
                <a:schemeClr val="accent1">
                  <a:lumMod val="75000"/>
                </a:schemeClr>
              </a:solidFill>
            </a:endParaRPr>
          </a:p>
        </p:txBody>
      </p:sp>
      <p:sp>
        <p:nvSpPr>
          <p:cNvPr id="3" name="文本占位符 2"/>
          <p:cNvSpPr>
            <a:spLocks noGrp="1"/>
          </p:cNvSpPr>
          <p:nvPr>
            <p:ph type="body" sz="quarter" idx="11"/>
          </p:nvPr>
        </p:nvSpPr>
        <p:spPr/>
        <p:txBody>
          <a:bodyPr/>
          <a:lstStyle/>
          <a:p>
            <a:r>
              <a:rPr kumimoji="1" lang="en-US" altLang="zh-CN" dirty="0">
                <a:solidFill>
                  <a:schemeClr val="accent3">
                    <a:lumMod val="75000"/>
                  </a:schemeClr>
                </a:solidFill>
              </a:rPr>
              <a:t>PRESENTED</a:t>
            </a:r>
            <a:r>
              <a:rPr kumimoji="1" lang="zh-CN" altLang="en-US" dirty="0">
                <a:solidFill>
                  <a:schemeClr val="accent3">
                    <a:lumMod val="75000"/>
                  </a:schemeClr>
                </a:solidFill>
              </a:rPr>
              <a:t> </a:t>
            </a:r>
            <a:r>
              <a:rPr kumimoji="1" lang="en-US" altLang="zh-CN" dirty="0" smtClean="0">
                <a:solidFill>
                  <a:schemeClr val="accent3">
                    <a:lumMod val="75000"/>
                  </a:schemeClr>
                </a:solidFill>
              </a:rPr>
              <a:t>BY </a:t>
            </a:r>
            <a:r>
              <a:rPr kumimoji="1" lang="en-US" altLang="zh-CN" dirty="0" err="1" smtClean="0">
                <a:solidFill>
                  <a:schemeClr val="accent3">
                    <a:lumMod val="75000"/>
                  </a:schemeClr>
                </a:solidFill>
              </a:rPr>
              <a:t>ppt</a:t>
            </a:r>
            <a:endParaRPr kumimoji="1" lang="zh-CN" altLang="en-US" dirty="0">
              <a:solidFill>
                <a:schemeClr val="accent3">
                  <a:lumMod val="75000"/>
                </a:schemeClr>
              </a:solidFill>
            </a:endParaRPr>
          </a:p>
        </p:txBody>
      </p:sp>
    </p:spTree>
    <p:extLst>
      <p:ext uri="{BB962C8B-B14F-4D97-AF65-F5344CB8AC3E}">
        <p14:creationId xmlns:p14="http://schemas.microsoft.com/office/powerpoint/2010/main" xmlns="" val="1707746139"/>
      </p:ext>
    </p:extLst>
  </p:cSld>
  <p:clrMapOvr>
    <a:masterClrMapping/>
  </p:clrMapOvr>
  <mc:AlternateContent xmlns:mc="http://schemas.openxmlformats.org/markup-compatibility/2006">
    <mc:Choice xmlns:p14="http://schemas.microsoft.com/office/powerpoint/2010/main" xmlns=""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76346" y="3546358"/>
            <a:ext cx="3427474" cy="732453"/>
          </a:xfrm>
        </p:spPr>
        <p:txBody>
          <a:bodyPr/>
          <a:lstStyle/>
          <a:p>
            <a:r>
              <a:rPr kumimoji="1" lang="en-US" altLang="zh-CN" dirty="0"/>
              <a:t>CONTENTS</a:t>
            </a:r>
            <a:endParaRPr kumimoji="1" lang="zh-CN" altLang="en-US" dirty="0"/>
          </a:p>
        </p:txBody>
      </p:sp>
      <p:sp>
        <p:nvSpPr>
          <p:cNvPr id="3" name="文本占位符 2"/>
          <p:cNvSpPr>
            <a:spLocks noGrp="1"/>
          </p:cNvSpPr>
          <p:nvPr>
            <p:ph type="body" sz="quarter" idx="11"/>
          </p:nvPr>
        </p:nvSpPr>
        <p:spPr/>
        <p:txBody>
          <a:bodyPr/>
          <a:lstStyle/>
          <a:p>
            <a:r>
              <a:rPr kumimoji="1" lang="en-US" altLang="zh-CN" b="1" dirty="0"/>
              <a:t>01</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a:spLocks noGrp="1"/>
          </p:cNvSpPr>
          <p:nvPr>
            <p:ph type="body" sz="quarter" idx="12"/>
          </p:nvPr>
        </p:nvSpPr>
        <p:spPr/>
        <p:txBody>
          <a:bodyPr/>
          <a:lstStyle/>
          <a:p>
            <a:r>
              <a:rPr kumimoji="1" lang="en-US" altLang="zh-CN" b="1" dirty="0"/>
              <a:t>02</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文本占位符 4"/>
          <p:cNvSpPr>
            <a:spLocks noGrp="1"/>
          </p:cNvSpPr>
          <p:nvPr>
            <p:ph type="body" sz="quarter" idx="13"/>
          </p:nvPr>
        </p:nvSpPr>
        <p:spPr/>
        <p:txBody>
          <a:bodyPr/>
          <a:lstStyle/>
          <a:p>
            <a:r>
              <a:rPr kumimoji="1" lang="en-US" altLang="zh-CN" b="1" dirty="0"/>
              <a:t>03</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 name="文本占位符 5"/>
          <p:cNvSpPr>
            <a:spLocks noGrp="1"/>
          </p:cNvSpPr>
          <p:nvPr>
            <p:ph type="body" sz="quarter" idx="14"/>
          </p:nvPr>
        </p:nvSpPr>
        <p:spPr/>
        <p:txBody>
          <a:bodyPr/>
          <a:lstStyle/>
          <a:p>
            <a:r>
              <a:rPr kumimoji="1" lang="en-US" altLang="zh-CN" b="1" dirty="0"/>
              <a:t>04</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Tree>
    <p:extLst>
      <p:ext uri="{BB962C8B-B14F-4D97-AF65-F5344CB8AC3E}">
        <p14:creationId xmlns:p14="http://schemas.microsoft.com/office/powerpoint/2010/main" xmlns="" val="409544918"/>
      </p:ext>
    </p:extLst>
  </p:cSld>
  <p:clrMapOvr>
    <a:masterClrMapping/>
  </p:clrMapOvr>
  <mc:AlternateContent xmlns:mc="http://schemas.openxmlformats.org/markup-compatibility/2006">
    <mc:Choice xmlns:p14="http://schemas.microsoft.com/office/powerpoint/2010/main" xmlns="" Requires="p14">
      <p:transition spd="slow" p14:dur="1300">
        <p14:pan/>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6714702" y="3056071"/>
            <a:ext cx="5159619" cy="732453"/>
          </a:xfrm>
        </p:spPr>
        <p:txBody>
          <a:bodyPr/>
          <a:lstStyle/>
          <a:p>
            <a:r>
              <a:rPr kumimoji="1" lang="en-US" altLang="zh-CN" dirty="0"/>
              <a:t>SECTION</a:t>
            </a:r>
            <a:r>
              <a:rPr kumimoji="1" lang="zh-CN" altLang="en-US" dirty="0"/>
              <a:t> </a:t>
            </a:r>
            <a:r>
              <a:rPr kumimoji="1" lang="en-US" altLang="zh-CN" dirty="0"/>
              <a:t>BREAK</a:t>
            </a:r>
            <a:endParaRPr kumimoji="1" lang="zh-CN" altLang="en-US" dirty="0"/>
          </a:p>
        </p:txBody>
      </p:sp>
      <p:sp>
        <p:nvSpPr>
          <p:cNvPr id="3" name="文本占位符 2"/>
          <p:cNvSpPr>
            <a:spLocks noGrp="1"/>
          </p:cNvSpPr>
          <p:nvPr>
            <p:ph type="body" sz="quarter" idx="11"/>
          </p:nvPr>
        </p:nvSpPr>
        <p:spPr/>
        <p:txBody>
          <a:bodyPr/>
          <a:lstStyle/>
          <a:p>
            <a:endParaRPr kumimoji="1" lang="zh-CN" altLang="en-US" dirty="0"/>
          </a:p>
        </p:txBody>
      </p:sp>
    </p:spTree>
    <p:extLst>
      <p:ext uri="{BB962C8B-B14F-4D97-AF65-F5344CB8AC3E}">
        <p14:creationId xmlns:p14="http://schemas.microsoft.com/office/powerpoint/2010/main" xmlns="" val="537322532"/>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txBox="1">
            <a:spLocks/>
          </p:cNvSpPr>
          <p:nvPr/>
        </p:nvSpPr>
        <p:spPr>
          <a:xfrm>
            <a:off x="6519886" y="3532067"/>
            <a:ext cx="4261326" cy="15874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5" name="文本占位符 3"/>
          <p:cNvSpPr txBox="1">
            <a:spLocks/>
          </p:cNvSpPr>
          <p:nvPr/>
        </p:nvSpPr>
        <p:spPr>
          <a:xfrm>
            <a:off x="6519886" y="2883114"/>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pic>
        <p:nvPicPr>
          <p:cNvPr id="3" name="图片 2"/>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33000"/>
                    </a14:imgEffect>
                  </a14:imgLayer>
                </a14:imgProps>
              </a:ext>
              <a:ext uri="{28A0092B-C50C-407E-A947-70E740481C1C}">
                <a14:useLocalDpi xmlns:a14="http://schemas.microsoft.com/office/drawing/2010/main" xmlns=""/>
              </a:ext>
            </a:extLst>
          </a:blip>
          <a:srcRect/>
          <a:stretch/>
        </p:blipFill>
        <p:spPr>
          <a:xfrm>
            <a:off x="1344168" y="1794974"/>
            <a:ext cx="2152172" cy="1614129"/>
          </a:xfrm>
          <a:prstGeom prst="rect">
            <a:avLst/>
          </a:prstGeom>
        </p:spPr>
      </p:pic>
      <p:pic>
        <p:nvPicPr>
          <p:cNvPr id="6" name="图片 5"/>
          <p:cNvPicPr>
            <a:picLocks noChangeAspect="1"/>
          </p:cNvPicPr>
          <p:nvPr/>
        </p:nvPicPr>
        <p:blipFill rotWithShape="1">
          <a:blip r:embed="rId4" cstate="screen">
            <a:extLst>
              <a:ext uri="{BEBA8EAE-BF5A-486C-A8C5-ECC9F3942E4B}">
                <a14:imgProps xmlns:a14="http://schemas.microsoft.com/office/drawing/2010/main" xmlns="">
                  <a14:imgLayer r:embed="rId5">
                    <a14:imgEffect>
                      <a14:saturation sat="33000"/>
                    </a14:imgEffect>
                  </a14:imgLayer>
                </a14:imgProps>
              </a:ext>
              <a:ext uri="{28A0092B-C50C-407E-A947-70E740481C1C}">
                <a14:useLocalDpi xmlns:a14="http://schemas.microsoft.com/office/drawing/2010/main" xmlns=""/>
              </a:ext>
            </a:extLst>
          </a:blip>
          <a:srcRect/>
          <a:stretch/>
        </p:blipFill>
        <p:spPr>
          <a:xfrm>
            <a:off x="3608891" y="1794973"/>
            <a:ext cx="1614130" cy="1614129"/>
          </a:xfrm>
          <a:prstGeom prst="rect">
            <a:avLst/>
          </a:prstGeom>
        </p:spPr>
      </p:pic>
      <p:pic>
        <p:nvPicPr>
          <p:cNvPr id="8" name="图片 7"/>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33000"/>
                    </a14:imgEffect>
                  </a14:imgLayer>
                </a14:imgProps>
              </a:ext>
              <a:ext uri="{28A0092B-C50C-407E-A947-70E740481C1C}">
                <a14:useLocalDpi xmlns:a14="http://schemas.microsoft.com/office/drawing/2010/main" xmlns=""/>
              </a:ext>
            </a:extLst>
          </a:blip>
          <a:srcRect/>
          <a:stretch/>
        </p:blipFill>
        <p:spPr>
          <a:xfrm>
            <a:off x="3608891" y="3505345"/>
            <a:ext cx="2152172" cy="1614129"/>
          </a:xfrm>
          <a:prstGeom prst="rect">
            <a:avLst/>
          </a:prstGeom>
        </p:spPr>
      </p:pic>
      <p:pic>
        <p:nvPicPr>
          <p:cNvPr id="9" name="图片 8"/>
          <p:cNvPicPr>
            <a:picLocks noChangeAspect="1"/>
          </p:cNvPicPr>
          <p:nvPr/>
        </p:nvPicPr>
        <p:blipFill rotWithShape="1">
          <a:blip r:embed="rId4" cstate="screen">
            <a:extLst>
              <a:ext uri="{BEBA8EAE-BF5A-486C-A8C5-ECC9F3942E4B}">
                <a14:imgProps xmlns:a14="http://schemas.microsoft.com/office/drawing/2010/main" xmlns="">
                  <a14:imgLayer r:embed="rId5">
                    <a14:imgEffect>
                      <a14:saturation sat="33000"/>
                    </a14:imgEffect>
                  </a14:imgLayer>
                </a14:imgProps>
              </a:ext>
              <a:ext uri="{28A0092B-C50C-407E-A947-70E740481C1C}">
                <a14:useLocalDpi xmlns:a14="http://schemas.microsoft.com/office/drawing/2010/main" xmlns=""/>
              </a:ext>
            </a:extLst>
          </a:blip>
          <a:srcRect/>
          <a:stretch/>
        </p:blipFill>
        <p:spPr>
          <a:xfrm>
            <a:off x="1882210" y="3505345"/>
            <a:ext cx="1614130" cy="1614129"/>
          </a:xfrm>
          <a:prstGeom prst="rect">
            <a:avLst/>
          </a:prstGeom>
        </p:spPr>
      </p:pic>
    </p:spTree>
    <p:extLst>
      <p:ext uri="{BB962C8B-B14F-4D97-AF65-F5344CB8AC3E}">
        <p14:creationId xmlns:p14="http://schemas.microsoft.com/office/powerpoint/2010/main" xmlns="" val="158153984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pic>
        <p:nvPicPr>
          <p:cNvPr id="24" name="图片 23"/>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33000"/>
                    </a14:imgEffect>
                  </a14:imgLayer>
                </a14:imgProps>
              </a:ext>
              <a:ext uri="{28A0092B-C50C-407E-A947-70E740481C1C}">
                <a14:useLocalDpi xmlns:a14="http://schemas.microsoft.com/office/drawing/2010/main" xmlns=""/>
              </a:ext>
            </a:extLst>
          </a:blip>
          <a:srcRect/>
          <a:stretch/>
        </p:blipFill>
        <p:spPr>
          <a:xfrm>
            <a:off x="228" y="1206464"/>
            <a:ext cx="12191772" cy="2567305"/>
          </a:xfrm>
          <a:prstGeom prst="rect">
            <a:avLst/>
          </a:prstGeom>
        </p:spPr>
      </p:pic>
      <p:sp>
        <p:nvSpPr>
          <p:cNvPr id="31" name="文本占位符 3"/>
          <p:cNvSpPr txBox="1">
            <a:spLocks/>
          </p:cNvSpPr>
          <p:nvPr/>
        </p:nvSpPr>
        <p:spPr>
          <a:xfrm>
            <a:off x="1187134" y="4897535"/>
            <a:ext cx="9817732" cy="8306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32" name="文本占位符 3"/>
          <p:cNvSpPr txBox="1">
            <a:spLocks/>
          </p:cNvSpPr>
          <p:nvPr/>
        </p:nvSpPr>
        <p:spPr>
          <a:xfrm>
            <a:off x="3965337" y="4248582"/>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spTree>
    <p:extLst>
      <p:ext uri="{BB962C8B-B14F-4D97-AF65-F5344CB8AC3E}">
        <p14:creationId xmlns:p14="http://schemas.microsoft.com/office/powerpoint/2010/main" xmlns="" val="175691566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7" name="图表 6"/>
          <p:cNvGraphicFramePr/>
          <p:nvPr>
            <p:extLst>
              <p:ext uri="{D42A27DB-BD31-4B8C-83A1-F6EECF244321}">
                <p14:modId xmlns:p14="http://schemas.microsoft.com/office/powerpoint/2010/main" xmlns="" val="1472713773"/>
              </p:ext>
            </p:extLst>
          </p:nvPr>
        </p:nvGraphicFramePr>
        <p:xfrm>
          <a:off x="2138846" y="1303489"/>
          <a:ext cx="2254478" cy="2308770"/>
        </p:xfrm>
        <a:graphic>
          <a:graphicData uri="http://schemas.openxmlformats.org/drawingml/2006/chart">
            <c:chart xmlns:c="http://schemas.openxmlformats.org/drawingml/2006/chart" xmlns:r="http://schemas.openxmlformats.org/officeDocument/2006/relationships" r:id="rId2"/>
          </a:graphicData>
        </a:graphic>
      </p:graphicFrame>
      <p:sp>
        <p:nvSpPr>
          <p:cNvPr id="11" name="文本占位符 3"/>
          <p:cNvSpPr txBox="1">
            <a:spLocks/>
          </p:cNvSpPr>
          <p:nvPr/>
        </p:nvSpPr>
        <p:spPr>
          <a:xfrm>
            <a:off x="1959283"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12" name="文本占位符 3"/>
          <p:cNvSpPr txBox="1">
            <a:spLocks/>
          </p:cNvSpPr>
          <p:nvPr/>
        </p:nvSpPr>
        <p:spPr>
          <a:xfrm>
            <a:off x="1770845"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15" name="组 14"/>
          <p:cNvGrpSpPr/>
          <p:nvPr/>
        </p:nvGrpSpPr>
        <p:grpSpPr>
          <a:xfrm>
            <a:off x="3163606" y="3721791"/>
            <a:ext cx="204957" cy="162177"/>
            <a:chOff x="7919545" y="1741082"/>
            <a:chExt cx="788276" cy="623746"/>
          </a:xfrm>
        </p:grpSpPr>
        <p:sp>
          <p:nvSpPr>
            <p:cNvPr id="13" name="燕尾形 12"/>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4" name="燕尾形 13"/>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18" name="图表 17"/>
          <p:cNvGraphicFramePr/>
          <p:nvPr>
            <p:extLst>
              <p:ext uri="{D42A27DB-BD31-4B8C-83A1-F6EECF244321}">
                <p14:modId xmlns:p14="http://schemas.microsoft.com/office/powerpoint/2010/main" xmlns="" val="697517721"/>
              </p:ext>
            </p:extLst>
          </p:nvPr>
        </p:nvGraphicFramePr>
        <p:xfrm>
          <a:off x="5082981" y="1303489"/>
          <a:ext cx="2254478" cy="2308770"/>
        </p:xfrm>
        <a:graphic>
          <a:graphicData uri="http://schemas.openxmlformats.org/drawingml/2006/chart">
            <c:chart xmlns:c="http://schemas.openxmlformats.org/drawingml/2006/chart" xmlns:r="http://schemas.openxmlformats.org/officeDocument/2006/relationships" r:id="rId3"/>
          </a:graphicData>
        </a:graphic>
      </p:graphicFrame>
      <p:sp>
        <p:nvSpPr>
          <p:cNvPr id="19" name="文本占位符 3"/>
          <p:cNvSpPr txBox="1">
            <a:spLocks/>
          </p:cNvSpPr>
          <p:nvPr/>
        </p:nvSpPr>
        <p:spPr>
          <a:xfrm>
            <a:off x="4903418"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0" name="文本占位符 3"/>
          <p:cNvSpPr txBox="1">
            <a:spLocks/>
          </p:cNvSpPr>
          <p:nvPr/>
        </p:nvSpPr>
        <p:spPr>
          <a:xfrm>
            <a:off x="4714980"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1" name="组 20"/>
          <p:cNvGrpSpPr/>
          <p:nvPr/>
        </p:nvGrpSpPr>
        <p:grpSpPr>
          <a:xfrm>
            <a:off x="6107741" y="3721791"/>
            <a:ext cx="204957" cy="162177"/>
            <a:chOff x="7919545" y="1741082"/>
            <a:chExt cx="788276" cy="623746"/>
          </a:xfrm>
        </p:grpSpPr>
        <p:sp>
          <p:nvSpPr>
            <p:cNvPr id="22" name="燕尾形 21"/>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23" name="燕尾形 22"/>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25" name="图表 24"/>
          <p:cNvGraphicFramePr/>
          <p:nvPr>
            <p:extLst>
              <p:ext uri="{D42A27DB-BD31-4B8C-83A1-F6EECF244321}">
                <p14:modId xmlns:p14="http://schemas.microsoft.com/office/powerpoint/2010/main" xmlns="" val="1070575321"/>
              </p:ext>
            </p:extLst>
          </p:nvPr>
        </p:nvGraphicFramePr>
        <p:xfrm>
          <a:off x="8027115" y="1303489"/>
          <a:ext cx="2254478" cy="2308770"/>
        </p:xfrm>
        <a:graphic>
          <a:graphicData uri="http://schemas.openxmlformats.org/drawingml/2006/chart">
            <c:chart xmlns:c="http://schemas.openxmlformats.org/drawingml/2006/chart" xmlns:r="http://schemas.openxmlformats.org/officeDocument/2006/relationships" r:id="rId4"/>
          </a:graphicData>
        </a:graphic>
      </p:graphicFrame>
      <p:sp>
        <p:nvSpPr>
          <p:cNvPr id="26" name="文本占位符 3"/>
          <p:cNvSpPr txBox="1">
            <a:spLocks/>
          </p:cNvSpPr>
          <p:nvPr/>
        </p:nvSpPr>
        <p:spPr>
          <a:xfrm>
            <a:off x="7847552"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7" name="文本占位符 3"/>
          <p:cNvSpPr txBox="1">
            <a:spLocks/>
          </p:cNvSpPr>
          <p:nvPr/>
        </p:nvSpPr>
        <p:spPr>
          <a:xfrm>
            <a:off x="7659114"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8" name="组 27"/>
          <p:cNvGrpSpPr/>
          <p:nvPr/>
        </p:nvGrpSpPr>
        <p:grpSpPr>
          <a:xfrm>
            <a:off x="9051875" y="3721791"/>
            <a:ext cx="204957" cy="162177"/>
            <a:chOff x="7919545" y="1741082"/>
            <a:chExt cx="788276" cy="623746"/>
          </a:xfrm>
        </p:grpSpPr>
        <p:sp>
          <p:nvSpPr>
            <p:cNvPr id="29" name="燕尾形 28"/>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0" name="燕尾形 29"/>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4" name="矩形 23"/>
          <p:cNvSpPr/>
          <p:nvPr/>
        </p:nvSpPr>
        <p:spPr>
          <a:xfrm>
            <a:off x="7337459" y="6611779"/>
            <a:ext cx="775136" cy="246221"/>
          </a:xfrm>
          <a:prstGeom prst="rect">
            <a:avLst/>
          </a:prstGeom>
        </p:spPr>
        <p:txBody>
          <a:bodyPr wrap="square">
            <a:spAutoFit/>
          </a:bodyPr>
          <a:lstStyle/>
          <a:p>
            <a:pPr defTabSz="914400"/>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smtClean="0">
                <a:solidFill>
                  <a:schemeClr val="bg1">
                    <a:lumMod val="95000"/>
                  </a:schemeClr>
                </a:solidFill>
                <a:latin typeface="Calibri"/>
                <a:ea typeface="宋体"/>
              </a:rPr>
              <a:t>www.PPTXXXX.com/moban</a:t>
            </a:r>
            <a:r>
              <a:rPr lang="en-US" altLang="zh-CN" sz="100" dirty="0">
                <a:solidFill>
                  <a:schemeClr val="bg1">
                    <a:lumMod val="95000"/>
                  </a:schemeClr>
                </a:solidFill>
                <a:latin typeface="Calibri"/>
                <a:ea typeface="宋体"/>
              </a:rPr>
              <a:t>/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smtClean="0">
                <a:solidFill>
                  <a:schemeClr val="bg1">
                    <a:lumMod val="95000"/>
                  </a:schemeClr>
                </a:solidFill>
                <a:latin typeface="Calibri"/>
                <a:ea typeface="宋体"/>
              </a:rPr>
              <a:t>www.PPTXXXX.com/hangye</a:t>
            </a:r>
            <a:r>
              <a:rPr lang="en-US" altLang="zh-CN" sz="100" dirty="0">
                <a:solidFill>
                  <a:schemeClr val="bg1">
                    <a:lumMod val="95000"/>
                  </a:schemeClr>
                </a:solidFill>
                <a:latin typeface="Calibri"/>
                <a:ea typeface="宋体"/>
              </a:rPr>
              <a:t>/ </a:t>
            </a:r>
          </a:p>
          <a:p>
            <a:pPr defTabSz="914400"/>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smtClean="0">
                <a:solidFill>
                  <a:schemeClr val="bg1">
                    <a:lumMod val="95000"/>
                  </a:schemeClr>
                </a:solidFill>
                <a:latin typeface="Calibri"/>
                <a:ea typeface="宋体"/>
              </a:rPr>
              <a:t>www.PPTXXXX.com/jieri</a:t>
            </a:r>
            <a:r>
              <a:rPr lang="en-US" altLang="zh-CN" sz="100" dirty="0">
                <a:solidFill>
                  <a:schemeClr val="bg1">
                    <a:lumMod val="95000"/>
                  </a:schemeClr>
                </a:solidFill>
                <a:latin typeface="Calibri"/>
                <a:ea typeface="宋体"/>
              </a:rPr>
              <a:t>/           PPT</a:t>
            </a:r>
            <a:r>
              <a:rPr lang="zh-CN" altLang="en-US" sz="100" dirty="0">
                <a:solidFill>
                  <a:schemeClr val="bg1">
                    <a:lumMod val="95000"/>
                  </a:schemeClr>
                </a:solidFill>
                <a:latin typeface="Calibri"/>
                <a:ea typeface="宋体"/>
              </a:rPr>
              <a:t>素材下载：</a:t>
            </a:r>
            <a:r>
              <a:rPr lang="en-US" altLang="zh-CN" sz="100" dirty="0" smtClean="0">
                <a:solidFill>
                  <a:schemeClr val="bg1">
                    <a:lumMod val="95000"/>
                  </a:schemeClr>
                </a:solidFill>
                <a:latin typeface="Calibri"/>
                <a:ea typeface="宋体"/>
              </a:rPr>
              <a:t>www.PPTXXXX.com/sucai</a:t>
            </a:r>
            <a:r>
              <a:rPr lang="en-US" altLang="zh-CN" sz="100" dirty="0">
                <a:solidFill>
                  <a:schemeClr val="bg1">
                    <a:lumMod val="95000"/>
                  </a:schemeClr>
                </a:solidFill>
                <a:latin typeface="Calibri"/>
                <a:ea typeface="宋体"/>
              </a:rPr>
              <a:t>/</a:t>
            </a:r>
          </a:p>
          <a:p>
            <a:pPr defTabSz="914400"/>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smtClean="0">
                <a:solidFill>
                  <a:schemeClr val="bg1">
                    <a:lumMod val="95000"/>
                  </a:schemeClr>
                </a:solidFill>
                <a:latin typeface="Calibri"/>
                <a:ea typeface="宋体"/>
              </a:rPr>
              <a:t>www.PPTXXXX.com/beijing</a:t>
            </a:r>
            <a:r>
              <a:rPr lang="en-US" altLang="zh-CN" sz="100" dirty="0">
                <a:solidFill>
                  <a:schemeClr val="bg1">
                    <a:lumMod val="95000"/>
                  </a:schemeClr>
                </a:solidFill>
                <a:latin typeface="Calibri"/>
                <a:ea typeface="宋体"/>
              </a:rPr>
              <a:t>/      PPT</a:t>
            </a:r>
            <a:r>
              <a:rPr lang="zh-CN" altLang="en-US" sz="100" dirty="0">
                <a:solidFill>
                  <a:schemeClr val="bg1">
                    <a:lumMod val="95000"/>
                  </a:schemeClr>
                </a:solidFill>
                <a:latin typeface="Calibri"/>
                <a:ea typeface="宋体"/>
              </a:rPr>
              <a:t>图表下载：</a:t>
            </a:r>
            <a:r>
              <a:rPr lang="en-US" altLang="zh-CN" sz="100" dirty="0" smtClean="0">
                <a:solidFill>
                  <a:schemeClr val="bg1">
                    <a:lumMod val="95000"/>
                  </a:schemeClr>
                </a:solidFill>
                <a:latin typeface="Calibri"/>
                <a:ea typeface="宋体"/>
              </a:rPr>
              <a:t>www.PPTXXXX.com/tubiao</a:t>
            </a:r>
            <a:r>
              <a:rPr lang="en-US" altLang="zh-CN" sz="100" dirty="0">
                <a:solidFill>
                  <a:schemeClr val="bg1">
                    <a:lumMod val="95000"/>
                  </a:schemeClr>
                </a:solidFill>
                <a:latin typeface="Calibri"/>
                <a:ea typeface="宋体"/>
              </a:rPr>
              <a:t>/      </a:t>
            </a:r>
          </a:p>
          <a:p>
            <a:pPr defTabSz="914400"/>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smtClean="0">
                <a:solidFill>
                  <a:schemeClr val="bg1">
                    <a:lumMod val="95000"/>
                  </a:schemeClr>
                </a:solidFill>
                <a:latin typeface="Calibri"/>
                <a:ea typeface="宋体"/>
              </a:rPr>
              <a:t>www.PPTXXXX.com/xiazai</a:t>
            </a:r>
            <a:r>
              <a:rPr lang="en-US" altLang="zh-CN" sz="100" dirty="0">
                <a:solidFill>
                  <a:schemeClr val="bg1">
                    <a:lumMod val="95000"/>
                  </a:schemeClr>
                </a:solidFill>
                <a:latin typeface="Calibri"/>
                <a:ea typeface="宋体"/>
              </a:rPr>
              <a:t>/        PPT</a:t>
            </a:r>
            <a:r>
              <a:rPr lang="zh-CN" altLang="en-US" sz="100" dirty="0">
                <a:solidFill>
                  <a:schemeClr val="bg1">
                    <a:lumMod val="95000"/>
                  </a:schemeClr>
                </a:solidFill>
                <a:latin typeface="Calibri"/>
                <a:ea typeface="宋体"/>
              </a:rPr>
              <a:t>教程： </a:t>
            </a:r>
            <a:r>
              <a:rPr lang="en-US" altLang="zh-CN" sz="100" dirty="0" smtClean="0">
                <a:solidFill>
                  <a:schemeClr val="bg1">
                    <a:lumMod val="95000"/>
                  </a:schemeClr>
                </a:solidFill>
                <a:latin typeface="Calibri"/>
                <a:ea typeface="宋体"/>
              </a:rPr>
              <a:t>www.PPTXXXX.com/powerpoint</a:t>
            </a:r>
            <a:r>
              <a:rPr lang="en-US" altLang="zh-CN" sz="100" dirty="0">
                <a:solidFill>
                  <a:schemeClr val="bg1">
                    <a:lumMod val="95000"/>
                  </a:schemeClr>
                </a:solidFill>
                <a:latin typeface="Calibri"/>
                <a:ea typeface="宋体"/>
              </a:rPr>
              <a:t>/      </a:t>
            </a:r>
          </a:p>
          <a:p>
            <a:pPr defTabSz="914400"/>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smtClean="0">
                <a:solidFill>
                  <a:schemeClr val="bg1">
                    <a:lumMod val="95000"/>
                  </a:schemeClr>
                </a:solidFill>
                <a:latin typeface="Calibri"/>
                <a:ea typeface="宋体"/>
              </a:rPr>
              <a:t>www.PPTXXXX.com/word</a:t>
            </a:r>
            <a:r>
              <a:rPr lang="en-US" altLang="zh-CN" sz="100" dirty="0">
                <a:solidFill>
                  <a:schemeClr val="bg1">
                    <a:lumMod val="95000"/>
                  </a:schemeClr>
                </a:solidFill>
                <a:latin typeface="Calibri"/>
                <a:ea typeface="宋体"/>
              </a:rPr>
              <a:t>/              Excel</a:t>
            </a:r>
            <a:r>
              <a:rPr lang="zh-CN" altLang="en-US" sz="100" dirty="0">
                <a:solidFill>
                  <a:schemeClr val="bg1">
                    <a:lumMod val="95000"/>
                  </a:schemeClr>
                </a:solidFill>
                <a:latin typeface="Calibri"/>
                <a:ea typeface="宋体"/>
              </a:rPr>
              <a:t>教程：</a:t>
            </a:r>
            <a:r>
              <a:rPr lang="en-US" altLang="zh-CN" sz="100" dirty="0" smtClean="0">
                <a:solidFill>
                  <a:schemeClr val="bg1">
                    <a:lumMod val="95000"/>
                  </a:schemeClr>
                </a:solidFill>
                <a:latin typeface="Calibri"/>
                <a:ea typeface="宋体"/>
              </a:rPr>
              <a:t>www.PPTXXXX.com/excel</a:t>
            </a:r>
            <a:r>
              <a:rPr lang="en-US" altLang="zh-CN" sz="100" dirty="0">
                <a:solidFill>
                  <a:schemeClr val="bg1">
                    <a:lumMod val="95000"/>
                  </a:schemeClr>
                </a:solidFill>
                <a:latin typeface="Calibri"/>
                <a:ea typeface="宋体"/>
              </a:rPr>
              <a:t>/  </a:t>
            </a:r>
          </a:p>
          <a:p>
            <a:pPr defTabSz="914400"/>
            <a:r>
              <a:rPr lang="zh-CN" altLang="en-US" sz="100" dirty="0">
                <a:solidFill>
                  <a:schemeClr val="bg1">
                    <a:lumMod val="95000"/>
                  </a:schemeClr>
                </a:solidFill>
                <a:latin typeface="Calibri"/>
                <a:ea typeface="宋体"/>
              </a:rPr>
              <a:t>资料下载：</a:t>
            </a:r>
            <a:r>
              <a:rPr lang="en-US" altLang="zh-CN" sz="100" dirty="0" smtClean="0">
                <a:solidFill>
                  <a:schemeClr val="bg1">
                    <a:lumMod val="95000"/>
                  </a:schemeClr>
                </a:solidFill>
                <a:latin typeface="Calibri"/>
                <a:ea typeface="宋体"/>
              </a:rPr>
              <a:t>www.PPTXXXX.com/ziliao</a:t>
            </a:r>
            <a:r>
              <a:rPr lang="en-US" altLang="zh-CN" sz="100" dirty="0">
                <a:solidFill>
                  <a:schemeClr val="bg1">
                    <a:lumMod val="95000"/>
                  </a:schemeClr>
                </a:solidFill>
                <a:latin typeface="Calibri"/>
                <a:ea typeface="宋体"/>
              </a:rPr>
              <a:t>/                PPT</a:t>
            </a:r>
            <a:r>
              <a:rPr lang="zh-CN" altLang="en-US" sz="100" dirty="0">
                <a:solidFill>
                  <a:schemeClr val="bg1">
                    <a:lumMod val="95000"/>
                  </a:schemeClr>
                </a:solidFill>
                <a:latin typeface="Calibri"/>
                <a:ea typeface="宋体"/>
              </a:rPr>
              <a:t>课件下载：</a:t>
            </a:r>
            <a:r>
              <a:rPr lang="en-US" altLang="zh-CN" sz="100" dirty="0" smtClean="0">
                <a:solidFill>
                  <a:schemeClr val="bg1">
                    <a:lumMod val="95000"/>
                  </a:schemeClr>
                </a:solidFill>
                <a:latin typeface="Calibri"/>
                <a:ea typeface="宋体"/>
              </a:rPr>
              <a:t>www.PPTXXXX.com/kejian</a:t>
            </a:r>
            <a:r>
              <a:rPr lang="en-US" altLang="zh-CN" sz="100" dirty="0">
                <a:solidFill>
                  <a:schemeClr val="bg1">
                    <a:lumMod val="95000"/>
                  </a:schemeClr>
                </a:solidFill>
                <a:latin typeface="Calibri"/>
                <a:ea typeface="宋体"/>
              </a:rPr>
              <a:t>/ </a:t>
            </a:r>
          </a:p>
          <a:p>
            <a:pPr defTabSz="914400"/>
            <a:r>
              <a:rPr lang="zh-CN" altLang="en-US" sz="100" dirty="0">
                <a:solidFill>
                  <a:schemeClr val="bg1">
                    <a:lumMod val="95000"/>
                  </a:schemeClr>
                </a:solidFill>
                <a:latin typeface="Calibri"/>
                <a:ea typeface="宋体"/>
              </a:rPr>
              <a:t>范文下载：</a:t>
            </a:r>
            <a:r>
              <a:rPr lang="en-US" altLang="zh-CN" sz="100" dirty="0" smtClean="0">
                <a:solidFill>
                  <a:schemeClr val="bg1">
                    <a:lumMod val="95000"/>
                  </a:schemeClr>
                </a:solidFill>
                <a:latin typeface="Calibri"/>
                <a:ea typeface="宋体"/>
              </a:rPr>
              <a:t>www.PPTXXXX.com/fanwen</a:t>
            </a:r>
            <a:r>
              <a:rPr lang="en-US" altLang="zh-CN" sz="100" dirty="0">
                <a:solidFill>
                  <a:schemeClr val="bg1">
                    <a:lumMod val="95000"/>
                  </a:schemeClr>
                </a:solidFill>
                <a:latin typeface="Calibri"/>
                <a:ea typeface="宋体"/>
              </a:rPr>
              <a:t>/             </a:t>
            </a:r>
            <a:r>
              <a:rPr lang="zh-CN" altLang="en-US" sz="100" dirty="0">
                <a:solidFill>
                  <a:schemeClr val="bg1">
                    <a:lumMod val="95000"/>
                  </a:schemeClr>
                </a:solidFill>
                <a:latin typeface="Calibri"/>
                <a:ea typeface="宋体"/>
              </a:rPr>
              <a:t>试卷下载：</a:t>
            </a:r>
            <a:r>
              <a:rPr lang="en-US" altLang="zh-CN" sz="100" dirty="0" smtClean="0">
                <a:solidFill>
                  <a:schemeClr val="bg1">
                    <a:lumMod val="95000"/>
                  </a:schemeClr>
                </a:solidFill>
                <a:latin typeface="Calibri"/>
                <a:ea typeface="宋体"/>
              </a:rPr>
              <a:t>www.PPTXXXX.com/shiti</a:t>
            </a:r>
            <a:r>
              <a:rPr lang="en-US" altLang="zh-CN" sz="100" dirty="0">
                <a:solidFill>
                  <a:schemeClr val="bg1">
                    <a:lumMod val="95000"/>
                  </a:schemeClr>
                </a:solidFill>
                <a:latin typeface="Calibri"/>
                <a:ea typeface="宋体"/>
              </a:rPr>
              <a:t>/  </a:t>
            </a:r>
          </a:p>
          <a:p>
            <a:pPr defTabSz="914400"/>
            <a:r>
              <a:rPr lang="zh-CN" altLang="en-US" sz="100" dirty="0">
                <a:solidFill>
                  <a:schemeClr val="bg1">
                    <a:lumMod val="95000"/>
                  </a:schemeClr>
                </a:solidFill>
                <a:latin typeface="Calibri"/>
                <a:ea typeface="宋体"/>
              </a:rPr>
              <a:t>教案下载：</a:t>
            </a:r>
            <a:r>
              <a:rPr lang="en-US" altLang="zh-CN" sz="100" dirty="0" smtClean="0">
                <a:solidFill>
                  <a:schemeClr val="bg1">
                    <a:lumMod val="95000"/>
                  </a:schemeClr>
                </a:solidFill>
                <a:latin typeface="Calibri"/>
                <a:ea typeface="宋体"/>
              </a:rPr>
              <a:t>www.PPTXXXX.com/jiaoan</a:t>
            </a:r>
            <a:r>
              <a:rPr lang="en-US" altLang="zh-CN" sz="100" dirty="0">
                <a:solidFill>
                  <a:schemeClr val="bg1">
                    <a:lumMod val="95000"/>
                  </a:schemeClr>
                </a:solidFill>
                <a:latin typeface="Calibri"/>
                <a:ea typeface="宋体"/>
              </a:rPr>
              <a:t>/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www.PPTXXXX.com/ziti</a:t>
            </a:r>
            <a:r>
              <a:rPr lang="en-US" altLang="zh-CN" sz="100" dirty="0" smtClean="0">
                <a:solidFill>
                  <a:schemeClr val="bg1">
                    <a:lumMod val="95000"/>
                  </a:schemeClr>
                </a:solidFill>
                <a:latin typeface="Calibri"/>
                <a:ea typeface="宋体"/>
              </a:rPr>
              <a:t>/</a:t>
            </a:r>
            <a:endParaRPr lang="en-US" altLang="zh-CN" sz="100" dirty="0">
              <a:solidFill>
                <a:schemeClr val="bg1">
                  <a:lumMod val="95000"/>
                </a:schemeClr>
              </a:solidFill>
              <a:latin typeface="Calibri"/>
              <a:ea typeface="宋体"/>
            </a:endParaRPr>
          </a:p>
          <a:p>
            <a:pPr defTabSz="914400"/>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xmlns="" val="59320944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4" name="图表 3"/>
          <p:cNvGraphicFramePr/>
          <p:nvPr>
            <p:extLst>
              <p:ext uri="{D42A27DB-BD31-4B8C-83A1-F6EECF244321}">
                <p14:modId xmlns:p14="http://schemas.microsoft.com/office/powerpoint/2010/main" xmlns="" val="1910300925"/>
              </p:ext>
            </p:extLst>
          </p:nvPr>
        </p:nvGraphicFramePr>
        <p:xfrm>
          <a:off x="6744922" y="1799924"/>
          <a:ext cx="4570932" cy="3407343"/>
        </p:xfrm>
        <a:graphic>
          <a:graphicData uri="http://schemas.openxmlformats.org/drawingml/2006/chart">
            <c:chart xmlns:c="http://schemas.openxmlformats.org/drawingml/2006/chart" xmlns:r="http://schemas.openxmlformats.org/officeDocument/2006/relationships" r:id="rId2"/>
          </a:graphicData>
        </a:graphic>
      </p:graphicFrame>
      <p:sp>
        <p:nvSpPr>
          <p:cNvPr id="23" name="文本占位符 3"/>
          <p:cNvSpPr txBox="1">
            <a:spLocks/>
          </p:cNvSpPr>
          <p:nvPr/>
        </p:nvSpPr>
        <p:spPr>
          <a:xfrm>
            <a:off x="1168296" y="2162270"/>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4" name="文本占位符 3"/>
          <p:cNvSpPr txBox="1">
            <a:spLocks/>
          </p:cNvSpPr>
          <p:nvPr/>
        </p:nvSpPr>
        <p:spPr>
          <a:xfrm>
            <a:off x="1168295" y="1799924"/>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sp>
        <p:nvSpPr>
          <p:cNvPr id="31" name="文本占位符 3"/>
          <p:cNvSpPr txBox="1">
            <a:spLocks/>
          </p:cNvSpPr>
          <p:nvPr/>
        </p:nvSpPr>
        <p:spPr>
          <a:xfrm>
            <a:off x="1168296" y="3369744"/>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2" name="文本占位符 3"/>
          <p:cNvSpPr txBox="1">
            <a:spLocks/>
          </p:cNvSpPr>
          <p:nvPr/>
        </p:nvSpPr>
        <p:spPr>
          <a:xfrm>
            <a:off x="1168295" y="3007398"/>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34" name="文本占位符 3"/>
          <p:cNvSpPr txBox="1">
            <a:spLocks/>
          </p:cNvSpPr>
          <p:nvPr/>
        </p:nvSpPr>
        <p:spPr>
          <a:xfrm>
            <a:off x="1168296" y="4577218"/>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5" name="文本占位符 3"/>
          <p:cNvSpPr txBox="1">
            <a:spLocks/>
          </p:cNvSpPr>
          <p:nvPr/>
        </p:nvSpPr>
        <p:spPr>
          <a:xfrm>
            <a:off x="1168295" y="4214872"/>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spTree>
    <p:extLst>
      <p:ext uri="{BB962C8B-B14F-4D97-AF65-F5344CB8AC3E}">
        <p14:creationId xmlns:p14="http://schemas.microsoft.com/office/powerpoint/2010/main" xmlns="" val="9593722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31" name="椭圆 30"/>
          <p:cNvSpPr/>
          <p:nvPr/>
        </p:nvSpPr>
        <p:spPr>
          <a:xfrm rot="20564813">
            <a:off x="4355081" y="3734976"/>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椭圆 32"/>
          <p:cNvSpPr/>
          <p:nvPr/>
        </p:nvSpPr>
        <p:spPr>
          <a:xfrm rot="20564813">
            <a:off x="4768818" y="1791821"/>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4" name="椭圆 33"/>
          <p:cNvSpPr/>
          <p:nvPr/>
        </p:nvSpPr>
        <p:spPr>
          <a:xfrm rot="20564813">
            <a:off x="3974591" y="3899410"/>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rot="20564813">
            <a:off x="5024107" y="4615466"/>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p:cNvSpPr/>
          <p:nvPr/>
        </p:nvSpPr>
        <p:spPr>
          <a:xfrm rot="20564813">
            <a:off x="3694606" y="447849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椭圆 36"/>
          <p:cNvSpPr/>
          <p:nvPr/>
        </p:nvSpPr>
        <p:spPr>
          <a:xfrm rot="20564813">
            <a:off x="5313455" y="5366594"/>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椭圆 37"/>
          <p:cNvSpPr/>
          <p:nvPr/>
        </p:nvSpPr>
        <p:spPr>
          <a:xfrm rot="20564813">
            <a:off x="4858459" y="5443044"/>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椭圆 38"/>
          <p:cNvSpPr/>
          <p:nvPr/>
        </p:nvSpPr>
        <p:spPr>
          <a:xfrm rot="20564813">
            <a:off x="4700054" y="5383670"/>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椭圆 39"/>
          <p:cNvSpPr/>
          <p:nvPr/>
        </p:nvSpPr>
        <p:spPr>
          <a:xfrm rot="20564813">
            <a:off x="6152256" y="5189254"/>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椭圆 40"/>
          <p:cNvSpPr/>
          <p:nvPr/>
        </p:nvSpPr>
        <p:spPr>
          <a:xfrm rot="20564813">
            <a:off x="613819" y="4912468"/>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2" name="椭圆 41"/>
          <p:cNvSpPr/>
          <p:nvPr/>
        </p:nvSpPr>
        <p:spPr>
          <a:xfrm>
            <a:off x="8244767" y="4239227"/>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椭圆 42"/>
          <p:cNvSpPr/>
          <p:nvPr/>
        </p:nvSpPr>
        <p:spPr>
          <a:xfrm>
            <a:off x="7849156" y="4793534"/>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椭圆 43"/>
          <p:cNvSpPr/>
          <p:nvPr/>
        </p:nvSpPr>
        <p:spPr>
          <a:xfrm>
            <a:off x="8492103" y="4557404"/>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椭圆 44"/>
          <p:cNvSpPr/>
          <p:nvPr/>
        </p:nvSpPr>
        <p:spPr>
          <a:xfrm>
            <a:off x="8816218" y="4417942"/>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 name="组 5"/>
          <p:cNvGrpSpPr/>
          <p:nvPr/>
        </p:nvGrpSpPr>
        <p:grpSpPr>
          <a:xfrm>
            <a:off x="2024615" y="1688299"/>
            <a:ext cx="2718716" cy="2718716"/>
            <a:chOff x="2024615" y="1688299"/>
            <a:chExt cx="2718716" cy="2718716"/>
          </a:xfrm>
        </p:grpSpPr>
        <p:sp>
          <p:nvSpPr>
            <p:cNvPr id="32" name="椭圆 31"/>
            <p:cNvSpPr/>
            <p:nvPr/>
          </p:nvSpPr>
          <p:spPr>
            <a:xfrm>
              <a:off x="2024615" y="1688299"/>
              <a:ext cx="2718716" cy="271871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文本占位符 3"/>
            <p:cNvSpPr txBox="1">
              <a:spLocks/>
            </p:cNvSpPr>
            <p:nvPr/>
          </p:nvSpPr>
          <p:spPr>
            <a:xfrm>
              <a:off x="2270848" y="2613240"/>
              <a:ext cx="2248572"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7" name="文本占位符 3"/>
            <p:cNvSpPr txBox="1">
              <a:spLocks/>
            </p:cNvSpPr>
            <p:nvPr/>
          </p:nvSpPr>
          <p:spPr>
            <a:xfrm>
              <a:off x="2149282" y="2266507"/>
              <a:ext cx="2491704"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grpSp>
        <p:nvGrpSpPr>
          <p:cNvPr id="5" name="组 4"/>
          <p:cNvGrpSpPr/>
          <p:nvPr/>
        </p:nvGrpSpPr>
        <p:grpSpPr>
          <a:xfrm>
            <a:off x="4984650" y="2170347"/>
            <a:ext cx="3192086" cy="3192086"/>
            <a:chOff x="4984650" y="2170347"/>
            <a:chExt cx="3192086" cy="3192086"/>
          </a:xfrm>
        </p:grpSpPr>
        <p:sp>
          <p:nvSpPr>
            <p:cNvPr id="24" name="椭圆 23"/>
            <p:cNvSpPr/>
            <p:nvPr/>
          </p:nvSpPr>
          <p:spPr>
            <a:xfrm>
              <a:off x="4984650" y="217034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占位符 3"/>
            <p:cNvSpPr txBox="1">
              <a:spLocks/>
            </p:cNvSpPr>
            <p:nvPr/>
          </p:nvSpPr>
          <p:spPr>
            <a:xfrm>
              <a:off x="5306439" y="3451955"/>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9" name="文本占位符 3"/>
            <p:cNvSpPr txBox="1">
              <a:spLocks/>
            </p:cNvSpPr>
            <p:nvPr/>
          </p:nvSpPr>
          <p:spPr>
            <a:xfrm>
              <a:off x="5306438" y="3105222"/>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50" name="椭圆 49"/>
          <p:cNvSpPr/>
          <p:nvPr/>
        </p:nvSpPr>
        <p:spPr>
          <a:xfrm>
            <a:off x="1783979" y="3463655"/>
            <a:ext cx="242502" cy="242502"/>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椭圆 50"/>
          <p:cNvSpPr/>
          <p:nvPr/>
        </p:nvSpPr>
        <p:spPr>
          <a:xfrm rot="20564813">
            <a:off x="1555753" y="3974365"/>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2" name="椭圆 51"/>
          <p:cNvSpPr/>
          <p:nvPr/>
        </p:nvSpPr>
        <p:spPr>
          <a:xfrm rot="20564813">
            <a:off x="1845101" y="4725493"/>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3" name="椭圆 52"/>
          <p:cNvSpPr/>
          <p:nvPr/>
        </p:nvSpPr>
        <p:spPr>
          <a:xfrm rot="20564813">
            <a:off x="1390105" y="4801943"/>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4" name="椭圆 53"/>
          <p:cNvSpPr/>
          <p:nvPr/>
        </p:nvSpPr>
        <p:spPr>
          <a:xfrm rot="20564813">
            <a:off x="1231700" y="4742569"/>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椭圆 54"/>
          <p:cNvSpPr/>
          <p:nvPr/>
        </p:nvSpPr>
        <p:spPr>
          <a:xfrm>
            <a:off x="1180319" y="1587192"/>
            <a:ext cx="1230571" cy="1230571"/>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6" name="椭圆 55"/>
          <p:cNvSpPr/>
          <p:nvPr/>
        </p:nvSpPr>
        <p:spPr>
          <a:xfrm>
            <a:off x="1414448" y="2666849"/>
            <a:ext cx="266988" cy="26698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椭圆 56"/>
          <p:cNvSpPr/>
          <p:nvPr/>
        </p:nvSpPr>
        <p:spPr>
          <a:xfrm>
            <a:off x="1041272" y="2620403"/>
            <a:ext cx="263714" cy="26371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 name="组 3"/>
          <p:cNvGrpSpPr/>
          <p:nvPr/>
        </p:nvGrpSpPr>
        <p:grpSpPr>
          <a:xfrm>
            <a:off x="7615053" y="1152850"/>
            <a:ext cx="3053730" cy="3053730"/>
            <a:chOff x="7615053" y="1111061"/>
            <a:chExt cx="3053730" cy="3053730"/>
          </a:xfrm>
        </p:grpSpPr>
        <p:sp>
          <p:nvSpPr>
            <p:cNvPr id="58" name="椭圆 57"/>
            <p:cNvSpPr/>
            <p:nvPr/>
          </p:nvSpPr>
          <p:spPr>
            <a:xfrm>
              <a:off x="7615053" y="1111061"/>
              <a:ext cx="3053730" cy="3053730"/>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9" name="文本占位符 3"/>
            <p:cNvSpPr txBox="1">
              <a:spLocks/>
            </p:cNvSpPr>
            <p:nvPr/>
          </p:nvSpPr>
          <p:spPr>
            <a:xfrm>
              <a:off x="7867664" y="2327748"/>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60" name="文本占位符 3"/>
            <p:cNvSpPr txBox="1">
              <a:spLocks/>
            </p:cNvSpPr>
            <p:nvPr/>
          </p:nvSpPr>
          <p:spPr>
            <a:xfrm>
              <a:off x="7870560" y="1981015"/>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61" name="椭圆 60"/>
          <p:cNvSpPr/>
          <p:nvPr/>
        </p:nvSpPr>
        <p:spPr>
          <a:xfrm rot="20564813">
            <a:off x="9779500" y="3318903"/>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2" name="椭圆 61"/>
          <p:cNvSpPr/>
          <p:nvPr/>
        </p:nvSpPr>
        <p:spPr>
          <a:xfrm rot="20564813">
            <a:off x="10193237" y="1375748"/>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3" name="椭圆 62"/>
          <p:cNvSpPr/>
          <p:nvPr/>
        </p:nvSpPr>
        <p:spPr>
          <a:xfrm rot="20564813">
            <a:off x="9399010" y="348333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椭圆 63"/>
          <p:cNvSpPr/>
          <p:nvPr/>
        </p:nvSpPr>
        <p:spPr>
          <a:xfrm rot="20564813">
            <a:off x="10282878" y="5026971"/>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5" name="椭圆 64"/>
          <p:cNvSpPr/>
          <p:nvPr/>
        </p:nvSpPr>
        <p:spPr>
          <a:xfrm rot="20564813">
            <a:off x="10124473" y="4967597"/>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xmlns="" val="88216037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6" name="文本占位符 3"/>
          <p:cNvSpPr txBox="1">
            <a:spLocks/>
          </p:cNvSpPr>
          <p:nvPr/>
        </p:nvSpPr>
        <p:spPr>
          <a:xfrm>
            <a:off x="1597892"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67" name="文本占位符 3"/>
          <p:cNvSpPr txBox="1">
            <a:spLocks/>
          </p:cNvSpPr>
          <p:nvPr/>
        </p:nvSpPr>
        <p:spPr>
          <a:xfrm>
            <a:off x="1442434"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grpSp>
        <p:nvGrpSpPr>
          <p:cNvPr id="10" name="组 9"/>
          <p:cNvGrpSpPr/>
          <p:nvPr/>
        </p:nvGrpSpPr>
        <p:grpSpPr>
          <a:xfrm>
            <a:off x="1754474" y="1482290"/>
            <a:ext cx="2300442" cy="2300440"/>
            <a:chOff x="1754474" y="1482290"/>
            <a:chExt cx="2300442" cy="2300440"/>
          </a:xfrm>
        </p:grpSpPr>
        <p:sp>
          <p:nvSpPr>
            <p:cNvPr id="3" name="矩形 2"/>
            <p:cNvSpPr/>
            <p:nvPr/>
          </p:nvSpPr>
          <p:spPr>
            <a:xfrm>
              <a:off x="1754474" y="1482290"/>
              <a:ext cx="2300442" cy="2300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8" name="组合 44"/>
            <p:cNvGrpSpPr/>
            <p:nvPr/>
          </p:nvGrpSpPr>
          <p:grpSpPr>
            <a:xfrm>
              <a:off x="2673484" y="2322953"/>
              <a:ext cx="462420" cy="619114"/>
              <a:chOff x="844550" y="1792288"/>
              <a:chExt cx="862013" cy="1154112"/>
            </a:xfrm>
            <a:solidFill>
              <a:schemeClr val="bg1"/>
            </a:solidFill>
          </p:grpSpPr>
          <p:sp>
            <p:nvSpPr>
              <p:cNvPr id="69" name="Freeform 11"/>
              <p:cNvSpPr>
                <a:spLocks/>
              </p:cNvSpPr>
              <p:nvPr/>
            </p:nvSpPr>
            <p:spPr bwMode="auto">
              <a:xfrm>
                <a:off x="989013" y="1792288"/>
                <a:ext cx="573088" cy="573087"/>
              </a:xfrm>
              <a:custGeom>
                <a:avLst/>
                <a:gdLst>
                  <a:gd name="T0" fmla="*/ 311 w 311"/>
                  <a:gd name="T1" fmla="*/ 155 h 311"/>
                  <a:gd name="T2" fmla="*/ 311 w 311"/>
                  <a:gd name="T3" fmla="*/ 155 h 311"/>
                  <a:gd name="T4" fmla="*/ 156 w 311"/>
                  <a:gd name="T5" fmla="*/ 311 h 311"/>
                  <a:gd name="T6" fmla="*/ 0 w 311"/>
                  <a:gd name="T7" fmla="*/ 155 h 311"/>
                  <a:gd name="T8" fmla="*/ 156 w 311"/>
                  <a:gd name="T9" fmla="*/ 0 h 311"/>
                  <a:gd name="T10" fmla="*/ 311 w 311"/>
                  <a:gd name="T11" fmla="*/ 155 h 311"/>
                </a:gdLst>
                <a:ahLst/>
                <a:cxnLst>
                  <a:cxn ang="0">
                    <a:pos x="T0" y="T1"/>
                  </a:cxn>
                  <a:cxn ang="0">
                    <a:pos x="T2" y="T3"/>
                  </a:cxn>
                  <a:cxn ang="0">
                    <a:pos x="T4" y="T5"/>
                  </a:cxn>
                  <a:cxn ang="0">
                    <a:pos x="T6" y="T7"/>
                  </a:cxn>
                  <a:cxn ang="0">
                    <a:pos x="T8" y="T9"/>
                  </a:cxn>
                  <a:cxn ang="0">
                    <a:pos x="T10" y="T11"/>
                  </a:cxn>
                </a:cxnLst>
                <a:rect l="0" t="0" r="r" b="b"/>
                <a:pathLst>
                  <a:path w="311" h="311">
                    <a:moveTo>
                      <a:pt x="311" y="155"/>
                    </a:moveTo>
                    <a:lnTo>
                      <a:pt x="311" y="155"/>
                    </a:lnTo>
                    <a:cubicBezTo>
                      <a:pt x="311" y="241"/>
                      <a:pt x="242" y="311"/>
                      <a:pt x="156" y="311"/>
                    </a:cubicBezTo>
                    <a:cubicBezTo>
                      <a:pt x="69" y="311"/>
                      <a:pt x="0" y="241"/>
                      <a:pt x="0" y="155"/>
                    </a:cubicBezTo>
                    <a:cubicBezTo>
                      <a:pt x="0" y="69"/>
                      <a:pt x="69" y="0"/>
                      <a:pt x="156" y="0"/>
                    </a:cubicBezTo>
                    <a:cubicBezTo>
                      <a:pt x="242" y="0"/>
                      <a:pt x="311" y="69"/>
                      <a:pt x="311" y="15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12"/>
              <p:cNvSpPr>
                <a:spLocks noEditPoints="1"/>
              </p:cNvSpPr>
              <p:nvPr/>
            </p:nvSpPr>
            <p:spPr bwMode="auto">
              <a:xfrm>
                <a:off x="844550" y="2452688"/>
                <a:ext cx="862013" cy="493712"/>
              </a:xfrm>
              <a:custGeom>
                <a:avLst/>
                <a:gdLst>
                  <a:gd name="T0" fmla="*/ 260 w 469"/>
                  <a:gd name="T1" fmla="*/ 79 h 268"/>
                  <a:gd name="T2" fmla="*/ 260 w 469"/>
                  <a:gd name="T3" fmla="*/ 79 h 268"/>
                  <a:gd name="T4" fmla="*/ 209 w 469"/>
                  <a:gd name="T5" fmla="*/ 79 h 268"/>
                  <a:gd name="T6" fmla="*/ 183 w 469"/>
                  <a:gd name="T7" fmla="*/ 27 h 268"/>
                  <a:gd name="T8" fmla="*/ 286 w 469"/>
                  <a:gd name="T9" fmla="*/ 27 h 268"/>
                  <a:gd name="T10" fmla="*/ 260 w 469"/>
                  <a:gd name="T11" fmla="*/ 79 h 268"/>
                  <a:gd name="T12" fmla="*/ 183 w 469"/>
                  <a:gd name="T13" fmla="*/ 246 h 268"/>
                  <a:gd name="T14" fmla="*/ 183 w 469"/>
                  <a:gd name="T15" fmla="*/ 246 h 268"/>
                  <a:gd name="T16" fmla="*/ 209 w 469"/>
                  <a:gd name="T17" fmla="*/ 90 h 268"/>
                  <a:gd name="T18" fmla="*/ 260 w 469"/>
                  <a:gd name="T19" fmla="*/ 90 h 268"/>
                  <a:gd name="T20" fmla="*/ 286 w 469"/>
                  <a:gd name="T21" fmla="*/ 246 h 268"/>
                  <a:gd name="T22" fmla="*/ 183 w 469"/>
                  <a:gd name="T23" fmla="*/ 246 h 268"/>
                  <a:gd name="T24" fmla="*/ 383 w 469"/>
                  <a:gd name="T25" fmla="*/ 0 h 268"/>
                  <a:gd name="T26" fmla="*/ 383 w 469"/>
                  <a:gd name="T27" fmla="*/ 0 h 268"/>
                  <a:gd name="T28" fmla="*/ 86 w 469"/>
                  <a:gd name="T29" fmla="*/ 0 h 268"/>
                  <a:gd name="T30" fmla="*/ 0 w 469"/>
                  <a:gd name="T31" fmla="*/ 86 h 268"/>
                  <a:gd name="T32" fmla="*/ 0 w 469"/>
                  <a:gd name="T33" fmla="*/ 110 h 268"/>
                  <a:gd name="T34" fmla="*/ 0 w 469"/>
                  <a:gd name="T35" fmla="*/ 166 h 268"/>
                  <a:gd name="T36" fmla="*/ 0 w 469"/>
                  <a:gd name="T37" fmla="*/ 268 h 268"/>
                  <a:gd name="T38" fmla="*/ 469 w 469"/>
                  <a:gd name="T39" fmla="*/ 268 h 268"/>
                  <a:gd name="T40" fmla="*/ 469 w 469"/>
                  <a:gd name="T41" fmla="*/ 166 h 268"/>
                  <a:gd name="T42" fmla="*/ 469 w 469"/>
                  <a:gd name="T43" fmla="*/ 110 h 268"/>
                  <a:gd name="T44" fmla="*/ 469 w 469"/>
                  <a:gd name="T45" fmla="*/ 86 h 268"/>
                  <a:gd name="T46" fmla="*/ 383 w 469"/>
                  <a:gd name="T47"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9" h="268">
                    <a:moveTo>
                      <a:pt x="260" y="79"/>
                    </a:moveTo>
                    <a:lnTo>
                      <a:pt x="260" y="79"/>
                    </a:lnTo>
                    <a:lnTo>
                      <a:pt x="209" y="79"/>
                    </a:lnTo>
                    <a:lnTo>
                      <a:pt x="183" y="27"/>
                    </a:lnTo>
                    <a:lnTo>
                      <a:pt x="286" y="27"/>
                    </a:lnTo>
                    <a:lnTo>
                      <a:pt x="260" y="79"/>
                    </a:lnTo>
                    <a:close/>
                    <a:moveTo>
                      <a:pt x="183" y="246"/>
                    </a:moveTo>
                    <a:lnTo>
                      <a:pt x="183" y="246"/>
                    </a:lnTo>
                    <a:lnTo>
                      <a:pt x="209" y="90"/>
                    </a:lnTo>
                    <a:lnTo>
                      <a:pt x="260" y="90"/>
                    </a:lnTo>
                    <a:lnTo>
                      <a:pt x="286" y="246"/>
                    </a:lnTo>
                    <a:lnTo>
                      <a:pt x="183" y="246"/>
                    </a:lnTo>
                    <a:close/>
                    <a:moveTo>
                      <a:pt x="383" y="0"/>
                    </a:moveTo>
                    <a:lnTo>
                      <a:pt x="383" y="0"/>
                    </a:lnTo>
                    <a:lnTo>
                      <a:pt x="86" y="0"/>
                    </a:lnTo>
                    <a:cubicBezTo>
                      <a:pt x="39" y="0"/>
                      <a:pt x="0" y="39"/>
                      <a:pt x="0" y="86"/>
                    </a:cubicBezTo>
                    <a:lnTo>
                      <a:pt x="0" y="110"/>
                    </a:lnTo>
                    <a:lnTo>
                      <a:pt x="0" y="166"/>
                    </a:lnTo>
                    <a:lnTo>
                      <a:pt x="0" y="268"/>
                    </a:lnTo>
                    <a:lnTo>
                      <a:pt x="469" y="268"/>
                    </a:lnTo>
                    <a:lnTo>
                      <a:pt x="469" y="166"/>
                    </a:lnTo>
                    <a:lnTo>
                      <a:pt x="469" y="110"/>
                    </a:lnTo>
                    <a:lnTo>
                      <a:pt x="469" y="86"/>
                    </a:lnTo>
                    <a:cubicBezTo>
                      <a:pt x="469" y="39"/>
                      <a:pt x="430" y="0"/>
                      <a:pt x="38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72" name="文本占位符 3"/>
          <p:cNvSpPr txBox="1">
            <a:spLocks/>
          </p:cNvSpPr>
          <p:nvPr/>
        </p:nvSpPr>
        <p:spPr>
          <a:xfrm>
            <a:off x="4591034"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3" name="文本占位符 3"/>
          <p:cNvSpPr txBox="1">
            <a:spLocks/>
          </p:cNvSpPr>
          <p:nvPr/>
        </p:nvSpPr>
        <p:spPr>
          <a:xfrm>
            <a:off x="4435576"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79" name="文本占位符 3"/>
          <p:cNvSpPr txBox="1">
            <a:spLocks/>
          </p:cNvSpPr>
          <p:nvPr/>
        </p:nvSpPr>
        <p:spPr>
          <a:xfrm>
            <a:off x="7584176"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80" name="文本占位符 3"/>
          <p:cNvSpPr txBox="1">
            <a:spLocks/>
          </p:cNvSpPr>
          <p:nvPr/>
        </p:nvSpPr>
        <p:spPr>
          <a:xfrm>
            <a:off x="7428718"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grpSp>
        <p:nvGrpSpPr>
          <p:cNvPr id="9" name="组 8"/>
          <p:cNvGrpSpPr/>
          <p:nvPr/>
        </p:nvGrpSpPr>
        <p:grpSpPr>
          <a:xfrm>
            <a:off x="4747616" y="1482290"/>
            <a:ext cx="2300442" cy="2300440"/>
            <a:chOff x="4747616" y="1482290"/>
            <a:chExt cx="2300442" cy="2300440"/>
          </a:xfrm>
        </p:grpSpPr>
        <p:sp>
          <p:nvSpPr>
            <p:cNvPr id="74" name="矩形 73"/>
            <p:cNvSpPr/>
            <p:nvPr/>
          </p:nvSpPr>
          <p:spPr>
            <a:xfrm>
              <a:off x="4747616" y="1482290"/>
              <a:ext cx="2300442" cy="2300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85" name="组合 48"/>
            <p:cNvGrpSpPr/>
            <p:nvPr/>
          </p:nvGrpSpPr>
          <p:grpSpPr>
            <a:xfrm>
              <a:off x="5641053" y="2441410"/>
              <a:ext cx="513565" cy="377942"/>
              <a:chOff x="4897438" y="2020888"/>
              <a:chExt cx="1268413" cy="933450"/>
            </a:xfrm>
            <a:solidFill>
              <a:schemeClr val="bg1"/>
            </a:solidFill>
          </p:grpSpPr>
          <p:sp>
            <p:nvSpPr>
              <p:cNvPr id="86" name="Freeform 14"/>
              <p:cNvSpPr>
                <a:spLocks noEditPoints="1"/>
              </p:cNvSpPr>
              <p:nvPr/>
            </p:nvSpPr>
            <p:spPr bwMode="auto">
              <a:xfrm>
                <a:off x="4897438" y="2020888"/>
                <a:ext cx="1268413" cy="933450"/>
              </a:xfrm>
              <a:custGeom>
                <a:avLst/>
                <a:gdLst>
                  <a:gd name="T0" fmla="*/ 47 w 690"/>
                  <a:gd name="T1" fmla="*/ 459 h 506"/>
                  <a:gd name="T2" fmla="*/ 47 w 690"/>
                  <a:gd name="T3" fmla="*/ 459 h 506"/>
                  <a:gd name="T4" fmla="*/ 643 w 690"/>
                  <a:gd name="T5" fmla="*/ 459 h 506"/>
                  <a:gd name="T6" fmla="*/ 643 w 690"/>
                  <a:gd name="T7" fmla="*/ 47 h 506"/>
                  <a:gd name="T8" fmla="*/ 47 w 690"/>
                  <a:gd name="T9" fmla="*/ 47 h 506"/>
                  <a:gd name="T10" fmla="*/ 47 w 690"/>
                  <a:gd name="T11" fmla="*/ 459 h 506"/>
                  <a:gd name="T12" fmla="*/ 690 w 690"/>
                  <a:gd name="T13" fmla="*/ 506 h 506"/>
                  <a:gd name="T14" fmla="*/ 690 w 690"/>
                  <a:gd name="T15" fmla="*/ 506 h 506"/>
                  <a:gd name="T16" fmla="*/ 0 w 690"/>
                  <a:gd name="T17" fmla="*/ 506 h 506"/>
                  <a:gd name="T18" fmla="*/ 0 w 690"/>
                  <a:gd name="T19" fmla="*/ 0 h 506"/>
                  <a:gd name="T20" fmla="*/ 690 w 690"/>
                  <a:gd name="T21" fmla="*/ 0 h 506"/>
                  <a:gd name="T22" fmla="*/ 690 w 690"/>
                  <a:gd name="T23" fmla="*/ 506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0" h="506">
                    <a:moveTo>
                      <a:pt x="47" y="459"/>
                    </a:moveTo>
                    <a:lnTo>
                      <a:pt x="47" y="459"/>
                    </a:lnTo>
                    <a:lnTo>
                      <a:pt x="643" y="459"/>
                    </a:lnTo>
                    <a:lnTo>
                      <a:pt x="643" y="47"/>
                    </a:lnTo>
                    <a:lnTo>
                      <a:pt x="47" y="47"/>
                    </a:lnTo>
                    <a:lnTo>
                      <a:pt x="47" y="459"/>
                    </a:lnTo>
                    <a:close/>
                    <a:moveTo>
                      <a:pt x="690" y="506"/>
                    </a:moveTo>
                    <a:lnTo>
                      <a:pt x="690" y="506"/>
                    </a:lnTo>
                    <a:lnTo>
                      <a:pt x="0" y="506"/>
                    </a:lnTo>
                    <a:lnTo>
                      <a:pt x="0" y="0"/>
                    </a:lnTo>
                    <a:lnTo>
                      <a:pt x="690" y="0"/>
                    </a:lnTo>
                    <a:lnTo>
                      <a:pt x="690" y="50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5"/>
              <p:cNvSpPr>
                <a:spLocks/>
              </p:cNvSpPr>
              <p:nvPr/>
            </p:nvSpPr>
            <p:spPr bwMode="auto">
              <a:xfrm>
                <a:off x="4914900" y="2030413"/>
                <a:ext cx="1233488" cy="509587"/>
              </a:xfrm>
              <a:custGeom>
                <a:avLst/>
                <a:gdLst>
                  <a:gd name="T0" fmla="*/ 335 w 670"/>
                  <a:gd name="T1" fmla="*/ 277 h 277"/>
                  <a:gd name="T2" fmla="*/ 335 w 670"/>
                  <a:gd name="T3" fmla="*/ 277 h 277"/>
                  <a:gd name="T4" fmla="*/ 0 w 670"/>
                  <a:gd name="T5" fmla="*/ 38 h 277"/>
                  <a:gd name="T6" fmla="*/ 27 w 670"/>
                  <a:gd name="T7" fmla="*/ 0 h 277"/>
                  <a:gd name="T8" fmla="*/ 335 w 670"/>
                  <a:gd name="T9" fmla="*/ 219 h 277"/>
                  <a:gd name="T10" fmla="*/ 643 w 670"/>
                  <a:gd name="T11" fmla="*/ 0 h 277"/>
                  <a:gd name="T12" fmla="*/ 670 w 670"/>
                  <a:gd name="T13" fmla="*/ 38 h 277"/>
                  <a:gd name="T14" fmla="*/ 335 w 670"/>
                  <a:gd name="T15" fmla="*/ 277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0" h="277">
                    <a:moveTo>
                      <a:pt x="335" y="277"/>
                    </a:moveTo>
                    <a:lnTo>
                      <a:pt x="335" y="277"/>
                    </a:lnTo>
                    <a:lnTo>
                      <a:pt x="0" y="38"/>
                    </a:lnTo>
                    <a:lnTo>
                      <a:pt x="27" y="0"/>
                    </a:lnTo>
                    <a:lnTo>
                      <a:pt x="335" y="219"/>
                    </a:lnTo>
                    <a:lnTo>
                      <a:pt x="643" y="0"/>
                    </a:lnTo>
                    <a:lnTo>
                      <a:pt x="670" y="38"/>
                    </a:lnTo>
                    <a:lnTo>
                      <a:pt x="335" y="27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 7"/>
          <p:cNvGrpSpPr/>
          <p:nvPr/>
        </p:nvGrpSpPr>
        <p:grpSpPr>
          <a:xfrm>
            <a:off x="7740758" y="1482290"/>
            <a:ext cx="2300442" cy="2300440"/>
            <a:chOff x="7740758" y="1482290"/>
            <a:chExt cx="2300442" cy="2300440"/>
          </a:xfrm>
        </p:grpSpPr>
        <p:sp>
          <p:nvSpPr>
            <p:cNvPr id="81" name="矩形 80"/>
            <p:cNvSpPr/>
            <p:nvPr/>
          </p:nvSpPr>
          <p:spPr>
            <a:xfrm>
              <a:off x="7740758" y="1482290"/>
              <a:ext cx="2300442" cy="23004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Freeform 13"/>
            <p:cNvSpPr>
              <a:spLocks noEditPoints="1"/>
            </p:cNvSpPr>
            <p:nvPr/>
          </p:nvSpPr>
          <p:spPr bwMode="auto">
            <a:xfrm>
              <a:off x="8712355" y="2337683"/>
              <a:ext cx="357245" cy="594332"/>
            </a:xfrm>
            <a:custGeom>
              <a:avLst/>
              <a:gdLst>
                <a:gd name="T0" fmla="*/ 348 w 382"/>
                <a:gd name="T1" fmla="*/ 525 h 634"/>
                <a:gd name="T2" fmla="*/ 348 w 382"/>
                <a:gd name="T3" fmla="*/ 525 h 634"/>
                <a:gd name="T4" fmla="*/ 34 w 382"/>
                <a:gd name="T5" fmla="*/ 525 h 634"/>
                <a:gd name="T6" fmla="*/ 34 w 382"/>
                <a:gd name="T7" fmla="*/ 50 h 634"/>
                <a:gd name="T8" fmla="*/ 348 w 382"/>
                <a:gd name="T9" fmla="*/ 50 h 634"/>
                <a:gd name="T10" fmla="*/ 348 w 382"/>
                <a:gd name="T11" fmla="*/ 525 h 634"/>
                <a:gd name="T12" fmla="*/ 191 w 382"/>
                <a:gd name="T13" fmla="*/ 619 h 634"/>
                <a:gd name="T14" fmla="*/ 191 w 382"/>
                <a:gd name="T15" fmla="*/ 619 h 634"/>
                <a:gd name="T16" fmla="*/ 158 w 382"/>
                <a:gd name="T17" fmla="*/ 582 h 634"/>
                <a:gd name="T18" fmla="*/ 191 w 382"/>
                <a:gd name="T19" fmla="*/ 545 h 634"/>
                <a:gd name="T20" fmla="*/ 224 w 382"/>
                <a:gd name="T21" fmla="*/ 582 h 634"/>
                <a:gd name="T22" fmla="*/ 191 w 382"/>
                <a:gd name="T23" fmla="*/ 619 h 634"/>
                <a:gd name="T24" fmla="*/ 157 w 382"/>
                <a:gd name="T25" fmla="*/ 24 h 634"/>
                <a:gd name="T26" fmla="*/ 157 w 382"/>
                <a:gd name="T27" fmla="*/ 24 h 634"/>
                <a:gd name="T28" fmla="*/ 225 w 382"/>
                <a:gd name="T29" fmla="*/ 24 h 634"/>
                <a:gd name="T30" fmla="*/ 231 w 382"/>
                <a:gd name="T31" fmla="*/ 29 h 634"/>
                <a:gd name="T32" fmla="*/ 225 w 382"/>
                <a:gd name="T33" fmla="*/ 35 h 634"/>
                <a:gd name="T34" fmla="*/ 157 w 382"/>
                <a:gd name="T35" fmla="*/ 35 h 634"/>
                <a:gd name="T36" fmla="*/ 151 w 382"/>
                <a:gd name="T37" fmla="*/ 29 h 634"/>
                <a:gd name="T38" fmla="*/ 157 w 382"/>
                <a:gd name="T39" fmla="*/ 24 h 634"/>
                <a:gd name="T40" fmla="*/ 356 w 382"/>
                <a:gd name="T41" fmla="*/ 0 h 634"/>
                <a:gd name="T42" fmla="*/ 356 w 382"/>
                <a:gd name="T43" fmla="*/ 0 h 634"/>
                <a:gd name="T44" fmla="*/ 26 w 382"/>
                <a:gd name="T45" fmla="*/ 0 h 634"/>
                <a:gd name="T46" fmla="*/ 0 w 382"/>
                <a:gd name="T47" fmla="*/ 26 h 634"/>
                <a:gd name="T48" fmla="*/ 0 w 382"/>
                <a:gd name="T49" fmla="*/ 608 h 634"/>
                <a:gd name="T50" fmla="*/ 26 w 382"/>
                <a:gd name="T51" fmla="*/ 634 h 634"/>
                <a:gd name="T52" fmla="*/ 356 w 382"/>
                <a:gd name="T53" fmla="*/ 634 h 634"/>
                <a:gd name="T54" fmla="*/ 382 w 382"/>
                <a:gd name="T55" fmla="*/ 608 h 634"/>
                <a:gd name="T56" fmla="*/ 382 w 382"/>
                <a:gd name="T57" fmla="*/ 26 h 634"/>
                <a:gd name="T58" fmla="*/ 356 w 382"/>
                <a:gd name="T59" fmla="*/ 0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2" h="634">
                  <a:moveTo>
                    <a:pt x="348" y="525"/>
                  </a:moveTo>
                  <a:lnTo>
                    <a:pt x="348" y="525"/>
                  </a:lnTo>
                  <a:lnTo>
                    <a:pt x="34" y="525"/>
                  </a:lnTo>
                  <a:lnTo>
                    <a:pt x="34" y="50"/>
                  </a:lnTo>
                  <a:lnTo>
                    <a:pt x="348" y="50"/>
                  </a:lnTo>
                  <a:lnTo>
                    <a:pt x="348" y="525"/>
                  </a:lnTo>
                  <a:close/>
                  <a:moveTo>
                    <a:pt x="191" y="619"/>
                  </a:moveTo>
                  <a:lnTo>
                    <a:pt x="191" y="619"/>
                  </a:lnTo>
                  <a:cubicBezTo>
                    <a:pt x="173" y="619"/>
                    <a:pt x="158" y="602"/>
                    <a:pt x="158" y="582"/>
                  </a:cubicBezTo>
                  <a:cubicBezTo>
                    <a:pt x="158" y="562"/>
                    <a:pt x="173" y="545"/>
                    <a:pt x="191" y="545"/>
                  </a:cubicBezTo>
                  <a:cubicBezTo>
                    <a:pt x="209" y="545"/>
                    <a:pt x="224" y="562"/>
                    <a:pt x="224" y="582"/>
                  </a:cubicBezTo>
                  <a:cubicBezTo>
                    <a:pt x="224" y="602"/>
                    <a:pt x="209" y="619"/>
                    <a:pt x="191" y="619"/>
                  </a:cubicBezTo>
                  <a:close/>
                  <a:moveTo>
                    <a:pt x="157" y="24"/>
                  </a:moveTo>
                  <a:lnTo>
                    <a:pt x="157" y="24"/>
                  </a:lnTo>
                  <a:lnTo>
                    <a:pt x="225" y="24"/>
                  </a:lnTo>
                  <a:cubicBezTo>
                    <a:pt x="228" y="24"/>
                    <a:pt x="231" y="26"/>
                    <a:pt x="231" y="29"/>
                  </a:cubicBezTo>
                  <a:cubicBezTo>
                    <a:pt x="231" y="32"/>
                    <a:pt x="228" y="35"/>
                    <a:pt x="225" y="35"/>
                  </a:cubicBezTo>
                  <a:lnTo>
                    <a:pt x="157" y="35"/>
                  </a:lnTo>
                  <a:cubicBezTo>
                    <a:pt x="154" y="35"/>
                    <a:pt x="151" y="32"/>
                    <a:pt x="151" y="29"/>
                  </a:cubicBezTo>
                  <a:cubicBezTo>
                    <a:pt x="151" y="26"/>
                    <a:pt x="154" y="24"/>
                    <a:pt x="157" y="24"/>
                  </a:cubicBezTo>
                  <a:close/>
                  <a:moveTo>
                    <a:pt x="356" y="0"/>
                  </a:moveTo>
                  <a:lnTo>
                    <a:pt x="356" y="0"/>
                  </a:lnTo>
                  <a:lnTo>
                    <a:pt x="26" y="0"/>
                  </a:lnTo>
                  <a:cubicBezTo>
                    <a:pt x="11" y="0"/>
                    <a:pt x="0" y="12"/>
                    <a:pt x="0" y="26"/>
                  </a:cubicBezTo>
                  <a:lnTo>
                    <a:pt x="0" y="608"/>
                  </a:lnTo>
                  <a:cubicBezTo>
                    <a:pt x="0" y="622"/>
                    <a:pt x="11" y="634"/>
                    <a:pt x="26" y="634"/>
                  </a:cubicBezTo>
                  <a:lnTo>
                    <a:pt x="356" y="634"/>
                  </a:lnTo>
                  <a:cubicBezTo>
                    <a:pt x="371" y="634"/>
                    <a:pt x="382" y="622"/>
                    <a:pt x="382" y="608"/>
                  </a:cubicBezTo>
                  <a:lnTo>
                    <a:pt x="382" y="26"/>
                  </a:lnTo>
                  <a:cubicBezTo>
                    <a:pt x="382" y="12"/>
                    <a:pt x="371" y="0"/>
                    <a:pt x="356"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143310282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圆角矩形 3"/>
          <p:cNvSpPr/>
          <p:nvPr/>
        </p:nvSpPr>
        <p:spPr>
          <a:xfrm>
            <a:off x="5064369" y="1406770"/>
            <a:ext cx="2039816" cy="691662"/>
          </a:xfrm>
          <a:prstGeom prst="roundRect">
            <a:avLst>
              <a:gd name="adj" fmla="val 573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3" name="圆角矩形 22"/>
          <p:cNvSpPr/>
          <p:nvPr/>
        </p:nvSpPr>
        <p:spPr>
          <a:xfrm>
            <a:off x="335866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4" name="圆角矩形 23"/>
          <p:cNvSpPr/>
          <p:nvPr/>
        </p:nvSpPr>
        <p:spPr>
          <a:xfrm>
            <a:off x="523935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5" name="圆角矩形 24"/>
          <p:cNvSpPr/>
          <p:nvPr/>
        </p:nvSpPr>
        <p:spPr>
          <a:xfrm>
            <a:off x="7120040"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7" name="圆角矩形 26"/>
          <p:cNvSpPr/>
          <p:nvPr/>
        </p:nvSpPr>
        <p:spPr>
          <a:xfrm>
            <a:off x="53762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8" name="圆角矩形 27"/>
          <p:cNvSpPr/>
          <p:nvPr/>
        </p:nvSpPr>
        <p:spPr>
          <a:xfrm>
            <a:off x="241831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9" name="圆角矩形 28"/>
          <p:cNvSpPr/>
          <p:nvPr/>
        </p:nvSpPr>
        <p:spPr>
          <a:xfrm>
            <a:off x="4299006"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0" name="圆角矩形 29"/>
          <p:cNvSpPr/>
          <p:nvPr/>
        </p:nvSpPr>
        <p:spPr>
          <a:xfrm>
            <a:off x="617969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1" name="圆角矩形 30"/>
          <p:cNvSpPr/>
          <p:nvPr/>
        </p:nvSpPr>
        <p:spPr>
          <a:xfrm>
            <a:off x="806038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2" name="圆角矩形 31"/>
          <p:cNvSpPr/>
          <p:nvPr/>
        </p:nvSpPr>
        <p:spPr>
          <a:xfrm>
            <a:off x="9941074"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4" name="圆角矩形 33"/>
          <p:cNvSpPr/>
          <p:nvPr/>
        </p:nvSpPr>
        <p:spPr>
          <a:xfrm>
            <a:off x="9941074"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5" name="圆角矩形 34"/>
          <p:cNvSpPr/>
          <p:nvPr/>
        </p:nvSpPr>
        <p:spPr>
          <a:xfrm>
            <a:off x="9941074"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6" name="圆角矩形 35"/>
          <p:cNvSpPr/>
          <p:nvPr/>
        </p:nvSpPr>
        <p:spPr>
          <a:xfrm>
            <a:off x="806038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7" name="圆角矩形 36"/>
          <p:cNvSpPr/>
          <p:nvPr/>
        </p:nvSpPr>
        <p:spPr>
          <a:xfrm>
            <a:off x="806038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8" name="圆角矩形 37"/>
          <p:cNvSpPr/>
          <p:nvPr/>
        </p:nvSpPr>
        <p:spPr>
          <a:xfrm>
            <a:off x="617969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9" name="圆角矩形 38"/>
          <p:cNvSpPr/>
          <p:nvPr/>
        </p:nvSpPr>
        <p:spPr>
          <a:xfrm>
            <a:off x="617969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0" name="圆角矩形 39"/>
          <p:cNvSpPr/>
          <p:nvPr/>
        </p:nvSpPr>
        <p:spPr>
          <a:xfrm>
            <a:off x="429900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1" name="圆角矩形 40"/>
          <p:cNvSpPr/>
          <p:nvPr/>
        </p:nvSpPr>
        <p:spPr>
          <a:xfrm>
            <a:off x="429900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2" name="圆角矩形 41"/>
          <p:cNvSpPr/>
          <p:nvPr/>
        </p:nvSpPr>
        <p:spPr>
          <a:xfrm>
            <a:off x="241831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3" name="圆角矩形 42"/>
          <p:cNvSpPr/>
          <p:nvPr/>
        </p:nvSpPr>
        <p:spPr>
          <a:xfrm>
            <a:off x="241831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4" name="圆角矩形 43"/>
          <p:cNvSpPr/>
          <p:nvPr/>
        </p:nvSpPr>
        <p:spPr>
          <a:xfrm>
            <a:off x="537627"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5" name="圆角矩形 44"/>
          <p:cNvSpPr/>
          <p:nvPr/>
        </p:nvSpPr>
        <p:spPr>
          <a:xfrm>
            <a:off x="537627"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cxnSp>
        <p:nvCxnSpPr>
          <p:cNvPr id="11" name="肘形连接符 10"/>
          <p:cNvCxnSpPr>
            <a:stCxn id="4" idx="2"/>
            <a:endCxn id="23" idx="0"/>
          </p:cNvCxnSpPr>
          <p:nvPr/>
        </p:nvCxnSpPr>
        <p:spPr>
          <a:xfrm rot="5400000">
            <a:off x="4971345" y="1342398"/>
            <a:ext cx="356899" cy="186896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3" name="肘形连接符 12"/>
          <p:cNvCxnSpPr>
            <a:stCxn id="25" idx="0"/>
            <a:endCxn id="4" idx="2"/>
          </p:cNvCxnSpPr>
          <p:nvPr/>
        </p:nvCxnSpPr>
        <p:spPr>
          <a:xfrm rot="16200000" flipV="1">
            <a:off x="6852035" y="1330675"/>
            <a:ext cx="356899" cy="189241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5" name="肘形连接符 14"/>
          <p:cNvCxnSpPr>
            <a:stCxn id="24" idx="0"/>
            <a:endCxn id="4" idx="2"/>
          </p:cNvCxnSpPr>
          <p:nvPr/>
        </p:nvCxnSpPr>
        <p:spPr>
          <a:xfrm rot="16200000" flipV="1">
            <a:off x="5911690" y="2271020"/>
            <a:ext cx="356899" cy="1172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7" name="肘形连接符 16"/>
          <p:cNvCxnSpPr>
            <a:stCxn id="27" idx="0"/>
            <a:endCxn id="23" idx="2"/>
          </p:cNvCxnSpPr>
          <p:nvPr/>
        </p:nvCxnSpPr>
        <p:spPr>
          <a:xfrm rot="5400000" flipH="1" flipV="1">
            <a:off x="2626345"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28" idx="0"/>
            <a:endCxn id="23" idx="2"/>
          </p:cNvCxnSpPr>
          <p:nvPr/>
        </p:nvCxnSpPr>
        <p:spPr>
          <a:xfrm rot="5400000" flipH="1" flipV="1">
            <a:off x="3566690"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29" idx="0"/>
            <a:endCxn id="24" idx="2"/>
          </p:cNvCxnSpPr>
          <p:nvPr/>
        </p:nvCxnSpPr>
        <p:spPr>
          <a:xfrm rot="5400000" flipH="1" flipV="1">
            <a:off x="5447379" y="2744555"/>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6" name="肘形连接符 45"/>
          <p:cNvCxnSpPr>
            <a:stCxn id="30" idx="0"/>
            <a:endCxn id="24" idx="2"/>
          </p:cNvCxnSpPr>
          <p:nvPr/>
        </p:nvCxnSpPr>
        <p:spPr>
          <a:xfrm rot="16200000" flipV="1">
            <a:off x="6387724"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8" name="肘形连接符 47"/>
          <p:cNvCxnSpPr>
            <a:stCxn id="31" idx="0"/>
            <a:endCxn id="25" idx="2"/>
          </p:cNvCxnSpPr>
          <p:nvPr/>
        </p:nvCxnSpPr>
        <p:spPr>
          <a:xfrm rot="16200000" flipV="1">
            <a:off x="8268414" y="2744554"/>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0" name="肘形连接符 49"/>
          <p:cNvCxnSpPr>
            <a:stCxn id="32" idx="0"/>
            <a:endCxn id="25" idx="2"/>
          </p:cNvCxnSpPr>
          <p:nvPr/>
        </p:nvCxnSpPr>
        <p:spPr>
          <a:xfrm rot="16200000" flipV="1">
            <a:off x="9208758"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2" name="直线连接符 51"/>
          <p:cNvCxnSpPr>
            <a:stCxn id="27" idx="2"/>
          </p:cNvCxnSpPr>
          <p:nvPr/>
        </p:nvCxnSpPr>
        <p:spPr>
          <a:xfrm flipH="1">
            <a:off x="1394276"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线连接符 53"/>
          <p:cNvCxnSpPr>
            <a:stCxn id="28" idx="2"/>
          </p:cNvCxnSpPr>
          <p:nvPr/>
        </p:nvCxnSpPr>
        <p:spPr>
          <a:xfrm>
            <a:off x="3274967"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直线连接符 55"/>
          <p:cNvCxnSpPr>
            <a:stCxn id="29" idx="2"/>
          </p:cNvCxnSpPr>
          <p:nvPr/>
        </p:nvCxnSpPr>
        <p:spPr>
          <a:xfrm>
            <a:off x="5155656"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线连接符 57"/>
          <p:cNvCxnSpPr>
            <a:stCxn id="30" idx="2"/>
          </p:cNvCxnSpPr>
          <p:nvPr/>
        </p:nvCxnSpPr>
        <p:spPr>
          <a:xfrm>
            <a:off x="703634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线连接符 59"/>
          <p:cNvCxnSpPr>
            <a:stCxn id="31" idx="2"/>
          </p:cNvCxnSpPr>
          <p:nvPr/>
        </p:nvCxnSpPr>
        <p:spPr>
          <a:xfrm>
            <a:off x="891703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直线连接符 61"/>
          <p:cNvCxnSpPr>
            <a:stCxn id="32" idx="2"/>
          </p:cNvCxnSpPr>
          <p:nvPr/>
        </p:nvCxnSpPr>
        <p:spPr>
          <a:xfrm>
            <a:off x="10797724"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直线连接符 77"/>
          <p:cNvCxnSpPr/>
          <p:nvPr/>
        </p:nvCxnSpPr>
        <p:spPr>
          <a:xfrm flipH="1">
            <a:off x="1394275"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直线连接符 81"/>
          <p:cNvCxnSpPr/>
          <p:nvPr/>
        </p:nvCxnSpPr>
        <p:spPr>
          <a:xfrm>
            <a:off x="3274966"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直线连接符 82"/>
          <p:cNvCxnSpPr/>
          <p:nvPr/>
        </p:nvCxnSpPr>
        <p:spPr>
          <a:xfrm>
            <a:off x="5155655"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直线连接符 83"/>
          <p:cNvCxnSpPr/>
          <p:nvPr/>
        </p:nvCxnSpPr>
        <p:spPr>
          <a:xfrm>
            <a:off x="703634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直线连接符 87"/>
          <p:cNvCxnSpPr/>
          <p:nvPr/>
        </p:nvCxnSpPr>
        <p:spPr>
          <a:xfrm>
            <a:off x="891703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直线连接符 89"/>
          <p:cNvCxnSpPr/>
          <p:nvPr/>
        </p:nvCxnSpPr>
        <p:spPr>
          <a:xfrm>
            <a:off x="10797723" y="4734294"/>
            <a:ext cx="1" cy="30860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257505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燕尾形 4"/>
          <p:cNvSpPr/>
          <p:nvPr/>
        </p:nvSpPr>
        <p:spPr>
          <a:xfrm>
            <a:off x="771891" y="2395181"/>
            <a:ext cx="2661313" cy="552735"/>
          </a:xfrm>
          <a:prstGeom prst="chevron">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49" name="文本占位符 3"/>
          <p:cNvSpPr txBox="1">
            <a:spLocks/>
          </p:cNvSpPr>
          <p:nvPr/>
        </p:nvSpPr>
        <p:spPr>
          <a:xfrm>
            <a:off x="795745"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55" name="燕尾形 54"/>
          <p:cNvSpPr/>
          <p:nvPr/>
        </p:nvSpPr>
        <p:spPr>
          <a:xfrm>
            <a:off x="3434193" y="2395181"/>
            <a:ext cx="2661313" cy="552735"/>
          </a:xfrm>
          <a:prstGeom prst="chevr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57" name="文本占位符 3"/>
          <p:cNvSpPr txBox="1">
            <a:spLocks/>
          </p:cNvSpPr>
          <p:nvPr/>
        </p:nvSpPr>
        <p:spPr>
          <a:xfrm>
            <a:off x="3458047"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1" name="燕尾形 70"/>
          <p:cNvSpPr/>
          <p:nvPr/>
        </p:nvSpPr>
        <p:spPr>
          <a:xfrm>
            <a:off x="6096495" y="2395181"/>
            <a:ext cx="2661313" cy="55273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2" name="文本占位符 3"/>
          <p:cNvSpPr txBox="1">
            <a:spLocks/>
          </p:cNvSpPr>
          <p:nvPr/>
        </p:nvSpPr>
        <p:spPr>
          <a:xfrm>
            <a:off x="6120349"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4" name="燕尾形 73"/>
          <p:cNvSpPr/>
          <p:nvPr/>
        </p:nvSpPr>
        <p:spPr>
          <a:xfrm>
            <a:off x="8758796" y="2395181"/>
            <a:ext cx="2661313" cy="552735"/>
          </a:xfrm>
          <a:prstGeom prst="chevr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5" name="文本占位符 3"/>
          <p:cNvSpPr txBox="1">
            <a:spLocks/>
          </p:cNvSpPr>
          <p:nvPr/>
        </p:nvSpPr>
        <p:spPr>
          <a:xfrm>
            <a:off x="8782650"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Tree>
    <p:extLst>
      <p:ext uri="{BB962C8B-B14F-4D97-AF65-F5344CB8AC3E}">
        <p14:creationId xmlns:p14="http://schemas.microsoft.com/office/powerpoint/2010/main" xmlns="" val="45433337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en-US" altLang="zh-CN" dirty="0">
                <a:solidFill>
                  <a:schemeClr val="accent3">
                    <a:lumMod val="75000"/>
                  </a:schemeClr>
                </a:solidFill>
              </a:rPr>
              <a:t>THANK YOU</a:t>
            </a:r>
          </a:p>
          <a:p>
            <a:r>
              <a:rPr kumimoji="1" lang="en-US" altLang="zh-CN" dirty="0" smtClean="0">
                <a:solidFill>
                  <a:schemeClr val="accent3">
                    <a:lumMod val="75000"/>
                  </a:schemeClr>
                </a:solidFill>
              </a:rPr>
              <a:t>BY </a:t>
            </a:r>
            <a:r>
              <a:rPr kumimoji="1" lang="en-US" altLang="zh-CN" dirty="0" err="1" smtClean="0">
                <a:solidFill>
                  <a:schemeClr val="accent3">
                    <a:lumMod val="75000"/>
                  </a:schemeClr>
                </a:solidFill>
              </a:rPr>
              <a:t>ppt</a:t>
            </a:r>
            <a:endParaRPr kumimoji="1" lang="zh-CN" altLang="en-US" dirty="0">
              <a:solidFill>
                <a:schemeClr val="accent3">
                  <a:lumMod val="75000"/>
                </a:schemeClr>
              </a:solidFill>
            </a:endParaRPr>
          </a:p>
        </p:txBody>
      </p:sp>
      <p:sp>
        <p:nvSpPr>
          <p:cNvPr id="3" name="文本占位符 2"/>
          <p:cNvSpPr>
            <a:spLocks noGrp="1"/>
          </p:cNvSpPr>
          <p:nvPr>
            <p:ph type="body" sz="quarter" idx="11"/>
          </p:nvPr>
        </p:nvSpPr>
        <p:spPr/>
        <p:txBody>
          <a:bodyPr/>
          <a:lstStyle/>
          <a:p>
            <a:r>
              <a:rPr kumimoji="1" lang="en-US" altLang="zh-CN" dirty="0">
                <a:solidFill>
                  <a:schemeClr val="accent3">
                    <a:lumMod val="75000"/>
                  </a:schemeClr>
                </a:solidFill>
              </a:rPr>
              <a:t>PRESENTED</a:t>
            </a:r>
            <a:r>
              <a:rPr kumimoji="1" lang="zh-CN" altLang="en-US" dirty="0">
                <a:solidFill>
                  <a:schemeClr val="accent3">
                    <a:lumMod val="75000"/>
                  </a:schemeClr>
                </a:solidFill>
              </a:rPr>
              <a:t> </a:t>
            </a:r>
            <a:r>
              <a:rPr kumimoji="1" lang="en-US" altLang="zh-CN" dirty="0" smtClean="0">
                <a:solidFill>
                  <a:schemeClr val="accent3">
                    <a:lumMod val="75000"/>
                  </a:schemeClr>
                </a:solidFill>
              </a:rPr>
              <a:t>BY </a:t>
            </a:r>
            <a:r>
              <a:rPr kumimoji="1" lang="en-US" altLang="zh-CN" dirty="0" err="1" smtClean="0">
                <a:solidFill>
                  <a:schemeClr val="accent3">
                    <a:lumMod val="75000"/>
                  </a:schemeClr>
                </a:solidFill>
              </a:rPr>
              <a:t>ppt</a:t>
            </a:r>
            <a:endParaRPr kumimoji="1" lang="zh-CN" altLang="en-US" dirty="0">
              <a:solidFill>
                <a:schemeClr val="accent3">
                  <a:lumMod val="75000"/>
                </a:schemeClr>
              </a:solidFill>
            </a:endParaRPr>
          </a:p>
        </p:txBody>
      </p:sp>
    </p:spTree>
    <p:extLst>
      <p:ext uri="{BB962C8B-B14F-4D97-AF65-F5344CB8AC3E}">
        <p14:creationId xmlns:p14="http://schemas.microsoft.com/office/powerpoint/2010/main" xmlns="" val="219544266"/>
      </p:ext>
    </p:extLst>
  </p:cSld>
  <p:clrMapOvr>
    <a:masterClrMapping/>
  </p:clrMapOvr>
  <mc:AlternateContent xmlns:mc="http://schemas.openxmlformats.org/markup-compatibility/2006">
    <mc:Choice xmlns:p14="http://schemas.microsoft.com/office/powerpoint/2010/main" xmlns="" Requires="p14">
      <p:transition spd="slow" p14:dur="800">
        <p14:flythrough/>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泡泡"/>
</p:tagLst>
</file>

<file path=ppt/theme/theme1.xml><?xml version="1.0" encoding="utf-8"?>
<a:theme xmlns:a="http://schemas.openxmlformats.org/drawingml/2006/main" name="PP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自定义 47">
      <a:majorFont>
        <a:latin typeface="Segoe UI"/>
        <a:ea typeface="微软雅黑"/>
        <a:cs typeface=""/>
      </a:majorFont>
      <a:minorFont>
        <a:latin typeface="Segoe U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txDef>
      <a:spPr/>
      <a:bodyPr/>
      <a:lstStyle>
        <a:defPPr marL="0" indent="0">
          <a:lnSpc>
            <a:spcPct val="130000"/>
          </a:lnSpc>
          <a:buNone/>
          <a:defRPr sz="1200" smtClean="0">
            <a:solidFill>
              <a:schemeClr val="bg1">
                <a:lumMod val="50000"/>
              </a:schemeClr>
            </a:solidFill>
          </a:defRPr>
        </a:defPPr>
      </a:lst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602</TotalTime>
  <Words>1001</Words>
  <Application>Microsoft Office PowerPoint</Application>
  <PresentationFormat>自定义</PresentationFormat>
  <Paragraphs>89</Paragraphs>
  <Slides>12</Slides>
  <Notes>1</Notes>
  <HiddenSlides>0</HiddenSlides>
  <MMClips>0</MMClips>
  <ScaleCrop>false</ScaleCrop>
  <HeadingPairs>
    <vt:vector size="4" baseType="variant">
      <vt:variant>
        <vt:lpstr>主题</vt:lpstr>
      </vt:variant>
      <vt:variant>
        <vt:i4>1</vt:i4>
      </vt:variant>
      <vt:variant>
        <vt:lpstr>幻灯片标题</vt:lpstr>
      </vt:variant>
      <vt:variant>
        <vt:i4>12</vt:i4>
      </vt:variant>
    </vt:vector>
  </HeadingPairs>
  <TitlesOfParts>
    <vt:vector size="13"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vector>
  </TitlesOfParts>
  <Company>http://www.ypppt.com/</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简洁泡泡</dc:title>
  <dc:creator>PPT</dc:creator>
  <cp:keywords>PPT</cp:keywords>
  <dc:description>www.1ppt.com</dc:description>
  <cp:lastModifiedBy>User</cp:lastModifiedBy>
  <cp:revision>85</cp:revision>
  <dcterms:created xsi:type="dcterms:W3CDTF">2015-08-18T02:51:41Z</dcterms:created>
  <dcterms:modified xsi:type="dcterms:W3CDTF">2020-08-26T09:24:47Z</dcterms:modified>
</cp:coreProperties>
</file>