
<file path=[Content_Types].xml><?xml version="1.0" encoding="utf-8"?>
<Types xmlns="http://schemas.openxmlformats.org/package/2006/content-types">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charts/colors6.xml" ContentType="application/vnd.ms-office.chartcolor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Override PartName="/ppt/charts/colors4.xml" ContentType="application/vnd.ms-office.chartcolorstyl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charts/colors2.xml" ContentType="application/vnd.ms-office.chartcolorstyl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charts/style5.xml" ContentType="application/vnd.ms-office.chart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charts/style3.xml" ContentType="application/vnd.ms-office.chartstyl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charts/colors5.xml" ContentType="application/vnd.ms-office.chartcolor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charts/colors3.xml" ContentType="application/vnd.ms-office.chartcolorstyle+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charts/colors1.xml" ContentType="application/vnd.ms-office.chartcolorstyl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charts/chart6.xml" ContentType="application/vnd.openxmlformats-officedocument.drawingml.chart+xml"/>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charts/style6.xml" ContentType="application/vnd.ms-office.chartstyle+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charts/style4.xml" ContentType="application/vnd.ms-office.chartstyle+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9" r:id="rId2"/>
    <p:sldId id="263" r:id="rId3"/>
    <p:sldId id="257" r:id="rId4"/>
    <p:sldId id="278" r:id="rId5"/>
    <p:sldId id="274" r:id="rId6"/>
    <p:sldId id="275" r:id="rId7"/>
    <p:sldId id="272" r:id="rId8"/>
    <p:sldId id="273" r:id="rId9"/>
    <p:sldId id="287" r:id="rId10"/>
    <p:sldId id="282" r:id="rId11"/>
    <p:sldId id="270" r:id="rId12"/>
    <p:sldId id="271" r:id="rId13"/>
    <p:sldId id="269" r:id="rId14"/>
    <p:sldId id="266" r:id="rId15"/>
    <p:sldId id="286" r:id="rId16"/>
    <p:sldId id="280" r:id="rId17"/>
    <p:sldId id="281" r:id="rId18"/>
    <p:sldId id="283" r:id="rId19"/>
    <p:sldId id="284" r:id="rId20"/>
    <p:sldId id="285" r:id="rId21"/>
    <p:sldId id="276" r:id="rId22"/>
    <p:sldId id="267" r:id="rId23"/>
    <p:sldId id="265" r:id="rId24"/>
    <p:sldId id="279"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F5E8C"/>
    <a:srgbClr val="F68C2D"/>
    <a:srgbClr val="1FBDC8"/>
    <a:srgbClr val="ED4857"/>
    <a:srgbClr val="E1768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08" d="100"/>
          <a:sy n="108" d="100"/>
        </p:scale>
        <p:origin x="-63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Microsoft_Office_Excel____6.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tx>
            <c:strRef>
              <c:f>Sheet1!$B$1</c:f>
              <c:strCache>
                <c:ptCount val="1"/>
                <c:pt idx="0">
                  <c:v>Series 1</c:v>
                </c:pt>
              </c:strCache>
            </c:strRef>
          </c:tx>
          <c:spPr>
            <a:solidFill>
              <a:schemeClr val="accent1"/>
            </a:solidFill>
            <a:ln>
              <a:noFill/>
            </a:ln>
            <a:effectLst/>
          </c:spPr>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6B-4F08-A578-7D5262C31E58}"/>
            </c:ext>
          </c:extLst>
        </c:ser>
        <c:ser>
          <c:idx val="1"/>
          <c:order val="1"/>
          <c:tx>
            <c:strRef>
              <c:f>Sheet1!$C$1</c:f>
              <c:strCache>
                <c:ptCount val="1"/>
                <c:pt idx="0">
                  <c:v>Series 2</c:v>
                </c:pt>
              </c:strCache>
            </c:strRef>
          </c:tx>
          <c:spPr>
            <a:solidFill>
              <a:schemeClr val="accent2"/>
            </a:solidFill>
            <a:ln>
              <a:noFill/>
            </a:ln>
            <a:effectLst/>
          </c:spPr>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6B-4F08-A578-7D5262C31E58}"/>
            </c:ext>
          </c:extLst>
        </c:ser>
        <c:ser>
          <c:idx val="2"/>
          <c:order val="2"/>
          <c:tx>
            <c:strRef>
              <c:f>Sheet1!$D$1</c:f>
              <c:strCache>
                <c:ptCount val="1"/>
                <c:pt idx="0">
                  <c:v>Series 3</c:v>
                </c:pt>
              </c:strCache>
            </c:strRef>
          </c:tx>
          <c:spPr>
            <a:solidFill>
              <a:schemeClr val="accent3"/>
            </a:solidFill>
            <a:ln>
              <a:noFill/>
            </a:ln>
            <a:effectLst/>
          </c:spPr>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6B-4F08-A578-7D5262C31E58}"/>
            </c:ext>
          </c:extLst>
        </c:ser>
        <c:dLbls>
          <c:showVal val="1"/>
        </c:dLbls>
        <c:gapWidth val="444"/>
        <c:overlap val="-90"/>
        <c:axId val="201954816"/>
        <c:axId val="201956352"/>
      </c:barChart>
      <c:catAx>
        <c:axId val="201954816"/>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201956352"/>
        <c:crosses val="autoZero"/>
        <c:auto val="1"/>
        <c:lblAlgn val="ctr"/>
        <c:lblOffset val="100"/>
      </c:catAx>
      <c:valAx>
        <c:axId val="201956352"/>
        <c:scaling>
          <c:orientation val="minMax"/>
        </c:scaling>
        <c:delete val="1"/>
        <c:axPos val="l"/>
        <c:numFmt formatCode="General" sourceLinked="1"/>
        <c:majorTickMark val="none"/>
        <c:tickLblPos val="nextTo"/>
        <c:crossAx val="201954816"/>
        <c:crosses val="autoZero"/>
        <c:crossBetween val="between"/>
      </c:valAx>
      <c:spPr>
        <a:noFill/>
        <a:ln>
          <a:noFill/>
        </a:ln>
        <a:effectLst/>
      </c:spPr>
    </c:plotArea>
    <c:plotVisOnly val="1"/>
    <c:dispBlanksAs val="gap"/>
  </c:chart>
  <c:spPr>
    <a:noFill/>
    <a:ln>
      <a:noFill/>
    </a:ln>
    <a:effectLst/>
  </c:spPr>
  <c:txPr>
    <a:bodyPr/>
    <a:lstStyle/>
    <a:p>
      <a:pPr>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bar"/>
        <c:grouping val="clustered"/>
        <c:ser>
          <c:idx val="0"/>
          <c:order val="0"/>
          <c:tx>
            <c:strRef>
              <c:f>Sheet1!$B$1</c:f>
              <c:strCache>
                <c:ptCount val="1"/>
                <c:pt idx="0">
                  <c:v>Series 1</c:v>
                </c:pt>
              </c:strCache>
            </c:strRef>
          </c:tx>
          <c:spPr>
            <a:solidFill>
              <a:schemeClr val="accent1"/>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53B-4BF1-97A8-F3FA51C060C4}"/>
            </c:ext>
          </c:extLst>
        </c:ser>
        <c:ser>
          <c:idx val="1"/>
          <c:order val="1"/>
          <c:tx>
            <c:strRef>
              <c:f>Sheet1!$C$1</c:f>
              <c:strCache>
                <c:ptCount val="1"/>
                <c:pt idx="0">
                  <c:v>Series 2</c:v>
                </c:pt>
              </c:strCache>
            </c:strRef>
          </c:tx>
          <c:spPr>
            <a:solidFill>
              <a:schemeClr val="accent2"/>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ato Light" charset="0"/>
                    <a:ea typeface="Lato Light" charset="0"/>
                    <a:cs typeface="Lato Light" charset="0"/>
                  </a:defRPr>
                </a:pPr>
                <a:endParaRPr lang="zh-CN"/>
              </a:p>
            </c:txPr>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53B-4BF1-97A8-F3FA51C060C4}"/>
            </c:ext>
          </c:extLst>
        </c:ser>
        <c:ser>
          <c:idx val="2"/>
          <c:order val="2"/>
          <c:tx>
            <c:strRef>
              <c:f>Sheet1!$D$1</c:f>
              <c:strCache>
                <c:ptCount val="1"/>
                <c:pt idx="0">
                  <c:v>Series 3</c:v>
                </c:pt>
              </c:strCache>
            </c:strRef>
          </c:tx>
          <c:spPr>
            <a:solidFill>
              <a:schemeClr val="accent3"/>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zh-CN"/>
              </a:p>
            </c:txPr>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53B-4BF1-97A8-F3FA51C060C4}"/>
            </c:ext>
          </c:extLst>
        </c:ser>
        <c:dLbls>
          <c:showVal val="1"/>
        </c:dLbls>
        <c:overlap val="-25"/>
        <c:axId val="247469568"/>
        <c:axId val="247471104"/>
      </c:barChart>
      <c:catAx>
        <c:axId val="247469568"/>
        <c:scaling>
          <c:orientation val="minMax"/>
        </c:scaling>
        <c:axPos val="l"/>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Lato Light" charset="0"/>
                <a:ea typeface="Lato Light" charset="0"/>
                <a:cs typeface="Lato Light" charset="0"/>
              </a:defRPr>
            </a:pPr>
            <a:endParaRPr lang="zh-CN"/>
          </a:p>
        </c:txPr>
        <c:crossAx val="247471104"/>
        <c:crosses val="autoZero"/>
        <c:auto val="1"/>
        <c:lblAlgn val="ctr"/>
        <c:lblOffset val="100"/>
      </c:catAx>
      <c:valAx>
        <c:axId val="247471104"/>
        <c:scaling>
          <c:orientation val="minMax"/>
        </c:scaling>
        <c:delete val="1"/>
        <c:axPos val="b"/>
        <c:numFmt formatCode="General" sourceLinked="1"/>
        <c:majorTickMark val="none"/>
        <c:tickLblPos val="nextTo"/>
        <c:crossAx val="247469568"/>
        <c:crosses val="autoZero"/>
        <c:crossBetween val="between"/>
      </c:valAx>
      <c:spPr>
        <a:noFill/>
        <a:ln>
          <a:noFill/>
        </a:ln>
        <a:effectLst/>
      </c:spPr>
    </c:plotArea>
    <c:plotVisOnly val="1"/>
    <c:dispBlanksAs val="gap"/>
  </c:chart>
  <c:spPr>
    <a:noFill/>
    <a:ln>
      <a:noFill/>
    </a:ln>
    <a:effectLst/>
  </c:spPr>
  <c:txPr>
    <a:bodyPr/>
    <a:lstStyle/>
    <a:p>
      <a:pPr>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Sales</c:v>
                </c:pt>
              </c:strCache>
            </c:strRef>
          </c:tx>
          <c:dPt>
            <c:idx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Sales</c:v>
                </c:pt>
              </c:strCache>
            </c:strRef>
          </c:tx>
          <c:dPt>
            <c:idx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Sales</c:v>
                </c:pt>
              </c:strCache>
            </c:strRef>
          </c:tx>
          <c:dPt>
            <c:idx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Sales</c:v>
                </c:pt>
              </c:strCache>
            </c:strRef>
          </c:tx>
          <c:dPt>
            <c:idx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C2E42-BFCC-40EA-8993-81C8A1AA4EEE}" type="datetimeFigureOut">
              <a:rPr lang="zh-CN" altLang="en-US" smtClean="0"/>
              <a:pPr/>
              <a:t>2020/8/26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04B92-5184-4370-883C-D72A6DD2061F}" type="slidenum">
              <a:rPr lang="zh-CN" altLang="en-US" smtClean="0"/>
              <a:pPr/>
              <a:t>‹#›</a:t>
            </a:fld>
            <a:endParaRPr lang="zh-CN" altLang="en-US"/>
          </a:p>
        </p:txBody>
      </p:sp>
    </p:spTree>
    <p:extLst>
      <p:ext uri="{BB962C8B-B14F-4D97-AF65-F5344CB8AC3E}">
        <p14:creationId xmlns:p14="http://schemas.microsoft.com/office/powerpoint/2010/main" xmlns="" val="3623668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a:t>
            </a:fld>
            <a:endParaRPr lang="zh-CN" altLang="en-US"/>
          </a:p>
        </p:txBody>
      </p:sp>
    </p:spTree>
    <p:extLst>
      <p:ext uri="{BB962C8B-B14F-4D97-AF65-F5344CB8AC3E}">
        <p14:creationId xmlns:p14="http://schemas.microsoft.com/office/powerpoint/2010/main" xmlns="" val="290748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2</a:t>
            </a:fld>
            <a:endParaRPr lang="zh-CN" altLang="en-US"/>
          </a:p>
        </p:txBody>
      </p:sp>
    </p:spTree>
    <p:extLst>
      <p:ext uri="{BB962C8B-B14F-4D97-AF65-F5344CB8AC3E}">
        <p14:creationId xmlns:p14="http://schemas.microsoft.com/office/powerpoint/2010/main" xmlns="" val="314392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3</a:t>
            </a:fld>
            <a:endParaRPr lang="zh-CN" altLang="en-US"/>
          </a:p>
        </p:txBody>
      </p:sp>
    </p:spTree>
    <p:extLst>
      <p:ext uri="{BB962C8B-B14F-4D97-AF65-F5344CB8AC3E}">
        <p14:creationId xmlns:p14="http://schemas.microsoft.com/office/powerpoint/2010/main" xmlns="" val="1771477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4</a:t>
            </a:fld>
            <a:endParaRPr lang="zh-CN" altLang="en-US"/>
          </a:p>
        </p:txBody>
      </p:sp>
    </p:spTree>
    <p:extLst>
      <p:ext uri="{BB962C8B-B14F-4D97-AF65-F5344CB8AC3E}">
        <p14:creationId xmlns:p14="http://schemas.microsoft.com/office/powerpoint/2010/main" xmlns="" val="1142321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5</a:t>
            </a:fld>
            <a:endParaRPr lang="zh-CN" altLang="en-US"/>
          </a:p>
        </p:txBody>
      </p:sp>
    </p:spTree>
    <p:extLst>
      <p:ext uri="{BB962C8B-B14F-4D97-AF65-F5344CB8AC3E}">
        <p14:creationId xmlns:p14="http://schemas.microsoft.com/office/powerpoint/2010/main" xmlns="" val="902548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6</a:t>
            </a:fld>
            <a:endParaRPr lang="zh-CN" altLang="en-US"/>
          </a:p>
        </p:txBody>
      </p:sp>
    </p:spTree>
    <p:extLst>
      <p:ext uri="{BB962C8B-B14F-4D97-AF65-F5344CB8AC3E}">
        <p14:creationId xmlns:p14="http://schemas.microsoft.com/office/powerpoint/2010/main" xmlns="" val="1172459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7</a:t>
            </a:fld>
            <a:endParaRPr lang="zh-CN" altLang="en-US"/>
          </a:p>
        </p:txBody>
      </p:sp>
    </p:spTree>
    <p:extLst>
      <p:ext uri="{BB962C8B-B14F-4D97-AF65-F5344CB8AC3E}">
        <p14:creationId xmlns:p14="http://schemas.microsoft.com/office/powerpoint/2010/main" xmlns="" val="1015107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8</a:t>
            </a:fld>
            <a:endParaRPr lang="zh-CN" altLang="en-US"/>
          </a:p>
        </p:txBody>
      </p:sp>
    </p:spTree>
    <p:extLst>
      <p:ext uri="{BB962C8B-B14F-4D97-AF65-F5344CB8AC3E}">
        <p14:creationId xmlns:p14="http://schemas.microsoft.com/office/powerpoint/2010/main" xmlns="" val="3814473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9</a:t>
            </a:fld>
            <a:endParaRPr lang="zh-CN" altLang="en-US"/>
          </a:p>
        </p:txBody>
      </p:sp>
    </p:spTree>
    <p:extLst>
      <p:ext uri="{BB962C8B-B14F-4D97-AF65-F5344CB8AC3E}">
        <p14:creationId xmlns:p14="http://schemas.microsoft.com/office/powerpoint/2010/main" xmlns="" val="429992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10</a:t>
            </a:fld>
            <a:endParaRPr lang="zh-CN" altLang="en-US"/>
          </a:p>
        </p:txBody>
      </p:sp>
    </p:spTree>
    <p:extLst>
      <p:ext uri="{BB962C8B-B14F-4D97-AF65-F5344CB8AC3E}">
        <p14:creationId xmlns:p14="http://schemas.microsoft.com/office/powerpoint/2010/main" xmlns="" val="3874498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11</a:t>
            </a:fld>
            <a:endParaRPr lang="zh-CN" altLang="en-US"/>
          </a:p>
        </p:txBody>
      </p:sp>
    </p:spTree>
    <p:extLst>
      <p:ext uri="{BB962C8B-B14F-4D97-AF65-F5344CB8AC3E}">
        <p14:creationId xmlns:p14="http://schemas.microsoft.com/office/powerpoint/2010/main" xmlns="" val="14921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12</a:t>
            </a:fld>
            <a:endParaRPr lang="zh-CN" altLang="en-US"/>
          </a:p>
        </p:txBody>
      </p:sp>
    </p:spTree>
    <p:extLst>
      <p:ext uri="{BB962C8B-B14F-4D97-AF65-F5344CB8AC3E}">
        <p14:creationId xmlns:p14="http://schemas.microsoft.com/office/powerpoint/2010/main" xmlns="" val="2334346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13</a:t>
            </a:fld>
            <a:endParaRPr lang="zh-CN" altLang="en-US"/>
          </a:p>
        </p:txBody>
      </p:sp>
    </p:spTree>
    <p:extLst>
      <p:ext uri="{BB962C8B-B14F-4D97-AF65-F5344CB8AC3E}">
        <p14:creationId xmlns:p14="http://schemas.microsoft.com/office/powerpoint/2010/main" xmlns="" val="4249475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14</a:t>
            </a:fld>
            <a:endParaRPr lang="zh-CN" altLang="en-US"/>
          </a:p>
        </p:txBody>
      </p:sp>
    </p:spTree>
    <p:extLst>
      <p:ext uri="{BB962C8B-B14F-4D97-AF65-F5344CB8AC3E}">
        <p14:creationId xmlns:p14="http://schemas.microsoft.com/office/powerpoint/2010/main" xmlns="" val="1723693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15</a:t>
            </a:fld>
            <a:endParaRPr lang="zh-CN" altLang="en-US"/>
          </a:p>
        </p:txBody>
      </p:sp>
    </p:spTree>
    <p:extLst>
      <p:ext uri="{BB962C8B-B14F-4D97-AF65-F5344CB8AC3E}">
        <p14:creationId xmlns:p14="http://schemas.microsoft.com/office/powerpoint/2010/main" xmlns="" val="1761959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16</a:t>
            </a:fld>
            <a:endParaRPr lang="zh-CN" altLang="en-US"/>
          </a:p>
        </p:txBody>
      </p:sp>
    </p:spTree>
    <p:extLst>
      <p:ext uri="{BB962C8B-B14F-4D97-AF65-F5344CB8AC3E}">
        <p14:creationId xmlns:p14="http://schemas.microsoft.com/office/powerpoint/2010/main" xmlns="" val="14463523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17</a:t>
            </a:fld>
            <a:endParaRPr lang="zh-CN" altLang="en-US"/>
          </a:p>
        </p:txBody>
      </p:sp>
    </p:spTree>
    <p:extLst>
      <p:ext uri="{BB962C8B-B14F-4D97-AF65-F5344CB8AC3E}">
        <p14:creationId xmlns:p14="http://schemas.microsoft.com/office/powerpoint/2010/main" xmlns="" val="2082124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18</a:t>
            </a:fld>
            <a:endParaRPr lang="zh-CN" altLang="en-US"/>
          </a:p>
        </p:txBody>
      </p:sp>
    </p:spTree>
    <p:extLst>
      <p:ext uri="{BB962C8B-B14F-4D97-AF65-F5344CB8AC3E}">
        <p14:creationId xmlns:p14="http://schemas.microsoft.com/office/powerpoint/2010/main" xmlns="" val="1402013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19</a:t>
            </a:fld>
            <a:endParaRPr lang="zh-CN" altLang="en-US"/>
          </a:p>
        </p:txBody>
      </p:sp>
    </p:spTree>
    <p:extLst>
      <p:ext uri="{BB962C8B-B14F-4D97-AF65-F5344CB8AC3E}">
        <p14:creationId xmlns:p14="http://schemas.microsoft.com/office/powerpoint/2010/main" xmlns="" val="898252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20</a:t>
            </a:fld>
            <a:endParaRPr lang="zh-CN" altLang="en-US"/>
          </a:p>
        </p:txBody>
      </p:sp>
    </p:spTree>
    <p:extLst>
      <p:ext uri="{BB962C8B-B14F-4D97-AF65-F5344CB8AC3E}">
        <p14:creationId xmlns:p14="http://schemas.microsoft.com/office/powerpoint/2010/main" xmlns="" val="267343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21</a:t>
            </a:fld>
            <a:endParaRPr lang="zh-CN" altLang="en-US"/>
          </a:p>
        </p:txBody>
      </p:sp>
    </p:spTree>
    <p:extLst>
      <p:ext uri="{BB962C8B-B14F-4D97-AF65-F5344CB8AC3E}">
        <p14:creationId xmlns:p14="http://schemas.microsoft.com/office/powerpoint/2010/main" xmlns="" val="18180977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22</a:t>
            </a:fld>
            <a:endParaRPr lang="zh-CN" altLang="en-US"/>
          </a:p>
        </p:txBody>
      </p:sp>
    </p:spTree>
    <p:extLst>
      <p:ext uri="{BB962C8B-B14F-4D97-AF65-F5344CB8AC3E}">
        <p14:creationId xmlns:p14="http://schemas.microsoft.com/office/powerpoint/2010/main" xmlns="" val="29890606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23</a:t>
            </a:fld>
            <a:endParaRPr lang="zh-CN" altLang="en-US"/>
          </a:p>
        </p:txBody>
      </p:sp>
    </p:spTree>
    <p:extLst>
      <p:ext uri="{BB962C8B-B14F-4D97-AF65-F5344CB8AC3E}">
        <p14:creationId xmlns:p14="http://schemas.microsoft.com/office/powerpoint/2010/main" xmlns="" val="798488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24</a:t>
            </a:fld>
            <a:endParaRPr lang="en-US" dirty="0"/>
          </a:p>
        </p:txBody>
      </p:sp>
    </p:spTree>
    <p:extLst>
      <p:ext uri="{BB962C8B-B14F-4D97-AF65-F5344CB8AC3E}">
        <p14:creationId xmlns:p14="http://schemas.microsoft.com/office/powerpoint/2010/main" xmlns="" val="1346741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pPr/>
              <a:t>25</a:t>
            </a:fld>
            <a:endParaRPr lang="zh-CN" altLang="en-US"/>
          </a:p>
        </p:txBody>
      </p:sp>
    </p:spTree>
    <p:extLst>
      <p:ext uri="{BB962C8B-B14F-4D97-AF65-F5344CB8AC3E}">
        <p14:creationId xmlns:p14="http://schemas.microsoft.com/office/powerpoint/2010/main" xmlns="" val="260014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095998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373710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56650" y="1397000"/>
            <a:ext cx="2260600" cy="4019550"/>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37747450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368718" y="2087742"/>
            <a:ext cx="2807042" cy="3520579"/>
          </a:xfrm>
          <a:custGeom>
            <a:avLst/>
            <a:gdLst>
              <a:gd name="connsiteX0" fmla="*/ 0 w 2807042"/>
              <a:gd name="connsiteY0" fmla="*/ 0 h 3520579"/>
              <a:gd name="connsiteX1" fmla="*/ 2807042 w 2807042"/>
              <a:gd name="connsiteY1" fmla="*/ 0 h 3520579"/>
              <a:gd name="connsiteX2" fmla="*/ 2807042 w 2807042"/>
              <a:gd name="connsiteY2" fmla="*/ 3520579 h 3520579"/>
              <a:gd name="connsiteX3" fmla="*/ 0 w 2807042"/>
              <a:gd name="connsiteY3" fmla="*/ 3520579 h 3520579"/>
            </a:gdLst>
            <a:ahLst/>
            <a:cxnLst>
              <a:cxn ang="0">
                <a:pos x="connsiteX0" y="connsiteY0"/>
              </a:cxn>
              <a:cxn ang="0">
                <a:pos x="connsiteX1" y="connsiteY1"/>
              </a:cxn>
              <a:cxn ang="0">
                <a:pos x="connsiteX2" y="connsiteY2"/>
              </a:cxn>
              <a:cxn ang="0">
                <a:pos x="connsiteX3" y="connsiteY3"/>
              </a:cxn>
            </a:cxnLst>
            <a:rect l="l" t="t" r="r" b="b"/>
            <a:pathLst>
              <a:path w="2807042" h="3520579">
                <a:moveTo>
                  <a:pt x="0" y="0"/>
                </a:moveTo>
                <a:lnTo>
                  <a:pt x="2807042" y="0"/>
                </a:lnTo>
                <a:lnTo>
                  <a:pt x="2807042" y="3520579"/>
                </a:lnTo>
                <a:lnTo>
                  <a:pt x="0" y="352057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91602982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40154"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74193"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dirty="0"/>
          </a:p>
        </p:txBody>
      </p:sp>
      <p:sp>
        <p:nvSpPr>
          <p:cNvPr id="14" name="图片占位符 13"/>
          <p:cNvSpPr>
            <a:spLocks noGrp="1"/>
          </p:cNvSpPr>
          <p:nvPr>
            <p:ph type="pic" sz="quarter" idx="12"/>
          </p:nvPr>
        </p:nvSpPr>
        <p:spPr>
          <a:xfrm>
            <a:off x="621499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54903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285713789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287140661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pic>
        <p:nvPicPr>
          <p:cNvPr id="12" name="图片占位符 13"/>
          <p:cNvPicPr>
            <a:picLocks noChangeAspect="1"/>
          </p:cNvPicPr>
          <p:nvPr userDrawn="1"/>
        </p:nvPicPr>
        <p:blipFill>
          <a:blip r:embed="rId2" cstate="screen">
            <a:extLst>
              <a:ext uri="{28A0092B-C50C-407E-A947-70E740481C1C}">
                <a14:useLocalDpi xmlns:a14="http://schemas.microsoft.com/office/drawing/2010/main" xmlns=""/>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8990356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xmlns="" val="27131400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www.XXXX.com/moban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www.XXXX.com/hangye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www.XXXX.com/jieri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www.XXXX.com/sucai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www.XXXX.com/beijing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www.XXXX.com/tubiao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www.XXXX.com/xiazai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www.XXXX.com/powerpoint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www.XXXX.com/word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www.XXXX.com/excel</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www.XXXX.com/ziliao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www.XXXX.com/kejian</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www.XXXX.com/fanwen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www.XXXX.com/shiti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www.XXXX.com/jiaoan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www.XXXX.com/ziti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3392260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161369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7" r:id="rId4"/>
    <p:sldLayoutId id="2147483666" r:id="rId5"/>
    <p:sldLayoutId id="2147483665" r:id="rId6"/>
    <p:sldLayoutId id="2147483663" r:id="rId7"/>
    <p:sldLayoutId id="2147483664"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notesSlide" Target="../notesSlides/notesSlide18.xml"/><Relationship Id="rId7" Type="http://schemas.openxmlformats.org/officeDocument/2006/relationships/image" Target="../media/image10.jpe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810657" y="535807"/>
            <a:ext cx="8077200" cy="5989584"/>
          </a:xfrm>
          <a:prstGeom prst="rect">
            <a:avLst/>
          </a:prstGeom>
        </p:spPr>
      </p:pic>
      <p:sp>
        <p:nvSpPr>
          <p:cNvPr id="5" name="文本框 4"/>
          <p:cNvSpPr txBox="1"/>
          <p:nvPr/>
        </p:nvSpPr>
        <p:spPr>
          <a:xfrm>
            <a:off x="4089488" y="2569234"/>
            <a:ext cx="397576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0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泡泡通用</a:t>
            </a:r>
            <a:r>
              <a:rPr kumimoji="0" lang="en-US" altLang="zh-CN" sz="4000" b="0" i="0" u="none" strike="noStrike" kern="1200" cap="none" spc="0" normalizeH="0" baseline="0" noProof="0" dirty="0" err="1" smtClean="0">
                <a:ln>
                  <a:noFill/>
                </a:ln>
                <a:solidFill>
                  <a:prstClr val="black">
                    <a:lumMod val="85000"/>
                    <a:lumOff val="15000"/>
                  </a:prstClr>
                </a:solidFill>
                <a:effectLst/>
                <a:uLnTx/>
                <a:uFillTx/>
                <a:latin typeface="Arial"/>
                <a:ea typeface="微软雅黑"/>
                <a:cs typeface="+mn-cs"/>
              </a:rPr>
              <a:t>ppt</a:t>
            </a:r>
            <a:r>
              <a:rPr kumimoji="0" lang="zh-CN" altLang="en-US" sz="40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模板</a:t>
            </a:r>
            <a:endParaRPr kumimoji="0" lang="zh-CN" altLang="en-US" sz="40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grpSp>
        <p:nvGrpSpPr>
          <p:cNvPr id="12" name="组合 11"/>
          <p:cNvGrpSpPr/>
          <p:nvPr/>
        </p:nvGrpSpPr>
        <p:grpSpPr>
          <a:xfrm>
            <a:off x="5518150" y="4107360"/>
            <a:ext cx="1155700" cy="269379"/>
            <a:chOff x="5518150" y="4107360"/>
            <a:chExt cx="1155700" cy="269379"/>
          </a:xfrm>
        </p:grpSpPr>
        <p:sp>
          <p:nvSpPr>
            <p:cNvPr id="9" name="圆角矩形 8"/>
            <p:cNvSpPr/>
            <p:nvPr/>
          </p:nvSpPr>
          <p:spPr>
            <a:xfrm>
              <a:off x="5518150" y="4118363"/>
              <a:ext cx="1155700" cy="258376"/>
            </a:xfrm>
            <a:prstGeom prst="roundRect">
              <a:avLst>
                <a:gd name="adj" fmla="val 50000"/>
              </a:avLst>
            </a:prstGeom>
            <a:solidFill>
              <a:srgbClr val="E176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文本框 9"/>
            <p:cNvSpPr txBox="1"/>
            <p:nvPr/>
          </p:nvSpPr>
          <p:spPr>
            <a:xfrm>
              <a:off x="5581642" y="4107360"/>
              <a:ext cx="864339" cy="26161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dirty="0" smtClean="0">
                  <a:ln>
                    <a:noFill/>
                  </a:ln>
                  <a:solidFill>
                    <a:prstClr val="white"/>
                  </a:solidFill>
                  <a:effectLst/>
                  <a:uLnTx/>
                  <a:uFillTx/>
                  <a:latin typeface="微软雅黑"/>
                  <a:ea typeface="微软雅黑"/>
                  <a:cs typeface="+mn-cs"/>
                </a:rPr>
                <a:t>BY</a:t>
              </a:r>
              <a:r>
                <a:rPr kumimoji="0" lang="zh-CN" altLang="en-US" sz="1100" b="0" i="0" u="none" strike="noStrike" kern="1200" cap="none" spc="0" normalizeH="0" baseline="0" noProof="0" dirty="0" smtClean="0">
                  <a:ln>
                    <a:noFill/>
                  </a:ln>
                  <a:solidFill>
                    <a:prstClr val="white"/>
                  </a:solidFill>
                  <a:effectLst/>
                  <a:uLnTx/>
                  <a:uFillTx/>
                  <a:latin typeface="微软雅黑"/>
                  <a:ea typeface="微软雅黑"/>
                  <a:cs typeface="+mn-cs"/>
                </a:rPr>
                <a:t>：</a:t>
              </a:r>
              <a:r>
                <a:rPr lang="en-US" altLang="zh-CN" sz="1100" dirty="0" smtClean="0">
                  <a:solidFill>
                    <a:prstClr val="white"/>
                  </a:solidFill>
                  <a:latin typeface="微软雅黑"/>
                  <a:ea typeface="微软雅黑"/>
                </a:rPr>
                <a:t>XXXX</a:t>
              </a:r>
              <a:endParaRPr kumimoji="0" lang="zh-CN" altLang="en-US" sz="1100" b="0" i="0" u="none" strike="noStrike" kern="1200" cap="none" spc="0" normalizeH="0" baseline="0" noProof="0" dirty="0" smtClean="0">
                <a:ln>
                  <a:noFill/>
                </a:ln>
                <a:solidFill>
                  <a:prstClr val="white"/>
                </a:solidFill>
                <a:effectLst/>
                <a:uLnTx/>
                <a:uFillTx/>
                <a:latin typeface="微软雅黑"/>
                <a:ea typeface="微软雅黑"/>
                <a:cs typeface="+mn-cs"/>
              </a:endParaRPr>
            </a:p>
          </p:txBody>
        </p:sp>
      </p:grpSp>
    </p:spTree>
    <p:extLst>
      <p:ext uri="{BB962C8B-B14F-4D97-AF65-F5344CB8AC3E}">
        <p14:creationId xmlns:p14="http://schemas.microsoft.com/office/powerpoint/2010/main" xmlns="" val="533633783"/>
      </p:ext>
    </p:ext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par>
                          <p:cTn id="25" fill="hold">
                            <p:stCondLst>
                              <p:cond delay="2500"/>
                            </p:stCondLst>
                            <p:childTnLst>
                              <p:par>
                                <p:cTn id="26" presetID="53" presetClass="entr" presetSubtype="16"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931204" y="1452784"/>
            <a:ext cx="3766991" cy="606081"/>
            <a:chOff x="2976152" y="4708118"/>
            <a:chExt cx="3766991" cy="606081"/>
          </a:xfrm>
        </p:grpSpPr>
        <p:sp>
          <p:nvSpPr>
            <p:cNvPr id="13" name="文本框 12"/>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4" name="文本框 13"/>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3" name="组合 2"/>
          <p:cNvGrpSpPr/>
          <p:nvPr/>
        </p:nvGrpSpPr>
        <p:grpSpPr>
          <a:xfrm>
            <a:off x="5448858" y="6497465"/>
            <a:ext cx="1294285" cy="0"/>
            <a:chOff x="5451631" y="5125866"/>
            <a:chExt cx="1294285" cy="0"/>
          </a:xfrm>
        </p:grpSpPr>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233953" y="1476634"/>
            <a:ext cx="5030814" cy="3730560"/>
          </a:xfrm>
          <a:prstGeom prst="rect">
            <a:avLst/>
          </a:prstGeom>
        </p:spPr>
      </p:pic>
      <p:sp>
        <p:nvSpPr>
          <p:cNvPr id="21" name="文本框 20"/>
          <p:cNvSpPr txBox="1"/>
          <p:nvPr/>
        </p:nvSpPr>
        <p:spPr>
          <a:xfrm>
            <a:off x="2916634" y="3000312"/>
            <a:ext cx="1923924"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smtClean="0">
                <a:solidFill>
                  <a:schemeClr val="tx1">
                    <a:lumMod val="85000"/>
                    <a:lumOff val="15000"/>
                  </a:schemeClr>
                </a:solidFill>
                <a:latin typeface="Century Gothic" panose="020B0502020202020204" pitchFamily="34" charset="0"/>
              </a:rPr>
              <a:t>contents</a:t>
            </a:r>
            <a:endParaRPr lang="zh-CN" altLang="en-US" sz="3200" dirty="0">
              <a:solidFill>
                <a:schemeClr val="tx1">
                  <a:lumMod val="85000"/>
                  <a:lumOff val="15000"/>
                </a:schemeClr>
              </a:solidFill>
              <a:latin typeface="Century Gothic" panose="020B0502020202020204" pitchFamily="34" charset="0"/>
            </a:endParaRPr>
          </a:p>
        </p:txBody>
      </p:sp>
      <p:sp>
        <p:nvSpPr>
          <p:cNvPr id="15" name="文本框 14"/>
          <p:cNvSpPr txBox="1"/>
          <p:nvPr/>
        </p:nvSpPr>
        <p:spPr>
          <a:xfrm>
            <a:off x="3324599" y="2469857"/>
            <a:ext cx="1107998" cy="646332"/>
          </a:xfrm>
          <a:prstGeom prst="rect">
            <a:avLst/>
          </a:prstGeom>
          <a:noFill/>
        </p:spPr>
        <p:txBody>
          <a:bodyPr wrap="none" rtlCol="0">
            <a:spAutoFit/>
            <a:scene3d>
              <a:camera prst="orthographicFront"/>
              <a:lightRig rig="threePt" dir="t"/>
            </a:scene3d>
            <a:sp3d contourW="12700"/>
          </a:bodyPr>
          <a:lstStyle/>
          <a:p>
            <a:pPr algn="ctr"/>
            <a:r>
              <a:rPr lang="zh-CN" altLang="en-US" sz="3600" dirty="0">
                <a:solidFill>
                  <a:schemeClr val="tx1">
                    <a:lumMod val="85000"/>
                    <a:lumOff val="15000"/>
                  </a:schemeClr>
                </a:solidFill>
                <a:latin typeface="Century Gothic" panose="020B0502020202020204" pitchFamily="34" charset="0"/>
              </a:rPr>
              <a:t>目录</a:t>
            </a:r>
          </a:p>
        </p:txBody>
      </p:sp>
      <p:grpSp>
        <p:nvGrpSpPr>
          <p:cNvPr id="20" name="组合 19"/>
          <p:cNvGrpSpPr/>
          <p:nvPr/>
        </p:nvGrpSpPr>
        <p:grpSpPr>
          <a:xfrm>
            <a:off x="6931204" y="2485958"/>
            <a:ext cx="3766991" cy="606081"/>
            <a:chOff x="2976152" y="4708118"/>
            <a:chExt cx="3766991" cy="606081"/>
          </a:xfrm>
        </p:grpSpPr>
        <p:sp>
          <p:nvSpPr>
            <p:cNvPr id="22" name="文本框 21"/>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3" name="文本框 22"/>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4" name="组合 23"/>
          <p:cNvGrpSpPr/>
          <p:nvPr/>
        </p:nvGrpSpPr>
        <p:grpSpPr>
          <a:xfrm>
            <a:off x="6931204" y="3519132"/>
            <a:ext cx="3766991" cy="606081"/>
            <a:chOff x="2976152" y="4708118"/>
            <a:chExt cx="3766991" cy="606081"/>
          </a:xfrm>
        </p:grpSpPr>
        <p:sp>
          <p:nvSpPr>
            <p:cNvPr id="25" name="文本框 2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7" name="组合 26"/>
          <p:cNvGrpSpPr/>
          <p:nvPr/>
        </p:nvGrpSpPr>
        <p:grpSpPr>
          <a:xfrm>
            <a:off x="6931204" y="4552307"/>
            <a:ext cx="3766991" cy="606081"/>
            <a:chOff x="2976152" y="4708118"/>
            <a:chExt cx="3766991" cy="606081"/>
          </a:xfrm>
        </p:grpSpPr>
        <p:sp>
          <p:nvSpPr>
            <p:cNvPr id="28" name="文本框 2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9" name="文本框 28"/>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spTree>
    <p:extLst>
      <p:ext uri="{BB962C8B-B14F-4D97-AF65-F5344CB8AC3E}">
        <p14:creationId xmlns:p14="http://schemas.microsoft.com/office/powerpoint/2010/main" xmlns="" val="164787775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1+#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1+#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smtClean="0">
                <a:solidFill>
                  <a:schemeClr val="tx1">
                    <a:lumMod val="65000"/>
                    <a:lumOff val="35000"/>
                  </a:schemeClr>
                </a:solidFill>
                <a:latin typeface="Century Gothic" panose="020B0502020202020204" pitchFamily="34" charset="0"/>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algn="ctr"/>
            <a:r>
              <a:rPr lang="zh-CN" altLang="en-US" sz="3200" b="1" dirty="0" smtClean="0">
                <a:solidFill>
                  <a:schemeClr val="tx1">
                    <a:lumMod val="85000"/>
                    <a:lumOff val="15000"/>
                  </a:schemeClr>
                </a:solidFill>
              </a:rPr>
              <a:t>标题文字添加此处</a:t>
            </a:r>
            <a:endParaRPr lang="zh-CN" altLang="en-US" sz="3200" b="1" dirty="0">
              <a:solidFill>
                <a:schemeClr val="tx1">
                  <a:lumMod val="85000"/>
                  <a:lumOff val="15000"/>
                </a:schemeClr>
              </a:solidFill>
            </a:endParaRP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790519" y="985318"/>
              <a:ext cx="4117476" cy="3053282"/>
            </a:xfrm>
            <a:prstGeom prst="rect">
              <a:avLst/>
            </a:prstGeom>
          </p:spPr>
        </p:pic>
        <p:sp>
          <p:nvSpPr>
            <p:cNvPr id="21" name="文本框 20"/>
            <p:cNvSpPr txBox="1"/>
            <p:nvPr/>
          </p:nvSpPr>
          <p:spPr>
            <a:xfrm>
              <a:off x="5479580" y="1849671"/>
              <a:ext cx="950902" cy="923330"/>
            </a:xfrm>
            <a:prstGeom prst="rect">
              <a:avLst/>
            </a:prstGeom>
            <a:noFill/>
          </p:spPr>
          <p:txBody>
            <a:bodyPr wrap="none" rtlCol="0">
              <a:spAutoFit/>
              <a:scene3d>
                <a:camera prst="orthographicFront"/>
                <a:lightRig rig="threePt" dir="t"/>
              </a:scene3d>
              <a:sp3d contourW="12700"/>
            </a:bodyPr>
            <a:lstStyle/>
            <a:p>
              <a:pPr algn="ctr"/>
              <a:r>
                <a:rPr lang="en-US" altLang="zh-CN" sz="5400" dirty="0" smtClean="0">
                  <a:solidFill>
                    <a:schemeClr val="tx1">
                      <a:lumMod val="85000"/>
                      <a:lumOff val="15000"/>
                    </a:schemeClr>
                  </a:solidFill>
                  <a:latin typeface="Century Gothic" panose="020B0502020202020204" pitchFamily="34" charset="0"/>
                </a:rPr>
                <a:t>01</a:t>
              </a:r>
              <a:endParaRPr lang="zh-CN" altLang="en-US" sz="5400" dirty="0">
                <a:solidFill>
                  <a:schemeClr val="tx1">
                    <a:lumMod val="85000"/>
                    <a:lumOff val="15000"/>
                  </a:schemeClr>
                </a:solidFill>
                <a:latin typeface="Century Gothic" panose="020B0502020202020204" pitchFamily="34" charset="0"/>
              </a:endParaRPr>
            </a:p>
          </p:txBody>
        </p:sp>
      </p:grpSp>
    </p:spTree>
    <p:extLst>
      <p:ext uri="{BB962C8B-B14F-4D97-AF65-F5344CB8AC3E}">
        <p14:creationId xmlns:p14="http://schemas.microsoft.com/office/powerpoint/2010/main" xmlns="" val="301673833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2847"/>
          <p:cNvSpPr/>
          <p:nvPr/>
        </p:nvSpPr>
        <p:spPr>
          <a:xfrm>
            <a:off x="2577627" y="3915628"/>
            <a:ext cx="483547" cy="483542"/>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1" name="Shape 2836"/>
          <p:cNvSpPr/>
          <p:nvPr/>
        </p:nvSpPr>
        <p:spPr>
          <a:xfrm>
            <a:off x="9207027" y="1927155"/>
            <a:ext cx="483547" cy="351671"/>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2" name="Shape 2841"/>
          <p:cNvSpPr/>
          <p:nvPr/>
        </p:nvSpPr>
        <p:spPr>
          <a:xfrm>
            <a:off x="2577627" y="1927155"/>
            <a:ext cx="483547" cy="395630"/>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5" name="Shape 2856"/>
          <p:cNvSpPr/>
          <p:nvPr/>
        </p:nvSpPr>
        <p:spPr>
          <a:xfrm>
            <a:off x="5876474" y="1883174"/>
            <a:ext cx="483784" cy="483591"/>
          </a:xfrm>
          <a:custGeom>
            <a:avLst/>
            <a:gdLst/>
            <a:ahLst/>
            <a:cxnLst>
              <a:cxn ang="0">
                <a:pos x="wd2" y="hd2"/>
              </a:cxn>
              <a:cxn ang="5400000">
                <a:pos x="wd2" y="hd2"/>
              </a:cxn>
              <a:cxn ang="10800000">
                <a:pos x="wd2" y="hd2"/>
              </a:cxn>
              <a:cxn ang="16200000">
                <a:pos x="wd2" y="hd2"/>
              </a:cxn>
            </a:cxnLst>
            <a:rect l="0" t="0" r="r" b="b"/>
            <a:pathLst>
              <a:path w="21600" h="21600" extrusionOk="0">
                <a:moveTo>
                  <a:pt x="12375" y="14735"/>
                </a:moveTo>
                <a:cubicBezTo>
                  <a:pt x="12008" y="15178"/>
                  <a:pt x="11621" y="15531"/>
                  <a:pt x="11226" y="15783"/>
                </a:cubicBezTo>
                <a:cubicBezTo>
                  <a:pt x="10834" y="16035"/>
                  <a:pt x="10421" y="16209"/>
                  <a:pt x="10002" y="16302"/>
                </a:cubicBezTo>
                <a:cubicBezTo>
                  <a:pt x="9027" y="16517"/>
                  <a:pt x="8105" y="16493"/>
                  <a:pt x="7342" y="16179"/>
                </a:cubicBezTo>
                <a:cubicBezTo>
                  <a:pt x="6912" y="16003"/>
                  <a:pt x="6537" y="15755"/>
                  <a:pt x="6227" y="15442"/>
                </a:cubicBezTo>
                <a:cubicBezTo>
                  <a:pt x="5915" y="15129"/>
                  <a:pt x="5669" y="14758"/>
                  <a:pt x="5493" y="14340"/>
                </a:cubicBezTo>
                <a:cubicBezTo>
                  <a:pt x="5317" y="13924"/>
                  <a:pt x="5228" y="13459"/>
                  <a:pt x="5228" y="12958"/>
                </a:cubicBezTo>
                <a:cubicBezTo>
                  <a:pt x="5228" y="12161"/>
                  <a:pt x="5386" y="11302"/>
                  <a:pt x="5698" y="10406"/>
                </a:cubicBezTo>
                <a:cubicBezTo>
                  <a:pt x="6010" y="9509"/>
                  <a:pt x="6454" y="8665"/>
                  <a:pt x="7018" y="7900"/>
                </a:cubicBezTo>
                <a:cubicBezTo>
                  <a:pt x="7579" y="7140"/>
                  <a:pt x="8265" y="6498"/>
                  <a:pt x="9058" y="5993"/>
                </a:cubicBezTo>
                <a:cubicBezTo>
                  <a:pt x="9839" y="5496"/>
                  <a:pt x="10706" y="5245"/>
                  <a:pt x="11636" y="5245"/>
                </a:cubicBezTo>
                <a:cubicBezTo>
                  <a:pt x="12014" y="5245"/>
                  <a:pt x="12413" y="5288"/>
                  <a:pt x="12821" y="5373"/>
                </a:cubicBezTo>
                <a:cubicBezTo>
                  <a:pt x="13224" y="5457"/>
                  <a:pt x="13613" y="5599"/>
                  <a:pt x="13978" y="5795"/>
                </a:cubicBezTo>
                <a:cubicBezTo>
                  <a:pt x="14337" y="5989"/>
                  <a:pt x="14658" y="6246"/>
                  <a:pt x="14931" y="6561"/>
                </a:cubicBezTo>
                <a:cubicBezTo>
                  <a:pt x="15189" y="6858"/>
                  <a:pt x="15389" y="7238"/>
                  <a:pt x="15526" y="7692"/>
                </a:cubicBezTo>
                <a:lnTo>
                  <a:pt x="13353" y="13035"/>
                </a:lnTo>
                <a:cubicBezTo>
                  <a:pt x="13072" y="13720"/>
                  <a:pt x="12743" y="14292"/>
                  <a:pt x="12375" y="14735"/>
                </a:cubicBezTo>
                <a:moveTo>
                  <a:pt x="20215" y="16108"/>
                </a:moveTo>
                <a:cubicBezTo>
                  <a:pt x="19749" y="16741"/>
                  <a:pt x="19196" y="17344"/>
                  <a:pt x="18569" y="17900"/>
                </a:cubicBezTo>
                <a:cubicBezTo>
                  <a:pt x="17943" y="18456"/>
                  <a:pt x="17242" y="18946"/>
                  <a:pt x="16484" y="19359"/>
                </a:cubicBezTo>
                <a:cubicBezTo>
                  <a:pt x="15729" y="19770"/>
                  <a:pt x="14914" y="20096"/>
                  <a:pt x="14064" y="20327"/>
                </a:cubicBezTo>
                <a:cubicBezTo>
                  <a:pt x="13217" y="20556"/>
                  <a:pt x="12316" y="20673"/>
                  <a:pt x="11388" y="20673"/>
                </a:cubicBezTo>
                <a:cubicBezTo>
                  <a:pt x="9991" y="20673"/>
                  <a:pt x="8647" y="20458"/>
                  <a:pt x="7393" y="20036"/>
                </a:cubicBezTo>
                <a:cubicBezTo>
                  <a:pt x="6143" y="19615"/>
                  <a:pt x="5029" y="18981"/>
                  <a:pt x="4083" y="18149"/>
                </a:cubicBezTo>
                <a:cubicBezTo>
                  <a:pt x="3138" y="17320"/>
                  <a:pt x="2378" y="16274"/>
                  <a:pt x="1823" y="15041"/>
                </a:cubicBezTo>
                <a:cubicBezTo>
                  <a:pt x="1269" y="13809"/>
                  <a:pt x="989" y="12357"/>
                  <a:pt x="989" y="10727"/>
                </a:cubicBezTo>
                <a:cubicBezTo>
                  <a:pt x="989" y="9370"/>
                  <a:pt x="1254" y="8086"/>
                  <a:pt x="1777" y="6911"/>
                </a:cubicBezTo>
                <a:cubicBezTo>
                  <a:pt x="2301" y="5736"/>
                  <a:pt x="3037" y="4693"/>
                  <a:pt x="3964" y="3814"/>
                </a:cubicBezTo>
                <a:cubicBezTo>
                  <a:pt x="4892" y="2933"/>
                  <a:pt x="6002" y="2230"/>
                  <a:pt x="7264" y="1722"/>
                </a:cubicBezTo>
                <a:cubicBezTo>
                  <a:pt x="8526" y="1215"/>
                  <a:pt x="9914" y="958"/>
                  <a:pt x="11388" y="958"/>
                </a:cubicBezTo>
                <a:cubicBezTo>
                  <a:pt x="12700" y="958"/>
                  <a:pt x="13940" y="1156"/>
                  <a:pt x="15072" y="1549"/>
                </a:cubicBezTo>
                <a:cubicBezTo>
                  <a:pt x="16200" y="1942"/>
                  <a:pt x="17185" y="2497"/>
                  <a:pt x="17998" y="3203"/>
                </a:cubicBezTo>
                <a:cubicBezTo>
                  <a:pt x="18809" y="3906"/>
                  <a:pt x="19455" y="4765"/>
                  <a:pt x="19917" y="5754"/>
                </a:cubicBezTo>
                <a:cubicBezTo>
                  <a:pt x="20377" y="6743"/>
                  <a:pt x="20611" y="7843"/>
                  <a:pt x="20611" y="9023"/>
                </a:cubicBezTo>
                <a:cubicBezTo>
                  <a:pt x="20611" y="10070"/>
                  <a:pt x="20418" y="11059"/>
                  <a:pt x="20038" y="11962"/>
                </a:cubicBezTo>
                <a:cubicBezTo>
                  <a:pt x="19656" y="12869"/>
                  <a:pt x="19171" y="13663"/>
                  <a:pt x="18598" y="14320"/>
                </a:cubicBezTo>
                <a:cubicBezTo>
                  <a:pt x="18028" y="14976"/>
                  <a:pt x="17393" y="15502"/>
                  <a:pt x="16714" y="15880"/>
                </a:cubicBezTo>
                <a:cubicBezTo>
                  <a:pt x="16044" y="16255"/>
                  <a:pt x="15398" y="16444"/>
                  <a:pt x="14792" y="16444"/>
                </a:cubicBezTo>
                <a:cubicBezTo>
                  <a:pt x="14424" y="16444"/>
                  <a:pt x="14151" y="16374"/>
                  <a:pt x="13980" y="16235"/>
                </a:cubicBezTo>
                <a:cubicBezTo>
                  <a:pt x="13810" y="16098"/>
                  <a:pt x="13710" y="15916"/>
                  <a:pt x="13675" y="15677"/>
                </a:cubicBezTo>
                <a:cubicBezTo>
                  <a:pt x="13638" y="15420"/>
                  <a:pt x="13667" y="15109"/>
                  <a:pt x="13764" y="14754"/>
                </a:cubicBezTo>
                <a:cubicBezTo>
                  <a:pt x="13864" y="14385"/>
                  <a:pt x="14007" y="13983"/>
                  <a:pt x="14190" y="13556"/>
                </a:cubicBezTo>
                <a:lnTo>
                  <a:pt x="17729" y="4845"/>
                </a:lnTo>
                <a:lnTo>
                  <a:pt x="16677" y="4845"/>
                </a:lnTo>
                <a:lnTo>
                  <a:pt x="16026" y="6544"/>
                </a:lnTo>
                <a:cubicBezTo>
                  <a:pt x="15715" y="5890"/>
                  <a:pt x="15207" y="5363"/>
                  <a:pt x="14512" y="4972"/>
                </a:cubicBezTo>
                <a:cubicBezTo>
                  <a:pt x="13703" y="4517"/>
                  <a:pt x="12777" y="4287"/>
                  <a:pt x="11759" y="4287"/>
                </a:cubicBezTo>
                <a:cubicBezTo>
                  <a:pt x="10637" y="4287"/>
                  <a:pt x="9596" y="4568"/>
                  <a:pt x="8663" y="5121"/>
                </a:cubicBezTo>
                <a:cubicBezTo>
                  <a:pt x="7739" y="5669"/>
                  <a:pt x="6940" y="6381"/>
                  <a:pt x="6289" y="7238"/>
                </a:cubicBezTo>
                <a:cubicBezTo>
                  <a:pt x="5641" y="8091"/>
                  <a:pt x="5132" y="9032"/>
                  <a:pt x="4777" y="10034"/>
                </a:cubicBezTo>
                <a:cubicBezTo>
                  <a:pt x="4420" y="11037"/>
                  <a:pt x="4240" y="12021"/>
                  <a:pt x="4240" y="12958"/>
                </a:cubicBezTo>
                <a:cubicBezTo>
                  <a:pt x="4240" y="13568"/>
                  <a:pt x="4354" y="14151"/>
                  <a:pt x="4579" y="14689"/>
                </a:cubicBezTo>
                <a:cubicBezTo>
                  <a:pt x="4804" y="15227"/>
                  <a:pt x="5113" y="15701"/>
                  <a:pt x="5499" y="16097"/>
                </a:cubicBezTo>
                <a:cubicBezTo>
                  <a:pt x="5887" y="16495"/>
                  <a:pt x="6354" y="16815"/>
                  <a:pt x="6889" y="17048"/>
                </a:cubicBezTo>
                <a:cubicBezTo>
                  <a:pt x="8063" y="17561"/>
                  <a:pt x="9489" y="17484"/>
                  <a:pt x="10904" y="17025"/>
                </a:cubicBezTo>
                <a:cubicBezTo>
                  <a:pt x="11562" y="16811"/>
                  <a:pt x="12160" y="16412"/>
                  <a:pt x="12689" y="15835"/>
                </a:cubicBezTo>
                <a:cubicBezTo>
                  <a:pt x="12715" y="16226"/>
                  <a:pt x="12874" y="16561"/>
                  <a:pt x="13164" y="16837"/>
                </a:cubicBezTo>
                <a:cubicBezTo>
                  <a:pt x="13559" y="17211"/>
                  <a:pt x="14086" y="17402"/>
                  <a:pt x="14731" y="17402"/>
                </a:cubicBezTo>
                <a:cubicBezTo>
                  <a:pt x="15501" y="17402"/>
                  <a:pt x="16307" y="17176"/>
                  <a:pt x="17124" y="16733"/>
                </a:cubicBezTo>
                <a:cubicBezTo>
                  <a:pt x="17934" y="16294"/>
                  <a:pt x="18680" y="15687"/>
                  <a:pt x="19342" y="14930"/>
                </a:cubicBezTo>
                <a:cubicBezTo>
                  <a:pt x="20001" y="14176"/>
                  <a:pt x="20548" y="13284"/>
                  <a:pt x="20967" y="12281"/>
                </a:cubicBezTo>
                <a:cubicBezTo>
                  <a:pt x="21387" y="11274"/>
                  <a:pt x="21600" y="10178"/>
                  <a:pt x="21600" y="9023"/>
                </a:cubicBezTo>
                <a:cubicBezTo>
                  <a:pt x="21600" y="7651"/>
                  <a:pt x="21328" y="6389"/>
                  <a:pt x="20793" y="5274"/>
                </a:cubicBezTo>
                <a:cubicBezTo>
                  <a:pt x="20258" y="4158"/>
                  <a:pt x="19518" y="3199"/>
                  <a:pt x="18594" y="2422"/>
                </a:cubicBezTo>
                <a:cubicBezTo>
                  <a:pt x="17672" y="1647"/>
                  <a:pt x="16579" y="1043"/>
                  <a:pt x="15346" y="627"/>
                </a:cubicBezTo>
                <a:cubicBezTo>
                  <a:pt x="14116" y="211"/>
                  <a:pt x="12784" y="0"/>
                  <a:pt x="11388" y="0"/>
                </a:cubicBezTo>
                <a:cubicBezTo>
                  <a:pt x="9845" y="0"/>
                  <a:pt x="8365" y="271"/>
                  <a:pt x="6989" y="805"/>
                </a:cubicBezTo>
                <a:cubicBezTo>
                  <a:pt x="5612" y="1340"/>
                  <a:pt x="4389" y="2093"/>
                  <a:pt x="3356" y="3045"/>
                </a:cubicBezTo>
                <a:cubicBezTo>
                  <a:pt x="2321" y="3996"/>
                  <a:pt x="1495" y="5137"/>
                  <a:pt x="899" y="6436"/>
                </a:cubicBezTo>
                <a:cubicBezTo>
                  <a:pt x="302" y="7737"/>
                  <a:pt x="0" y="9181"/>
                  <a:pt x="0" y="10727"/>
                </a:cubicBezTo>
                <a:cubicBezTo>
                  <a:pt x="0" y="12605"/>
                  <a:pt x="334" y="14252"/>
                  <a:pt x="993" y="15622"/>
                </a:cubicBezTo>
                <a:cubicBezTo>
                  <a:pt x="1652" y="16992"/>
                  <a:pt x="2528" y="18134"/>
                  <a:pt x="3595" y="19018"/>
                </a:cubicBezTo>
                <a:cubicBezTo>
                  <a:pt x="4661" y="19900"/>
                  <a:pt x="5890" y="20559"/>
                  <a:pt x="7249" y="20975"/>
                </a:cubicBezTo>
                <a:cubicBezTo>
                  <a:pt x="8601" y="21390"/>
                  <a:pt x="9994" y="21600"/>
                  <a:pt x="11388" y="21600"/>
                </a:cubicBezTo>
                <a:cubicBezTo>
                  <a:pt x="12348" y="21600"/>
                  <a:pt x="13317" y="21474"/>
                  <a:pt x="14267" y="21228"/>
                </a:cubicBezTo>
                <a:cubicBezTo>
                  <a:pt x="15214" y="20981"/>
                  <a:pt x="16128" y="20624"/>
                  <a:pt x="16983" y="20169"/>
                </a:cubicBezTo>
                <a:cubicBezTo>
                  <a:pt x="17839" y="19713"/>
                  <a:pt x="18642" y="19152"/>
                  <a:pt x="19372" y="18499"/>
                </a:cubicBezTo>
                <a:cubicBezTo>
                  <a:pt x="20104" y="17845"/>
                  <a:pt x="20729" y="17110"/>
                  <a:pt x="21232" y="16316"/>
                </a:cubicBezTo>
                <a:lnTo>
                  <a:pt x="21411" y="16033"/>
                </a:lnTo>
                <a:lnTo>
                  <a:pt x="20270" y="16033"/>
                </a:lnTo>
                <a:cubicBezTo>
                  <a:pt x="20270" y="16033"/>
                  <a:pt x="20215" y="16108"/>
                  <a:pt x="20215" y="16108"/>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6" name="Shape 2858"/>
          <p:cNvSpPr/>
          <p:nvPr/>
        </p:nvSpPr>
        <p:spPr>
          <a:xfrm>
            <a:off x="5934838" y="3915628"/>
            <a:ext cx="395630" cy="483547"/>
          </a:xfrm>
          <a:custGeom>
            <a:avLst/>
            <a:gdLst/>
            <a:ahLst/>
            <a:cxnLst>
              <a:cxn ang="0">
                <a:pos x="wd2" y="hd2"/>
              </a:cxn>
              <a:cxn ang="5400000">
                <a:pos x="wd2" y="hd2"/>
              </a:cxn>
              <a:cxn ang="10800000">
                <a:pos x="wd2" y="hd2"/>
              </a:cxn>
              <a:cxn ang="16200000">
                <a:pos x="wd2" y="hd2"/>
              </a:cxn>
            </a:cxnLst>
            <a:rect l="0" t="0" r="r" b="b"/>
            <a:pathLst>
              <a:path w="21600" h="21600" extrusionOk="0">
                <a:moveTo>
                  <a:pt x="10800" y="4909"/>
                </a:moveTo>
                <a:cubicBezTo>
                  <a:pt x="5498" y="4909"/>
                  <a:pt x="1200" y="4030"/>
                  <a:pt x="1200" y="2945"/>
                </a:cubicBezTo>
                <a:cubicBezTo>
                  <a:pt x="1200" y="1861"/>
                  <a:pt x="5498" y="982"/>
                  <a:pt x="10800" y="982"/>
                </a:cubicBezTo>
                <a:cubicBezTo>
                  <a:pt x="16102" y="982"/>
                  <a:pt x="20400" y="1861"/>
                  <a:pt x="20400" y="2945"/>
                </a:cubicBezTo>
                <a:cubicBezTo>
                  <a:pt x="20400" y="4030"/>
                  <a:pt x="16102" y="4909"/>
                  <a:pt x="10800" y="4909"/>
                </a:cubicBezTo>
                <a:moveTo>
                  <a:pt x="20400" y="6873"/>
                </a:moveTo>
                <a:cubicBezTo>
                  <a:pt x="20400" y="7957"/>
                  <a:pt x="16102" y="8836"/>
                  <a:pt x="10800" y="8836"/>
                </a:cubicBezTo>
                <a:cubicBezTo>
                  <a:pt x="5498" y="8836"/>
                  <a:pt x="1200" y="7957"/>
                  <a:pt x="1200" y="6873"/>
                </a:cubicBezTo>
                <a:lnTo>
                  <a:pt x="1200" y="4291"/>
                </a:lnTo>
                <a:cubicBezTo>
                  <a:pt x="2993" y="5240"/>
                  <a:pt x="6615" y="5891"/>
                  <a:pt x="10800" y="5891"/>
                </a:cubicBezTo>
                <a:cubicBezTo>
                  <a:pt x="14986" y="5891"/>
                  <a:pt x="18607" y="5240"/>
                  <a:pt x="20400" y="4291"/>
                </a:cubicBezTo>
                <a:cubicBezTo>
                  <a:pt x="20400" y="4291"/>
                  <a:pt x="20400" y="6873"/>
                  <a:pt x="20400" y="6873"/>
                </a:cubicBezTo>
                <a:close/>
                <a:moveTo>
                  <a:pt x="10800" y="10800"/>
                </a:moveTo>
                <a:cubicBezTo>
                  <a:pt x="5498" y="10800"/>
                  <a:pt x="1200" y="9921"/>
                  <a:pt x="1200" y="8836"/>
                </a:cubicBezTo>
                <a:cubicBezTo>
                  <a:pt x="1200" y="8672"/>
                  <a:pt x="1309" y="8514"/>
                  <a:pt x="1494" y="8362"/>
                </a:cubicBezTo>
                <a:cubicBezTo>
                  <a:pt x="3370" y="9232"/>
                  <a:pt x="6830" y="9818"/>
                  <a:pt x="10800" y="9818"/>
                </a:cubicBezTo>
                <a:cubicBezTo>
                  <a:pt x="14770" y="9818"/>
                  <a:pt x="18230" y="9232"/>
                  <a:pt x="20106" y="8362"/>
                </a:cubicBezTo>
                <a:cubicBezTo>
                  <a:pt x="20291" y="8514"/>
                  <a:pt x="20400" y="8672"/>
                  <a:pt x="20400" y="8836"/>
                </a:cubicBezTo>
                <a:cubicBezTo>
                  <a:pt x="20400" y="9921"/>
                  <a:pt x="16102" y="10800"/>
                  <a:pt x="10800" y="10800"/>
                </a:cubicBezTo>
                <a:moveTo>
                  <a:pt x="20400" y="12764"/>
                </a:moveTo>
                <a:cubicBezTo>
                  <a:pt x="20400" y="13848"/>
                  <a:pt x="16102" y="14727"/>
                  <a:pt x="10800" y="14727"/>
                </a:cubicBezTo>
                <a:cubicBezTo>
                  <a:pt x="5498" y="14727"/>
                  <a:pt x="1200" y="13848"/>
                  <a:pt x="1200" y="12764"/>
                </a:cubicBezTo>
                <a:lnTo>
                  <a:pt x="1200" y="10182"/>
                </a:lnTo>
                <a:cubicBezTo>
                  <a:pt x="2993" y="11131"/>
                  <a:pt x="6615" y="11782"/>
                  <a:pt x="10800" y="11782"/>
                </a:cubicBezTo>
                <a:cubicBezTo>
                  <a:pt x="14986" y="11782"/>
                  <a:pt x="18607" y="11131"/>
                  <a:pt x="20400" y="10182"/>
                </a:cubicBezTo>
                <a:cubicBezTo>
                  <a:pt x="20400" y="10182"/>
                  <a:pt x="20400" y="12764"/>
                  <a:pt x="20400" y="12764"/>
                </a:cubicBezTo>
                <a:close/>
                <a:moveTo>
                  <a:pt x="10800" y="16691"/>
                </a:moveTo>
                <a:cubicBezTo>
                  <a:pt x="5498" y="16691"/>
                  <a:pt x="1200" y="15812"/>
                  <a:pt x="1200" y="14727"/>
                </a:cubicBezTo>
                <a:cubicBezTo>
                  <a:pt x="1200" y="14563"/>
                  <a:pt x="1309" y="14405"/>
                  <a:pt x="1494" y="14253"/>
                </a:cubicBezTo>
                <a:cubicBezTo>
                  <a:pt x="3370" y="15123"/>
                  <a:pt x="6830" y="15709"/>
                  <a:pt x="10800" y="15709"/>
                </a:cubicBezTo>
                <a:cubicBezTo>
                  <a:pt x="14770" y="15709"/>
                  <a:pt x="18230" y="15123"/>
                  <a:pt x="20106" y="14253"/>
                </a:cubicBezTo>
                <a:cubicBezTo>
                  <a:pt x="20291" y="14405"/>
                  <a:pt x="20400" y="14563"/>
                  <a:pt x="20400" y="14727"/>
                </a:cubicBezTo>
                <a:cubicBezTo>
                  <a:pt x="20400" y="15812"/>
                  <a:pt x="16102" y="16691"/>
                  <a:pt x="10800" y="16691"/>
                </a:cubicBezTo>
                <a:moveTo>
                  <a:pt x="20400" y="18655"/>
                </a:moveTo>
                <a:cubicBezTo>
                  <a:pt x="20400" y="19739"/>
                  <a:pt x="16102" y="20618"/>
                  <a:pt x="10800" y="20618"/>
                </a:cubicBezTo>
                <a:cubicBezTo>
                  <a:pt x="5498" y="20618"/>
                  <a:pt x="1200" y="19739"/>
                  <a:pt x="1200" y="18655"/>
                </a:cubicBezTo>
                <a:lnTo>
                  <a:pt x="1200" y="16073"/>
                </a:lnTo>
                <a:cubicBezTo>
                  <a:pt x="2993" y="17022"/>
                  <a:pt x="6615" y="17673"/>
                  <a:pt x="10800" y="17673"/>
                </a:cubicBezTo>
                <a:cubicBezTo>
                  <a:pt x="14986" y="17673"/>
                  <a:pt x="18607" y="17022"/>
                  <a:pt x="20400" y="16073"/>
                </a:cubicBezTo>
                <a:cubicBezTo>
                  <a:pt x="20400" y="16073"/>
                  <a:pt x="20400" y="18655"/>
                  <a:pt x="20400" y="18655"/>
                </a:cubicBezTo>
                <a:close/>
                <a:moveTo>
                  <a:pt x="21600" y="2945"/>
                </a:moveTo>
                <a:cubicBezTo>
                  <a:pt x="21600" y="1319"/>
                  <a:pt x="16765" y="0"/>
                  <a:pt x="10800" y="0"/>
                </a:cubicBezTo>
                <a:cubicBezTo>
                  <a:pt x="4835" y="0"/>
                  <a:pt x="0" y="1319"/>
                  <a:pt x="0" y="2945"/>
                </a:cubicBezTo>
                <a:lnTo>
                  <a:pt x="0" y="6873"/>
                </a:lnTo>
                <a:cubicBezTo>
                  <a:pt x="0" y="7218"/>
                  <a:pt x="229" y="7547"/>
                  <a:pt x="628" y="7855"/>
                </a:cubicBezTo>
                <a:cubicBezTo>
                  <a:pt x="229" y="8162"/>
                  <a:pt x="0" y="8492"/>
                  <a:pt x="0" y="8836"/>
                </a:cubicBezTo>
                <a:lnTo>
                  <a:pt x="0" y="12764"/>
                </a:lnTo>
                <a:cubicBezTo>
                  <a:pt x="0" y="13109"/>
                  <a:pt x="229" y="13438"/>
                  <a:pt x="628" y="13745"/>
                </a:cubicBezTo>
                <a:cubicBezTo>
                  <a:pt x="229" y="14053"/>
                  <a:pt x="0" y="14383"/>
                  <a:pt x="0" y="14727"/>
                </a:cubicBezTo>
                <a:lnTo>
                  <a:pt x="0" y="18655"/>
                </a:lnTo>
                <a:cubicBezTo>
                  <a:pt x="0" y="20281"/>
                  <a:pt x="4835" y="21600"/>
                  <a:pt x="10800" y="21600"/>
                </a:cubicBezTo>
                <a:cubicBezTo>
                  <a:pt x="16765" y="21600"/>
                  <a:pt x="21600" y="20281"/>
                  <a:pt x="21600" y="18655"/>
                </a:cubicBezTo>
                <a:lnTo>
                  <a:pt x="21600" y="14727"/>
                </a:lnTo>
                <a:cubicBezTo>
                  <a:pt x="21600" y="14383"/>
                  <a:pt x="21371" y="14053"/>
                  <a:pt x="20972" y="13745"/>
                </a:cubicBezTo>
                <a:cubicBezTo>
                  <a:pt x="21371" y="13438"/>
                  <a:pt x="21600" y="13109"/>
                  <a:pt x="21600" y="12764"/>
                </a:cubicBezTo>
                <a:lnTo>
                  <a:pt x="21600" y="8836"/>
                </a:lnTo>
                <a:cubicBezTo>
                  <a:pt x="21600" y="8492"/>
                  <a:pt x="21371" y="8162"/>
                  <a:pt x="20972" y="7855"/>
                </a:cubicBezTo>
                <a:cubicBezTo>
                  <a:pt x="21371" y="7547"/>
                  <a:pt x="21600" y="7218"/>
                  <a:pt x="21600" y="6873"/>
                </a:cubicBezTo>
                <a:cubicBezTo>
                  <a:pt x="21600" y="6873"/>
                  <a:pt x="21600" y="2945"/>
                  <a:pt x="21600" y="2945"/>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1" name="Shape 2645"/>
          <p:cNvSpPr/>
          <p:nvPr/>
        </p:nvSpPr>
        <p:spPr>
          <a:xfrm>
            <a:off x="9125969" y="3915628"/>
            <a:ext cx="666218" cy="484522"/>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4" name="组合 23"/>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7" name="图片 2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28" name="组合 27"/>
          <p:cNvGrpSpPr/>
          <p:nvPr/>
        </p:nvGrpSpPr>
        <p:grpSpPr>
          <a:xfrm>
            <a:off x="1638299" y="2451952"/>
            <a:ext cx="2362202" cy="1033145"/>
            <a:chOff x="1095604" y="1133475"/>
            <a:chExt cx="2362202" cy="1033145"/>
          </a:xfrm>
        </p:grpSpPr>
        <p:sp>
          <p:nvSpPr>
            <p:cNvPr id="29" name="矩形 28"/>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0" name="矩形 29"/>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1" name="组合 30"/>
          <p:cNvGrpSpPr/>
          <p:nvPr/>
        </p:nvGrpSpPr>
        <p:grpSpPr>
          <a:xfrm>
            <a:off x="1638299" y="4532520"/>
            <a:ext cx="2362202" cy="1033145"/>
            <a:chOff x="1095604" y="1133475"/>
            <a:chExt cx="2362202" cy="1033145"/>
          </a:xfrm>
        </p:grpSpPr>
        <p:sp>
          <p:nvSpPr>
            <p:cNvPr id="32" name="矩形 31"/>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3" name="矩形 32"/>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4" name="组合 33"/>
          <p:cNvGrpSpPr/>
          <p:nvPr/>
        </p:nvGrpSpPr>
        <p:grpSpPr>
          <a:xfrm>
            <a:off x="4920873" y="2451952"/>
            <a:ext cx="2362202" cy="1033145"/>
            <a:chOff x="1095604" y="1133475"/>
            <a:chExt cx="2362202" cy="1033145"/>
          </a:xfrm>
        </p:grpSpPr>
        <p:sp>
          <p:nvSpPr>
            <p:cNvPr id="35" name="矩形 34"/>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6" name="矩形 35"/>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7" name="组合 36"/>
          <p:cNvGrpSpPr/>
          <p:nvPr/>
        </p:nvGrpSpPr>
        <p:grpSpPr>
          <a:xfrm>
            <a:off x="4920873" y="4532520"/>
            <a:ext cx="2362202" cy="1033145"/>
            <a:chOff x="1095604" y="1133475"/>
            <a:chExt cx="2362202" cy="1033145"/>
          </a:xfrm>
        </p:grpSpPr>
        <p:sp>
          <p:nvSpPr>
            <p:cNvPr id="38" name="矩形 3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4" name="矩形 43"/>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47" name="组合 46"/>
          <p:cNvGrpSpPr/>
          <p:nvPr/>
        </p:nvGrpSpPr>
        <p:grpSpPr>
          <a:xfrm>
            <a:off x="8283198" y="2451952"/>
            <a:ext cx="2362202" cy="1033145"/>
            <a:chOff x="1095604" y="1133475"/>
            <a:chExt cx="2362202" cy="1033145"/>
          </a:xfrm>
        </p:grpSpPr>
        <p:sp>
          <p:nvSpPr>
            <p:cNvPr id="48" name="矩形 4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9" name="矩形 48"/>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50" name="组合 49"/>
          <p:cNvGrpSpPr/>
          <p:nvPr/>
        </p:nvGrpSpPr>
        <p:grpSpPr>
          <a:xfrm>
            <a:off x="8283198" y="4532520"/>
            <a:ext cx="2362202" cy="1033145"/>
            <a:chOff x="1095604" y="1133475"/>
            <a:chExt cx="2362202" cy="1033145"/>
          </a:xfrm>
        </p:grpSpPr>
        <p:sp>
          <p:nvSpPr>
            <p:cNvPr id="51" name="矩形 50"/>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52" name="矩形 51"/>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spTree>
    <p:extLst>
      <p:ext uri="{BB962C8B-B14F-4D97-AF65-F5344CB8AC3E}">
        <p14:creationId xmlns:p14="http://schemas.microsoft.com/office/powerpoint/2010/main" xmlns="" val="264928319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animEffect transition="in" filter="fade">
                                      <p:cBhvr>
                                        <p:cTn id="14" dur="500"/>
                                        <p:tgtEl>
                                          <p:spTgt spid="4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500" fill="hold"/>
                                        <p:tgtEl>
                                          <p:spTgt spid="43"/>
                                        </p:tgtEl>
                                        <p:attrNameLst>
                                          <p:attrName>ppt_w</p:attrName>
                                        </p:attrNameLst>
                                      </p:cBhvr>
                                      <p:tavLst>
                                        <p:tav tm="0">
                                          <p:val>
                                            <p:fltVal val="0"/>
                                          </p:val>
                                        </p:tav>
                                        <p:tav tm="100000">
                                          <p:val>
                                            <p:strVal val="#ppt_w"/>
                                          </p:val>
                                        </p:tav>
                                      </p:tavLst>
                                    </p:anim>
                                    <p:anim calcmode="lin" valueType="num">
                                      <p:cBhvr>
                                        <p:cTn id="23" dur="500" fill="hold"/>
                                        <p:tgtEl>
                                          <p:spTgt spid="43"/>
                                        </p:tgtEl>
                                        <p:attrNameLst>
                                          <p:attrName>ppt_h</p:attrName>
                                        </p:attrNameLst>
                                      </p:cBhvr>
                                      <p:tavLst>
                                        <p:tav tm="0">
                                          <p:val>
                                            <p:fltVal val="0"/>
                                          </p:val>
                                        </p:tav>
                                        <p:tav tm="100000">
                                          <p:val>
                                            <p:strVal val="#ppt_h"/>
                                          </p:val>
                                        </p:tav>
                                      </p:tavLst>
                                    </p:anim>
                                    <p:animEffect transition="in" filter="fade">
                                      <p:cBhvr>
                                        <p:cTn id="24" dur="500"/>
                                        <p:tgtEl>
                                          <p:spTgt spid="4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childTnLst>
                          </p:cTn>
                        </p:par>
                        <p:par>
                          <p:cTn id="35" fill="hold">
                            <p:stCondLst>
                              <p:cond delay="500"/>
                            </p:stCondLst>
                            <p:childTnLst>
                              <p:par>
                                <p:cTn id="36" presetID="12" presetClass="entr" presetSubtype="4"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ppt_y</p:attrName>
                                        </p:attrNameLst>
                                      </p:cBhvr>
                                      <p:tavLst>
                                        <p:tav tm="0">
                                          <p:val>
                                            <p:strVal val="#ppt_y+#ppt_h*1.125000"/>
                                          </p:val>
                                        </p:tav>
                                        <p:tav tm="100000">
                                          <p:val>
                                            <p:strVal val="#ppt_y"/>
                                          </p:val>
                                        </p:tav>
                                      </p:tavLst>
                                    </p:anim>
                                    <p:animEffect transition="in" filter="wipe(up)">
                                      <p:cBhvr>
                                        <p:cTn id="39" dur="500"/>
                                        <p:tgtEl>
                                          <p:spTgt spid="28"/>
                                        </p:tgtEl>
                                      </p:cBhvr>
                                    </p:animEffect>
                                  </p:childTnLst>
                                </p:cTn>
                              </p:par>
                              <p:par>
                                <p:cTn id="40" presetID="12" presetClass="entr" presetSubtype="4"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ppt_y</p:attrName>
                                        </p:attrNameLst>
                                      </p:cBhvr>
                                      <p:tavLst>
                                        <p:tav tm="0">
                                          <p:val>
                                            <p:strVal val="#ppt_y+#ppt_h*1.125000"/>
                                          </p:val>
                                        </p:tav>
                                        <p:tav tm="100000">
                                          <p:val>
                                            <p:strVal val="#ppt_y"/>
                                          </p:val>
                                        </p:tav>
                                      </p:tavLst>
                                    </p:anim>
                                    <p:animEffect transition="in" filter="wipe(up)">
                                      <p:cBhvr>
                                        <p:cTn id="43" dur="500"/>
                                        <p:tgtEl>
                                          <p:spTgt spid="34"/>
                                        </p:tgtEl>
                                      </p:cBhvr>
                                    </p:animEffect>
                                  </p:childTnLst>
                                </p:cTn>
                              </p:par>
                              <p:par>
                                <p:cTn id="44" presetID="12" presetClass="entr" presetSubtype="4"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4"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ppt_y</p:attrName>
                                        </p:attrNameLst>
                                      </p:cBhvr>
                                      <p:tavLst>
                                        <p:tav tm="0">
                                          <p:val>
                                            <p:strVal val="#ppt_y+#ppt_h*1.125000"/>
                                          </p:val>
                                        </p:tav>
                                        <p:tav tm="100000">
                                          <p:val>
                                            <p:strVal val="#ppt_y"/>
                                          </p:val>
                                        </p:tav>
                                      </p:tavLst>
                                    </p:anim>
                                    <p:animEffect transition="in" filter="wipe(up)">
                                      <p:cBhvr>
                                        <p:cTn id="51" dur="500"/>
                                        <p:tgtEl>
                                          <p:spTgt spid="31"/>
                                        </p:tgtEl>
                                      </p:cBhvr>
                                    </p:animEffect>
                                  </p:childTnLst>
                                </p:cTn>
                              </p:par>
                              <p:par>
                                <p:cTn id="52" presetID="1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p:tgtEl>
                                          <p:spTgt spid="37"/>
                                        </p:tgtEl>
                                        <p:attrNameLst>
                                          <p:attrName>ppt_y</p:attrName>
                                        </p:attrNameLst>
                                      </p:cBhvr>
                                      <p:tavLst>
                                        <p:tav tm="0">
                                          <p:val>
                                            <p:strVal val="#ppt_y+#ppt_h*1.125000"/>
                                          </p:val>
                                        </p:tav>
                                        <p:tav tm="100000">
                                          <p:val>
                                            <p:strVal val="#ppt_y"/>
                                          </p:val>
                                        </p:tav>
                                      </p:tavLst>
                                    </p:anim>
                                    <p:animEffect transition="in" filter="wipe(up)">
                                      <p:cBhvr>
                                        <p:cTn id="55" dur="500"/>
                                        <p:tgtEl>
                                          <p:spTgt spid="37"/>
                                        </p:tgtEl>
                                      </p:cBhvr>
                                    </p:animEffect>
                                  </p:childTnLst>
                                </p:cTn>
                              </p:par>
                              <p:par>
                                <p:cTn id="56" presetID="12" presetClass="entr" presetSubtype="4" fill="hold"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500"/>
                                        <p:tgtEl>
                                          <p:spTgt spid="50"/>
                                        </p:tgtEl>
                                        <p:attrNameLst>
                                          <p:attrName>ppt_y</p:attrName>
                                        </p:attrNameLst>
                                      </p:cBhvr>
                                      <p:tavLst>
                                        <p:tav tm="0">
                                          <p:val>
                                            <p:strVal val="#ppt_y+#ppt_h*1.125000"/>
                                          </p:val>
                                        </p:tav>
                                        <p:tav tm="100000">
                                          <p:val>
                                            <p:strVal val="#ppt_y"/>
                                          </p:val>
                                        </p:tav>
                                      </p:tavLst>
                                    </p:anim>
                                    <p:animEffect transition="in" filter="wipe(up)">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1" grpId="0" animBg="1"/>
      <p:bldP spid="42" grpId="0" animBg="1"/>
      <p:bldP spid="45" grpId="0" animBg="1"/>
      <p:bldP spid="46"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spTree>
    <p:extLst>
      <p:ext uri="{BB962C8B-B14F-4D97-AF65-F5344CB8AC3E}">
        <p14:creationId xmlns:p14="http://schemas.microsoft.com/office/powerpoint/2010/main" xmlns="" val="142200605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836"/>
          <p:cNvSpPr/>
          <p:nvPr/>
        </p:nvSpPr>
        <p:spPr>
          <a:xfrm>
            <a:off x="8782817" y="2670193"/>
            <a:ext cx="651470" cy="473798"/>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 name="Shape 2841"/>
          <p:cNvSpPr/>
          <p:nvPr/>
        </p:nvSpPr>
        <p:spPr>
          <a:xfrm>
            <a:off x="2757713" y="2670193"/>
            <a:ext cx="651470" cy="533022"/>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 name="Shape 2847"/>
          <p:cNvSpPr/>
          <p:nvPr/>
        </p:nvSpPr>
        <p:spPr>
          <a:xfrm>
            <a:off x="5770265" y="2622151"/>
            <a:ext cx="651470" cy="651464"/>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sp>
        <p:nvSpPr>
          <p:cNvPr id="11" name="矩形 10"/>
          <p:cNvSpPr/>
          <p:nvPr/>
        </p:nvSpPr>
        <p:spPr>
          <a:xfrm>
            <a:off x="1989605"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2" name="矩形 11"/>
          <p:cNvSpPr/>
          <p:nvPr/>
        </p:nvSpPr>
        <p:spPr>
          <a:xfrm>
            <a:off x="2041255"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4" name="矩形 13"/>
          <p:cNvSpPr/>
          <p:nvPr/>
        </p:nvSpPr>
        <p:spPr>
          <a:xfrm>
            <a:off x="5002157"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5" name="矩形 14"/>
          <p:cNvSpPr/>
          <p:nvPr/>
        </p:nvSpPr>
        <p:spPr>
          <a:xfrm>
            <a:off x="5053807"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7" name="矩形 16"/>
          <p:cNvSpPr/>
          <p:nvPr/>
        </p:nvSpPr>
        <p:spPr>
          <a:xfrm>
            <a:off x="8014709"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8" name="矩形 17"/>
          <p:cNvSpPr/>
          <p:nvPr/>
        </p:nvSpPr>
        <p:spPr>
          <a:xfrm>
            <a:off x="8066359" y="3598863"/>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9" name="椭圆 18"/>
          <p:cNvSpPr/>
          <p:nvPr/>
        </p:nvSpPr>
        <p:spPr>
          <a:xfrm>
            <a:off x="1506930" y="2216244"/>
            <a:ext cx="3153036" cy="315303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519482" y="2216244"/>
            <a:ext cx="3153036" cy="3153036"/>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532034" y="2216244"/>
            <a:ext cx="3153036" cy="3153036"/>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41643725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21" presetClass="entr" presetSubtype="3"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heel(3)">
                                      <p:cBhvr>
                                        <p:cTn id="53" dur="2000"/>
                                        <p:tgtEl>
                                          <p:spTgt spid="19"/>
                                        </p:tgtEl>
                                      </p:cBhvr>
                                    </p:animEffect>
                                  </p:childTnLst>
                                </p:cTn>
                              </p:par>
                              <p:par>
                                <p:cTn id="54" presetID="21" presetClass="entr" presetSubtype="3"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heel(3)">
                                      <p:cBhvr>
                                        <p:cTn id="56" dur="2000"/>
                                        <p:tgtEl>
                                          <p:spTgt spid="20"/>
                                        </p:tgtEl>
                                      </p:cBhvr>
                                    </p:animEffect>
                                  </p:childTnLst>
                                </p:cTn>
                              </p:par>
                              <p:par>
                                <p:cTn id="57" presetID="21" presetClass="entr" presetSubtype="3"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heel(3)">
                                      <p:cBhvr>
                                        <p:cTn id="5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1" grpId="0"/>
      <p:bldP spid="12" grpId="0"/>
      <p:bldP spid="14" grpId="0"/>
      <p:bldP spid="15" grpId="0"/>
      <p:bldP spid="17" grpId="0"/>
      <p:bldP spid="18"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784239" y="354939"/>
            <a:ext cx="3766991" cy="717686"/>
            <a:chOff x="2976152" y="4708118"/>
            <a:chExt cx="3766991" cy="717686"/>
          </a:xfrm>
        </p:grpSpPr>
        <p:sp>
          <p:nvSpPr>
            <p:cNvPr id="26" name="文本框 2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5" name="组合 4"/>
          <p:cNvGrpSpPr/>
          <p:nvPr/>
        </p:nvGrpSpPr>
        <p:grpSpPr>
          <a:xfrm>
            <a:off x="0" y="2995368"/>
            <a:ext cx="12192000" cy="1929870"/>
            <a:chOff x="0" y="2995368"/>
            <a:chExt cx="12192000" cy="1929870"/>
          </a:xfrm>
        </p:grpSpPr>
        <p:sp>
          <p:nvSpPr>
            <p:cNvPr id="7" name="Triangle 6"/>
            <p:cNvSpPr/>
            <p:nvPr/>
          </p:nvSpPr>
          <p:spPr>
            <a:xfrm rot="10800000">
              <a:off x="193781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449968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358186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21" name="TextBox 20"/>
            <p:cNvSpPr txBox="1"/>
            <p:nvPr/>
          </p:nvSpPr>
          <p:spPr>
            <a:xfrm>
              <a:off x="1279690" y="3107286"/>
              <a:ext cx="1484701" cy="461665"/>
            </a:xfrm>
            <a:prstGeom prst="rect">
              <a:avLst/>
            </a:prstGeom>
            <a:noFill/>
          </p:spPr>
          <p:txBody>
            <a:bodyPr wrap="none" rtlCol="0">
              <a:spAutoFit/>
            </a:bodyPr>
            <a:lstStyle/>
            <a:p>
              <a:pPr algn="ctr"/>
              <a:r>
                <a:rPr lang="en-US" sz="2400" spc="300" dirty="0" smtClean="0">
                  <a:solidFill>
                    <a:schemeClr val="accent1"/>
                  </a:solidFill>
                  <a:latin typeface="Century Gothic" panose="020B0502020202020204" pitchFamily="34" charset="0"/>
                  <a:ea typeface="Montserrat" charset="0"/>
                  <a:cs typeface="Montserrat" charset="0"/>
                </a:rPr>
                <a:t>PART01</a:t>
              </a:r>
              <a:endParaRPr lang="en-US" sz="2400" spc="300" dirty="0">
                <a:solidFill>
                  <a:schemeClr val="accent1"/>
                </a:solidFill>
                <a:latin typeface="Century Gothic" panose="020B0502020202020204" pitchFamily="34" charset="0"/>
                <a:ea typeface="Montserrat" charset="0"/>
                <a:cs typeface="Montserrat" charset="0"/>
              </a:endParaRPr>
            </a:p>
          </p:txBody>
        </p:sp>
        <p:sp>
          <p:nvSpPr>
            <p:cNvPr id="30" name="TextBox 29"/>
            <p:cNvSpPr txBox="1"/>
            <p:nvPr/>
          </p:nvSpPr>
          <p:spPr>
            <a:xfrm>
              <a:off x="116994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1" name="TextBox 30"/>
            <p:cNvSpPr txBox="1"/>
            <p:nvPr/>
          </p:nvSpPr>
          <p:spPr>
            <a:xfrm>
              <a:off x="393297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PART02</a:t>
              </a:r>
              <a:endParaRPr lang="en-US" dirty="0">
                <a:solidFill>
                  <a:schemeClr val="accent1"/>
                </a:solidFill>
              </a:endParaRPr>
            </a:p>
          </p:txBody>
        </p:sp>
        <p:sp>
          <p:nvSpPr>
            <p:cNvPr id="33" name="Triangle 32"/>
            <p:cNvSpPr/>
            <p:nvPr/>
          </p:nvSpPr>
          <p:spPr>
            <a:xfrm rot="10800000">
              <a:off x="708695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4" name="Triangle 33"/>
            <p:cNvSpPr/>
            <p:nvPr/>
          </p:nvSpPr>
          <p:spPr>
            <a:xfrm>
              <a:off x="964882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5" name="TextBox 34"/>
            <p:cNvSpPr txBox="1"/>
            <p:nvPr/>
          </p:nvSpPr>
          <p:spPr>
            <a:xfrm>
              <a:off x="873100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7" name="TextBox 36"/>
            <p:cNvSpPr txBox="1"/>
            <p:nvPr/>
          </p:nvSpPr>
          <p:spPr>
            <a:xfrm>
              <a:off x="6517795" y="3107286"/>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PART03</a:t>
              </a:r>
              <a:endParaRPr lang="en-US" dirty="0">
                <a:solidFill>
                  <a:schemeClr val="accent1"/>
                </a:solidFill>
              </a:endParaRPr>
            </a:p>
          </p:txBody>
        </p:sp>
        <p:sp>
          <p:nvSpPr>
            <p:cNvPr id="38" name="TextBox 37"/>
            <p:cNvSpPr txBox="1"/>
            <p:nvPr/>
          </p:nvSpPr>
          <p:spPr>
            <a:xfrm>
              <a:off x="631908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9" name="TextBox 38"/>
            <p:cNvSpPr txBox="1"/>
            <p:nvPr/>
          </p:nvSpPr>
          <p:spPr>
            <a:xfrm>
              <a:off x="908211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PART04</a:t>
              </a:r>
              <a:endParaRPr lang="en-US" dirty="0">
                <a:solidFill>
                  <a:schemeClr val="accent1"/>
                </a:solidFill>
              </a:endParaRPr>
            </a:p>
          </p:txBody>
        </p:sp>
        <p:cxnSp>
          <p:nvCxnSpPr>
            <p:cNvPr id="4" name="直接连接符 3"/>
            <p:cNvCxnSpPr/>
            <p:nvPr/>
          </p:nvCxnSpPr>
          <p:spPr>
            <a:xfrm>
              <a:off x="0" y="3949331"/>
              <a:ext cx="12192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914961"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3" name="矩形 42"/>
            <p:cNvSpPr/>
            <p:nvPr/>
          </p:nvSpPr>
          <p:spPr>
            <a:xfrm>
              <a:off x="6072903"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6" name="矩形 45"/>
            <p:cNvSpPr/>
            <p:nvPr/>
          </p:nvSpPr>
          <p:spPr>
            <a:xfrm>
              <a:off x="3476831"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7" name="矩形 46"/>
            <p:cNvSpPr/>
            <p:nvPr/>
          </p:nvSpPr>
          <p:spPr>
            <a:xfrm>
              <a:off x="8628424"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xmlns="" val="110623824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84239" y="354939"/>
            <a:ext cx="3766991" cy="717686"/>
            <a:chOff x="2976152" y="4708118"/>
            <a:chExt cx="3766991" cy="717686"/>
          </a:xfrm>
        </p:grpSpPr>
        <p:sp>
          <p:nvSpPr>
            <p:cNvPr id="18" name="文本框 17"/>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9" name="文本框 18"/>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0" name="图片 1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8" name="组合 7"/>
          <p:cNvGrpSpPr/>
          <p:nvPr/>
        </p:nvGrpSpPr>
        <p:grpSpPr>
          <a:xfrm>
            <a:off x="0" y="2995368"/>
            <a:ext cx="10982177" cy="1929870"/>
            <a:chOff x="0" y="2995368"/>
            <a:chExt cx="10982177" cy="1929870"/>
          </a:xfrm>
        </p:grpSpPr>
        <p:sp>
          <p:nvSpPr>
            <p:cNvPr id="7" name="Triangle 6"/>
            <p:cNvSpPr/>
            <p:nvPr/>
          </p:nvSpPr>
          <p:spPr>
            <a:xfrm rot="10800000">
              <a:off x="2491582"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6130955" y="3972482"/>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5213131" y="4603927"/>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21" name="TextBox 20"/>
            <p:cNvSpPr txBox="1"/>
            <p:nvPr/>
          </p:nvSpPr>
          <p:spPr>
            <a:xfrm>
              <a:off x="1833455"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PART05</a:t>
              </a:r>
              <a:endParaRPr lang="en-US" dirty="0"/>
            </a:p>
          </p:txBody>
        </p:sp>
        <p:sp>
          <p:nvSpPr>
            <p:cNvPr id="30" name="TextBox 29"/>
            <p:cNvSpPr txBox="1"/>
            <p:nvPr/>
          </p:nvSpPr>
          <p:spPr>
            <a:xfrm>
              <a:off x="1723709"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31" name="TextBox 30"/>
            <p:cNvSpPr txBox="1"/>
            <p:nvPr/>
          </p:nvSpPr>
          <p:spPr>
            <a:xfrm>
              <a:off x="5475276" y="4226393"/>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PART06</a:t>
              </a:r>
              <a:endParaRPr lang="en-US" dirty="0"/>
            </a:p>
          </p:txBody>
        </p:sp>
        <p:sp>
          <p:nvSpPr>
            <p:cNvPr id="33" name="Triangle 32"/>
            <p:cNvSpPr/>
            <p:nvPr/>
          </p:nvSpPr>
          <p:spPr>
            <a:xfrm rot="10800000">
              <a:off x="9770327"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7" name="TextBox 36"/>
            <p:cNvSpPr txBox="1"/>
            <p:nvPr/>
          </p:nvSpPr>
          <p:spPr>
            <a:xfrm>
              <a:off x="9112200"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PART07</a:t>
              </a:r>
              <a:endParaRPr lang="en-US" dirty="0"/>
            </a:p>
          </p:txBody>
        </p:sp>
        <p:sp>
          <p:nvSpPr>
            <p:cNvPr id="38" name="TextBox 37"/>
            <p:cNvSpPr txBox="1"/>
            <p:nvPr/>
          </p:nvSpPr>
          <p:spPr>
            <a:xfrm>
              <a:off x="9002454"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cxnSp>
          <p:nvCxnSpPr>
            <p:cNvPr id="25" name="直接连接符 24"/>
            <p:cNvCxnSpPr/>
            <p:nvPr/>
          </p:nvCxnSpPr>
          <p:spPr>
            <a:xfrm>
              <a:off x="0" y="3949331"/>
              <a:ext cx="983399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1475752"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4" name="矩形 33"/>
            <p:cNvSpPr/>
            <p:nvPr/>
          </p:nvSpPr>
          <p:spPr>
            <a:xfrm>
              <a:off x="5100855"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5" name="矩形 34"/>
            <p:cNvSpPr/>
            <p:nvPr/>
          </p:nvSpPr>
          <p:spPr>
            <a:xfrm>
              <a:off x="8768026"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xmlns="" val="140645247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02</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xmlns="" val="180020129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2"/>
          <p:cNvGrpSpPr/>
          <p:nvPr/>
        </p:nvGrpSpPr>
        <p:grpSpPr>
          <a:xfrm>
            <a:off x="4707046" y="2540748"/>
            <a:ext cx="2777909" cy="2777916"/>
            <a:chOff x="4721501" y="2370782"/>
            <a:chExt cx="2777909" cy="2777916"/>
          </a:xfrm>
        </p:grpSpPr>
        <p:grpSp>
          <p:nvGrpSpPr>
            <p:cNvPr id="28" name="Group 1"/>
            <p:cNvGrpSpPr/>
            <p:nvPr/>
          </p:nvGrpSpPr>
          <p:grpSpPr>
            <a:xfrm>
              <a:off x="5052021" y="2716393"/>
              <a:ext cx="2086700" cy="2086700"/>
              <a:chOff x="0" y="0"/>
              <a:chExt cx="4173397" cy="4173397"/>
            </a:xfrm>
          </p:grpSpPr>
          <p:sp>
            <p:nvSpPr>
              <p:cNvPr id="33" name="is1ide-Oval 2"/>
              <p:cNvSpPr/>
              <p:nvPr/>
            </p:nvSpPr>
            <p:spPr>
              <a:xfrm>
                <a:off x="0" y="0"/>
                <a:ext cx="4173397" cy="4173397"/>
              </a:xfrm>
              <a:prstGeom prst="ellipse">
                <a:avLst/>
              </a:prstGeom>
              <a:solidFill>
                <a:schemeClr val="bg1">
                  <a:lumMod val="95000"/>
                </a:schemeClr>
              </a:solidFill>
              <a:ln w="12700" cap="flat">
                <a:solidFill>
                  <a:srgbClr val="DCDEE0"/>
                </a:solidFill>
                <a:prstDash val="solid"/>
                <a:round/>
              </a:ln>
              <a:effectLst/>
            </p:spPr>
            <p:txBody>
              <a:bodyPr anchor="ctr"/>
              <a:lstStyle/>
              <a:p>
                <a:pPr algn="ctr"/>
                <a:endParaRPr/>
              </a:p>
            </p:txBody>
          </p:sp>
          <p:sp>
            <p:nvSpPr>
              <p:cNvPr id="34" name="is1ide-Freeform: Shape 3"/>
              <p:cNvSpPr/>
              <p:nvPr/>
            </p:nvSpPr>
            <p:spPr>
              <a:xfrm>
                <a:off x="1557920" y="754585"/>
                <a:ext cx="1057557" cy="2664227"/>
              </a:xfrm>
              <a:custGeom>
                <a:avLst/>
                <a:gdLst/>
                <a:ahLst/>
                <a:cxnLst>
                  <a:cxn ang="0">
                    <a:pos x="wd2" y="hd2"/>
                  </a:cxn>
                  <a:cxn ang="5400000">
                    <a:pos x="wd2" y="hd2"/>
                  </a:cxn>
                  <a:cxn ang="10800000">
                    <a:pos x="wd2" y="hd2"/>
                  </a:cxn>
                  <a:cxn ang="16200000">
                    <a:pos x="wd2" y="hd2"/>
                  </a:cxn>
                </a:cxnLst>
                <a:rect l="0" t="0" r="r" b="b"/>
                <a:pathLst>
                  <a:path w="21600" h="21590" extrusionOk="0">
                    <a:moveTo>
                      <a:pt x="2407" y="24"/>
                    </a:moveTo>
                    <a:cubicBezTo>
                      <a:pt x="961" y="125"/>
                      <a:pt x="0" y="557"/>
                      <a:pt x="0" y="1169"/>
                    </a:cubicBezTo>
                    <a:lnTo>
                      <a:pt x="0" y="20109"/>
                    </a:lnTo>
                    <a:cubicBezTo>
                      <a:pt x="0" y="20924"/>
                      <a:pt x="1933" y="21590"/>
                      <a:pt x="4289" y="21590"/>
                    </a:cubicBezTo>
                    <a:lnTo>
                      <a:pt x="17619" y="21590"/>
                    </a:lnTo>
                    <a:cubicBezTo>
                      <a:pt x="19976" y="21590"/>
                      <a:pt x="21600" y="21015"/>
                      <a:pt x="21600" y="20200"/>
                    </a:cubicBezTo>
                    <a:cubicBezTo>
                      <a:pt x="21600" y="20200"/>
                      <a:pt x="21600" y="2938"/>
                      <a:pt x="21600" y="2938"/>
                    </a:cubicBezTo>
                    <a:cubicBezTo>
                      <a:pt x="21600" y="2123"/>
                      <a:pt x="20532" y="1377"/>
                      <a:pt x="18237" y="1193"/>
                    </a:cubicBezTo>
                    <a:lnTo>
                      <a:pt x="3996" y="36"/>
                    </a:lnTo>
                    <a:cubicBezTo>
                      <a:pt x="3422" y="-10"/>
                      <a:pt x="2889" y="-10"/>
                      <a:pt x="2407" y="24"/>
                    </a:cubicBezTo>
                    <a:close/>
                    <a:moveTo>
                      <a:pt x="1975" y="1762"/>
                    </a:moveTo>
                    <a:lnTo>
                      <a:pt x="20474" y="3042"/>
                    </a:lnTo>
                    <a:cubicBezTo>
                      <a:pt x="20474" y="3042"/>
                      <a:pt x="20474" y="17519"/>
                      <a:pt x="20474" y="17519"/>
                    </a:cubicBezTo>
                    <a:lnTo>
                      <a:pt x="1975" y="17299"/>
                    </a:lnTo>
                    <a:lnTo>
                      <a:pt x="1975" y="1762"/>
                    </a:lnTo>
                    <a:close/>
                  </a:path>
                </a:pathLst>
              </a:custGeom>
              <a:solidFill>
                <a:schemeClr val="tx1">
                  <a:lumMod val="75000"/>
                  <a:lumOff val="25000"/>
                </a:schemeClr>
              </a:solidFill>
              <a:ln w="12700" cap="flat">
                <a:noFill/>
                <a:miter lim="400000"/>
              </a:ln>
              <a:effectLst/>
            </p:spPr>
            <p:txBody>
              <a:bodyPr anchor="ctr"/>
              <a:lstStyle/>
              <a:p>
                <a:pPr algn="ctr"/>
                <a:endParaRPr/>
              </a:p>
            </p:txBody>
          </p:sp>
        </p:grpSp>
        <p:sp>
          <p:nvSpPr>
            <p:cNvPr id="29" name="is1ide-Freeform: Shape 4"/>
            <p:cNvSpPr/>
            <p:nvPr/>
          </p:nvSpPr>
          <p:spPr>
            <a:xfrm>
              <a:off x="6135210" y="2370782"/>
              <a:ext cx="136420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endParaRPr/>
            </a:p>
          </p:txBody>
        </p:sp>
        <p:sp>
          <p:nvSpPr>
            <p:cNvPr id="30" name="is1ide-Freeform: Shape 5"/>
            <p:cNvSpPr/>
            <p:nvPr/>
          </p:nvSpPr>
          <p:spPr>
            <a:xfrm>
              <a:off x="6135215" y="3784497"/>
              <a:ext cx="136419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endParaRPr/>
            </a:p>
          </p:txBody>
        </p:sp>
        <p:sp>
          <p:nvSpPr>
            <p:cNvPr id="31" name="is1ide-Freeform: Shape 6"/>
            <p:cNvSpPr/>
            <p:nvPr/>
          </p:nvSpPr>
          <p:spPr>
            <a:xfrm>
              <a:off x="4721506" y="3784497"/>
              <a:ext cx="1364201" cy="1364201"/>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endParaRPr/>
            </a:p>
          </p:txBody>
        </p:sp>
        <p:sp>
          <p:nvSpPr>
            <p:cNvPr id="32" name="is1ide-Freeform: Shape 7"/>
            <p:cNvSpPr/>
            <p:nvPr/>
          </p:nvSpPr>
          <p:spPr>
            <a:xfrm>
              <a:off x="4721501" y="2370782"/>
              <a:ext cx="1364211" cy="1364201"/>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endParaRPr/>
            </a:p>
          </p:txBody>
        </p:sp>
      </p:grpSp>
      <p:sp>
        <p:nvSpPr>
          <p:cNvPr id="27" name="is1ide-Freeform: Shape 10"/>
          <p:cNvSpPr/>
          <p:nvPr/>
        </p:nvSpPr>
        <p:spPr>
          <a:xfrm>
            <a:off x="7908780" y="2498861"/>
            <a:ext cx="402601" cy="402581"/>
          </a:xfrm>
          <a:custGeom>
            <a:avLst/>
            <a:gdLst/>
            <a:ahLst/>
            <a:cxnLst>
              <a:cxn ang="0">
                <a:pos x="wd2" y="hd2"/>
              </a:cxn>
              <a:cxn ang="5400000">
                <a:pos x="wd2" y="hd2"/>
              </a:cxn>
              <a:cxn ang="10800000">
                <a:pos x="wd2" y="hd2"/>
              </a:cxn>
              <a:cxn ang="16200000">
                <a:pos x="wd2" y="hd2"/>
              </a:cxn>
            </a:cxnLst>
            <a:rect l="0" t="0" r="r" b="b"/>
            <a:pathLst>
              <a:path w="21600" h="21600" extrusionOk="0">
                <a:moveTo>
                  <a:pt x="10799" y="15494"/>
                </a:moveTo>
                <a:cubicBezTo>
                  <a:pt x="8204" y="15494"/>
                  <a:pt x="6102" y="13392"/>
                  <a:pt x="6102" y="10799"/>
                </a:cubicBezTo>
                <a:cubicBezTo>
                  <a:pt x="6102" y="8205"/>
                  <a:pt x="8206" y="6102"/>
                  <a:pt x="10799" y="6102"/>
                </a:cubicBezTo>
                <a:cubicBezTo>
                  <a:pt x="13393" y="6102"/>
                  <a:pt x="15494" y="8206"/>
                  <a:pt x="15494" y="10799"/>
                </a:cubicBezTo>
                <a:cubicBezTo>
                  <a:pt x="15494" y="13394"/>
                  <a:pt x="13393" y="15494"/>
                  <a:pt x="10799" y="15494"/>
                </a:cubicBezTo>
                <a:close/>
                <a:moveTo>
                  <a:pt x="19519" y="10799"/>
                </a:moveTo>
                <a:cubicBezTo>
                  <a:pt x="19519" y="9451"/>
                  <a:pt x="20349" y="8389"/>
                  <a:pt x="21598" y="7658"/>
                </a:cubicBezTo>
                <a:cubicBezTo>
                  <a:pt x="21371" y="6908"/>
                  <a:pt x="21074" y="6186"/>
                  <a:pt x="20708" y="5509"/>
                </a:cubicBezTo>
                <a:cubicBezTo>
                  <a:pt x="19308" y="5876"/>
                  <a:pt x="18175" y="5328"/>
                  <a:pt x="17223" y="4374"/>
                </a:cubicBezTo>
                <a:cubicBezTo>
                  <a:pt x="16270" y="3422"/>
                  <a:pt x="15978" y="2290"/>
                  <a:pt x="16345" y="889"/>
                </a:cubicBezTo>
                <a:cubicBezTo>
                  <a:pt x="15667" y="522"/>
                  <a:pt x="14946" y="222"/>
                  <a:pt x="14195" y="0"/>
                </a:cubicBezTo>
                <a:cubicBezTo>
                  <a:pt x="13465" y="1247"/>
                  <a:pt x="12145" y="2076"/>
                  <a:pt x="10799" y="2076"/>
                </a:cubicBezTo>
                <a:cubicBezTo>
                  <a:pt x="9451" y="2076"/>
                  <a:pt x="8132" y="1247"/>
                  <a:pt x="7401" y="0"/>
                </a:cubicBezTo>
                <a:cubicBezTo>
                  <a:pt x="6649" y="222"/>
                  <a:pt x="5930" y="522"/>
                  <a:pt x="5253" y="889"/>
                </a:cubicBezTo>
                <a:cubicBezTo>
                  <a:pt x="5619" y="2290"/>
                  <a:pt x="5329" y="3422"/>
                  <a:pt x="4373" y="4374"/>
                </a:cubicBezTo>
                <a:cubicBezTo>
                  <a:pt x="3422" y="5328"/>
                  <a:pt x="2290" y="5876"/>
                  <a:pt x="888" y="5509"/>
                </a:cubicBezTo>
                <a:cubicBezTo>
                  <a:pt x="522" y="6186"/>
                  <a:pt x="224" y="6908"/>
                  <a:pt x="0" y="7658"/>
                </a:cubicBezTo>
                <a:cubicBezTo>
                  <a:pt x="1247" y="8389"/>
                  <a:pt x="2076" y="9451"/>
                  <a:pt x="2076" y="10799"/>
                </a:cubicBezTo>
                <a:cubicBezTo>
                  <a:pt x="2076" y="12145"/>
                  <a:pt x="1247" y="13466"/>
                  <a:pt x="0" y="14197"/>
                </a:cubicBezTo>
                <a:cubicBezTo>
                  <a:pt x="225" y="14948"/>
                  <a:pt x="522" y="15668"/>
                  <a:pt x="888" y="16347"/>
                </a:cubicBezTo>
                <a:cubicBezTo>
                  <a:pt x="2290" y="15980"/>
                  <a:pt x="3422" y="16271"/>
                  <a:pt x="4373" y="17223"/>
                </a:cubicBezTo>
                <a:cubicBezTo>
                  <a:pt x="5326" y="18177"/>
                  <a:pt x="5619" y="19310"/>
                  <a:pt x="5253" y="20709"/>
                </a:cubicBezTo>
                <a:cubicBezTo>
                  <a:pt x="5930" y="21075"/>
                  <a:pt x="6650" y="21375"/>
                  <a:pt x="7402" y="21600"/>
                </a:cubicBezTo>
                <a:cubicBezTo>
                  <a:pt x="8132" y="20349"/>
                  <a:pt x="9453" y="19521"/>
                  <a:pt x="10800" y="19521"/>
                </a:cubicBezTo>
                <a:cubicBezTo>
                  <a:pt x="12146" y="19521"/>
                  <a:pt x="13466" y="20350"/>
                  <a:pt x="14198" y="21600"/>
                </a:cubicBezTo>
                <a:cubicBezTo>
                  <a:pt x="14949" y="21373"/>
                  <a:pt x="15669" y="21075"/>
                  <a:pt x="16347" y="20709"/>
                </a:cubicBezTo>
                <a:cubicBezTo>
                  <a:pt x="15981" y="19310"/>
                  <a:pt x="16271" y="18177"/>
                  <a:pt x="17225" y="17223"/>
                </a:cubicBezTo>
                <a:cubicBezTo>
                  <a:pt x="18178" y="16272"/>
                  <a:pt x="19310" y="15725"/>
                  <a:pt x="20710" y="16088"/>
                </a:cubicBezTo>
                <a:cubicBezTo>
                  <a:pt x="21077" y="15411"/>
                  <a:pt x="21375" y="14692"/>
                  <a:pt x="21600" y="13938"/>
                </a:cubicBezTo>
                <a:cubicBezTo>
                  <a:pt x="20349" y="13207"/>
                  <a:pt x="19519" y="12145"/>
                  <a:pt x="19519" y="10799"/>
                </a:cubicBezTo>
                <a:close/>
              </a:path>
            </a:pathLst>
          </a:custGeom>
          <a:solidFill>
            <a:schemeClr val="accent1"/>
          </a:solidFill>
          <a:ln w="12700" cap="flat">
            <a:noFill/>
            <a:miter lim="400000"/>
          </a:ln>
          <a:effectLst/>
        </p:spPr>
        <p:txBody>
          <a:bodyPr anchor="ctr"/>
          <a:lstStyle/>
          <a:p>
            <a:pPr algn="ctr"/>
            <a:endParaRPr/>
          </a:p>
        </p:txBody>
      </p:sp>
      <p:sp>
        <p:nvSpPr>
          <p:cNvPr id="25" name="is1ide-Freeform: Shape 13"/>
          <p:cNvSpPr/>
          <p:nvPr/>
        </p:nvSpPr>
        <p:spPr>
          <a:xfrm>
            <a:off x="7908778" y="4588731"/>
            <a:ext cx="402604" cy="402580"/>
          </a:xfrm>
          <a:custGeom>
            <a:avLst/>
            <a:gdLst/>
            <a:ahLst/>
            <a:cxnLst>
              <a:cxn ang="0">
                <a:pos x="wd2" y="hd2"/>
              </a:cxn>
              <a:cxn ang="5400000">
                <a:pos x="wd2" y="hd2"/>
              </a:cxn>
              <a:cxn ang="10800000">
                <a:pos x="wd2" y="hd2"/>
              </a:cxn>
              <a:cxn ang="16200000">
                <a:pos x="wd2" y="hd2"/>
              </a:cxn>
            </a:cxnLst>
            <a:rect l="0" t="0" r="r" b="b"/>
            <a:pathLst>
              <a:path w="21600" h="21600" extrusionOk="0">
                <a:moveTo>
                  <a:pt x="7903" y="19542"/>
                </a:moveTo>
                <a:cubicBezTo>
                  <a:pt x="8456" y="19249"/>
                  <a:pt x="8512" y="18871"/>
                  <a:pt x="9014" y="18852"/>
                </a:cubicBezTo>
                <a:cubicBezTo>
                  <a:pt x="9588" y="18826"/>
                  <a:pt x="10055" y="18628"/>
                  <a:pt x="10702" y="18485"/>
                </a:cubicBezTo>
                <a:cubicBezTo>
                  <a:pt x="11275" y="18360"/>
                  <a:pt x="12302" y="17777"/>
                  <a:pt x="13206" y="17703"/>
                </a:cubicBezTo>
                <a:cubicBezTo>
                  <a:pt x="13968" y="17641"/>
                  <a:pt x="15472" y="17742"/>
                  <a:pt x="15877" y="18478"/>
                </a:cubicBezTo>
                <a:cubicBezTo>
                  <a:pt x="14421" y="19447"/>
                  <a:pt x="12673" y="20012"/>
                  <a:pt x="10799" y="20012"/>
                </a:cubicBezTo>
                <a:cubicBezTo>
                  <a:pt x="9788" y="20012"/>
                  <a:pt x="8814" y="19844"/>
                  <a:pt x="7903" y="19542"/>
                </a:cubicBezTo>
                <a:close/>
                <a:moveTo>
                  <a:pt x="9535" y="1680"/>
                </a:moveTo>
                <a:cubicBezTo>
                  <a:pt x="9315" y="2110"/>
                  <a:pt x="8733" y="2284"/>
                  <a:pt x="8380" y="2607"/>
                </a:cubicBezTo>
                <a:cubicBezTo>
                  <a:pt x="7610" y="3303"/>
                  <a:pt x="7280" y="3206"/>
                  <a:pt x="6866" y="3875"/>
                </a:cubicBezTo>
                <a:cubicBezTo>
                  <a:pt x="6448" y="4543"/>
                  <a:pt x="5103" y="5505"/>
                  <a:pt x="5103" y="5988"/>
                </a:cubicBezTo>
                <a:cubicBezTo>
                  <a:pt x="5103" y="6472"/>
                  <a:pt x="5782" y="7042"/>
                  <a:pt x="6122" y="6931"/>
                </a:cubicBezTo>
                <a:cubicBezTo>
                  <a:pt x="6462" y="6819"/>
                  <a:pt x="7358" y="6825"/>
                  <a:pt x="7885" y="7010"/>
                </a:cubicBezTo>
                <a:cubicBezTo>
                  <a:pt x="8412" y="7197"/>
                  <a:pt x="12288" y="7383"/>
                  <a:pt x="11053" y="10659"/>
                </a:cubicBezTo>
                <a:cubicBezTo>
                  <a:pt x="10661" y="11701"/>
                  <a:pt x="8945" y="11526"/>
                  <a:pt x="8489" y="13250"/>
                </a:cubicBezTo>
                <a:cubicBezTo>
                  <a:pt x="8420" y="13504"/>
                  <a:pt x="8183" y="14585"/>
                  <a:pt x="8168" y="14938"/>
                </a:cubicBezTo>
                <a:cubicBezTo>
                  <a:pt x="8140" y="15485"/>
                  <a:pt x="8555" y="17545"/>
                  <a:pt x="8028" y="17545"/>
                </a:cubicBezTo>
                <a:cubicBezTo>
                  <a:pt x="7498" y="17545"/>
                  <a:pt x="6072" y="15702"/>
                  <a:pt x="6072" y="15368"/>
                </a:cubicBezTo>
                <a:cubicBezTo>
                  <a:pt x="6072" y="15033"/>
                  <a:pt x="5704" y="13862"/>
                  <a:pt x="5704" y="12859"/>
                </a:cubicBezTo>
                <a:cubicBezTo>
                  <a:pt x="5704" y="11856"/>
                  <a:pt x="3996" y="11872"/>
                  <a:pt x="3996" y="10539"/>
                </a:cubicBezTo>
                <a:cubicBezTo>
                  <a:pt x="3996" y="9338"/>
                  <a:pt x="4922" y="8739"/>
                  <a:pt x="4713" y="8162"/>
                </a:cubicBezTo>
                <a:cubicBezTo>
                  <a:pt x="4510" y="7588"/>
                  <a:pt x="2883" y="7569"/>
                  <a:pt x="2205" y="7498"/>
                </a:cubicBezTo>
                <a:cubicBezTo>
                  <a:pt x="3389" y="4426"/>
                  <a:pt x="6176" y="2145"/>
                  <a:pt x="9535" y="1680"/>
                </a:cubicBezTo>
                <a:close/>
                <a:moveTo>
                  <a:pt x="20011" y="10800"/>
                </a:moveTo>
                <a:cubicBezTo>
                  <a:pt x="20011" y="12907"/>
                  <a:pt x="19296" y="14850"/>
                  <a:pt x="18104" y="16403"/>
                </a:cubicBezTo>
                <a:cubicBezTo>
                  <a:pt x="17766" y="16139"/>
                  <a:pt x="17407" y="15427"/>
                  <a:pt x="17745" y="14689"/>
                </a:cubicBezTo>
                <a:cubicBezTo>
                  <a:pt x="18086" y="13947"/>
                  <a:pt x="18175" y="12228"/>
                  <a:pt x="18096" y="11558"/>
                </a:cubicBezTo>
                <a:cubicBezTo>
                  <a:pt x="18021" y="10890"/>
                  <a:pt x="17674" y="9280"/>
                  <a:pt x="16730" y="9265"/>
                </a:cubicBezTo>
                <a:cubicBezTo>
                  <a:pt x="15787" y="9251"/>
                  <a:pt x="15140" y="8939"/>
                  <a:pt x="14580" y="7821"/>
                </a:cubicBezTo>
                <a:cubicBezTo>
                  <a:pt x="13418" y="5495"/>
                  <a:pt x="16762" y="5048"/>
                  <a:pt x="15599" y="3761"/>
                </a:cubicBezTo>
                <a:cubicBezTo>
                  <a:pt x="15274" y="3399"/>
                  <a:pt x="13594" y="5248"/>
                  <a:pt x="13347" y="2784"/>
                </a:cubicBezTo>
                <a:cubicBezTo>
                  <a:pt x="13332" y="2607"/>
                  <a:pt x="13499" y="2342"/>
                  <a:pt x="13725" y="2068"/>
                </a:cubicBezTo>
                <a:cubicBezTo>
                  <a:pt x="17375" y="3294"/>
                  <a:pt x="20011" y="6744"/>
                  <a:pt x="20011" y="10800"/>
                </a:cubicBezTo>
                <a:close/>
                <a:moveTo>
                  <a:pt x="10801" y="0"/>
                </a:moveTo>
                <a:cubicBezTo>
                  <a:pt x="4844" y="0"/>
                  <a:pt x="0" y="4845"/>
                  <a:pt x="0" y="10800"/>
                </a:cubicBezTo>
                <a:cubicBezTo>
                  <a:pt x="0" y="16755"/>
                  <a:pt x="4844" y="21600"/>
                  <a:pt x="10801" y="21600"/>
                </a:cubicBezTo>
                <a:cubicBezTo>
                  <a:pt x="16755" y="21600"/>
                  <a:pt x="21600" y="16755"/>
                  <a:pt x="21600" y="10800"/>
                </a:cubicBezTo>
                <a:cubicBezTo>
                  <a:pt x="21600" y="4845"/>
                  <a:pt x="16755" y="0"/>
                  <a:pt x="10801" y="0"/>
                </a:cubicBezTo>
                <a:close/>
              </a:path>
            </a:pathLst>
          </a:custGeom>
          <a:solidFill>
            <a:schemeClr val="accent2"/>
          </a:solidFill>
          <a:ln w="12700" cap="flat">
            <a:noFill/>
            <a:miter lim="400000"/>
          </a:ln>
          <a:effectLst/>
        </p:spPr>
        <p:txBody>
          <a:bodyPr anchor="ctr"/>
          <a:lstStyle/>
          <a:p>
            <a:pPr algn="ctr"/>
            <a:endParaRPr/>
          </a:p>
        </p:txBody>
      </p:sp>
      <p:sp>
        <p:nvSpPr>
          <p:cNvPr id="23" name="is1ide-Freeform: Shape 16"/>
          <p:cNvSpPr/>
          <p:nvPr/>
        </p:nvSpPr>
        <p:spPr>
          <a:xfrm>
            <a:off x="3844239" y="4631810"/>
            <a:ext cx="373957" cy="316423"/>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55" y="21600"/>
                  <a:pt x="16615" y="20726"/>
                  <a:pt x="16615" y="19636"/>
                </a:cubicBezTo>
                <a:cubicBezTo>
                  <a:pt x="16615" y="18547"/>
                  <a:pt x="17355" y="17673"/>
                  <a:pt x="18277" y="17673"/>
                </a:cubicBezTo>
                <a:cubicBezTo>
                  <a:pt x="19199" y="17673"/>
                  <a:pt x="19938" y="18547"/>
                  <a:pt x="19938" y="19636"/>
                </a:cubicBezTo>
                <a:cubicBezTo>
                  <a:pt x="19938" y="20726"/>
                  <a:pt x="19199" y="21600"/>
                  <a:pt x="18277" y="21600"/>
                </a:cubicBezTo>
                <a:close/>
                <a:moveTo>
                  <a:pt x="15785" y="5891"/>
                </a:moveTo>
                <a:cubicBezTo>
                  <a:pt x="15564" y="5891"/>
                  <a:pt x="15356" y="5998"/>
                  <a:pt x="15200" y="6182"/>
                </a:cubicBezTo>
                <a:lnTo>
                  <a:pt x="13292" y="8422"/>
                </a:lnTo>
                <a:lnTo>
                  <a:pt x="13292" y="3927"/>
                </a:lnTo>
                <a:cubicBezTo>
                  <a:pt x="13292" y="3390"/>
                  <a:pt x="12916" y="2945"/>
                  <a:pt x="12462" y="2945"/>
                </a:cubicBezTo>
                <a:cubicBezTo>
                  <a:pt x="12007" y="2945"/>
                  <a:pt x="11631" y="3390"/>
                  <a:pt x="11631" y="3927"/>
                </a:cubicBezTo>
                <a:lnTo>
                  <a:pt x="11631" y="8422"/>
                </a:lnTo>
                <a:lnTo>
                  <a:pt x="9723" y="6182"/>
                </a:lnTo>
                <a:cubicBezTo>
                  <a:pt x="9567" y="5998"/>
                  <a:pt x="9359" y="5891"/>
                  <a:pt x="9138" y="5891"/>
                </a:cubicBezTo>
                <a:cubicBezTo>
                  <a:pt x="8684" y="5891"/>
                  <a:pt x="8308" y="6336"/>
                  <a:pt x="8308" y="6873"/>
                </a:cubicBezTo>
                <a:cubicBezTo>
                  <a:pt x="8308" y="7134"/>
                  <a:pt x="8399" y="7379"/>
                  <a:pt x="8554" y="7563"/>
                </a:cubicBezTo>
                <a:lnTo>
                  <a:pt x="11877" y="11490"/>
                </a:lnTo>
                <a:cubicBezTo>
                  <a:pt x="12033" y="11674"/>
                  <a:pt x="12241" y="11782"/>
                  <a:pt x="12462" y="11782"/>
                </a:cubicBezTo>
                <a:cubicBezTo>
                  <a:pt x="12682" y="11782"/>
                  <a:pt x="12890" y="11674"/>
                  <a:pt x="13046" y="11490"/>
                </a:cubicBezTo>
                <a:lnTo>
                  <a:pt x="16369" y="7563"/>
                </a:lnTo>
                <a:cubicBezTo>
                  <a:pt x="16525" y="7379"/>
                  <a:pt x="16615" y="7134"/>
                  <a:pt x="16615" y="6873"/>
                </a:cubicBezTo>
                <a:cubicBezTo>
                  <a:pt x="16615" y="6336"/>
                  <a:pt x="16239" y="5891"/>
                  <a:pt x="15785" y="5891"/>
                </a:cubicBezTo>
                <a:close/>
                <a:moveTo>
                  <a:pt x="6646" y="21600"/>
                </a:moveTo>
                <a:cubicBezTo>
                  <a:pt x="5725" y="21600"/>
                  <a:pt x="4985" y="20726"/>
                  <a:pt x="4985" y="19636"/>
                </a:cubicBezTo>
                <a:cubicBezTo>
                  <a:pt x="4985" y="18547"/>
                  <a:pt x="5725" y="17673"/>
                  <a:pt x="6646" y="17673"/>
                </a:cubicBezTo>
                <a:cubicBezTo>
                  <a:pt x="7568" y="17673"/>
                  <a:pt x="8308" y="18547"/>
                  <a:pt x="8308" y="19636"/>
                </a:cubicBezTo>
                <a:cubicBezTo>
                  <a:pt x="8308" y="20726"/>
                  <a:pt x="7568" y="21600"/>
                  <a:pt x="6646" y="21600"/>
                </a:cubicBezTo>
                <a:close/>
                <a:moveTo>
                  <a:pt x="21600" y="10800"/>
                </a:moveTo>
                <a:cubicBezTo>
                  <a:pt x="21600" y="11291"/>
                  <a:pt x="21288" y="11720"/>
                  <a:pt x="20860" y="11782"/>
                </a:cubicBezTo>
                <a:lnTo>
                  <a:pt x="7308" y="13653"/>
                </a:lnTo>
                <a:cubicBezTo>
                  <a:pt x="7360" y="13991"/>
                  <a:pt x="7477" y="14374"/>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95" y="15034"/>
                  <a:pt x="5776" y="14589"/>
                </a:cubicBezTo>
                <a:lnTo>
                  <a:pt x="3479" y="1964"/>
                </a:lnTo>
                <a:lnTo>
                  <a:pt x="831" y="1964"/>
                </a:lnTo>
                <a:cubicBezTo>
                  <a:pt x="376" y="1964"/>
                  <a:pt x="0" y="1519"/>
                  <a:pt x="0" y="982"/>
                </a:cubicBezTo>
                <a:cubicBezTo>
                  <a:pt x="0" y="445"/>
                  <a:pt x="376" y="0"/>
                  <a:pt x="831" y="0"/>
                </a:cubicBezTo>
                <a:lnTo>
                  <a:pt x="4154" y="0"/>
                </a:lnTo>
                <a:cubicBezTo>
                  <a:pt x="5037" y="0"/>
                  <a:pt x="5050" y="1227"/>
                  <a:pt x="5179" y="1964"/>
                </a:cubicBezTo>
                <a:lnTo>
                  <a:pt x="20769" y="1964"/>
                </a:lnTo>
                <a:cubicBezTo>
                  <a:pt x="21224" y="1964"/>
                  <a:pt x="21600" y="2409"/>
                  <a:pt x="21600" y="2945"/>
                </a:cubicBezTo>
                <a:cubicBezTo>
                  <a:pt x="21600" y="2945"/>
                  <a:pt x="21600" y="10800"/>
                  <a:pt x="21600" y="10800"/>
                </a:cubicBezTo>
                <a:close/>
              </a:path>
            </a:pathLst>
          </a:custGeom>
          <a:solidFill>
            <a:schemeClr val="accent3"/>
          </a:solidFill>
          <a:ln w="12700" cap="flat">
            <a:noFill/>
            <a:miter lim="400000"/>
          </a:ln>
          <a:effectLst/>
        </p:spPr>
        <p:txBody>
          <a:bodyPr anchor="ctr"/>
          <a:lstStyle/>
          <a:p>
            <a:pPr algn="ctr"/>
            <a:endParaRPr/>
          </a:p>
        </p:txBody>
      </p:sp>
      <p:sp>
        <p:nvSpPr>
          <p:cNvPr id="21" name="is1ide-Freeform: Shape 19"/>
          <p:cNvSpPr/>
          <p:nvPr/>
        </p:nvSpPr>
        <p:spPr>
          <a:xfrm>
            <a:off x="3818368" y="2550779"/>
            <a:ext cx="425699" cy="298744"/>
          </a:xfrm>
          <a:custGeom>
            <a:avLst/>
            <a:gdLst/>
            <a:ahLst/>
            <a:cxnLst>
              <a:cxn ang="0">
                <a:pos x="wd2" y="hd2"/>
              </a:cxn>
              <a:cxn ang="5400000">
                <a:pos x="wd2" y="hd2"/>
              </a:cxn>
              <a:cxn ang="10800000">
                <a:pos x="wd2" y="hd2"/>
              </a:cxn>
              <a:cxn ang="16200000">
                <a:pos x="wd2" y="hd2"/>
              </a:cxn>
            </a:cxnLst>
            <a:rect l="0" t="0" r="r" b="b"/>
            <a:pathLst>
              <a:path w="20583" h="20879" extrusionOk="0">
                <a:moveTo>
                  <a:pt x="15437" y="7465"/>
                </a:moveTo>
                <a:cubicBezTo>
                  <a:pt x="14868" y="7465"/>
                  <a:pt x="14408" y="6800"/>
                  <a:pt x="14408" y="5977"/>
                </a:cubicBezTo>
                <a:cubicBezTo>
                  <a:pt x="14408" y="5154"/>
                  <a:pt x="14868" y="4490"/>
                  <a:pt x="15437" y="4490"/>
                </a:cubicBezTo>
                <a:cubicBezTo>
                  <a:pt x="16006" y="4490"/>
                  <a:pt x="16466" y="5154"/>
                  <a:pt x="16466" y="5977"/>
                </a:cubicBezTo>
                <a:cubicBezTo>
                  <a:pt x="16466" y="6800"/>
                  <a:pt x="16006" y="7465"/>
                  <a:pt x="15437" y="7465"/>
                </a:cubicBezTo>
                <a:close/>
                <a:moveTo>
                  <a:pt x="13379" y="10440"/>
                </a:moveTo>
                <a:cubicBezTo>
                  <a:pt x="12809" y="10440"/>
                  <a:pt x="12349" y="9775"/>
                  <a:pt x="12349" y="8952"/>
                </a:cubicBezTo>
                <a:cubicBezTo>
                  <a:pt x="12349" y="8130"/>
                  <a:pt x="12809" y="7465"/>
                  <a:pt x="13379" y="7465"/>
                </a:cubicBezTo>
                <a:cubicBezTo>
                  <a:pt x="13948" y="7465"/>
                  <a:pt x="14408" y="8130"/>
                  <a:pt x="14408" y="8952"/>
                </a:cubicBezTo>
                <a:cubicBezTo>
                  <a:pt x="14408" y="9775"/>
                  <a:pt x="13948" y="10440"/>
                  <a:pt x="13379" y="10440"/>
                </a:cubicBezTo>
                <a:close/>
                <a:moveTo>
                  <a:pt x="6174" y="10440"/>
                </a:moveTo>
                <a:cubicBezTo>
                  <a:pt x="5037" y="10440"/>
                  <a:pt x="4116" y="9107"/>
                  <a:pt x="4116" y="7465"/>
                </a:cubicBezTo>
                <a:cubicBezTo>
                  <a:pt x="4116" y="5821"/>
                  <a:pt x="5037" y="4490"/>
                  <a:pt x="6174" y="4490"/>
                </a:cubicBezTo>
                <a:cubicBezTo>
                  <a:pt x="7312" y="4490"/>
                  <a:pt x="8233" y="5821"/>
                  <a:pt x="8233" y="7465"/>
                </a:cubicBezTo>
                <a:cubicBezTo>
                  <a:pt x="8233" y="9107"/>
                  <a:pt x="7311" y="10440"/>
                  <a:pt x="6174" y="10440"/>
                </a:cubicBezTo>
                <a:close/>
                <a:moveTo>
                  <a:pt x="20010" y="9489"/>
                </a:moveTo>
                <a:cubicBezTo>
                  <a:pt x="19103" y="2161"/>
                  <a:pt x="17073" y="0"/>
                  <a:pt x="15993" y="0"/>
                </a:cubicBezTo>
                <a:cubicBezTo>
                  <a:pt x="14309" y="0"/>
                  <a:pt x="13876" y="1810"/>
                  <a:pt x="10291" y="1871"/>
                </a:cubicBezTo>
                <a:cubicBezTo>
                  <a:pt x="6705" y="1810"/>
                  <a:pt x="6273" y="0"/>
                  <a:pt x="4589" y="0"/>
                </a:cubicBezTo>
                <a:cubicBezTo>
                  <a:pt x="3509" y="0"/>
                  <a:pt x="1478" y="2161"/>
                  <a:pt x="571" y="9489"/>
                </a:cubicBezTo>
                <a:cubicBezTo>
                  <a:pt x="53" y="13672"/>
                  <a:pt x="-509" y="19918"/>
                  <a:pt x="830" y="20667"/>
                </a:cubicBezTo>
                <a:cubicBezTo>
                  <a:pt x="2496" y="21600"/>
                  <a:pt x="3061" y="19267"/>
                  <a:pt x="4891" y="17296"/>
                </a:cubicBezTo>
                <a:cubicBezTo>
                  <a:pt x="6749" y="15298"/>
                  <a:pt x="7640" y="14828"/>
                  <a:pt x="10291" y="14828"/>
                </a:cubicBezTo>
                <a:cubicBezTo>
                  <a:pt x="12942" y="14828"/>
                  <a:pt x="13833" y="15298"/>
                  <a:pt x="15691" y="17296"/>
                </a:cubicBezTo>
                <a:cubicBezTo>
                  <a:pt x="17521" y="19266"/>
                  <a:pt x="18086" y="21600"/>
                  <a:pt x="19752" y="20667"/>
                </a:cubicBezTo>
                <a:cubicBezTo>
                  <a:pt x="21091" y="19918"/>
                  <a:pt x="20529" y="13674"/>
                  <a:pt x="20010" y="9489"/>
                </a:cubicBezTo>
                <a:close/>
              </a:path>
            </a:pathLst>
          </a:custGeom>
          <a:solidFill>
            <a:schemeClr val="accent4"/>
          </a:solidFill>
          <a:ln w="12700" cap="flat">
            <a:noFill/>
            <a:miter lim="400000"/>
          </a:ln>
          <a:effectLst/>
        </p:spPr>
        <p:txBody>
          <a:bodyPr anchor="ctr"/>
          <a:lstStyle/>
          <a:p>
            <a:pPr algn="ctr"/>
            <a:endParaRPr/>
          </a:p>
        </p:txBody>
      </p:sp>
      <p:grpSp>
        <p:nvGrpSpPr>
          <p:cNvPr id="40" name="组合 39"/>
          <p:cNvGrpSpPr/>
          <p:nvPr/>
        </p:nvGrpSpPr>
        <p:grpSpPr>
          <a:xfrm>
            <a:off x="1784239" y="354939"/>
            <a:ext cx="3766991" cy="717686"/>
            <a:chOff x="2976152" y="4708118"/>
            <a:chExt cx="3766991" cy="717686"/>
          </a:xfrm>
        </p:grpSpPr>
        <p:sp>
          <p:nvSpPr>
            <p:cNvPr id="41" name="文本框 4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2" name="文本框 4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3" name="图片 4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92386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92386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xmlns="" val="286172073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ppt_w</p:attrName>
                                        </p:attrNameLst>
                                      </p:cBhvr>
                                      <p:tavLst>
                                        <p:tav tm="0">
                                          <p:val>
                                            <p:fltVal val="0"/>
                                          </p:val>
                                        </p:tav>
                                        <p:tav tm="100000">
                                          <p:val>
                                            <p:strVal val="#ppt_w"/>
                                          </p:val>
                                        </p:tav>
                                      </p:tavLst>
                                    </p:anim>
                                    <p:anim calcmode="lin" valueType="num">
                                      <p:cBhvr>
                                        <p:cTn id="17" dur="500" fill="hold"/>
                                        <p:tgtEl>
                                          <p:spTgt spid="21"/>
                                        </p:tgtEl>
                                        <p:attrNameLst>
                                          <p:attrName>ppt_h</p:attrName>
                                        </p:attrNameLst>
                                      </p:cBhvr>
                                      <p:tavLst>
                                        <p:tav tm="0">
                                          <p:val>
                                            <p:fltVal val="0"/>
                                          </p:val>
                                        </p:tav>
                                        <p:tav tm="100000">
                                          <p:val>
                                            <p:strVal val="#ppt_h"/>
                                          </p:val>
                                        </p:tav>
                                      </p:tavLst>
                                    </p:anim>
                                    <p:animEffect transition="in" filter="fade">
                                      <p:cBhvr>
                                        <p:cTn id="18" dur="500"/>
                                        <p:tgtEl>
                                          <p:spTgt spid="21"/>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0-#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0-#ppt_w/2"/>
                                          </p:val>
                                        </p:tav>
                                        <p:tav tm="100000">
                                          <p:val>
                                            <p:strVal val="#ppt_x"/>
                                          </p:val>
                                        </p:tav>
                                      </p:tavLst>
                                    </p:anim>
                                    <p:anim calcmode="lin" valueType="num">
                                      <p:cBhvr additive="base">
                                        <p:cTn id="37" dur="500" fill="hold"/>
                                        <p:tgtEl>
                                          <p:spTgt spid="5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1+#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5" grpId="0" animBg="1"/>
      <p:bldP spid="23"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xmlns="" val="1031447101"/>
              </p:ext>
            </p:extLst>
          </p:nvPr>
        </p:nvGraphicFramePr>
        <p:xfrm>
          <a:off x="857250" y="1887397"/>
          <a:ext cx="5498003" cy="3918155"/>
        </p:xfrm>
        <a:graphic>
          <a:graphicData uri="http://schemas.openxmlformats.org/drawingml/2006/chart">
            <c:chart xmlns:c="http://schemas.openxmlformats.org/drawingml/2006/chart" xmlns:r="http://schemas.openxmlformats.org/officeDocument/2006/relationships" r:id="rId3"/>
          </a:graphicData>
        </a:graphic>
      </p:graphicFrame>
      <p:sp>
        <p:nvSpPr>
          <p:cNvPr id="29" name="Shape 2645"/>
          <p:cNvSpPr/>
          <p:nvPr/>
        </p:nvSpPr>
        <p:spPr>
          <a:xfrm>
            <a:off x="7019489"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0" name="Shape 2688"/>
          <p:cNvSpPr/>
          <p:nvPr/>
        </p:nvSpPr>
        <p:spPr>
          <a:xfrm>
            <a:off x="7019489"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4" name="Shape 2784"/>
          <p:cNvSpPr/>
          <p:nvPr/>
        </p:nvSpPr>
        <p:spPr>
          <a:xfrm>
            <a:off x="7019489"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3" name="组合 22"/>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36" name="组合 35"/>
          <p:cNvGrpSpPr/>
          <p:nvPr/>
        </p:nvGrpSpPr>
        <p:grpSpPr>
          <a:xfrm>
            <a:off x="7661695" y="2087286"/>
            <a:ext cx="3061293" cy="860595"/>
            <a:chOff x="874713" y="1139825"/>
            <a:chExt cx="3061293" cy="860595"/>
          </a:xfrm>
        </p:grpSpPr>
        <p:sp>
          <p:nvSpPr>
            <p:cNvPr id="37" name="矩形 36"/>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9" name="组合 38"/>
          <p:cNvGrpSpPr/>
          <p:nvPr/>
        </p:nvGrpSpPr>
        <p:grpSpPr>
          <a:xfrm>
            <a:off x="7661695" y="3226523"/>
            <a:ext cx="3061293" cy="860595"/>
            <a:chOff x="874713" y="1139825"/>
            <a:chExt cx="3061293" cy="860595"/>
          </a:xfrm>
        </p:grpSpPr>
        <p:sp>
          <p:nvSpPr>
            <p:cNvPr id="40" name="矩形 39"/>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2" name="组合 41"/>
          <p:cNvGrpSpPr/>
          <p:nvPr/>
        </p:nvGrpSpPr>
        <p:grpSpPr>
          <a:xfrm>
            <a:off x="7661695" y="4418409"/>
            <a:ext cx="3061293" cy="860595"/>
            <a:chOff x="874713" y="1139825"/>
            <a:chExt cx="3061293" cy="860595"/>
          </a:xfrm>
        </p:grpSpPr>
        <p:sp>
          <p:nvSpPr>
            <p:cNvPr id="43" name="矩形 42"/>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xmlns="" val="427480032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animEffect transition="in" filter="fade">
                                      <p:cBhvr>
                                        <p:cTn id="13" dur="500"/>
                                        <p:tgtEl>
                                          <p:spTgt spid="2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p:tgtEl>
                                          <p:spTgt spid="36"/>
                                        </p:tgtEl>
                                        <p:attrNameLst>
                                          <p:attrName>ppt_x</p:attrName>
                                        </p:attrNameLst>
                                      </p:cBhvr>
                                      <p:tavLst>
                                        <p:tav tm="0">
                                          <p:val>
                                            <p:strVal val="#ppt_x-#ppt_w*1.125000"/>
                                          </p:val>
                                        </p:tav>
                                        <p:tav tm="100000">
                                          <p:val>
                                            <p:strVal val="#ppt_x"/>
                                          </p:val>
                                        </p:tav>
                                      </p:tavLst>
                                    </p:anim>
                                    <p:animEffect transition="in" filter="wipe(right)">
                                      <p:cBhvr>
                                        <p:cTn id="28" dur="500"/>
                                        <p:tgtEl>
                                          <p:spTgt spid="36"/>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p:tgtEl>
                                          <p:spTgt spid="39"/>
                                        </p:tgtEl>
                                        <p:attrNameLst>
                                          <p:attrName>ppt_x</p:attrName>
                                        </p:attrNameLst>
                                      </p:cBhvr>
                                      <p:tavLst>
                                        <p:tav tm="0">
                                          <p:val>
                                            <p:strVal val="#ppt_x-#ppt_w*1.125000"/>
                                          </p:val>
                                        </p:tav>
                                        <p:tav tm="100000">
                                          <p:val>
                                            <p:strVal val="#ppt_x"/>
                                          </p:val>
                                        </p:tav>
                                      </p:tavLst>
                                    </p:anim>
                                    <p:animEffect transition="in" filter="wipe(right)">
                                      <p:cBhvr>
                                        <p:cTn id="33" dur="500"/>
                                        <p:tgtEl>
                                          <p:spTgt spid="39"/>
                                        </p:tgtEl>
                                      </p:cBhvr>
                                    </p:animEffect>
                                  </p:childTnLst>
                                </p:cTn>
                              </p:par>
                            </p:childTnLst>
                          </p:cTn>
                        </p:par>
                        <p:par>
                          <p:cTn id="34" fill="hold">
                            <p:stCondLst>
                              <p:cond delay="2000"/>
                            </p:stCondLst>
                            <p:childTnLst>
                              <p:par>
                                <p:cTn id="35" presetID="12" presetClass="entr" presetSubtype="8"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ppt_x</p:attrName>
                                        </p:attrNameLst>
                                      </p:cBhvr>
                                      <p:tavLst>
                                        <p:tav tm="0">
                                          <p:val>
                                            <p:strVal val="#ppt_x-#ppt_w*1.125000"/>
                                          </p:val>
                                        </p:tav>
                                        <p:tav tm="100000">
                                          <p:val>
                                            <p:strVal val="#ppt_x"/>
                                          </p:val>
                                        </p:tav>
                                      </p:tavLst>
                                    </p:anim>
                                    <p:animEffect transition="in" filter="wipe(right)">
                                      <p:cBhvr>
                                        <p:cTn id="3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29" grpId="0" animBg="1"/>
      <p:bldP spid="30"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hart 14"/>
          <p:cNvGraphicFramePr>
            <a:graphicFrameLocks/>
          </p:cNvGraphicFramePr>
          <p:nvPr>
            <p:extLst>
              <p:ext uri="{D42A27DB-BD31-4B8C-83A1-F6EECF244321}">
                <p14:modId xmlns:p14="http://schemas.microsoft.com/office/powerpoint/2010/main" xmlns="" val="3172094606"/>
              </p:ext>
            </p:extLst>
          </p:nvPr>
        </p:nvGraphicFramePr>
        <p:xfrm>
          <a:off x="5790183" y="1896085"/>
          <a:ext cx="5527105" cy="3844637"/>
        </p:xfrm>
        <a:graphic>
          <a:graphicData uri="http://schemas.openxmlformats.org/drawingml/2006/chart">
            <c:chart xmlns:c="http://schemas.openxmlformats.org/drawingml/2006/chart" xmlns:r="http://schemas.openxmlformats.org/officeDocument/2006/relationships" r:id="rId3"/>
          </a:graphicData>
        </a:graphic>
      </p:graphicFrame>
      <p:sp>
        <p:nvSpPr>
          <p:cNvPr id="31" name="Shape 2645"/>
          <p:cNvSpPr/>
          <p:nvPr/>
        </p:nvSpPr>
        <p:spPr>
          <a:xfrm>
            <a:off x="1511841"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2" name="Shape 2688"/>
          <p:cNvSpPr/>
          <p:nvPr/>
        </p:nvSpPr>
        <p:spPr>
          <a:xfrm>
            <a:off x="1511841"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3" name="Shape 2784"/>
          <p:cNvSpPr/>
          <p:nvPr/>
        </p:nvSpPr>
        <p:spPr>
          <a:xfrm>
            <a:off x="1511841"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4" name="图片 33"/>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35" name="组合 34"/>
          <p:cNvGrpSpPr/>
          <p:nvPr/>
        </p:nvGrpSpPr>
        <p:grpSpPr>
          <a:xfrm>
            <a:off x="2137087" y="2087286"/>
            <a:ext cx="3061293" cy="860595"/>
            <a:chOff x="874713" y="1139825"/>
            <a:chExt cx="3061293" cy="860595"/>
          </a:xfrm>
        </p:grpSpPr>
        <p:sp>
          <p:nvSpPr>
            <p:cNvPr id="36" name="矩形 35"/>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7" name="矩形 36"/>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2137087" y="3226523"/>
            <a:ext cx="3061293" cy="860595"/>
            <a:chOff x="874713" y="1139825"/>
            <a:chExt cx="3061293" cy="860595"/>
          </a:xfrm>
        </p:grpSpPr>
        <p:sp>
          <p:nvSpPr>
            <p:cNvPr id="39" name="矩形 38"/>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0" name="矩形 39"/>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1" name="组合 40"/>
          <p:cNvGrpSpPr/>
          <p:nvPr/>
        </p:nvGrpSpPr>
        <p:grpSpPr>
          <a:xfrm>
            <a:off x="2137087" y="4418409"/>
            <a:ext cx="3061293" cy="860595"/>
            <a:chOff x="874713" y="1139825"/>
            <a:chExt cx="3061293" cy="860595"/>
          </a:xfrm>
        </p:grpSpPr>
        <p:sp>
          <p:nvSpPr>
            <p:cNvPr id="42" name="矩形 41"/>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3" name="矩形 42"/>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xmlns="" val="369756365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2" presetClass="entr" presetSubtype="8"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31" grpId="0"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ext uri="{D42A27DB-BD31-4B8C-83A1-F6EECF244321}">
                  <p14:modId xmlns:p14="http://schemas.microsoft.com/office/powerpoint/2010/main" xmlns="" val="3849408628"/>
                </p:ext>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ext uri="{D42A27DB-BD31-4B8C-83A1-F6EECF244321}">
                  <p14:modId xmlns:p14="http://schemas.microsoft.com/office/powerpoint/2010/main" xmlns="" val="1507803386"/>
                </p:ext>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ext uri="{D42A27DB-BD31-4B8C-83A1-F6EECF244321}">
                  <p14:modId xmlns:p14="http://schemas.microsoft.com/office/powerpoint/2010/main" xmlns="" val="2756899108"/>
                </p:ext>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ext uri="{D42A27DB-BD31-4B8C-83A1-F6EECF244321}">
                  <p14:modId xmlns:p14="http://schemas.microsoft.com/office/powerpoint/2010/main" xmlns="" val="3918815557"/>
                </p:ext>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784239"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3" name="文本框 42"/>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4" name="图片 43"/>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xmlns="" val="166916121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8"/>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1217614" y="1638300"/>
            <a:ext cx="3088544" cy="4508500"/>
          </a:xfrm>
          <a:prstGeom prst="rect">
            <a:avLst/>
          </a:prstGeom>
        </p:spPr>
      </p:pic>
      <p:grpSp>
        <p:nvGrpSpPr>
          <p:cNvPr id="16" name="组合 15"/>
          <p:cNvGrpSpPr/>
          <p:nvPr/>
        </p:nvGrpSpPr>
        <p:grpSpPr>
          <a:xfrm>
            <a:off x="1784239" y="354939"/>
            <a:ext cx="3766991" cy="717686"/>
            <a:chOff x="2976152" y="4708118"/>
            <a:chExt cx="3766991" cy="717686"/>
          </a:xfrm>
        </p:grpSpPr>
        <p:sp>
          <p:nvSpPr>
            <p:cNvPr id="17" name="文本框 1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8" name="文本框 1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23" name="组合 22"/>
          <p:cNvGrpSpPr/>
          <p:nvPr/>
        </p:nvGrpSpPr>
        <p:grpSpPr>
          <a:xfrm>
            <a:off x="4596942" y="2177215"/>
            <a:ext cx="6484228" cy="1273794"/>
            <a:chOff x="874713" y="1114425"/>
            <a:chExt cx="6484228" cy="1273794"/>
          </a:xfrm>
        </p:grpSpPr>
        <p:sp>
          <p:nvSpPr>
            <p:cNvPr id="24" name="矩形 23"/>
            <p:cNvSpPr/>
            <p:nvPr/>
          </p:nvSpPr>
          <p:spPr>
            <a:xfrm>
              <a:off x="874713" y="1464889"/>
              <a:ext cx="6484228" cy="923330"/>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5" name="矩形 2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4" name="组合 33"/>
          <p:cNvGrpSpPr/>
          <p:nvPr/>
        </p:nvGrpSpPr>
        <p:grpSpPr>
          <a:xfrm>
            <a:off x="4613531" y="3841810"/>
            <a:ext cx="6721414" cy="1792076"/>
            <a:chOff x="4613531" y="3841810"/>
            <a:chExt cx="6721414" cy="1792076"/>
          </a:xfrm>
        </p:grpSpPr>
        <p:grpSp>
          <p:nvGrpSpPr>
            <p:cNvPr id="2" name="Group 13"/>
            <p:cNvGrpSpPr/>
            <p:nvPr/>
          </p:nvGrpSpPr>
          <p:grpSpPr>
            <a:xfrm>
              <a:off x="5598238" y="3914775"/>
              <a:ext cx="5369323" cy="169883"/>
              <a:chOff x="1948686" y="5692382"/>
              <a:chExt cx="9219528" cy="182880"/>
            </a:xfrm>
          </p:grpSpPr>
          <p:sp>
            <p:nvSpPr>
              <p:cNvPr id="4"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3" name="Rectangle 14"/>
              <p:cNvSpPr/>
              <p:nvPr/>
            </p:nvSpPr>
            <p:spPr>
              <a:xfrm>
                <a:off x="1948686" y="5745735"/>
                <a:ext cx="5316063" cy="71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5" name="Oval 16"/>
              <p:cNvSpPr>
                <a:spLocks/>
              </p:cNvSpPr>
              <p:nvPr/>
            </p:nvSpPr>
            <p:spPr>
              <a:xfrm>
                <a:off x="7137136" y="5692382"/>
                <a:ext cx="295079" cy="182880"/>
              </a:xfrm>
              <a:prstGeom prst="ellipse">
                <a:avLst/>
              </a:prstGeom>
              <a:solidFill>
                <a:schemeClr val="bg1">
                  <a:lumMod val="8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598238" y="4533890"/>
              <a:ext cx="5369323" cy="169883"/>
              <a:chOff x="1948686" y="5692382"/>
              <a:chExt cx="9219528" cy="182880"/>
            </a:xfrm>
          </p:grpSpPr>
          <p:sp>
            <p:nvSpPr>
              <p:cNvPr id="7"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8" name="Rectangle 14"/>
              <p:cNvSpPr/>
              <p:nvPr/>
            </p:nvSpPr>
            <p:spPr>
              <a:xfrm>
                <a:off x="1948686" y="5745735"/>
                <a:ext cx="8159538" cy="714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9" name="Oval 16"/>
              <p:cNvSpPr>
                <a:spLocks/>
              </p:cNvSpPr>
              <p:nvPr/>
            </p:nvSpPr>
            <p:spPr>
              <a:xfrm>
                <a:off x="9976387" y="5692382"/>
                <a:ext cx="295079" cy="182880"/>
              </a:xfrm>
              <a:prstGeom prst="ellipse">
                <a:avLst/>
              </a:prstGeom>
              <a:solidFill>
                <a:schemeClr val="bg1">
                  <a:lumMod val="8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13"/>
            <p:cNvGrpSpPr/>
            <p:nvPr/>
          </p:nvGrpSpPr>
          <p:grpSpPr>
            <a:xfrm>
              <a:off x="5598238" y="5191105"/>
              <a:ext cx="5369323" cy="169883"/>
              <a:chOff x="1948686" y="5692382"/>
              <a:chExt cx="9219528" cy="182880"/>
            </a:xfrm>
          </p:grpSpPr>
          <p:sp>
            <p:nvSpPr>
              <p:cNvPr id="11"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2" name="Rectangle 14"/>
              <p:cNvSpPr/>
              <p:nvPr/>
            </p:nvSpPr>
            <p:spPr>
              <a:xfrm>
                <a:off x="1948686" y="5745735"/>
                <a:ext cx="6737801" cy="714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3" name="Oval 16"/>
              <p:cNvSpPr>
                <a:spLocks/>
              </p:cNvSpPr>
              <p:nvPr/>
            </p:nvSpPr>
            <p:spPr>
              <a:xfrm>
                <a:off x="8519144" y="5692382"/>
                <a:ext cx="295079" cy="182880"/>
              </a:xfrm>
              <a:prstGeom prst="ellipse">
                <a:avLst/>
              </a:prstGeom>
              <a:solidFill>
                <a:schemeClr val="bg1">
                  <a:lumMod val="85000"/>
                </a:schemeClr>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矩形 25"/>
            <p:cNvSpPr/>
            <p:nvPr/>
          </p:nvSpPr>
          <p:spPr>
            <a:xfrm>
              <a:off x="4613531" y="384181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1"/>
                  </a:solidFill>
                </a:rPr>
                <a:t>标题</a:t>
              </a:r>
              <a:r>
                <a:rPr lang="zh-CN" altLang="en-US" sz="1400" dirty="0" smtClean="0">
                  <a:solidFill>
                    <a:schemeClr val="accent1"/>
                  </a:solidFill>
                </a:rPr>
                <a:t>文字</a:t>
              </a:r>
              <a:endParaRPr lang="zh-CN" altLang="en-US" sz="1400" dirty="0">
                <a:solidFill>
                  <a:schemeClr val="accent1"/>
                </a:solidFill>
              </a:endParaRPr>
            </a:p>
          </p:txBody>
        </p:sp>
        <p:sp>
          <p:nvSpPr>
            <p:cNvPr id="27" name="矩形 26"/>
            <p:cNvSpPr/>
            <p:nvPr/>
          </p:nvSpPr>
          <p:spPr>
            <a:xfrm>
              <a:off x="4613531" y="445470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2"/>
                  </a:solidFill>
                </a:rPr>
                <a:t>标题</a:t>
              </a:r>
              <a:r>
                <a:rPr lang="zh-CN" altLang="en-US" sz="1400" dirty="0" smtClean="0">
                  <a:solidFill>
                    <a:schemeClr val="accent2"/>
                  </a:solidFill>
                </a:rPr>
                <a:t>文字</a:t>
              </a:r>
              <a:endParaRPr lang="zh-CN" altLang="en-US" sz="1400" dirty="0">
                <a:solidFill>
                  <a:schemeClr val="accent2"/>
                </a:solidFill>
              </a:endParaRPr>
            </a:p>
          </p:txBody>
        </p:sp>
        <p:sp>
          <p:nvSpPr>
            <p:cNvPr id="28" name="矩形 27"/>
            <p:cNvSpPr/>
            <p:nvPr/>
          </p:nvSpPr>
          <p:spPr>
            <a:xfrm>
              <a:off x="4613531" y="512144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3"/>
                  </a:solidFill>
                </a:rPr>
                <a:t>标题</a:t>
              </a:r>
              <a:r>
                <a:rPr lang="zh-CN" altLang="en-US" sz="1400" dirty="0" smtClean="0">
                  <a:solidFill>
                    <a:schemeClr val="accent3"/>
                  </a:solidFill>
                </a:rPr>
                <a:t>文字</a:t>
              </a:r>
              <a:endParaRPr lang="zh-CN" altLang="en-US" sz="1400" dirty="0">
                <a:solidFill>
                  <a:schemeClr val="accent3"/>
                </a:solidFill>
              </a:endParaRPr>
            </a:p>
          </p:txBody>
        </p:sp>
        <p:sp>
          <p:nvSpPr>
            <p:cNvPr id="29" name="矩形 28"/>
            <p:cNvSpPr/>
            <p:nvPr/>
          </p:nvSpPr>
          <p:spPr>
            <a:xfrm>
              <a:off x="8813505" y="402570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1"/>
                  </a:solidFill>
                </a:rPr>
                <a:t>65%</a:t>
              </a:r>
              <a:endParaRPr lang="zh-CN" altLang="en-US" sz="1400" dirty="0">
                <a:solidFill>
                  <a:schemeClr val="accent1"/>
                </a:solidFill>
              </a:endParaRPr>
            </a:p>
          </p:txBody>
        </p:sp>
        <p:sp>
          <p:nvSpPr>
            <p:cNvPr id="30" name="矩形 29"/>
            <p:cNvSpPr/>
            <p:nvPr/>
          </p:nvSpPr>
          <p:spPr>
            <a:xfrm>
              <a:off x="10397245" y="463859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2"/>
                  </a:solidFill>
                </a:rPr>
                <a:t>85%</a:t>
              </a:r>
              <a:endParaRPr lang="zh-CN" altLang="en-US" sz="1400" dirty="0">
                <a:solidFill>
                  <a:schemeClr val="accent2"/>
                </a:solidFill>
              </a:endParaRPr>
            </a:p>
          </p:txBody>
        </p:sp>
        <p:sp>
          <p:nvSpPr>
            <p:cNvPr id="31" name="矩形 30"/>
            <p:cNvSpPr/>
            <p:nvPr/>
          </p:nvSpPr>
          <p:spPr>
            <a:xfrm>
              <a:off x="9562264" y="530533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3"/>
                  </a:solidFill>
                </a:rPr>
                <a:t>74%</a:t>
              </a:r>
              <a:endParaRPr lang="zh-CN" altLang="en-US" sz="1400" dirty="0">
                <a:solidFill>
                  <a:schemeClr val="accent3"/>
                </a:solidFill>
              </a:endParaRPr>
            </a:p>
          </p:txBody>
        </p:sp>
      </p:grpSp>
      <p:pic>
        <p:nvPicPr>
          <p:cNvPr id="33" name="图片占位符 32"/>
          <p:cNvPicPr>
            <a:picLocks noGrp="1" noChangeAspect="1"/>
          </p:cNvPicPr>
          <p:nvPr>
            <p:ph type="pic" sz="quarter" idx="10"/>
          </p:nvPr>
        </p:nvPicPr>
        <p:blipFill>
          <a:blip r:embed="rId5">
            <a:extLst>
              <a:ext uri="{28A0092B-C50C-407E-A947-70E740481C1C}">
                <a14:useLocalDpi xmlns:a14="http://schemas.microsoft.com/office/drawing/2010/main" xmlns=""/>
              </a:ext>
            </a:extLst>
          </a:blip>
          <a:stretch>
            <a:fillRect/>
          </a:stretch>
        </p:blipFill>
        <p:spPr>
          <a:xfrm>
            <a:off x="1371317" y="2087742"/>
            <a:ext cx="2801844" cy="3520579"/>
          </a:xfrm>
        </p:spPr>
      </p:pic>
    </p:spTree>
    <p:extLst>
      <p:ext uri="{BB962C8B-B14F-4D97-AF65-F5344CB8AC3E}">
        <p14:creationId xmlns:p14="http://schemas.microsoft.com/office/powerpoint/2010/main" xmlns="" val="259782479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03</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xmlns="" val="342137703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a16="http://schemas.microsoft.com/office/drawing/2014/main" xmlns=""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a16="http://schemas.microsoft.com/office/drawing/2014/main" xmlns=""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a16="http://schemas.microsoft.com/office/drawing/2014/main" xmlns=""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a16="http://schemas.microsoft.com/office/drawing/2014/main" xmlns=""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a16="http://schemas.microsoft.com/office/drawing/2014/main" xmlns=""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a16="http://schemas.microsoft.com/office/drawing/2014/main" xmlns=""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a16="http://schemas.microsoft.com/office/drawing/2014/main" xmlns=""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a16="http://schemas.microsoft.com/office/drawing/2014/main" xmlns=""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a16="http://schemas.microsoft.com/office/drawing/2014/main" xmlns=""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a16="http://schemas.microsoft.com/office/drawing/2014/main" xmlns=""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a16="http://schemas.microsoft.com/office/drawing/2014/main" xmlns=""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a16="http://schemas.microsoft.com/office/drawing/2014/main" xmlns=""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a16="http://schemas.microsoft.com/office/drawing/2014/main" xmlns=""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a16="http://schemas.microsoft.com/office/drawing/2014/main" xmlns=""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a16="http://schemas.microsoft.com/office/drawing/2014/main" xmlns=""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a16="http://schemas.microsoft.com/office/drawing/2014/main" xmlns=""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a16="http://schemas.microsoft.com/office/drawing/2014/main" xmlns=""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5" name="组合 44"/>
          <p:cNvGrpSpPr/>
          <p:nvPr/>
        </p:nvGrpSpPr>
        <p:grpSpPr>
          <a:xfrm>
            <a:off x="1784239" y="354939"/>
            <a:ext cx="3766991" cy="717686"/>
            <a:chOff x="2976152" y="4708118"/>
            <a:chExt cx="3766991" cy="717686"/>
          </a:xfrm>
        </p:grpSpPr>
        <p:sp>
          <p:nvSpPr>
            <p:cNvPr id="46" name="文本框 4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7" name="文本框 4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8" name="图片 47"/>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xmlns="" val="358499447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303f056-f6ef-4406-8009-c90050541b5b"/>
          <p:cNvGrpSpPr>
            <a:grpSpLocks noChangeAspect="1"/>
          </p:cNvGrpSpPr>
          <p:nvPr/>
        </p:nvGrpSpPr>
        <p:grpSpPr>
          <a:xfrm>
            <a:off x="1464601" y="2207721"/>
            <a:ext cx="9266900" cy="2149162"/>
            <a:chOff x="785357" y="2089785"/>
            <a:chExt cx="10621289" cy="2463271"/>
          </a:xfrm>
        </p:grpSpPr>
        <p:sp>
          <p:nvSpPr>
            <p:cNvPr id="3" name="ïṧḷïḓê-Rectangle 4"/>
            <p:cNvSpPr/>
            <p:nvPr/>
          </p:nvSpPr>
          <p:spPr>
            <a:xfrm>
              <a:off x="9048561" y="2089786"/>
              <a:ext cx="2358085" cy="2463270"/>
            </a:xfrm>
            <a:prstGeom prst="rect">
              <a:avLst/>
            </a:prstGeom>
            <a:solidFill>
              <a:schemeClr val="accent4"/>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4" name="ïṧḷïḓê-Rectangle 5"/>
            <p:cNvSpPr/>
            <p:nvPr/>
          </p:nvSpPr>
          <p:spPr>
            <a:xfrm>
              <a:off x="785357" y="2089785"/>
              <a:ext cx="2358085" cy="2463271"/>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5" name="ïṧḷïḓê-Rectangle 6"/>
            <p:cNvSpPr/>
            <p:nvPr/>
          </p:nvSpPr>
          <p:spPr>
            <a:xfrm>
              <a:off x="6294159" y="2089785"/>
              <a:ext cx="2358085" cy="2463271"/>
            </a:xfrm>
            <a:prstGeom prst="rect">
              <a:avLst/>
            </a:prstGeom>
            <a:solidFill>
              <a:schemeClr val="accent3"/>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6" name="ïṧḷïḓê-Rectangle 7"/>
            <p:cNvSpPr/>
            <p:nvPr/>
          </p:nvSpPr>
          <p:spPr>
            <a:xfrm>
              <a:off x="3539758" y="2089785"/>
              <a:ext cx="2358085" cy="2463271"/>
            </a:xfrm>
            <a:prstGeom prst="rect">
              <a:avLst/>
            </a:prstGeom>
            <a:solidFill>
              <a:schemeClr val="accent2"/>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7" name="ïṧḷïḓê-Freeform: Shape 8"/>
            <p:cNvSpPr>
              <a:spLocks/>
            </p:cNvSpPr>
            <p:nvPr/>
          </p:nvSpPr>
          <p:spPr bwMode="auto">
            <a:xfrm>
              <a:off x="1679130" y="2757946"/>
              <a:ext cx="595023" cy="596783"/>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chemeClr val="bg1"/>
            </a:solidFill>
            <a:ln>
              <a:noFill/>
            </a:ln>
          </p:spPr>
          <p:txBody>
            <a:bodyPr anchor="ctr"/>
            <a:lstStyle/>
            <a:p>
              <a:pPr algn="ctr"/>
              <a:endParaRPr/>
            </a:p>
          </p:txBody>
        </p:sp>
        <p:sp>
          <p:nvSpPr>
            <p:cNvPr id="8" name="ïṧḷïḓê-Freeform: Shape 9"/>
            <p:cNvSpPr>
              <a:spLocks/>
            </p:cNvSpPr>
            <p:nvPr/>
          </p:nvSpPr>
          <p:spPr bwMode="auto">
            <a:xfrm>
              <a:off x="4421190" y="2757946"/>
              <a:ext cx="595220" cy="596981"/>
            </a:xfrm>
            <a:custGeom>
              <a:avLst/>
              <a:gdLst>
                <a:gd name="T0" fmla="*/ 186 w 186"/>
                <a:gd name="T1" fmla="*/ 55 h 186"/>
                <a:gd name="T2" fmla="*/ 131 w 186"/>
                <a:gd name="T3" fmla="*/ 0 h 186"/>
                <a:gd name="T4" fmla="*/ 93 w 186"/>
                <a:gd name="T5" fmla="*/ 15 h 186"/>
                <a:gd name="T6" fmla="*/ 55 w 186"/>
                <a:gd name="T7" fmla="*/ 0 h 186"/>
                <a:gd name="T8" fmla="*/ 0 w 186"/>
                <a:gd name="T9" fmla="*/ 55 h 186"/>
                <a:gd name="T10" fmla="*/ 0 w 186"/>
                <a:gd name="T11" fmla="*/ 61 h 186"/>
                <a:gd name="T12" fmla="*/ 93 w 186"/>
                <a:gd name="T13" fmla="*/ 186 h 186"/>
                <a:gd name="T14" fmla="*/ 185 w 186"/>
                <a:gd name="T15" fmla="*/ 61 h 186"/>
                <a:gd name="T16" fmla="*/ 186 w 186"/>
                <a:gd name="T17" fmla="*/ 55 h 186"/>
                <a:gd name="T18" fmla="*/ 177 w 186"/>
                <a:gd name="T19" fmla="*/ 60 h 186"/>
                <a:gd name="T20" fmla="*/ 93 w 186"/>
                <a:gd name="T21" fmla="*/ 177 h 186"/>
                <a:gd name="T22" fmla="*/ 9 w 186"/>
                <a:gd name="T23" fmla="*/ 60 h 186"/>
                <a:gd name="T24" fmla="*/ 8 w 186"/>
                <a:gd name="T25" fmla="*/ 55 h 186"/>
                <a:gd name="T26" fmla="*/ 55 w 186"/>
                <a:gd name="T27" fmla="*/ 9 h 186"/>
                <a:gd name="T28" fmla="*/ 87 w 186"/>
                <a:gd name="T29" fmla="*/ 22 h 186"/>
                <a:gd name="T30" fmla="*/ 91 w 186"/>
                <a:gd name="T31" fmla="*/ 25 h 186"/>
                <a:gd name="T32" fmla="*/ 76 w 186"/>
                <a:gd name="T33" fmla="*/ 59 h 186"/>
                <a:gd name="T34" fmla="*/ 97 w 186"/>
                <a:gd name="T35" fmla="*/ 84 h 186"/>
                <a:gd name="T36" fmla="*/ 80 w 186"/>
                <a:gd name="T37" fmla="*/ 122 h 186"/>
                <a:gd name="T38" fmla="*/ 93 w 186"/>
                <a:gd name="T39" fmla="*/ 144 h 186"/>
                <a:gd name="T40" fmla="*/ 90 w 186"/>
                <a:gd name="T41" fmla="*/ 122 h 186"/>
                <a:gd name="T42" fmla="*/ 106 w 186"/>
                <a:gd name="T43" fmla="*/ 82 h 186"/>
                <a:gd name="T44" fmla="*/ 86 w 186"/>
                <a:gd name="T45" fmla="*/ 58 h 186"/>
                <a:gd name="T46" fmla="*/ 104 w 186"/>
                <a:gd name="T47" fmla="*/ 17 h 186"/>
                <a:gd name="T48" fmla="*/ 131 w 186"/>
                <a:gd name="T49" fmla="*/ 9 h 186"/>
                <a:gd name="T50" fmla="*/ 177 w 186"/>
                <a:gd name="T51" fmla="*/ 55 h 186"/>
                <a:gd name="T52" fmla="*/ 177 w 186"/>
                <a:gd name="T53"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86">
                  <a:moveTo>
                    <a:pt x="186" y="55"/>
                  </a:moveTo>
                  <a:cubicBezTo>
                    <a:pt x="186" y="25"/>
                    <a:pt x="161" y="0"/>
                    <a:pt x="131" y="0"/>
                  </a:cubicBezTo>
                  <a:cubicBezTo>
                    <a:pt x="116" y="0"/>
                    <a:pt x="103" y="6"/>
                    <a:pt x="93" y="15"/>
                  </a:cubicBezTo>
                  <a:cubicBezTo>
                    <a:pt x="83" y="6"/>
                    <a:pt x="70" y="0"/>
                    <a:pt x="55" y="0"/>
                  </a:cubicBezTo>
                  <a:cubicBezTo>
                    <a:pt x="25" y="0"/>
                    <a:pt x="0" y="25"/>
                    <a:pt x="0" y="55"/>
                  </a:cubicBezTo>
                  <a:cubicBezTo>
                    <a:pt x="0" y="58"/>
                    <a:pt x="1" y="63"/>
                    <a:pt x="0" y="61"/>
                  </a:cubicBezTo>
                  <a:cubicBezTo>
                    <a:pt x="6" y="115"/>
                    <a:pt x="85" y="186"/>
                    <a:pt x="93" y="186"/>
                  </a:cubicBezTo>
                  <a:cubicBezTo>
                    <a:pt x="101" y="186"/>
                    <a:pt x="179" y="115"/>
                    <a:pt x="185" y="61"/>
                  </a:cubicBezTo>
                  <a:cubicBezTo>
                    <a:pt x="185" y="63"/>
                    <a:pt x="186" y="58"/>
                    <a:pt x="186" y="55"/>
                  </a:cubicBezTo>
                  <a:close/>
                  <a:moveTo>
                    <a:pt x="177" y="60"/>
                  </a:moveTo>
                  <a:cubicBezTo>
                    <a:pt x="172" y="105"/>
                    <a:pt x="109" y="167"/>
                    <a:pt x="93" y="177"/>
                  </a:cubicBezTo>
                  <a:cubicBezTo>
                    <a:pt x="77" y="167"/>
                    <a:pt x="14" y="105"/>
                    <a:pt x="9" y="60"/>
                  </a:cubicBezTo>
                  <a:cubicBezTo>
                    <a:pt x="9" y="60"/>
                    <a:pt x="8" y="58"/>
                    <a:pt x="8" y="55"/>
                  </a:cubicBezTo>
                  <a:cubicBezTo>
                    <a:pt x="8" y="29"/>
                    <a:pt x="29" y="9"/>
                    <a:pt x="55" y="9"/>
                  </a:cubicBezTo>
                  <a:cubicBezTo>
                    <a:pt x="67" y="9"/>
                    <a:pt x="78" y="13"/>
                    <a:pt x="87" y="22"/>
                  </a:cubicBezTo>
                  <a:cubicBezTo>
                    <a:pt x="91" y="25"/>
                    <a:pt x="91" y="25"/>
                    <a:pt x="91" y="25"/>
                  </a:cubicBezTo>
                  <a:cubicBezTo>
                    <a:pt x="76" y="59"/>
                    <a:pt x="76" y="59"/>
                    <a:pt x="76" y="59"/>
                  </a:cubicBezTo>
                  <a:cubicBezTo>
                    <a:pt x="97" y="84"/>
                    <a:pt x="97" y="84"/>
                    <a:pt x="97" y="84"/>
                  </a:cubicBezTo>
                  <a:cubicBezTo>
                    <a:pt x="80" y="122"/>
                    <a:pt x="80" y="122"/>
                    <a:pt x="80" y="122"/>
                  </a:cubicBezTo>
                  <a:cubicBezTo>
                    <a:pt x="93" y="144"/>
                    <a:pt x="93" y="144"/>
                    <a:pt x="93" y="144"/>
                  </a:cubicBezTo>
                  <a:cubicBezTo>
                    <a:pt x="90" y="122"/>
                    <a:pt x="90" y="122"/>
                    <a:pt x="90" y="122"/>
                  </a:cubicBezTo>
                  <a:cubicBezTo>
                    <a:pt x="106" y="82"/>
                    <a:pt x="106" y="82"/>
                    <a:pt x="106" y="82"/>
                  </a:cubicBezTo>
                  <a:cubicBezTo>
                    <a:pt x="86" y="58"/>
                    <a:pt x="86" y="58"/>
                    <a:pt x="86" y="58"/>
                  </a:cubicBezTo>
                  <a:cubicBezTo>
                    <a:pt x="104" y="17"/>
                    <a:pt x="104" y="17"/>
                    <a:pt x="104" y="17"/>
                  </a:cubicBezTo>
                  <a:cubicBezTo>
                    <a:pt x="112" y="12"/>
                    <a:pt x="121" y="9"/>
                    <a:pt x="131" y="9"/>
                  </a:cubicBezTo>
                  <a:cubicBezTo>
                    <a:pt x="156" y="9"/>
                    <a:pt x="177" y="29"/>
                    <a:pt x="177" y="55"/>
                  </a:cubicBezTo>
                  <a:cubicBezTo>
                    <a:pt x="177" y="58"/>
                    <a:pt x="177" y="60"/>
                    <a:pt x="177" y="60"/>
                  </a:cubicBezTo>
                  <a:close/>
                </a:path>
              </a:pathLst>
            </a:custGeom>
            <a:solidFill>
              <a:schemeClr val="bg1"/>
            </a:solidFill>
            <a:ln>
              <a:noFill/>
            </a:ln>
          </p:spPr>
          <p:txBody>
            <a:bodyPr anchor="ctr"/>
            <a:lstStyle/>
            <a:p>
              <a:pPr algn="ctr"/>
              <a:endParaRPr/>
            </a:p>
          </p:txBody>
        </p:sp>
        <p:sp>
          <p:nvSpPr>
            <p:cNvPr id="9" name="ïṧḷïḓê-Freeform: Shape 10"/>
            <p:cNvSpPr>
              <a:spLocks/>
            </p:cNvSpPr>
            <p:nvPr/>
          </p:nvSpPr>
          <p:spPr bwMode="auto">
            <a:xfrm>
              <a:off x="9929113" y="2763031"/>
              <a:ext cx="596981" cy="591698"/>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bg1"/>
            </a:solidFill>
            <a:ln>
              <a:noFill/>
            </a:ln>
          </p:spPr>
          <p:txBody>
            <a:bodyPr anchor="ctr"/>
            <a:lstStyle/>
            <a:p>
              <a:pPr algn="ctr"/>
              <a:endParaRPr/>
            </a:p>
          </p:txBody>
        </p:sp>
        <p:sp>
          <p:nvSpPr>
            <p:cNvPr id="10" name="ïṧḷïḓê-Freeform: Shape 11"/>
            <p:cNvSpPr>
              <a:spLocks/>
            </p:cNvSpPr>
            <p:nvPr/>
          </p:nvSpPr>
          <p:spPr bwMode="auto">
            <a:xfrm>
              <a:off x="7168547" y="2761466"/>
              <a:ext cx="609309" cy="593460"/>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bg1"/>
            </a:solidFill>
            <a:ln>
              <a:noFill/>
            </a:ln>
          </p:spPr>
          <p:txBody>
            <a:bodyPr anchor="ctr"/>
            <a:lstStyle/>
            <a:p>
              <a:pPr algn="ctr"/>
              <a:endParaRPr/>
            </a:p>
          </p:txBody>
        </p:sp>
      </p:gr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sp>
        <p:nvSpPr>
          <p:cNvPr id="32" name="文本框 31"/>
          <p:cNvSpPr txBox="1"/>
          <p:nvPr/>
        </p:nvSpPr>
        <p:spPr>
          <a:xfrm>
            <a:off x="146460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01</a:t>
            </a:r>
          </a:p>
        </p:txBody>
      </p:sp>
      <p:sp>
        <p:nvSpPr>
          <p:cNvPr id="33" name="文本框 32"/>
          <p:cNvSpPr txBox="1"/>
          <p:nvPr/>
        </p:nvSpPr>
        <p:spPr>
          <a:xfrm>
            <a:off x="386777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02</a:t>
            </a:r>
          </a:p>
        </p:txBody>
      </p:sp>
      <p:sp>
        <p:nvSpPr>
          <p:cNvPr id="34" name="文本框 33"/>
          <p:cNvSpPr txBox="1"/>
          <p:nvPr/>
        </p:nvSpPr>
        <p:spPr>
          <a:xfrm>
            <a:off x="627094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03</a:t>
            </a:r>
          </a:p>
        </p:txBody>
      </p:sp>
      <p:sp>
        <p:nvSpPr>
          <p:cNvPr id="35" name="文本框 34"/>
          <p:cNvSpPr txBox="1"/>
          <p:nvPr/>
        </p:nvSpPr>
        <p:spPr>
          <a:xfrm>
            <a:off x="867411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04</a:t>
            </a:r>
          </a:p>
        </p:txBody>
      </p:sp>
      <p:grpSp>
        <p:nvGrpSpPr>
          <p:cNvPr id="36" name="组合 35"/>
          <p:cNvGrpSpPr/>
          <p:nvPr/>
        </p:nvGrpSpPr>
        <p:grpSpPr>
          <a:xfrm>
            <a:off x="1394692" y="4493464"/>
            <a:ext cx="2127298" cy="1107594"/>
            <a:chOff x="874713" y="1114425"/>
            <a:chExt cx="2127298" cy="1107594"/>
          </a:xfrm>
        </p:grpSpPr>
        <p:sp>
          <p:nvSpPr>
            <p:cNvPr id="37" name="矩形 36"/>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9" name="组合 38"/>
          <p:cNvGrpSpPr/>
          <p:nvPr/>
        </p:nvGrpSpPr>
        <p:grpSpPr>
          <a:xfrm>
            <a:off x="3854037" y="4493464"/>
            <a:ext cx="2127298" cy="1107594"/>
            <a:chOff x="874713" y="1114425"/>
            <a:chExt cx="2127298" cy="1107594"/>
          </a:xfrm>
        </p:grpSpPr>
        <p:sp>
          <p:nvSpPr>
            <p:cNvPr id="40" name="矩形 39"/>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2" name="组合 41"/>
          <p:cNvGrpSpPr/>
          <p:nvPr/>
        </p:nvGrpSpPr>
        <p:grpSpPr>
          <a:xfrm>
            <a:off x="6264532" y="4493464"/>
            <a:ext cx="2127298" cy="1107594"/>
            <a:chOff x="874713" y="1114425"/>
            <a:chExt cx="2127298" cy="1107594"/>
          </a:xfrm>
        </p:grpSpPr>
        <p:sp>
          <p:nvSpPr>
            <p:cNvPr id="43" name="矩形 42"/>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5" name="组合 44"/>
          <p:cNvGrpSpPr/>
          <p:nvPr/>
        </p:nvGrpSpPr>
        <p:grpSpPr>
          <a:xfrm>
            <a:off x="8639156" y="4493464"/>
            <a:ext cx="2127298" cy="1107594"/>
            <a:chOff x="874713" y="1114425"/>
            <a:chExt cx="2127298" cy="1107594"/>
          </a:xfrm>
        </p:grpSpPr>
        <p:sp>
          <p:nvSpPr>
            <p:cNvPr id="46" name="矩形 45"/>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7" name="矩形 46"/>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custDataLst>
      <p:tags r:id="rId1"/>
    </p:custDataLst>
    <p:extLst>
      <p:ext uri="{BB962C8B-B14F-4D97-AF65-F5344CB8AC3E}">
        <p14:creationId xmlns:p14="http://schemas.microsoft.com/office/powerpoint/2010/main" xmlns="" val="105738109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ppt_w</p:attrName>
                                        </p:attrNameLst>
                                      </p:cBhvr>
                                      <p:tavLst>
                                        <p:tav tm="0">
                                          <p:val>
                                            <p:fltVal val="0"/>
                                          </p:val>
                                        </p:tav>
                                        <p:tav tm="100000">
                                          <p:val>
                                            <p:strVal val="#ppt_w"/>
                                          </p:val>
                                        </p:tav>
                                      </p:tavLst>
                                    </p:anim>
                                    <p:anim calcmode="lin" valueType="num">
                                      <p:cBhvr>
                                        <p:cTn id="19" dur="500" fill="hold"/>
                                        <p:tgtEl>
                                          <p:spTgt spid="33"/>
                                        </p:tgtEl>
                                        <p:attrNameLst>
                                          <p:attrName>ppt_h</p:attrName>
                                        </p:attrNameLst>
                                      </p:cBhvr>
                                      <p:tavLst>
                                        <p:tav tm="0">
                                          <p:val>
                                            <p:fltVal val="0"/>
                                          </p:val>
                                        </p:tav>
                                        <p:tav tm="100000">
                                          <p:val>
                                            <p:strVal val="#ppt_h"/>
                                          </p:val>
                                        </p:tav>
                                      </p:tavLst>
                                    </p:anim>
                                    <p:animEffect transition="in" filter="fade">
                                      <p:cBhvr>
                                        <p:cTn id="20" dur="500"/>
                                        <p:tgtEl>
                                          <p:spTgt spid="33"/>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500" fill="hold"/>
                                        <p:tgtEl>
                                          <p:spTgt spid="34"/>
                                        </p:tgtEl>
                                        <p:attrNameLst>
                                          <p:attrName>ppt_w</p:attrName>
                                        </p:attrNameLst>
                                      </p:cBhvr>
                                      <p:tavLst>
                                        <p:tav tm="0">
                                          <p:val>
                                            <p:fltVal val="0"/>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animEffect transition="in" filter="fade">
                                      <p:cBhvr>
                                        <p:cTn id="25" dur="500"/>
                                        <p:tgtEl>
                                          <p:spTgt spid="3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childTnLst>
                          </p:cTn>
                        </p:par>
                        <p:par>
                          <p:cTn id="31" fill="hold">
                            <p:stCondLst>
                              <p:cond delay="1500"/>
                            </p:stCondLst>
                            <p:childTnLst>
                              <p:par>
                                <p:cTn id="32" presetID="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500" fill="hold"/>
                                        <p:tgtEl>
                                          <p:spTgt spid="42"/>
                                        </p:tgtEl>
                                        <p:attrNameLst>
                                          <p:attrName>ppt_x</p:attrName>
                                        </p:attrNameLst>
                                      </p:cBhvr>
                                      <p:tavLst>
                                        <p:tav tm="0">
                                          <p:val>
                                            <p:strVal val="#ppt_x"/>
                                          </p:val>
                                        </p:tav>
                                        <p:tav tm="100000">
                                          <p:val>
                                            <p:strVal val="#ppt_x"/>
                                          </p:val>
                                        </p:tav>
                                      </p:tavLst>
                                    </p:anim>
                                    <p:anim calcmode="lin" valueType="num">
                                      <p:cBhvr additive="base">
                                        <p:cTn id="45" dur="5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500" fill="hold"/>
                                        <p:tgtEl>
                                          <p:spTgt spid="45"/>
                                        </p:tgtEl>
                                        <p:attrNameLst>
                                          <p:attrName>ppt_x</p:attrName>
                                        </p:attrNameLst>
                                      </p:cBhvr>
                                      <p:tavLst>
                                        <p:tav tm="0">
                                          <p:val>
                                            <p:strVal val="#ppt_x"/>
                                          </p:val>
                                        </p:tav>
                                        <p:tav tm="100000">
                                          <p:val>
                                            <p:strVal val="#ppt_x"/>
                                          </p:val>
                                        </p:tav>
                                      </p:tavLst>
                                    </p:anim>
                                    <p:anim calcmode="lin" valueType="num">
                                      <p:cBhvr additive="base">
                                        <p:cTn id="5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40154" y="2870201"/>
            <a:ext cx="2092108" cy="3057016"/>
          </a:xfrm>
          <a:prstGeom prst="rect">
            <a:avLst/>
          </a:prstGeom>
          <a:solidFill>
            <a:schemeClr val="accent1"/>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ïšḻïďê-Rectangle 3"/>
          <p:cNvSpPr/>
          <p:nvPr/>
        </p:nvSpPr>
        <p:spPr>
          <a:xfrm>
            <a:off x="3874193" y="2870200"/>
            <a:ext cx="2092108" cy="3057016"/>
          </a:xfrm>
          <a:prstGeom prst="rect">
            <a:avLst/>
          </a:prstGeom>
          <a:solidFill>
            <a:schemeClr val="accent2"/>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ïšḻïďê-Rectangle 4"/>
          <p:cNvSpPr/>
          <p:nvPr/>
        </p:nvSpPr>
        <p:spPr>
          <a:xfrm>
            <a:off x="6214998" y="2870200"/>
            <a:ext cx="2092108" cy="3057016"/>
          </a:xfrm>
          <a:prstGeom prst="rect">
            <a:avLst/>
          </a:prstGeom>
          <a:solidFill>
            <a:schemeClr val="accent3"/>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ïšḻïďê-Rectangle 5"/>
          <p:cNvSpPr/>
          <p:nvPr/>
        </p:nvSpPr>
        <p:spPr>
          <a:xfrm>
            <a:off x="8549038" y="2870200"/>
            <a:ext cx="2092108" cy="3057016"/>
          </a:xfrm>
          <a:prstGeom prst="rect">
            <a:avLst/>
          </a:prstGeom>
          <a:solidFill>
            <a:schemeClr val="accent4"/>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25"/>
          <p:cNvGrpSpPr/>
          <p:nvPr/>
        </p:nvGrpSpPr>
        <p:grpSpPr>
          <a:xfrm>
            <a:off x="1784239"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8" name="文本框 2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9" name="图片 2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sp>
        <p:nvSpPr>
          <p:cNvPr id="30" name="文本框 29"/>
          <p:cNvSpPr txBox="1"/>
          <p:nvPr/>
        </p:nvSpPr>
        <p:spPr>
          <a:xfrm>
            <a:off x="167943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31" name="文本框 30"/>
          <p:cNvSpPr txBox="1"/>
          <p:nvPr/>
        </p:nvSpPr>
        <p:spPr>
          <a:xfrm>
            <a:off x="401948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32" name="文本框 31"/>
          <p:cNvSpPr txBox="1"/>
          <p:nvPr/>
        </p:nvSpPr>
        <p:spPr>
          <a:xfrm>
            <a:off x="635952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33" name="文本框 32"/>
          <p:cNvSpPr txBox="1"/>
          <p:nvPr/>
        </p:nvSpPr>
        <p:spPr>
          <a:xfrm>
            <a:off x="869957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pic>
        <p:nvPicPr>
          <p:cNvPr id="38" name="图片占位符 37"/>
          <p:cNvPicPr>
            <a:picLocks noGrp="1" noChangeAspect="1"/>
          </p:cNvPicPr>
          <p:nvPr>
            <p:ph type="pic" sz="quarter" idx="10"/>
          </p:nvPr>
        </p:nvPicPr>
        <p:blipFill>
          <a:blip r:embed="rId5">
            <a:extLst>
              <a:ext uri="{28A0092B-C50C-407E-A947-70E740481C1C}">
                <a14:useLocalDpi xmlns:a14="http://schemas.microsoft.com/office/drawing/2010/main" xmlns=""/>
              </a:ext>
            </a:extLst>
          </a:blip>
          <a:stretch>
            <a:fillRect/>
          </a:stretch>
        </p:blipFill>
        <p:spPr>
          <a:xfrm>
            <a:off x="1540900" y="2983847"/>
            <a:ext cx="2090616" cy="2102807"/>
          </a:xfrm>
        </p:spPr>
      </p:pic>
      <p:pic>
        <p:nvPicPr>
          <p:cNvPr id="39" name="图片占位符 38"/>
          <p:cNvPicPr>
            <a:picLocks noGrp="1" noChangeAspect="1"/>
          </p:cNvPicPr>
          <p:nvPr>
            <p:ph type="pic" sz="quarter" idx="11"/>
          </p:nvPr>
        </p:nvPicPr>
        <p:blipFill>
          <a:blip r:embed="rId6">
            <a:extLst>
              <a:ext uri="{28A0092B-C50C-407E-A947-70E740481C1C}">
                <a14:useLocalDpi xmlns:a14="http://schemas.microsoft.com/office/drawing/2010/main" xmlns=""/>
              </a:ext>
            </a:extLst>
          </a:blip>
          <a:stretch>
            <a:fillRect/>
          </a:stretch>
        </p:blipFill>
        <p:spPr>
          <a:xfrm>
            <a:off x="3874939" y="2983847"/>
            <a:ext cx="2090616" cy="2102807"/>
          </a:xfrm>
        </p:spPr>
      </p:pic>
      <p:pic>
        <p:nvPicPr>
          <p:cNvPr id="40" name="图片占位符 39"/>
          <p:cNvPicPr>
            <a:picLocks noGrp="1" noChangeAspect="1"/>
          </p:cNvPicPr>
          <p:nvPr>
            <p:ph type="pic" sz="quarter" idx="12"/>
          </p:nvPr>
        </p:nvPicPr>
        <p:blipFill>
          <a:blip r:embed="rId7">
            <a:extLst>
              <a:ext uri="{28A0092B-C50C-407E-A947-70E740481C1C}">
                <a14:useLocalDpi xmlns:a14="http://schemas.microsoft.com/office/drawing/2010/main" xmlns=""/>
              </a:ext>
            </a:extLst>
          </a:blip>
          <a:stretch>
            <a:fillRect/>
          </a:stretch>
        </p:blipFill>
        <p:spPr>
          <a:xfrm>
            <a:off x="6215744" y="2983847"/>
            <a:ext cx="2090616" cy="2102807"/>
          </a:xfrm>
        </p:spPr>
      </p:pic>
      <p:pic>
        <p:nvPicPr>
          <p:cNvPr id="41" name="图片占位符 40"/>
          <p:cNvPicPr>
            <a:picLocks noGrp="1" noChangeAspect="1"/>
          </p:cNvPicPr>
          <p:nvPr>
            <p:ph type="pic" sz="quarter" idx="13"/>
          </p:nvPr>
        </p:nvPicPr>
        <p:blipFill>
          <a:blip r:embed="rId8">
            <a:extLst>
              <a:ext uri="{28A0092B-C50C-407E-A947-70E740481C1C}">
                <a14:useLocalDpi xmlns:a14="http://schemas.microsoft.com/office/drawing/2010/main" xmlns=""/>
              </a:ext>
            </a:extLst>
          </a:blip>
          <a:stretch>
            <a:fillRect/>
          </a:stretch>
        </p:blipFill>
        <p:spPr>
          <a:xfrm>
            <a:off x="8549038" y="2986156"/>
            <a:ext cx="2092108" cy="2098189"/>
          </a:xfrm>
        </p:spPr>
      </p:pic>
      <p:grpSp>
        <p:nvGrpSpPr>
          <p:cNvPr id="46" name="组合 45"/>
          <p:cNvGrpSpPr/>
          <p:nvPr/>
        </p:nvGrpSpPr>
        <p:grpSpPr>
          <a:xfrm>
            <a:off x="960438" y="1601603"/>
            <a:ext cx="10356850" cy="885995"/>
            <a:chOff x="874712" y="1114425"/>
            <a:chExt cx="10356850" cy="885995"/>
          </a:xfrm>
        </p:grpSpPr>
        <p:sp>
          <p:nvSpPr>
            <p:cNvPr id="47" name="矩形 46"/>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48" name="矩形 4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xmlns="" val="270017252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1000"/>
                                        <p:tgtEl>
                                          <p:spTgt spid="40"/>
                                        </p:tgtEl>
                                      </p:cBhvr>
                                    </p:animEffect>
                                    <p:anim calcmode="lin" valueType="num">
                                      <p:cBhvr>
                                        <p:cTn id="54" dur="1000" fill="hold"/>
                                        <p:tgtEl>
                                          <p:spTgt spid="40"/>
                                        </p:tgtEl>
                                        <p:attrNameLst>
                                          <p:attrName>ppt_x</p:attrName>
                                        </p:attrNameLst>
                                      </p:cBhvr>
                                      <p:tavLst>
                                        <p:tav tm="0">
                                          <p:val>
                                            <p:strVal val="#ppt_x"/>
                                          </p:val>
                                        </p:tav>
                                        <p:tav tm="100000">
                                          <p:val>
                                            <p:strVal val="#ppt_x"/>
                                          </p:val>
                                        </p:tav>
                                      </p:tavLst>
                                    </p:anim>
                                    <p:anim calcmode="lin" valueType="num">
                                      <p:cBhvr>
                                        <p:cTn id="55" dur="1000" fill="hold"/>
                                        <p:tgtEl>
                                          <p:spTgt spid="40"/>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1000"/>
                                        <p:tgtEl>
                                          <p:spTgt spid="9"/>
                                        </p:tgtEl>
                                      </p:cBhvr>
                                    </p:animEffect>
                                    <p:anim calcmode="lin" valueType="num">
                                      <p:cBhvr>
                                        <p:cTn id="60" dur="1000" fill="hold"/>
                                        <p:tgtEl>
                                          <p:spTgt spid="9"/>
                                        </p:tgtEl>
                                        <p:attrNameLst>
                                          <p:attrName>ppt_x</p:attrName>
                                        </p:attrNameLst>
                                      </p:cBhvr>
                                      <p:tavLst>
                                        <p:tav tm="0">
                                          <p:val>
                                            <p:strVal val="#ppt_x"/>
                                          </p:val>
                                        </p:tav>
                                        <p:tav tm="100000">
                                          <p:val>
                                            <p:strVal val="#ppt_x"/>
                                          </p:val>
                                        </p:tav>
                                      </p:tavLst>
                                    </p:anim>
                                    <p:anim calcmode="lin" valueType="num">
                                      <p:cBhvr>
                                        <p:cTn id="61" dur="1000" fill="hold"/>
                                        <p:tgtEl>
                                          <p:spTgt spid="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44" name="组合 43"/>
          <p:cNvGrpSpPr/>
          <p:nvPr/>
        </p:nvGrpSpPr>
        <p:grpSpPr>
          <a:xfrm>
            <a:off x="1784239" y="354939"/>
            <a:ext cx="3766991" cy="717686"/>
            <a:chOff x="2976152" y="4708118"/>
            <a:chExt cx="3766991" cy="717686"/>
          </a:xfrm>
        </p:grpSpPr>
        <p:sp>
          <p:nvSpPr>
            <p:cNvPr id="45" name="文本框 4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6" name="文本框 4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7" name="图片 46"/>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grpSp>
    </p:spTree>
    <p:custDataLst>
      <p:tags r:id="rId1"/>
    </p:custDataLst>
    <p:extLst>
      <p:ext uri="{BB962C8B-B14F-4D97-AF65-F5344CB8AC3E}">
        <p14:creationId xmlns:p14="http://schemas.microsoft.com/office/powerpoint/2010/main" xmlns="" val="80324619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04</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xmlns="" val="294345376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xmlns=""/>
              </a:ext>
            </a:extLst>
          </a:blip>
          <a:srcRect/>
          <a:stretch>
            <a:fillRect/>
          </a:stretch>
        </p:blipFill>
        <p:spPr>
          <a:ln>
            <a:solidFill>
              <a:schemeClr val="bg1">
                <a:lumMod val="85000"/>
              </a:schemeClr>
            </a:solidFill>
          </a:ln>
        </p:spPr>
      </p:pic>
      <p:pic>
        <p:nvPicPr>
          <p:cNvPr id="7" name="图片占位符 6"/>
          <p:cNvPicPr>
            <a:picLocks noGrp="1" noChangeAspect="1"/>
          </p:cNvPicPr>
          <p:nvPr>
            <p:ph type="pic" sz="quarter" idx="11"/>
          </p:nvPr>
        </p:nvPicPr>
        <p:blipFill>
          <a:blip r:embed="rId4" cstate="screen">
            <a:extLst>
              <a:ext uri="{28A0092B-C50C-407E-A947-70E740481C1C}">
                <a14:useLocalDpi xmlns:a14="http://schemas.microsoft.com/office/drawing/2010/main" xmlns=""/>
              </a:ext>
            </a:extLst>
          </a:blip>
          <a:srcRect/>
          <a:stretch>
            <a:fillRect/>
          </a:stretch>
        </p:blipFill>
        <p:spPr>
          <a:ln>
            <a:solidFill>
              <a:schemeClr val="bg1">
                <a:lumMod val="85000"/>
              </a:schemeClr>
            </a:solidFill>
          </a:ln>
        </p:spPr>
      </p:pic>
      <p:pic>
        <p:nvPicPr>
          <p:cNvPr id="13" name="图片占位符 12"/>
          <p:cNvPicPr>
            <a:picLocks noGrp="1" noChangeAspect="1"/>
          </p:cNvPicPr>
          <p:nvPr>
            <p:ph type="pic" sz="quarter" idx="12"/>
          </p:nvPr>
        </p:nvPicPr>
        <p:blipFill>
          <a:blip r:embed="rId5" cstate="screen">
            <a:extLst>
              <a:ext uri="{28A0092B-C50C-407E-A947-70E740481C1C}">
                <a14:useLocalDpi xmlns:a14="http://schemas.microsoft.com/office/drawing/2010/main" xmlns=""/>
              </a:ext>
            </a:extLst>
          </a:blip>
          <a:srcRect/>
          <a:stretch>
            <a:fillRect/>
          </a:stretch>
        </p:blipFill>
        <p:spPr>
          <a:ln>
            <a:solidFill>
              <a:schemeClr val="bg1">
                <a:lumMod val="85000"/>
              </a:schemeClr>
            </a:solidFill>
          </a:ln>
        </p:spPr>
      </p:pic>
      <p:pic>
        <p:nvPicPr>
          <p:cNvPr id="17" name="图片占位符 16"/>
          <p:cNvPicPr>
            <a:picLocks noGrp="1" noChangeAspect="1"/>
          </p:cNvPicPr>
          <p:nvPr>
            <p:ph type="pic" sz="quarter" idx="13"/>
          </p:nvPr>
        </p:nvPicPr>
        <p:blipFill>
          <a:blip r:embed="rId6" cstate="screen">
            <a:extLst>
              <a:ext uri="{28A0092B-C50C-407E-A947-70E740481C1C}">
                <a14:useLocalDpi xmlns:a14="http://schemas.microsoft.com/office/drawing/2010/main" xmlns=""/>
              </a:ext>
            </a:extLst>
          </a:blip>
          <a:srcRect/>
          <a:stretch>
            <a:fillRect/>
          </a:stretch>
        </p:blipFill>
        <p:spPr>
          <a:ln>
            <a:solidFill>
              <a:schemeClr val="bg1">
                <a:lumMod val="85000"/>
              </a:schemeClr>
            </a:solidFill>
          </a:ln>
        </p:spPr>
      </p:pic>
      <p:grpSp>
        <p:nvGrpSpPr>
          <p:cNvPr id="20" name="组合 19"/>
          <p:cNvGrpSpPr/>
          <p:nvPr/>
        </p:nvGrpSpPr>
        <p:grpSpPr>
          <a:xfrm>
            <a:off x="1784239"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2" name="文本框 2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3" name="图片 22"/>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grpSp>
        <p:nvGrpSpPr>
          <p:cNvPr id="48" name="组合 47"/>
          <p:cNvGrpSpPr/>
          <p:nvPr/>
        </p:nvGrpSpPr>
        <p:grpSpPr>
          <a:xfrm>
            <a:off x="960438" y="1601603"/>
            <a:ext cx="10356850" cy="885995"/>
            <a:chOff x="874712" y="1114425"/>
            <a:chExt cx="10356850" cy="885995"/>
          </a:xfrm>
        </p:grpSpPr>
        <p:sp>
          <p:nvSpPr>
            <p:cNvPr id="49" name="矩形 48"/>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0" name="矩形 49"/>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18" name="组合 17"/>
          <p:cNvGrpSpPr/>
          <p:nvPr/>
        </p:nvGrpSpPr>
        <p:grpSpPr>
          <a:xfrm>
            <a:off x="2008262" y="4811916"/>
            <a:ext cx="1582664" cy="960268"/>
            <a:chOff x="1757400" y="4754766"/>
            <a:chExt cx="2084387" cy="960268"/>
          </a:xfrm>
        </p:grpSpPr>
        <p:sp>
          <p:nvSpPr>
            <p:cNvPr id="51" name="矩形 50"/>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2" name="矩形 51"/>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3" name="矩形 52"/>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4" name="组合 53"/>
          <p:cNvGrpSpPr/>
          <p:nvPr/>
        </p:nvGrpSpPr>
        <p:grpSpPr>
          <a:xfrm>
            <a:off x="4214708" y="4811916"/>
            <a:ext cx="1582664" cy="960268"/>
            <a:chOff x="1757400" y="4754766"/>
            <a:chExt cx="2084387" cy="960268"/>
          </a:xfrm>
        </p:grpSpPr>
        <p:sp>
          <p:nvSpPr>
            <p:cNvPr id="55" name="矩形 54"/>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6" name="矩形 55"/>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7" name="矩形 56"/>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8" name="组合 57"/>
          <p:cNvGrpSpPr/>
          <p:nvPr/>
        </p:nvGrpSpPr>
        <p:grpSpPr>
          <a:xfrm>
            <a:off x="6421154" y="4811916"/>
            <a:ext cx="1582664" cy="960268"/>
            <a:chOff x="1757400" y="4754766"/>
            <a:chExt cx="2084387" cy="960268"/>
          </a:xfrm>
        </p:grpSpPr>
        <p:sp>
          <p:nvSpPr>
            <p:cNvPr id="59" name="矩形 58"/>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0" name="矩形 59"/>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1" name="矩形 60"/>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62" name="组合 61"/>
          <p:cNvGrpSpPr/>
          <p:nvPr/>
        </p:nvGrpSpPr>
        <p:grpSpPr>
          <a:xfrm>
            <a:off x="8627600" y="4811916"/>
            <a:ext cx="1582664" cy="960268"/>
            <a:chOff x="1757400" y="4754766"/>
            <a:chExt cx="2084387" cy="960268"/>
          </a:xfrm>
        </p:grpSpPr>
        <p:sp>
          <p:nvSpPr>
            <p:cNvPr id="63" name="矩形 62"/>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4" name="矩形 63"/>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5" name="矩形 64"/>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spTree>
    <p:extLst>
      <p:ext uri="{BB962C8B-B14F-4D97-AF65-F5344CB8AC3E}">
        <p14:creationId xmlns:p14="http://schemas.microsoft.com/office/powerpoint/2010/main" xmlns="" val="397286148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1+#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par>
                          <p:cTn id="30" fill="hold">
                            <p:stCondLst>
                              <p:cond delay="1000"/>
                            </p:stCondLst>
                            <p:childTnLst>
                              <p:par>
                                <p:cTn id="31" presetID="14" presetClass="entr" presetSubtype="1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randombar(horizontal)">
                                      <p:cBhvr>
                                        <p:cTn id="33" dur="500"/>
                                        <p:tgtEl>
                                          <p:spTgt spid="18"/>
                                        </p:tgtEl>
                                      </p:cBhvr>
                                    </p:animEffect>
                                  </p:childTnLst>
                                </p:cTn>
                              </p:par>
                              <p:par>
                                <p:cTn id="34" presetID="14" presetClass="entr" presetSubtype="10" fill="hold" nodeType="with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randombar(horizontal)">
                                      <p:cBhvr>
                                        <p:cTn id="36" dur="500"/>
                                        <p:tgtEl>
                                          <p:spTgt spid="54"/>
                                        </p:tgtEl>
                                      </p:cBhvr>
                                    </p:animEffect>
                                  </p:childTnLst>
                                </p:cTn>
                              </p:par>
                              <p:par>
                                <p:cTn id="37" presetID="14" presetClass="entr" presetSubtype="10"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Effect transition="in" filter="randombar(horizontal)">
                                      <p:cBhvr>
                                        <p:cTn id="39" dur="500"/>
                                        <p:tgtEl>
                                          <p:spTgt spid="58"/>
                                        </p:tgtEl>
                                      </p:cBhvr>
                                    </p:animEffect>
                                  </p:childTnLst>
                                </p:cTn>
                              </p:par>
                              <p:par>
                                <p:cTn id="40" presetID="14" presetClass="entr" presetSubtype="10" fill="hold" nodeType="with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randombar(horizontal)">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096001" y="2909908"/>
            <a:ext cx="5221287" cy="2711806"/>
          </a:xfrm>
          <a:prstGeom prst="rect">
            <a:avLst/>
          </a:prstGeom>
        </p:spPr>
      </p:pic>
      <p:grpSp>
        <p:nvGrpSpPr>
          <p:cNvPr id="8" name="组合 7"/>
          <p:cNvGrpSpPr/>
          <p:nvPr/>
        </p:nvGrpSpPr>
        <p:grpSpPr>
          <a:xfrm>
            <a:off x="1784239" y="354939"/>
            <a:ext cx="3766991" cy="717686"/>
            <a:chOff x="2976152" y="4708118"/>
            <a:chExt cx="3766991" cy="717686"/>
          </a:xfrm>
        </p:grpSpPr>
        <p:sp>
          <p:nvSpPr>
            <p:cNvPr id="9" name="文本框 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0" name="文本框 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pic>
        <p:nvPicPr>
          <p:cNvPr id="15" name="图片占位符 14"/>
          <p:cNvPicPr>
            <a:picLocks noGrp="1" noChangeAspect="1"/>
          </p:cNvPicPr>
          <p:nvPr>
            <p:ph type="pic" sz="quarter" idx="10"/>
          </p:nvPr>
        </p:nvPicPr>
        <p:blipFill>
          <a:blip r:embed="rId5">
            <a:extLst>
              <a:ext uri="{28A0092B-C50C-407E-A947-70E740481C1C}">
                <a14:useLocalDpi xmlns:a14="http://schemas.microsoft.com/office/drawing/2010/main" xmlns=""/>
              </a:ext>
            </a:extLst>
          </a:blip>
          <a:stretch>
            <a:fillRect/>
          </a:stretch>
        </p:blipFill>
        <p:spPr>
          <a:xfrm>
            <a:off x="1738105" y="3036417"/>
            <a:ext cx="3499308" cy="2212977"/>
          </a:xfrm>
        </p:spPr>
      </p:pic>
      <p:pic>
        <p:nvPicPr>
          <p:cNvPr id="20" name="图片占位符 19"/>
          <p:cNvPicPr>
            <a:picLocks noGrp="1" noChangeAspect="1"/>
          </p:cNvPicPr>
          <p:nvPr>
            <p:ph type="pic" sz="quarter" idx="12"/>
          </p:nvPr>
        </p:nvPicPr>
        <p:blipFill>
          <a:blip r:embed="rId6">
            <a:extLst>
              <a:ext uri="{28A0092B-C50C-407E-A947-70E740481C1C}">
                <a14:useLocalDpi xmlns:a14="http://schemas.microsoft.com/office/drawing/2010/main" xmlns=""/>
              </a:ext>
            </a:extLst>
          </a:blip>
          <a:stretch>
            <a:fillRect/>
          </a:stretch>
        </p:blipFill>
        <p:spPr>
          <a:xfrm>
            <a:off x="6959393" y="3036417"/>
            <a:ext cx="3499308" cy="2212977"/>
          </a:xfrm>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xmlns="" val="230456548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07300" y="0"/>
            <a:ext cx="45847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22" descr="iPhone6_mockup_front_white.png"/>
          <p:cNvPicPr>
            <a:picLocks/>
          </p:cNvPicPr>
          <p:nvPr/>
        </p:nvPicPr>
        <p:blipFill>
          <a:blip r:embed="rId3" cstate="screen">
            <a:extLst>
              <a:ext uri="{28A0092B-C50C-407E-A947-70E740481C1C}">
                <a14:useLocalDpi xmlns:a14="http://schemas.microsoft.com/office/drawing/2010/main" xmlns=""/>
              </a:ext>
            </a:extLst>
          </a:blip>
          <a:stretch>
            <a:fillRect/>
          </a:stretch>
        </p:blipFill>
        <p:spPr>
          <a:xfrm>
            <a:off x="8036437" y="502757"/>
            <a:ext cx="3726426" cy="5852486"/>
          </a:xfrm>
          <a:prstGeom prst="rect">
            <a:avLst/>
          </a:prstGeom>
        </p:spPr>
      </p:pic>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15637" y="248270"/>
            <a:ext cx="1255524" cy="931024"/>
          </a:xfrm>
          <a:prstGeom prst="rect">
            <a:avLst/>
          </a:prstGeom>
        </p:spPr>
      </p:pic>
      <p:pic>
        <p:nvPicPr>
          <p:cNvPr id="12" name="图片占位符 11"/>
          <p:cNvPicPr>
            <a:picLocks noGrp="1" noChangeAspect="1"/>
          </p:cNvPicPr>
          <p:nvPr>
            <p:ph type="pic" sz="quarter" idx="10"/>
          </p:nvPr>
        </p:nvPicPr>
        <p:blipFill>
          <a:blip r:embed="rId5">
            <a:extLst>
              <a:ext uri="{28A0092B-C50C-407E-A947-70E740481C1C}">
                <a14:useLocalDpi xmlns:a14="http://schemas.microsoft.com/office/drawing/2010/main" xmlns=""/>
              </a:ext>
            </a:extLst>
          </a:blip>
          <a:stretch>
            <a:fillRect/>
          </a:stretch>
        </p:blipFill>
        <p:spPr>
          <a:xfrm>
            <a:off x="8757213" y="1397000"/>
            <a:ext cx="2259474" cy="4019550"/>
          </a:xfrm>
        </p:spPr>
      </p:pic>
      <p:sp>
        <p:nvSpPr>
          <p:cNvPr id="17" name="Shape 2645"/>
          <p:cNvSpPr/>
          <p:nvPr/>
        </p:nvSpPr>
        <p:spPr>
          <a:xfrm>
            <a:off x="1302485" y="2466400"/>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8" name="Shape 2688"/>
          <p:cNvSpPr/>
          <p:nvPr/>
        </p:nvSpPr>
        <p:spPr>
          <a:xfrm>
            <a:off x="1302485" y="355391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9" name="Shape 2784"/>
          <p:cNvSpPr/>
          <p:nvPr/>
        </p:nvSpPr>
        <p:spPr>
          <a:xfrm>
            <a:off x="1302485" y="4745799"/>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0" name="组合 19"/>
          <p:cNvGrpSpPr/>
          <p:nvPr/>
        </p:nvGrpSpPr>
        <p:grpSpPr>
          <a:xfrm>
            <a:off x="1944691" y="2174032"/>
            <a:ext cx="4811709" cy="860595"/>
            <a:chOff x="874713" y="1139825"/>
            <a:chExt cx="4811709" cy="860595"/>
          </a:xfrm>
        </p:grpSpPr>
        <p:sp>
          <p:nvSpPr>
            <p:cNvPr id="21" name="矩形 20"/>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出来用户可以在投影仪或者计算机上进行演示</a:t>
              </a:r>
              <a:endParaRPr lang="zh-CN" altLang="en-US" sz="1200" dirty="0">
                <a:solidFill>
                  <a:schemeClr val="tx1">
                    <a:lumMod val="50000"/>
                    <a:lumOff val="50000"/>
                  </a:schemeClr>
                </a:solidFill>
              </a:endParaRPr>
            </a:p>
          </p:txBody>
        </p:sp>
        <p:sp>
          <p:nvSpPr>
            <p:cNvPr id="22" name="矩形 21"/>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3" name="组合 22"/>
          <p:cNvGrpSpPr/>
          <p:nvPr/>
        </p:nvGrpSpPr>
        <p:grpSpPr>
          <a:xfrm>
            <a:off x="1944691" y="3313269"/>
            <a:ext cx="4811709" cy="860595"/>
            <a:chOff x="874713" y="1139825"/>
            <a:chExt cx="4811709" cy="860595"/>
          </a:xfrm>
        </p:grpSpPr>
        <p:sp>
          <p:nvSpPr>
            <p:cNvPr id="24" name="矩形 23"/>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5" name="矩形 24"/>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1944691" y="4505155"/>
            <a:ext cx="4811709" cy="860595"/>
            <a:chOff x="874713" y="1139825"/>
            <a:chExt cx="4811709" cy="860595"/>
          </a:xfrm>
        </p:grpSpPr>
        <p:sp>
          <p:nvSpPr>
            <p:cNvPr id="27" name="矩形 26"/>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8" name="矩形 2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xmlns="" val="406692581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500"/>
                                        <p:tgtEl>
                                          <p:spTgt spid="23"/>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xmlns=""/>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4">
              <a:lumMod val="50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Straight Connector 6"/>
          <p:cNvCxnSpPr/>
          <p:nvPr/>
        </p:nvCxnSpPr>
        <p:spPr>
          <a:xfrm>
            <a:off x="5198428" y="4358640"/>
            <a:ext cx="179313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hape 2943"/>
          <p:cNvSpPr/>
          <p:nvPr/>
        </p:nvSpPr>
        <p:spPr>
          <a:xfrm>
            <a:off x="5705601" y="1942939"/>
            <a:ext cx="772987" cy="944760"/>
          </a:xfrm>
          <a:custGeom>
            <a:avLst/>
            <a:gdLst/>
            <a:ahLst/>
            <a:cxnLst>
              <a:cxn ang="0">
                <a:pos x="wd2" y="hd2"/>
              </a:cxn>
              <a:cxn ang="5400000">
                <a:pos x="wd2" y="hd2"/>
              </a:cxn>
              <a:cxn ang="10800000">
                <a:pos x="wd2" y="hd2"/>
              </a:cxn>
              <a:cxn ang="16200000">
                <a:pos x="wd2" y="hd2"/>
              </a:cxn>
            </a:cxnLst>
            <a:rect l="0" t="0" r="r" b="b"/>
            <a:pathLst>
              <a:path w="21600" h="21600" extrusionOk="0">
                <a:moveTo>
                  <a:pt x="9600" y="11782"/>
                </a:moveTo>
                <a:lnTo>
                  <a:pt x="9600" y="10800"/>
                </a:lnTo>
                <a:lnTo>
                  <a:pt x="11400" y="10800"/>
                </a:lnTo>
                <a:cubicBezTo>
                  <a:pt x="11732" y="10800"/>
                  <a:pt x="12000" y="10580"/>
                  <a:pt x="12000" y="10309"/>
                </a:cubicBezTo>
                <a:lnTo>
                  <a:pt x="12000" y="2945"/>
                </a:lnTo>
                <a:lnTo>
                  <a:pt x="19940" y="2945"/>
                </a:lnTo>
                <a:lnTo>
                  <a:pt x="16886" y="7111"/>
                </a:lnTo>
                <a:lnTo>
                  <a:pt x="16894" y="7115"/>
                </a:lnTo>
                <a:cubicBezTo>
                  <a:pt x="16840" y="7189"/>
                  <a:pt x="16800" y="7272"/>
                  <a:pt x="16800" y="7364"/>
                </a:cubicBezTo>
                <a:cubicBezTo>
                  <a:pt x="16800" y="7457"/>
                  <a:pt x="16840" y="7538"/>
                  <a:pt x="16894" y="7612"/>
                </a:cubicBezTo>
                <a:lnTo>
                  <a:pt x="16886" y="7616"/>
                </a:lnTo>
                <a:lnTo>
                  <a:pt x="19940" y="11782"/>
                </a:lnTo>
                <a:cubicBezTo>
                  <a:pt x="19940" y="11782"/>
                  <a:pt x="9600" y="11782"/>
                  <a:pt x="9600" y="11782"/>
                </a:cubicBezTo>
                <a:close/>
                <a:moveTo>
                  <a:pt x="1200" y="982"/>
                </a:moveTo>
                <a:lnTo>
                  <a:pt x="10800" y="982"/>
                </a:lnTo>
                <a:lnTo>
                  <a:pt x="10800" y="9818"/>
                </a:lnTo>
                <a:lnTo>
                  <a:pt x="1200" y="9818"/>
                </a:lnTo>
                <a:cubicBezTo>
                  <a:pt x="1200" y="9818"/>
                  <a:pt x="1200" y="982"/>
                  <a:pt x="1200" y="982"/>
                </a:cubicBezTo>
                <a:close/>
                <a:moveTo>
                  <a:pt x="21514" y="12020"/>
                </a:moveTo>
                <a:lnTo>
                  <a:pt x="18100" y="7364"/>
                </a:lnTo>
                <a:lnTo>
                  <a:pt x="21514" y="2707"/>
                </a:lnTo>
                <a:lnTo>
                  <a:pt x="21506" y="2703"/>
                </a:lnTo>
                <a:cubicBezTo>
                  <a:pt x="21560" y="2629"/>
                  <a:pt x="21600" y="2547"/>
                  <a:pt x="21600" y="2455"/>
                </a:cubicBezTo>
                <a:cubicBezTo>
                  <a:pt x="21600" y="2183"/>
                  <a:pt x="21332" y="1964"/>
                  <a:pt x="21000" y="1964"/>
                </a:cubicBezTo>
                <a:lnTo>
                  <a:pt x="12000" y="1964"/>
                </a:lnTo>
                <a:lnTo>
                  <a:pt x="12000" y="491"/>
                </a:lnTo>
                <a:cubicBezTo>
                  <a:pt x="12000" y="220"/>
                  <a:pt x="11732" y="0"/>
                  <a:pt x="11400" y="0"/>
                </a:cubicBezTo>
                <a:lnTo>
                  <a:pt x="600" y="0"/>
                </a:lnTo>
                <a:cubicBezTo>
                  <a:pt x="268" y="0"/>
                  <a:pt x="0" y="220"/>
                  <a:pt x="0" y="491"/>
                </a:cubicBezTo>
                <a:lnTo>
                  <a:pt x="0" y="21109"/>
                </a:lnTo>
                <a:cubicBezTo>
                  <a:pt x="0" y="21380"/>
                  <a:pt x="268" y="21600"/>
                  <a:pt x="600" y="21600"/>
                </a:cubicBezTo>
                <a:cubicBezTo>
                  <a:pt x="932" y="21600"/>
                  <a:pt x="1200" y="21380"/>
                  <a:pt x="1200" y="21109"/>
                </a:cubicBezTo>
                <a:lnTo>
                  <a:pt x="1200" y="10800"/>
                </a:lnTo>
                <a:lnTo>
                  <a:pt x="8400" y="10800"/>
                </a:lnTo>
                <a:lnTo>
                  <a:pt x="8400" y="12273"/>
                </a:lnTo>
                <a:cubicBezTo>
                  <a:pt x="8400" y="12544"/>
                  <a:pt x="8668" y="12764"/>
                  <a:pt x="9000" y="12764"/>
                </a:cubicBezTo>
                <a:lnTo>
                  <a:pt x="21000" y="12764"/>
                </a:lnTo>
                <a:cubicBezTo>
                  <a:pt x="21332" y="12764"/>
                  <a:pt x="21600" y="12544"/>
                  <a:pt x="21600" y="12273"/>
                </a:cubicBezTo>
                <a:cubicBezTo>
                  <a:pt x="21600" y="12181"/>
                  <a:pt x="21560" y="12098"/>
                  <a:pt x="21506" y="12024"/>
                </a:cubicBezTo>
                <a:cubicBezTo>
                  <a:pt x="21506" y="12024"/>
                  <a:pt x="21514" y="12020"/>
                  <a:pt x="21514" y="12020"/>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000000"/>
              </a:solidFill>
            </a:endParaRPr>
          </a:p>
        </p:txBody>
      </p:sp>
      <p:grpSp>
        <p:nvGrpSpPr>
          <p:cNvPr id="10" name="组合 9"/>
          <p:cNvGrpSpPr/>
          <p:nvPr/>
        </p:nvGrpSpPr>
        <p:grpSpPr>
          <a:xfrm>
            <a:off x="2853886" y="3884613"/>
            <a:ext cx="6484228" cy="1272779"/>
            <a:chOff x="874713" y="949240"/>
            <a:chExt cx="6484228" cy="1272779"/>
          </a:xfrm>
        </p:grpSpPr>
        <p:sp>
          <p:nvSpPr>
            <p:cNvPr id="11" name="矩形 10"/>
            <p:cNvSpPr/>
            <p:nvPr/>
          </p:nvSpPr>
          <p:spPr>
            <a:xfrm>
              <a:off x="874713" y="1464889"/>
              <a:ext cx="648422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rPr>
                <a:t>用户可以在投影仪或者计算机上进行演示，也可以将演示文稿打印出来，制作成胶片，以便应用到更广泛的领域中。利用</a:t>
              </a:r>
              <a:r>
                <a:rPr lang="en-US" altLang="zh-CN" sz="1200" dirty="0">
                  <a:solidFill>
                    <a:schemeClr val="bg1"/>
                  </a:solidFill>
                </a:rPr>
                <a:t>Microsoft Office PowerPoint</a:t>
              </a:r>
              <a:r>
                <a:rPr lang="zh-CN" altLang="en-US" sz="1200" dirty="0">
                  <a:solidFill>
                    <a:schemeClr val="bg1"/>
                  </a:solidFill>
                </a:rPr>
                <a:t>不仅可以创建演示文稿，还可以在互联网上召开面对面会议、远程会议或在网上给观众展示演示文稿</a:t>
              </a:r>
            </a:p>
          </p:txBody>
        </p:sp>
        <p:sp>
          <p:nvSpPr>
            <p:cNvPr id="13" name="矩形 12"/>
            <p:cNvSpPr/>
            <p:nvPr/>
          </p:nvSpPr>
          <p:spPr>
            <a:xfrm>
              <a:off x="3074634" y="949240"/>
              <a:ext cx="2084387"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xmlns="" val="409096853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810657" y="535807"/>
            <a:ext cx="8077200" cy="5989584"/>
          </a:xfrm>
          <a:prstGeom prst="rect">
            <a:avLst/>
          </a:prstGeom>
        </p:spPr>
      </p:pic>
      <p:sp>
        <p:nvSpPr>
          <p:cNvPr id="5" name="文本框 4"/>
          <p:cNvSpPr txBox="1"/>
          <p:nvPr/>
        </p:nvSpPr>
        <p:spPr>
          <a:xfrm>
            <a:off x="4467558" y="2560442"/>
            <a:ext cx="3262433" cy="707886"/>
          </a:xfrm>
          <a:prstGeom prst="rect">
            <a:avLst/>
          </a:prstGeom>
          <a:noFill/>
        </p:spPr>
        <p:txBody>
          <a:bodyPr wrap="none" rtlCol="0">
            <a:spAutoFit/>
            <a:scene3d>
              <a:camera prst="orthographicFront"/>
              <a:lightRig rig="threePt" dir="t"/>
            </a:scene3d>
            <a:sp3d contourW="12700"/>
          </a:bodyPr>
          <a:lstStyle/>
          <a:p>
            <a:pPr lvl="0" algn="ctr"/>
            <a:r>
              <a:rPr lang="zh-CN" altLang="en-US" sz="4000" dirty="0">
                <a:solidFill>
                  <a:prstClr val="black">
                    <a:lumMod val="85000"/>
                    <a:lumOff val="15000"/>
                  </a:prstClr>
                </a:solidFill>
              </a:rPr>
              <a:t>感谢您的观看</a:t>
            </a: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grpSp>
        <p:nvGrpSpPr>
          <p:cNvPr id="12" name="组合 11"/>
          <p:cNvGrpSpPr/>
          <p:nvPr/>
        </p:nvGrpSpPr>
        <p:grpSpPr>
          <a:xfrm>
            <a:off x="5518150" y="4107360"/>
            <a:ext cx="1155700" cy="269379"/>
            <a:chOff x="5518150" y="4107360"/>
            <a:chExt cx="1155700" cy="269379"/>
          </a:xfrm>
        </p:grpSpPr>
        <p:sp>
          <p:nvSpPr>
            <p:cNvPr id="9" name="圆角矩形 8"/>
            <p:cNvSpPr/>
            <p:nvPr/>
          </p:nvSpPr>
          <p:spPr>
            <a:xfrm>
              <a:off x="5518150" y="4118363"/>
              <a:ext cx="1155700" cy="258376"/>
            </a:xfrm>
            <a:prstGeom prst="roundRect">
              <a:avLst>
                <a:gd name="adj" fmla="val 50000"/>
              </a:avLst>
            </a:prstGeom>
            <a:solidFill>
              <a:srgbClr val="E176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文本框 9"/>
            <p:cNvSpPr txBox="1"/>
            <p:nvPr/>
          </p:nvSpPr>
          <p:spPr>
            <a:xfrm>
              <a:off x="5581642" y="4107360"/>
              <a:ext cx="864339" cy="26161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dirty="0" smtClean="0">
                  <a:ln>
                    <a:noFill/>
                  </a:ln>
                  <a:solidFill>
                    <a:prstClr val="white"/>
                  </a:solidFill>
                  <a:effectLst/>
                  <a:uLnTx/>
                  <a:uFillTx/>
                  <a:latin typeface="微软雅黑"/>
                  <a:ea typeface="微软雅黑"/>
                  <a:cs typeface="+mn-cs"/>
                </a:rPr>
                <a:t>BY</a:t>
              </a:r>
              <a:r>
                <a:rPr kumimoji="0" lang="zh-CN" altLang="en-US" sz="1100" b="0" i="0" u="none" strike="noStrike" kern="1200" cap="none" spc="0" normalizeH="0" baseline="0" noProof="0" dirty="0" smtClean="0">
                  <a:ln>
                    <a:noFill/>
                  </a:ln>
                  <a:solidFill>
                    <a:prstClr val="white"/>
                  </a:solidFill>
                  <a:effectLst/>
                  <a:uLnTx/>
                  <a:uFillTx/>
                  <a:latin typeface="微软雅黑"/>
                  <a:ea typeface="微软雅黑"/>
                  <a:cs typeface="+mn-cs"/>
                </a:rPr>
                <a:t>：</a:t>
              </a:r>
              <a:r>
                <a:rPr lang="en-US" altLang="zh-CN" sz="1100" dirty="0" smtClean="0">
                  <a:solidFill>
                    <a:prstClr val="white"/>
                  </a:solidFill>
                  <a:latin typeface="微软雅黑"/>
                  <a:ea typeface="微软雅黑"/>
                </a:rPr>
                <a:t>XXXX</a:t>
              </a:r>
              <a:endParaRPr kumimoji="0" lang="zh-CN" altLang="en-US" sz="1100" b="0" i="0" u="none" strike="noStrike" kern="1200" cap="none" spc="0" normalizeH="0" baseline="0" noProof="0" dirty="0" smtClean="0">
                <a:ln>
                  <a:noFill/>
                </a:ln>
                <a:solidFill>
                  <a:prstClr val="white"/>
                </a:solidFill>
                <a:effectLst/>
                <a:uLnTx/>
                <a:uFillTx/>
                <a:latin typeface="微软雅黑"/>
                <a:ea typeface="微软雅黑"/>
                <a:cs typeface="+mn-cs"/>
              </a:endParaRPr>
            </a:p>
          </p:txBody>
        </p:sp>
      </p:grpSp>
    </p:spTree>
    <p:extLst>
      <p:ext uri="{BB962C8B-B14F-4D97-AF65-F5344CB8AC3E}">
        <p14:creationId xmlns:p14="http://schemas.microsoft.com/office/powerpoint/2010/main" xmlns="" val="97949228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par>
                          <p:cTn id="25" fill="hold">
                            <p:stCondLst>
                              <p:cond delay="2500"/>
                            </p:stCondLst>
                            <p:childTnLst>
                              <p:par>
                                <p:cTn id="26" presetID="53" presetClass="entr" presetSubtype="16"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气泡"/>
</p:tagLst>
</file>

<file path=ppt/tags/tag2.xml><?xml version="1.0" encoding="utf-8"?>
<p:tagLst xmlns:a="http://schemas.openxmlformats.org/drawingml/2006/main" xmlns:r="http://schemas.openxmlformats.org/officeDocument/2006/relationships" xmlns:p="http://schemas.openxmlformats.org/presentationml/2006/main">
  <p:tag name="ISLIDE.DIAGRAM" val="aa942f5d-0777-4a9e-a035-cbf9792192d7"/>
</p:tagLst>
</file>

<file path=ppt/tags/tag3.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4.xml><?xml version="1.0" encoding="utf-8"?>
<p:tagLst xmlns:a="http://schemas.openxmlformats.org/drawingml/2006/main" xmlns:r="http://schemas.openxmlformats.org/officeDocument/2006/relationships" xmlns:p="http://schemas.openxmlformats.org/presentationml/2006/main">
  <p:tag name="ISLIDE.DIAGRAM" val="0303f056-f6ef-4406-8009-c90050541b5b"/>
</p:tagLst>
</file>

<file path=ppt/tags/tag5.xml><?xml version="1.0" encoding="utf-8"?>
<p:tagLst xmlns:a="http://schemas.openxmlformats.org/drawingml/2006/main" xmlns:r="http://schemas.openxmlformats.org/officeDocument/2006/relationships" xmlns:p="http://schemas.openxmlformats.org/presentationml/2006/main">
  <p:tag name="ISLIDE.DIAGRAM" val="cd08f9fd-83f0-4136-bb88-00d318c7194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PPT">
  <a:themeElements>
    <a:clrScheme name="自定义 100">
      <a:dk1>
        <a:sysClr val="windowText" lastClr="000000"/>
      </a:dk1>
      <a:lt1>
        <a:sysClr val="window" lastClr="FFFFFF"/>
      </a:lt1>
      <a:dk2>
        <a:srgbClr val="44546A"/>
      </a:dk2>
      <a:lt2>
        <a:srgbClr val="E7E6E6"/>
      </a:lt2>
      <a:accent1>
        <a:srgbClr val="ED4857"/>
      </a:accent1>
      <a:accent2>
        <a:srgbClr val="1FBDC8"/>
      </a:accent2>
      <a:accent3>
        <a:srgbClr val="F68C2D"/>
      </a:accent3>
      <a:accent4>
        <a:srgbClr val="0F5E8C"/>
      </a:accent4>
      <a:accent5>
        <a:srgbClr val="ED4857"/>
      </a:accent5>
      <a:accent6>
        <a:srgbClr val="1FBDC8"/>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416</TotalTime>
  <Words>2101</Words>
  <Application>Microsoft Office PowerPoint</Application>
  <PresentationFormat>自定义</PresentationFormat>
  <Paragraphs>241</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彩色气泡</dc:title>
  <dc:creator>PPT</dc:creator>
  <cp:keywords>PPT</cp:keywords>
  <dc:description>www.1ppt.com</dc:description>
  <cp:lastModifiedBy>User</cp:lastModifiedBy>
  <cp:revision>39</cp:revision>
  <dcterms:created xsi:type="dcterms:W3CDTF">2017-08-04T06:04:02Z</dcterms:created>
  <dcterms:modified xsi:type="dcterms:W3CDTF">2020-08-26T09:29:14Z</dcterms:modified>
</cp:coreProperties>
</file>