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svg" ContentType="image/svg+xml"/>
  <Override PartName="/ppt/charts/style2.xml" ContentType="application/vnd.ms-office.chart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charts/colors2.xml" ContentType="application/vnd.ms-office.chartcolorstyl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charts/style1.xml" ContentType="application/vnd.ms-office.chart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61" r:id="rId2"/>
    <p:sldId id="271" r:id="rId3"/>
    <p:sldId id="298" r:id="rId4"/>
    <p:sldId id="300" r:id="rId5"/>
    <p:sldId id="299" r:id="rId6"/>
    <p:sldId id="290" r:id="rId7"/>
    <p:sldId id="291" r:id="rId8"/>
    <p:sldId id="293" r:id="rId9"/>
  </p:sldIdLst>
  <p:sldSz cx="12192000" cy="6858000"/>
  <p:notesSz cx="6858000" cy="9144000"/>
  <p:custDataLst>
    <p:tags r:id="rId1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414" userDrawn="1">
          <p15:clr>
            <a:srgbClr val="A4A3A4"/>
          </p15:clr>
        </p15:guide>
        <p15:guide id="2" orient="horz" pos="3929" userDrawn="1">
          <p15:clr>
            <a:srgbClr val="A4A3A4"/>
          </p15:clr>
        </p15:guide>
        <p15:guide id="4" pos="7174" userDrawn="1">
          <p15:clr>
            <a:srgbClr val="A4A3A4"/>
          </p15:clr>
        </p15:guide>
        <p15:guide id="5" orient="horz" pos="91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F6BB"/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6324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-402" y="-96"/>
      </p:cViewPr>
      <p:guideLst>
        <p:guide orient="horz" pos="414"/>
        <p:guide orient="horz" pos="3929"/>
        <p:guide orient="horz" pos="913"/>
        <p:guide pos="717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164"/>
    </p:cViewPr>
  </p:sorterViewPr>
  <p:notesViewPr>
    <p:cSldViewPr snapToGrid="0" showGuides="1">
      <p:cViewPr varScale="1">
        <p:scale>
          <a:sx n="42" d="100"/>
          <a:sy n="42" d="100"/>
        </p:scale>
        <p:origin x="1444" y="4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&#24037;&#20316;&#31807;1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oleObject" Target="&#24037;&#20316;&#31807;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barChart>
        <c:barDir val="col"/>
        <c:grouping val="clustered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第一名</c:v>
                </c:pt>
                <c:pt idx="1">
                  <c:v>第二名</c:v>
                </c:pt>
                <c:pt idx="2">
                  <c:v>第三名</c:v>
                </c:pt>
                <c:pt idx="3">
                  <c:v>第四名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99</c:v>
                </c:pt>
                <c:pt idx="1">
                  <c:v>95</c:v>
                </c:pt>
                <c:pt idx="2">
                  <c:v>92</c:v>
                </c:pt>
                <c:pt idx="3">
                  <c:v>88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F3D-43A5-BCA9-2FEFA968B22C}"/>
            </c:ext>
          </c:extLst>
        </c:ser>
        <c:dLbls/>
        <c:gapWidth val="219"/>
        <c:overlap val="-27"/>
        <c:axId val="125519744"/>
        <c:axId val="125521280"/>
      </c:barChart>
      <c:catAx>
        <c:axId val="12551974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25521280"/>
        <c:crosses val="autoZero"/>
        <c:auto val="1"/>
        <c:lblAlgn val="ctr"/>
        <c:lblOffset val="100"/>
      </c:catAx>
      <c:valAx>
        <c:axId val="12552128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255197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lineChart>
        <c:grouping val="standard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Sheet1!$A$11:$A$14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Sheet1!$B$11:$B$14</c:f>
              <c:numCache>
                <c:formatCode>General</c:formatCode>
                <c:ptCount val="4"/>
                <c:pt idx="0">
                  <c:v>85</c:v>
                </c:pt>
                <c:pt idx="1">
                  <c:v>35</c:v>
                </c:pt>
                <c:pt idx="2">
                  <c:v>92</c:v>
                </c:pt>
                <c:pt idx="3">
                  <c:v>68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692-4A22-A3B0-41571FED6AF4}"/>
            </c:ext>
          </c:extLst>
        </c:ser>
        <c:dLbls/>
        <c:marker val="1"/>
        <c:axId val="124817408"/>
        <c:axId val="124818944"/>
      </c:lineChart>
      <c:catAx>
        <c:axId val="12481740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24818944"/>
        <c:crosses val="autoZero"/>
        <c:auto val="1"/>
        <c:lblAlgn val="ctr"/>
        <c:lblOffset val="100"/>
      </c:catAx>
      <c:valAx>
        <c:axId val="124818944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65000"/>
                  <a:lumOff val="35000"/>
                  <a:alpha val="11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248174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2E13261-CAB3-4A89-ABE9-5664A1B18335}" type="doc">
      <dgm:prSet loTypeId="urn:microsoft.com/office/officeart/2008/layout/NameandTitleOrganizationalChart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B60D403E-375D-45C8-AD7E-F598BDF1DA2A}">
      <dgm:prSet phldrT="[文本]"/>
      <dgm:spPr/>
      <dgm:t>
        <a:bodyPr/>
        <a:lstStyle/>
        <a:p>
          <a:r>
            <a:rPr lang="zh-CN" altLang="en-US"/>
            <a:t>校长</a:t>
          </a:r>
        </a:p>
      </dgm:t>
    </dgm:pt>
    <dgm:pt modelId="{B41EBAB4-3AAA-48DD-B58D-66F4EBDE5C63}" type="parTrans" cxnId="{AC44C883-AD9D-484F-B697-CE1AAEF796AA}">
      <dgm:prSet/>
      <dgm:spPr/>
      <dgm:t>
        <a:bodyPr/>
        <a:lstStyle/>
        <a:p>
          <a:endParaRPr lang="zh-CN" altLang="en-US"/>
        </a:p>
      </dgm:t>
    </dgm:pt>
    <dgm:pt modelId="{A945962C-95B6-4B9E-B084-246AFFE7371E}" type="sibTrans" cxnId="{AC44C883-AD9D-484F-B697-CE1AAEF796AA}">
      <dgm:prSet/>
      <dgm:spPr/>
      <dgm:t>
        <a:bodyPr/>
        <a:lstStyle/>
        <a:p>
          <a:endParaRPr lang="zh-CN" altLang="en-US"/>
        </a:p>
      </dgm:t>
    </dgm:pt>
    <dgm:pt modelId="{78A89DC2-673B-4CD6-8C4A-FD340117E68C}" type="asst">
      <dgm:prSet phldrT="[文本]"/>
      <dgm:spPr/>
      <dgm:t>
        <a:bodyPr/>
        <a:lstStyle/>
        <a:p>
          <a:r>
            <a:rPr lang="zh-CN" altLang="en-US"/>
            <a:t>副校长</a:t>
          </a:r>
        </a:p>
      </dgm:t>
    </dgm:pt>
    <dgm:pt modelId="{7F08AA97-F081-45B1-9872-6C984497AF97}" type="parTrans" cxnId="{13FDE893-7F60-40F7-BAB9-D1C1B649D50A}">
      <dgm:prSet/>
      <dgm:spPr/>
      <dgm:t>
        <a:bodyPr/>
        <a:lstStyle/>
        <a:p>
          <a:endParaRPr lang="zh-CN" altLang="en-US"/>
        </a:p>
      </dgm:t>
    </dgm:pt>
    <dgm:pt modelId="{EA8A7079-549E-441F-BF70-319643BBE96E}" type="sibTrans" cxnId="{13FDE893-7F60-40F7-BAB9-D1C1B649D50A}">
      <dgm:prSet/>
      <dgm:spPr/>
      <dgm:t>
        <a:bodyPr/>
        <a:lstStyle/>
        <a:p>
          <a:endParaRPr lang="zh-CN" altLang="en-US"/>
        </a:p>
      </dgm:t>
    </dgm:pt>
    <dgm:pt modelId="{40DFA75F-0B18-4F1F-B226-83901F987C1D}">
      <dgm:prSet phldrT="[文本]"/>
      <dgm:spPr/>
      <dgm:t>
        <a:bodyPr/>
        <a:lstStyle/>
        <a:p>
          <a:r>
            <a:rPr lang="zh-CN" altLang="en-US"/>
            <a:t>教务处</a:t>
          </a:r>
        </a:p>
      </dgm:t>
    </dgm:pt>
    <dgm:pt modelId="{F0C30234-857D-4E06-9141-52E973B3CF4C}" type="parTrans" cxnId="{85767DB1-7BEC-4ACA-A485-D04AED8FC57E}">
      <dgm:prSet/>
      <dgm:spPr/>
      <dgm:t>
        <a:bodyPr/>
        <a:lstStyle/>
        <a:p>
          <a:endParaRPr lang="zh-CN" altLang="en-US"/>
        </a:p>
      </dgm:t>
    </dgm:pt>
    <dgm:pt modelId="{A9BB1FB7-1EC4-4A51-BCA8-57F22EE02840}" type="sibTrans" cxnId="{85767DB1-7BEC-4ACA-A485-D04AED8FC57E}">
      <dgm:prSet/>
      <dgm:spPr/>
      <dgm:t>
        <a:bodyPr/>
        <a:lstStyle/>
        <a:p>
          <a:endParaRPr lang="zh-CN" altLang="en-US"/>
        </a:p>
      </dgm:t>
    </dgm:pt>
    <dgm:pt modelId="{EB6FC617-91F2-4930-B2B3-83E2829AEA43}">
      <dgm:prSet phldrT="[文本]"/>
      <dgm:spPr/>
      <dgm:t>
        <a:bodyPr/>
        <a:lstStyle/>
        <a:p>
          <a:r>
            <a:rPr lang="zh-CN" altLang="en-US"/>
            <a:t>后勤处</a:t>
          </a:r>
        </a:p>
      </dgm:t>
    </dgm:pt>
    <dgm:pt modelId="{DAF45A28-CAEC-453D-8497-417AC37B50CB}" type="parTrans" cxnId="{B34360FC-F549-45FD-AE51-29DCD3DBFC2D}">
      <dgm:prSet/>
      <dgm:spPr/>
      <dgm:t>
        <a:bodyPr/>
        <a:lstStyle/>
        <a:p>
          <a:endParaRPr lang="zh-CN" altLang="en-US"/>
        </a:p>
      </dgm:t>
    </dgm:pt>
    <dgm:pt modelId="{BDB0F3F5-9FF7-492D-9EE9-8A3FEEE4F89A}" type="sibTrans" cxnId="{B34360FC-F549-45FD-AE51-29DCD3DBFC2D}">
      <dgm:prSet/>
      <dgm:spPr/>
      <dgm:t>
        <a:bodyPr/>
        <a:lstStyle/>
        <a:p>
          <a:endParaRPr lang="zh-CN" altLang="en-US"/>
        </a:p>
      </dgm:t>
    </dgm:pt>
    <dgm:pt modelId="{F75131C3-F24E-45BF-BC29-9319D0C29166}">
      <dgm:prSet phldrT="[文本]"/>
      <dgm:spPr/>
      <dgm:t>
        <a:bodyPr/>
        <a:lstStyle/>
        <a:p>
          <a:r>
            <a:rPr lang="zh-CN" altLang="en-US"/>
            <a:t>政教处</a:t>
          </a:r>
        </a:p>
      </dgm:t>
    </dgm:pt>
    <dgm:pt modelId="{C00154B5-A839-4D72-BAC6-063EFE8ED1A1}" type="parTrans" cxnId="{BC25170D-7D25-4E03-BFB5-B64D86C515A7}">
      <dgm:prSet/>
      <dgm:spPr/>
      <dgm:t>
        <a:bodyPr/>
        <a:lstStyle/>
        <a:p>
          <a:endParaRPr lang="zh-CN" altLang="en-US"/>
        </a:p>
      </dgm:t>
    </dgm:pt>
    <dgm:pt modelId="{A8F94D3B-233D-414A-AC42-31A4A0824781}" type="sibTrans" cxnId="{BC25170D-7D25-4E03-BFB5-B64D86C515A7}">
      <dgm:prSet/>
      <dgm:spPr/>
      <dgm:t>
        <a:bodyPr/>
        <a:lstStyle/>
        <a:p>
          <a:endParaRPr lang="zh-CN" altLang="en-US"/>
        </a:p>
      </dgm:t>
    </dgm:pt>
    <dgm:pt modelId="{30C514BB-B050-47D5-974A-9D4A07E00504}">
      <dgm:prSet phldrT="[文本]"/>
      <dgm:spPr/>
      <dgm:t>
        <a:bodyPr/>
        <a:lstStyle/>
        <a:p>
          <a:r>
            <a:rPr lang="zh-CN" altLang="en-US"/>
            <a:t>老师</a:t>
          </a:r>
          <a:r>
            <a:rPr lang="en-US" altLang="zh-CN"/>
            <a:t>3</a:t>
          </a:r>
          <a:endParaRPr lang="zh-CN" altLang="en-US"/>
        </a:p>
      </dgm:t>
    </dgm:pt>
    <dgm:pt modelId="{940CAC52-EC36-4AA1-AF8C-B8A5A0F0DFE2}" type="parTrans" cxnId="{A82116CA-CB94-40B8-9BB7-E6702E79DA14}">
      <dgm:prSet/>
      <dgm:spPr/>
      <dgm:t>
        <a:bodyPr/>
        <a:lstStyle/>
        <a:p>
          <a:endParaRPr lang="zh-CN" altLang="en-US"/>
        </a:p>
      </dgm:t>
    </dgm:pt>
    <dgm:pt modelId="{CA3E3766-2213-4616-B3CB-81846083AE80}" type="sibTrans" cxnId="{A82116CA-CB94-40B8-9BB7-E6702E79DA14}">
      <dgm:prSet/>
      <dgm:spPr/>
      <dgm:t>
        <a:bodyPr/>
        <a:lstStyle/>
        <a:p>
          <a:endParaRPr lang="zh-CN" altLang="en-US"/>
        </a:p>
      </dgm:t>
    </dgm:pt>
    <dgm:pt modelId="{2C19D49B-A508-4C33-8965-9388EEA29570}">
      <dgm:prSet phldrT="[文本]"/>
      <dgm:spPr/>
      <dgm:t>
        <a:bodyPr/>
        <a:lstStyle/>
        <a:p>
          <a:r>
            <a:rPr lang="zh-CN" altLang="en-US"/>
            <a:t>老师</a:t>
          </a:r>
          <a:r>
            <a:rPr lang="en-US" altLang="zh-CN"/>
            <a:t>1</a:t>
          </a:r>
          <a:endParaRPr lang="zh-CN" altLang="en-US"/>
        </a:p>
      </dgm:t>
    </dgm:pt>
    <dgm:pt modelId="{CD58A19B-C8C0-4758-9A2B-0CD9AC686365}" type="parTrans" cxnId="{6AD47401-9E5A-4118-A8F0-50E3EF1F6EA5}">
      <dgm:prSet/>
      <dgm:spPr/>
      <dgm:t>
        <a:bodyPr/>
        <a:lstStyle/>
        <a:p>
          <a:endParaRPr lang="zh-CN" altLang="en-US"/>
        </a:p>
      </dgm:t>
    </dgm:pt>
    <dgm:pt modelId="{9EF1E769-DE9E-4652-A385-1610D68FDC68}" type="sibTrans" cxnId="{6AD47401-9E5A-4118-A8F0-50E3EF1F6EA5}">
      <dgm:prSet/>
      <dgm:spPr/>
      <dgm:t>
        <a:bodyPr/>
        <a:lstStyle/>
        <a:p>
          <a:endParaRPr lang="zh-CN" altLang="en-US"/>
        </a:p>
      </dgm:t>
    </dgm:pt>
    <dgm:pt modelId="{A5F5B19D-5FA9-4502-962F-9EF9B799E555}">
      <dgm:prSet phldrT="[文本]"/>
      <dgm:spPr/>
      <dgm:t>
        <a:bodyPr/>
        <a:lstStyle/>
        <a:p>
          <a:r>
            <a:rPr lang="zh-CN" altLang="en-US"/>
            <a:t>老师</a:t>
          </a:r>
          <a:r>
            <a:rPr lang="en-US" altLang="zh-CN"/>
            <a:t>2</a:t>
          </a:r>
          <a:endParaRPr lang="zh-CN" altLang="en-US"/>
        </a:p>
      </dgm:t>
    </dgm:pt>
    <dgm:pt modelId="{5D8B96C5-84F5-4E02-A90A-13FB259050D0}" type="parTrans" cxnId="{8827AA51-3FB9-4CE3-8A4A-B2C9E195B88F}">
      <dgm:prSet/>
      <dgm:spPr/>
      <dgm:t>
        <a:bodyPr/>
        <a:lstStyle/>
        <a:p>
          <a:endParaRPr lang="zh-CN" altLang="en-US"/>
        </a:p>
      </dgm:t>
    </dgm:pt>
    <dgm:pt modelId="{A2994B39-3D90-41FC-A2B3-EB356B0AFDE4}" type="sibTrans" cxnId="{8827AA51-3FB9-4CE3-8A4A-B2C9E195B88F}">
      <dgm:prSet/>
      <dgm:spPr/>
      <dgm:t>
        <a:bodyPr/>
        <a:lstStyle/>
        <a:p>
          <a:endParaRPr lang="zh-CN" altLang="en-US"/>
        </a:p>
      </dgm:t>
    </dgm:pt>
    <dgm:pt modelId="{9F8CAFDC-325B-4C7E-A901-CABBCFE2914B}">
      <dgm:prSet phldrT="[文本]"/>
      <dgm:spPr/>
      <dgm:t>
        <a:bodyPr/>
        <a:lstStyle/>
        <a:p>
          <a:r>
            <a:rPr lang="zh-CN" altLang="en-US"/>
            <a:t>老师</a:t>
          </a:r>
          <a:r>
            <a:rPr lang="en-US" altLang="zh-CN"/>
            <a:t>4</a:t>
          </a:r>
          <a:endParaRPr lang="zh-CN" altLang="en-US"/>
        </a:p>
      </dgm:t>
    </dgm:pt>
    <dgm:pt modelId="{757A1215-B3EA-4DC2-B117-3D58220A34E8}" type="parTrans" cxnId="{EE32C738-9535-458B-9993-94894CBF3F89}">
      <dgm:prSet/>
      <dgm:spPr/>
      <dgm:t>
        <a:bodyPr/>
        <a:lstStyle/>
        <a:p>
          <a:endParaRPr lang="zh-CN" altLang="en-US"/>
        </a:p>
      </dgm:t>
    </dgm:pt>
    <dgm:pt modelId="{080E5DE9-A7E9-450B-B806-F2639D9E65E4}" type="sibTrans" cxnId="{EE32C738-9535-458B-9993-94894CBF3F89}">
      <dgm:prSet/>
      <dgm:spPr/>
      <dgm:t>
        <a:bodyPr/>
        <a:lstStyle/>
        <a:p>
          <a:endParaRPr lang="zh-CN" altLang="en-US"/>
        </a:p>
      </dgm:t>
    </dgm:pt>
    <dgm:pt modelId="{95253342-4E0C-47E9-9C0A-F5EC7E3FA985}">
      <dgm:prSet phldrT="[文本]"/>
      <dgm:spPr/>
      <dgm:t>
        <a:bodyPr/>
        <a:lstStyle/>
        <a:p>
          <a:r>
            <a:rPr lang="zh-CN" altLang="en-US"/>
            <a:t>老师</a:t>
          </a:r>
          <a:r>
            <a:rPr lang="en-US" altLang="zh-CN"/>
            <a:t>5</a:t>
          </a:r>
          <a:endParaRPr lang="zh-CN" altLang="en-US"/>
        </a:p>
      </dgm:t>
    </dgm:pt>
    <dgm:pt modelId="{435B2E24-0D26-4FE3-990D-6ED3F6A4E1FA}" type="parTrans" cxnId="{CB5713BC-5B75-4500-A50F-2F9CE8C68A06}">
      <dgm:prSet/>
      <dgm:spPr/>
      <dgm:t>
        <a:bodyPr/>
        <a:lstStyle/>
        <a:p>
          <a:endParaRPr lang="zh-CN" altLang="en-US"/>
        </a:p>
      </dgm:t>
    </dgm:pt>
    <dgm:pt modelId="{3818FEC0-17B9-4715-813D-AA660F7B2497}" type="sibTrans" cxnId="{CB5713BC-5B75-4500-A50F-2F9CE8C68A06}">
      <dgm:prSet/>
      <dgm:spPr/>
      <dgm:t>
        <a:bodyPr/>
        <a:lstStyle/>
        <a:p>
          <a:endParaRPr lang="zh-CN" altLang="en-US"/>
        </a:p>
      </dgm:t>
    </dgm:pt>
    <dgm:pt modelId="{47C15111-CA55-4D0E-9E63-7167F02F8413}" type="pres">
      <dgm:prSet presAssocID="{B2E13261-CAB3-4A89-ABE9-5664A1B1833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CN" altLang="en-US"/>
        </a:p>
      </dgm:t>
    </dgm:pt>
    <dgm:pt modelId="{44ADC3BD-7ADA-48BC-845B-07B0FBCE8525}" type="pres">
      <dgm:prSet presAssocID="{B60D403E-375D-45C8-AD7E-F598BDF1DA2A}" presName="hierRoot1" presStyleCnt="0">
        <dgm:presLayoutVars>
          <dgm:hierBranch val="init"/>
        </dgm:presLayoutVars>
      </dgm:prSet>
      <dgm:spPr/>
    </dgm:pt>
    <dgm:pt modelId="{221648E7-A507-4713-B97E-5FFF2B72FC6F}" type="pres">
      <dgm:prSet presAssocID="{B60D403E-375D-45C8-AD7E-F598BDF1DA2A}" presName="rootComposite1" presStyleCnt="0"/>
      <dgm:spPr/>
    </dgm:pt>
    <dgm:pt modelId="{925C76E5-733E-425C-A1CE-E71E87E65F8B}" type="pres">
      <dgm:prSet presAssocID="{B60D403E-375D-45C8-AD7E-F598BDF1DA2A}" presName="rootText1" presStyleLbl="node0" presStyleIdx="0" presStyleCnt="1">
        <dgm:presLayoutVars>
          <dgm:chMax/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C357B834-F02A-4BDD-9D88-97EEC09CFF8B}" type="pres">
      <dgm:prSet presAssocID="{B60D403E-375D-45C8-AD7E-F598BDF1DA2A}" presName="titleText1" presStyleLbl="fgAcc0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zh-CN" altLang="en-US"/>
        </a:p>
      </dgm:t>
    </dgm:pt>
    <dgm:pt modelId="{5660B25A-3D30-4D67-A077-D32A290A1377}" type="pres">
      <dgm:prSet presAssocID="{B60D403E-375D-45C8-AD7E-F598BDF1DA2A}" presName="rootConnector1" presStyleLbl="node1" presStyleIdx="0" presStyleCnt="8"/>
      <dgm:spPr/>
      <dgm:t>
        <a:bodyPr/>
        <a:lstStyle/>
        <a:p>
          <a:endParaRPr lang="zh-CN" altLang="en-US"/>
        </a:p>
      </dgm:t>
    </dgm:pt>
    <dgm:pt modelId="{8B2790CB-9FC2-44C7-A743-1D97CA575B74}" type="pres">
      <dgm:prSet presAssocID="{B60D403E-375D-45C8-AD7E-F598BDF1DA2A}" presName="hierChild2" presStyleCnt="0"/>
      <dgm:spPr/>
    </dgm:pt>
    <dgm:pt modelId="{FD9F195B-EFA0-4814-8384-D2B15B1E6D53}" type="pres">
      <dgm:prSet presAssocID="{F0C30234-857D-4E06-9141-52E973B3CF4C}" presName="Name37" presStyleLbl="parChTrans1D2" presStyleIdx="0" presStyleCnt="4"/>
      <dgm:spPr/>
      <dgm:t>
        <a:bodyPr/>
        <a:lstStyle/>
        <a:p>
          <a:endParaRPr lang="zh-CN" altLang="en-US"/>
        </a:p>
      </dgm:t>
    </dgm:pt>
    <dgm:pt modelId="{D08D19C8-A42E-4650-9B1C-7EC4C156CDB5}" type="pres">
      <dgm:prSet presAssocID="{40DFA75F-0B18-4F1F-B226-83901F987C1D}" presName="hierRoot2" presStyleCnt="0">
        <dgm:presLayoutVars>
          <dgm:hierBranch val="init"/>
        </dgm:presLayoutVars>
      </dgm:prSet>
      <dgm:spPr/>
    </dgm:pt>
    <dgm:pt modelId="{0EAA8D25-13A1-4BF5-B098-2CBBC5DEFB2F}" type="pres">
      <dgm:prSet presAssocID="{40DFA75F-0B18-4F1F-B226-83901F987C1D}" presName="rootComposite" presStyleCnt="0"/>
      <dgm:spPr/>
    </dgm:pt>
    <dgm:pt modelId="{549C2F57-C9C4-42C2-A730-2E9E7B1EB1CB}" type="pres">
      <dgm:prSet presAssocID="{40DFA75F-0B18-4F1F-B226-83901F987C1D}" presName="rootText" presStyleLbl="node1" presStyleIdx="0" presStyleCnt="8">
        <dgm:presLayoutVars>
          <dgm:chMax/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F726C4AA-AD2D-4243-8A34-034AD1E48E5C}" type="pres">
      <dgm:prSet presAssocID="{40DFA75F-0B18-4F1F-B226-83901F987C1D}" presName="titleText2" presStyleLbl="fgAcc1" presStyleIdx="0" presStyleCnt="8">
        <dgm:presLayoutVars>
          <dgm:chMax val="0"/>
          <dgm:chPref val="0"/>
        </dgm:presLayoutVars>
      </dgm:prSet>
      <dgm:spPr/>
      <dgm:t>
        <a:bodyPr/>
        <a:lstStyle/>
        <a:p>
          <a:endParaRPr lang="zh-CN" altLang="en-US"/>
        </a:p>
      </dgm:t>
    </dgm:pt>
    <dgm:pt modelId="{5EEB413B-3829-40DB-84F2-3DCA3BF640A2}" type="pres">
      <dgm:prSet presAssocID="{40DFA75F-0B18-4F1F-B226-83901F987C1D}" presName="rootConnector" presStyleLbl="node2" presStyleIdx="0" presStyleCnt="0"/>
      <dgm:spPr/>
      <dgm:t>
        <a:bodyPr/>
        <a:lstStyle/>
        <a:p>
          <a:endParaRPr lang="zh-CN" altLang="en-US"/>
        </a:p>
      </dgm:t>
    </dgm:pt>
    <dgm:pt modelId="{376FEDB2-CFD8-45F0-B7BF-A256897EFBDE}" type="pres">
      <dgm:prSet presAssocID="{40DFA75F-0B18-4F1F-B226-83901F987C1D}" presName="hierChild4" presStyleCnt="0"/>
      <dgm:spPr/>
    </dgm:pt>
    <dgm:pt modelId="{75CEC1D6-5C4A-4346-AF7F-E28EBE5084C5}" type="pres">
      <dgm:prSet presAssocID="{CD58A19B-C8C0-4758-9A2B-0CD9AC686365}" presName="Name37" presStyleLbl="parChTrans1D3" presStyleIdx="0" presStyleCnt="5"/>
      <dgm:spPr/>
      <dgm:t>
        <a:bodyPr/>
        <a:lstStyle/>
        <a:p>
          <a:endParaRPr lang="zh-CN" altLang="en-US"/>
        </a:p>
      </dgm:t>
    </dgm:pt>
    <dgm:pt modelId="{3C9F59DE-299D-49A8-A4B7-4CD385BDF0F0}" type="pres">
      <dgm:prSet presAssocID="{2C19D49B-A508-4C33-8965-9388EEA29570}" presName="hierRoot2" presStyleCnt="0">
        <dgm:presLayoutVars>
          <dgm:hierBranch val="init"/>
        </dgm:presLayoutVars>
      </dgm:prSet>
      <dgm:spPr/>
    </dgm:pt>
    <dgm:pt modelId="{3B8F578D-DD49-4513-8C35-EE8AA63D1E05}" type="pres">
      <dgm:prSet presAssocID="{2C19D49B-A508-4C33-8965-9388EEA29570}" presName="rootComposite" presStyleCnt="0"/>
      <dgm:spPr/>
    </dgm:pt>
    <dgm:pt modelId="{112E507B-6E00-41B0-A874-107D370F5D7C}" type="pres">
      <dgm:prSet presAssocID="{2C19D49B-A508-4C33-8965-9388EEA29570}" presName="rootText" presStyleLbl="node1" presStyleIdx="1" presStyleCnt="8">
        <dgm:presLayoutVars>
          <dgm:chMax/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7A86134A-C4E8-4F47-85C0-3475946A9E8C}" type="pres">
      <dgm:prSet presAssocID="{2C19D49B-A508-4C33-8965-9388EEA29570}" presName="titleText2" presStyleLbl="fgAcc1" presStyleIdx="1" presStyleCnt="8">
        <dgm:presLayoutVars>
          <dgm:chMax val="0"/>
          <dgm:chPref val="0"/>
        </dgm:presLayoutVars>
      </dgm:prSet>
      <dgm:spPr/>
      <dgm:t>
        <a:bodyPr/>
        <a:lstStyle/>
        <a:p>
          <a:endParaRPr lang="zh-CN" altLang="en-US"/>
        </a:p>
      </dgm:t>
    </dgm:pt>
    <dgm:pt modelId="{C9075E0B-E748-4F13-A054-40938E8CEC2A}" type="pres">
      <dgm:prSet presAssocID="{2C19D49B-A508-4C33-8965-9388EEA29570}" presName="rootConnector" presStyleLbl="node3" presStyleIdx="0" presStyleCnt="0"/>
      <dgm:spPr/>
      <dgm:t>
        <a:bodyPr/>
        <a:lstStyle/>
        <a:p>
          <a:endParaRPr lang="zh-CN" altLang="en-US"/>
        </a:p>
      </dgm:t>
    </dgm:pt>
    <dgm:pt modelId="{9BD7ABC7-8C18-471B-AF23-A7D10392A273}" type="pres">
      <dgm:prSet presAssocID="{2C19D49B-A508-4C33-8965-9388EEA29570}" presName="hierChild4" presStyleCnt="0"/>
      <dgm:spPr/>
    </dgm:pt>
    <dgm:pt modelId="{837DDA42-CA47-4638-A4B3-34FBF5079B5D}" type="pres">
      <dgm:prSet presAssocID="{2C19D49B-A508-4C33-8965-9388EEA29570}" presName="hierChild5" presStyleCnt="0"/>
      <dgm:spPr/>
    </dgm:pt>
    <dgm:pt modelId="{D41EE6AA-EDD3-4C17-B4C7-D3CB9714A974}" type="pres">
      <dgm:prSet presAssocID="{5D8B96C5-84F5-4E02-A90A-13FB259050D0}" presName="Name37" presStyleLbl="parChTrans1D3" presStyleIdx="1" presStyleCnt="5"/>
      <dgm:spPr/>
      <dgm:t>
        <a:bodyPr/>
        <a:lstStyle/>
        <a:p>
          <a:endParaRPr lang="zh-CN" altLang="en-US"/>
        </a:p>
      </dgm:t>
    </dgm:pt>
    <dgm:pt modelId="{E659962A-9F27-4E83-A9D5-C2351AB11F96}" type="pres">
      <dgm:prSet presAssocID="{A5F5B19D-5FA9-4502-962F-9EF9B799E555}" presName="hierRoot2" presStyleCnt="0">
        <dgm:presLayoutVars>
          <dgm:hierBranch val="init"/>
        </dgm:presLayoutVars>
      </dgm:prSet>
      <dgm:spPr/>
    </dgm:pt>
    <dgm:pt modelId="{BED8B388-1044-4B50-A1DD-29D1EE0C7380}" type="pres">
      <dgm:prSet presAssocID="{A5F5B19D-5FA9-4502-962F-9EF9B799E555}" presName="rootComposite" presStyleCnt="0"/>
      <dgm:spPr/>
    </dgm:pt>
    <dgm:pt modelId="{60714F90-6B55-439C-A18B-0EEF980A309D}" type="pres">
      <dgm:prSet presAssocID="{A5F5B19D-5FA9-4502-962F-9EF9B799E555}" presName="rootText" presStyleLbl="node1" presStyleIdx="2" presStyleCnt="8">
        <dgm:presLayoutVars>
          <dgm:chMax/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DC0FBBCF-AAB7-4361-AA8E-AE59D45F7859}" type="pres">
      <dgm:prSet presAssocID="{A5F5B19D-5FA9-4502-962F-9EF9B799E555}" presName="titleText2" presStyleLbl="fgAcc1" presStyleIdx="2" presStyleCnt="8">
        <dgm:presLayoutVars>
          <dgm:chMax val="0"/>
          <dgm:chPref val="0"/>
        </dgm:presLayoutVars>
      </dgm:prSet>
      <dgm:spPr/>
      <dgm:t>
        <a:bodyPr/>
        <a:lstStyle/>
        <a:p>
          <a:endParaRPr lang="zh-CN" altLang="en-US"/>
        </a:p>
      </dgm:t>
    </dgm:pt>
    <dgm:pt modelId="{BD3F3C96-A78F-4C43-A6AC-925AAC09018B}" type="pres">
      <dgm:prSet presAssocID="{A5F5B19D-5FA9-4502-962F-9EF9B799E555}" presName="rootConnector" presStyleLbl="node3" presStyleIdx="0" presStyleCnt="0"/>
      <dgm:spPr/>
      <dgm:t>
        <a:bodyPr/>
        <a:lstStyle/>
        <a:p>
          <a:endParaRPr lang="zh-CN" altLang="en-US"/>
        </a:p>
      </dgm:t>
    </dgm:pt>
    <dgm:pt modelId="{53BD1C69-7A90-4420-AAA8-928B761300D3}" type="pres">
      <dgm:prSet presAssocID="{A5F5B19D-5FA9-4502-962F-9EF9B799E555}" presName="hierChild4" presStyleCnt="0"/>
      <dgm:spPr/>
    </dgm:pt>
    <dgm:pt modelId="{5484EBBA-CF74-4F1B-A0B8-F92C96E9FC9C}" type="pres">
      <dgm:prSet presAssocID="{A5F5B19D-5FA9-4502-962F-9EF9B799E555}" presName="hierChild5" presStyleCnt="0"/>
      <dgm:spPr/>
    </dgm:pt>
    <dgm:pt modelId="{8B5B2F04-2292-470B-8DE4-B8C2D83F4763}" type="pres">
      <dgm:prSet presAssocID="{940CAC52-EC36-4AA1-AF8C-B8A5A0F0DFE2}" presName="Name37" presStyleLbl="parChTrans1D3" presStyleIdx="2" presStyleCnt="5"/>
      <dgm:spPr/>
      <dgm:t>
        <a:bodyPr/>
        <a:lstStyle/>
        <a:p>
          <a:endParaRPr lang="zh-CN" altLang="en-US"/>
        </a:p>
      </dgm:t>
    </dgm:pt>
    <dgm:pt modelId="{1D9A2D58-D509-4107-AAFD-516684B3B00F}" type="pres">
      <dgm:prSet presAssocID="{30C514BB-B050-47D5-974A-9D4A07E00504}" presName="hierRoot2" presStyleCnt="0">
        <dgm:presLayoutVars>
          <dgm:hierBranch val="init"/>
        </dgm:presLayoutVars>
      </dgm:prSet>
      <dgm:spPr/>
    </dgm:pt>
    <dgm:pt modelId="{79C899C5-C00D-4578-8658-F7CABB3961F0}" type="pres">
      <dgm:prSet presAssocID="{30C514BB-B050-47D5-974A-9D4A07E00504}" presName="rootComposite" presStyleCnt="0"/>
      <dgm:spPr/>
    </dgm:pt>
    <dgm:pt modelId="{FC74F25C-DE6E-4D7B-810B-AF62E1631BD4}" type="pres">
      <dgm:prSet presAssocID="{30C514BB-B050-47D5-974A-9D4A07E00504}" presName="rootText" presStyleLbl="node1" presStyleIdx="3" presStyleCnt="8">
        <dgm:presLayoutVars>
          <dgm:chMax/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21EF12DF-46BC-4098-95EF-4D61A0302AEB}" type="pres">
      <dgm:prSet presAssocID="{30C514BB-B050-47D5-974A-9D4A07E00504}" presName="titleText2" presStyleLbl="fgAcc1" presStyleIdx="3" presStyleCnt="8">
        <dgm:presLayoutVars>
          <dgm:chMax val="0"/>
          <dgm:chPref val="0"/>
        </dgm:presLayoutVars>
      </dgm:prSet>
      <dgm:spPr/>
      <dgm:t>
        <a:bodyPr/>
        <a:lstStyle/>
        <a:p>
          <a:endParaRPr lang="zh-CN" altLang="en-US"/>
        </a:p>
      </dgm:t>
    </dgm:pt>
    <dgm:pt modelId="{FADAE6EE-AE8C-452D-A1DE-CBD120EF8539}" type="pres">
      <dgm:prSet presAssocID="{30C514BB-B050-47D5-974A-9D4A07E00504}" presName="rootConnector" presStyleLbl="node3" presStyleIdx="0" presStyleCnt="0"/>
      <dgm:spPr/>
      <dgm:t>
        <a:bodyPr/>
        <a:lstStyle/>
        <a:p>
          <a:endParaRPr lang="zh-CN" altLang="en-US"/>
        </a:p>
      </dgm:t>
    </dgm:pt>
    <dgm:pt modelId="{35B96657-A7DF-4F2D-B493-2800924D6238}" type="pres">
      <dgm:prSet presAssocID="{30C514BB-B050-47D5-974A-9D4A07E00504}" presName="hierChild4" presStyleCnt="0"/>
      <dgm:spPr/>
    </dgm:pt>
    <dgm:pt modelId="{CA154911-609D-4D28-84C4-1A5C2BD8E1F2}" type="pres">
      <dgm:prSet presAssocID="{30C514BB-B050-47D5-974A-9D4A07E00504}" presName="hierChild5" presStyleCnt="0"/>
      <dgm:spPr/>
    </dgm:pt>
    <dgm:pt modelId="{EBD77881-7BFB-460C-AFBD-01E82D42A1DF}" type="pres">
      <dgm:prSet presAssocID="{40DFA75F-0B18-4F1F-B226-83901F987C1D}" presName="hierChild5" presStyleCnt="0"/>
      <dgm:spPr/>
    </dgm:pt>
    <dgm:pt modelId="{A48675E3-04BB-45DF-90B5-D6AB9041182E}" type="pres">
      <dgm:prSet presAssocID="{DAF45A28-CAEC-453D-8497-417AC37B50CB}" presName="Name37" presStyleLbl="parChTrans1D2" presStyleIdx="1" presStyleCnt="4"/>
      <dgm:spPr/>
      <dgm:t>
        <a:bodyPr/>
        <a:lstStyle/>
        <a:p>
          <a:endParaRPr lang="zh-CN" altLang="en-US"/>
        </a:p>
      </dgm:t>
    </dgm:pt>
    <dgm:pt modelId="{07A7A294-016E-4509-AEDD-CB9A816F4147}" type="pres">
      <dgm:prSet presAssocID="{EB6FC617-91F2-4930-B2B3-83E2829AEA43}" presName="hierRoot2" presStyleCnt="0">
        <dgm:presLayoutVars>
          <dgm:hierBranch val="init"/>
        </dgm:presLayoutVars>
      </dgm:prSet>
      <dgm:spPr/>
    </dgm:pt>
    <dgm:pt modelId="{B3D1AC8E-70CA-4433-A40A-20FF5C1D1A44}" type="pres">
      <dgm:prSet presAssocID="{EB6FC617-91F2-4930-B2B3-83E2829AEA43}" presName="rootComposite" presStyleCnt="0"/>
      <dgm:spPr/>
    </dgm:pt>
    <dgm:pt modelId="{54E94FCE-AF0D-4B94-BDF7-4EC635306DDC}" type="pres">
      <dgm:prSet presAssocID="{EB6FC617-91F2-4930-B2B3-83E2829AEA43}" presName="rootText" presStyleLbl="node1" presStyleIdx="4" presStyleCnt="8">
        <dgm:presLayoutVars>
          <dgm:chMax/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6083E2B8-9AA0-48F5-8BEA-909641459A73}" type="pres">
      <dgm:prSet presAssocID="{EB6FC617-91F2-4930-B2B3-83E2829AEA43}" presName="titleText2" presStyleLbl="fgAcc1" presStyleIdx="4" presStyleCnt="8">
        <dgm:presLayoutVars>
          <dgm:chMax val="0"/>
          <dgm:chPref val="0"/>
        </dgm:presLayoutVars>
      </dgm:prSet>
      <dgm:spPr/>
      <dgm:t>
        <a:bodyPr/>
        <a:lstStyle/>
        <a:p>
          <a:endParaRPr lang="zh-CN" altLang="en-US"/>
        </a:p>
      </dgm:t>
    </dgm:pt>
    <dgm:pt modelId="{885DE2B1-393E-4D13-8275-5A19BF10582A}" type="pres">
      <dgm:prSet presAssocID="{EB6FC617-91F2-4930-B2B3-83E2829AEA43}" presName="rootConnector" presStyleLbl="node2" presStyleIdx="0" presStyleCnt="0"/>
      <dgm:spPr/>
      <dgm:t>
        <a:bodyPr/>
        <a:lstStyle/>
        <a:p>
          <a:endParaRPr lang="zh-CN" altLang="en-US"/>
        </a:p>
      </dgm:t>
    </dgm:pt>
    <dgm:pt modelId="{8475579E-A797-47F1-B814-333596C5923B}" type="pres">
      <dgm:prSet presAssocID="{EB6FC617-91F2-4930-B2B3-83E2829AEA43}" presName="hierChild4" presStyleCnt="0"/>
      <dgm:spPr/>
    </dgm:pt>
    <dgm:pt modelId="{2E2DB5A1-29EF-4995-9E60-57BCA6E84FB9}" type="pres">
      <dgm:prSet presAssocID="{757A1215-B3EA-4DC2-B117-3D58220A34E8}" presName="Name37" presStyleLbl="parChTrans1D3" presStyleIdx="3" presStyleCnt="5"/>
      <dgm:spPr/>
      <dgm:t>
        <a:bodyPr/>
        <a:lstStyle/>
        <a:p>
          <a:endParaRPr lang="zh-CN" altLang="en-US"/>
        </a:p>
      </dgm:t>
    </dgm:pt>
    <dgm:pt modelId="{8CEB7A16-5733-42D7-8C42-DFC1D9DA0502}" type="pres">
      <dgm:prSet presAssocID="{9F8CAFDC-325B-4C7E-A901-CABBCFE2914B}" presName="hierRoot2" presStyleCnt="0">
        <dgm:presLayoutVars>
          <dgm:hierBranch val="init"/>
        </dgm:presLayoutVars>
      </dgm:prSet>
      <dgm:spPr/>
    </dgm:pt>
    <dgm:pt modelId="{2513E2F3-6161-4438-9CE8-495C3005AA29}" type="pres">
      <dgm:prSet presAssocID="{9F8CAFDC-325B-4C7E-A901-CABBCFE2914B}" presName="rootComposite" presStyleCnt="0"/>
      <dgm:spPr/>
    </dgm:pt>
    <dgm:pt modelId="{DC8C3B81-8EB9-49C1-8E17-FAC7C1370388}" type="pres">
      <dgm:prSet presAssocID="{9F8CAFDC-325B-4C7E-A901-CABBCFE2914B}" presName="rootText" presStyleLbl="node1" presStyleIdx="5" presStyleCnt="8">
        <dgm:presLayoutVars>
          <dgm:chMax/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7C5F0993-204F-4681-A15F-BFBAC349CC50}" type="pres">
      <dgm:prSet presAssocID="{9F8CAFDC-325B-4C7E-A901-CABBCFE2914B}" presName="titleText2" presStyleLbl="fgAcc1" presStyleIdx="5" presStyleCnt="8">
        <dgm:presLayoutVars>
          <dgm:chMax val="0"/>
          <dgm:chPref val="0"/>
        </dgm:presLayoutVars>
      </dgm:prSet>
      <dgm:spPr/>
      <dgm:t>
        <a:bodyPr/>
        <a:lstStyle/>
        <a:p>
          <a:endParaRPr lang="zh-CN" altLang="en-US"/>
        </a:p>
      </dgm:t>
    </dgm:pt>
    <dgm:pt modelId="{A5A1E622-3C0E-4948-A06F-C8466705D9CD}" type="pres">
      <dgm:prSet presAssocID="{9F8CAFDC-325B-4C7E-A901-CABBCFE2914B}" presName="rootConnector" presStyleLbl="node3" presStyleIdx="0" presStyleCnt="0"/>
      <dgm:spPr/>
      <dgm:t>
        <a:bodyPr/>
        <a:lstStyle/>
        <a:p>
          <a:endParaRPr lang="zh-CN" altLang="en-US"/>
        </a:p>
      </dgm:t>
    </dgm:pt>
    <dgm:pt modelId="{1271E4FC-EE85-481A-A60D-A809324686C5}" type="pres">
      <dgm:prSet presAssocID="{9F8CAFDC-325B-4C7E-A901-CABBCFE2914B}" presName="hierChild4" presStyleCnt="0"/>
      <dgm:spPr/>
    </dgm:pt>
    <dgm:pt modelId="{2EF1EA3F-523B-402C-8B59-A9930F5D6785}" type="pres">
      <dgm:prSet presAssocID="{9F8CAFDC-325B-4C7E-A901-CABBCFE2914B}" presName="hierChild5" presStyleCnt="0"/>
      <dgm:spPr/>
    </dgm:pt>
    <dgm:pt modelId="{D0BCED59-9FF4-4D21-B663-65E52A6DF71C}" type="pres">
      <dgm:prSet presAssocID="{EB6FC617-91F2-4930-B2B3-83E2829AEA43}" presName="hierChild5" presStyleCnt="0"/>
      <dgm:spPr/>
    </dgm:pt>
    <dgm:pt modelId="{CCCDC43A-18CB-45F0-B665-DBBC372E3168}" type="pres">
      <dgm:prSet presAssocID="{C00154B5-A839-4D72-BAC6-063EFE8ED1A1}" presName="Name37" presStyleLbl="parChTrans1D2" presStyleIdx="2" presStyleCnt="4"/>
      <dgm:spPr/>
      <dgm:t>
        <a:bodyPr/>
        <a:lstStyle/>
        <a:p>
          <a:endParaRPr lang="zh-CN" altLang="en-US"/>
        </a:p>
      </dgm:t>
    </dgm:pt>
    <dgm:pt modelId="{A685A9DF-1EE1-46FD-9B8F-C955DAFAEEF7}" type="pres">
      <dgm:prSet presAssocID="{F75131C3-F24E-45BF-BC29-9319D0C29166}" presName="hierRoot2" presStyleCnt="0">
        <dgm:presLayoutVars>
          <dgm:hierBranch val="init"/>
        </dgm:presLayoutVars>
      </dgm:prSet>
      <dgm:spPr/>
    </dgm:pt>
    <dgm:pt modelId="{A14357D6-B412-4BE8-87CE-201341E48D2B}" type="pres">
      <dgm:prSet presAssocID="{F75131C3-F24E-45BF-BC29-9319D0C29166}" presName="rootComposite" presStyleCnt="0"/>
      <dgm:spPr/>
    </dgm:pt>
    <dgm:pt modelId="{94077877-2D1B-45FC-9E1F-78E162979529}" type="pres">
      <dgm:prSet presAssocID="{F75131C3-F24E-45BF-BC29-9319D0C29166}" presName="rootText" presStyleLbl="node1" presStyleIdx="6" presStyleCnt="8">
        <dgm:presLayoutVars>
          <dgm:chMax/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A981C8FE-0465-4148-87A8-B8902F9F32B3}" type="pres">
      <dgm:prSet presAssocID="{F75131C3-F24E-45BF-BC29-9319D0C29166}" presName="titleText2" presStyleLbl="fgAcc1" presStyleIdx="6" presStyleCnt="8">
        <dgm:presLayoutVars>
          <dgm:chMax val="0"/>
          <dgm:chPref val="0"/>
        </dgm:presLayoutVars>
      </dgm:prSet>
      <dgm:spPr/>
      <dgm:t>
        <a:bodyPr/>
        <a:lstStyle/>
        <a:p>
          <a:endParaRPr lang="zh-CN" altLang="en-US"/>
        </a:p>
      </dgm:t>
    </dgm:pt>
    <dgm:pt modelId="{6E7E60BD-1ED2-4FD5-94B5-34BFAE8E2F30}" type="pres">
      <dgm:prSet presAssocID="{F75131C3-F24E-45BF-BC29-9319D0C29166}" presName="rootConnector" presStyleLbl="node2" presStyleIdx="0" presStyleCnt="0"/>
      <dgm:spPr/>
      <dgm:t>
        <a:bodyPr/>
        <a:lstStyle/>
        <a:p>
          <a:endParaRPr lang="zh-CN" altLang="en-US"/>
        </a:p>
      </dgm:t>
    </dgm:pt>
    <dgm:pt modelId="{96A5DA51-8CCD-482D-AC94-E3B7E33E2F57}" type="pres">
      <dgm:prSet presAssocID="{F75131C3-F24E-45BF-BC29-9319D0C29166}" presName="hierChild4" presStyleCnt="0"/>
      <dgm:spPr/>
    </dgm:pt>
    <dgm:pt modelId="{84D778D3-7FEB-4E64-B35F-6484EA9D9B80}" type="pres">
      <dgm:prSet presAssocID="{435B2E24-0D26-4FE3-990D-6ED3F6A4E1FA}" presName="Name37" presStyleLbl="parChTrans1D3" presStyleIdx="4" presStyleCnt="5"/>
      <dgm:spPr/>
      <dgm:t>
        <a:bodyPr/>
        <a:lstStyle/>
        <a:p>
          <a:endParaRPr lang="zh-CN" altLang="en-US"/>
        </a:p>
      </dgm:t>
    </dgm:pt>
    <dgm:pt modelId="{BD672DD0-33CE-4EB5-85A5-A5DF3B5D4765}" type="pres">
      <dgm:prSet presAssocID="{95253342-4E0C-47E9-9C0A-F5EC7E3FA985}" presName="hierRoot2" presStyleCnt="0">
        <dgm:presLayoutVars>
          <dgm:hierBranch val="init"/>
        </dgm:presLayoutVars>
      </dgm:prSet>
      <dgm:spPr/>
    </dgm:pt>
    <dgm:pt modelId="{2308EC63-138D-4B86-B96C-20AFB3A2FE91}" type="pres">
      <dgm:prSet presAssocID="{95253342-4E0C-47E9-9C0A-F5EC7E3FA985}" presName="rootComposite" presStyleCnt="0"/>
      <dgm:spPr/>
    </dgm:pt>
    <dgm:pt modelId="{CD34ABE1-ADD3-40AE-AA55-2D1644486CED}" type="pres">
      <dgm:prSet presAssocID="{95253342-4E0C-47E9-9C0A-F5EC7E3FA985}" presName="rootText" presStyleLbl="node1" presStyleIdx="7" presStyleCnt="8">
        <dgm:presLayoutVars>
          <dgm:chMax/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BBC0582B-925D-4CDA-8391-8DCEC886A86C}" type="pres">
      <dgm:prSet presAssocID="{95253342-4E0C-47E9-9C0A-F5EC7E3FA985}" presName="titleText2" presStyleLbl="fgAcc1" presStyleIdx="7" presStyleCnt="8">
        <dgm:presLayoutVars>
          <dgm:chMax val="0"/>
          <dgm:chPref val="0"/>
        </dgm:presLayoutVars>
      </dgm:prSet>
      <dgm:spPr/>
      <dgm:t>
        <a:bodyPr/>
        <a:lstStyle/>
        <a:p>
          <a:endParaRPr lang="zh-CN" altLang="en-US"/>
        </a:p>
      </dgm:t>
    </dgm:pt>
    <dgm:pt modelId="{E76E8A91-F320-4EE7-825C-65A4394CE94F}" type="pres">
      <dgm:prSet presAssocID="{95253342-4E0C-47E9-9C0A-F5EC7E3FA985}" presName="rootConnector" presStyleLbl="node3" presStyleIdx="0" presStyleCnt="0"/>
      <dgm:spPr/>
      <dgm:t>
        <a:bodyPr/>
        <a:lstStyle/>
        <a:p>
          <a:endParaRPr lang="zh-CN" altLang="en-US"/>
        </a:p>
      </dgm:t>
    </dgm:pt>
    <dgm:pt modelId="{84C8749A-F751-4083-B34B-AC7D96985D63}" type="pres">
      <dgm:prSet presAssocID="{95253342-4E0C-47E9-9C0A-F5EC7E3FA985}" presName="hierChild4" presStyleCnt="0"/>
      <dgm:spPr/>
    </dgm:pt>
    <dgm:pt modelId="{F20A94F8-41AA-4AF8-A65F-7E6F8006C2B5}" type="pres">
      <dgm:prSet presAssocID="{95253342-4E0C-47E9-9C0A-F5EC7E3FA985}" presName="hierChild5" presStyleCnt="0"/>
      <dgm:spPr/>
    </dgm:pt>
    <dgm:pt modelId="{40100D38-B447-4518-B7F8-AF6072CB7274}" type="pres">
      <dgm:prSet presAssocID="{F75131C3-F24E-45BF-BC29-9319D0C29166}" presName="hierChild5" presStyleCnt="0"/>
      <dgm:spPr/>
    </dgm:pt>
    <dgm:pt modelId="{43659324-F897-4017-9E2E-6EB516DA72C6}" type="pres">
      <dgm:prSet presAssocID="{B60D403E-375D-45C8-AD7E-F598BDF1DA2A}" presName="hierChild3" presStyleCnt="0"/>
      <dgm:spPr/>
    </dgm:pt>
    <dgm:pt modelId="{F3ECA3C8-7609-4B9A-8DAE-35B3CE8B695C}" type="pres">
      <dgm:prSet presAssocID="{7F08AA97-F081-45B1-9872-6C984497AF97}" presName="Name96" presStyleLbl="parChTrans1D2" presStyleIdx="3" presStyleCnt="4"/>
      <dgm:spPr/>
      <dgm:t>
        <a:bodyPr/>
        <a:lstStyle/>
        <a:p>
          <a:endParaRPr lang="zh-CN" altLang="en-US"/>
        </a:p>
      </dgm:t>
    </dgm:pt>
    <dgm:pt modelId="{7D95D638-7810-49CE-8126-5417B1090F12}" type="pres">
      <dgm:prSet presAssocID="{78A89DC2-673B-4CD6-8C4A-FD340117E68C}" presName="hierRoot3" presStyleCnt="0">
        <dgm:presLayoutVars>
          <dgm:hierBranch val="init"/>
        </dgm:presLayoutVars>
      </dgm:prSet>
      <dgm:spPr/>
    </dgm:pt>
    <dgm:pt modelId="{5F1DEEE7-3F49-462E-BB3A-CCD5E8A60878}" type="pres">
      <dgm:prSet presAssocID="{78A89DC2-673B-4CD6-8C4A-FD340117E68C}" presName="rootComposite3" presStyleCnt="0"/>
      <dgm:spPr/>
    </dgm:pt>
    <dgm:pt modelId="{9D3A6BED-E73B-43C9-B155-BB0B030BACE3}" type="pres">
      <dgm:prSet presAssocID="{78A89DC2-673B-4CD6-8C4A-FD340117E68C}" presName="rootText3" presStyleLbl="asst1" presStyleIdx="0" presStyleCnt="1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A4D98372-E125-45AA-99C0-77F35175067F}" type="pres">
      <dgm:prSet presAssocID="{78A89DC2-673B-4CD6-8C4A-FD340117E68C}" presName="titleText3" presStyleLbl="fgAcc2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zh-CN" altLang="en-US"/>
        </a:p>
      </dgm:t>
    </dgm:pt>
    <dgm:pt modelId="{015402D3-6D45-4CDA-A6C6-85CE7A992F92}" type="pres">
      <dgm:prSet presAssocID="{78A89DC2-673B-4CD6-8C4A-FD340117E68C}" presName="rootConnector3" presStyleLbl="asst1" presStyleIdx="0" presStyleCnt="1"/>
      <dgm:spPr/>
      <dgm:t>
        <a:bodyPr/>
        <a:lstStyle/>
        <a:p>
          <a:endParaRPr lang="zh-CN" altLang="en-US"/>
        </a:p>
      </dgm:t>
    </dgm:pt>
    <dgm:pt modelId="{1024F8F5-FC6A-4121-8E7F-047B6C290112}" type="pres">
      <dgm:prSet presAssocID="{78A89DC2-673B-4CD6-8C4A-FD340117E68C}" presName="hierChild6" presStyleCnt="0"/>
      <dgm:spPr/>
    </dgm:pt>
    <dgm:pt modelId="{5403F9E6-613B-49E2-AC0D-3DAF8C45361A}" type="pres">
      <dgm:prSet presAssocID="{78A89DC2-673B-4CD6-8C4A-FD340117E68C}" presName="hierChild7" presStyleCnt="0"/>
      <dgm:spPr/>
    </dgm:pt>
  </dgm:ptLst>
  <dgm:cxnLst>
    <dgm:cxn modelId="{AED4456C-785C-4019-95DA-2840181C22A0}" type="presOf" srcId="{40DFA75F-0B18-4F1F-B226-83901F987C1D}" destId="{5EEB413B-3829-40DB-84F2-3DCA3BF640A2}" srcOrd="1" destOrd="0" presId="urn:microsoft.com/office/officeart/2008/layout/NameandTitleOrganizationalChart"/>
    <dgm:cxn modelId="{3AB55C15-E8FE-4F68-848D-51A581B3DBD2}" type="presOf" srcId="{757A1215-B3EA-4DC2-B117-3D58220A34E8}" destId="{2E2DB5A1-29EF-4995-9E60-57BCA6E84FB9}" srcOrd="0" destOrd="0" presId="urn:microsoft.com/office/officeart/2008/layout/NameandTitleOrganizationalChart"/>
    <dgm:cxn modelId="{76CF6B5A-A822-4BE3-81FA-AA527DE6ED6E}" type="presOf" srcId="{A2994B39-3D90-41FC-A2B3-EB356B0AFDE4}" destId="{DC0FBBCF-AAB7-4361-AA8E-AE59D45F7859}" srcOrd="0" destOrd="0" presId="urn:microsoft.com/office/officeart/2008/layout/NameandTitleOrganizationalChart"/>
    <dgm:cxn modelId="{5D79D167-70F1-400A-BB88-551699A0E3F5}" type="presOf" srcId="{9F8CAFDC-325B-4C7E-A901-CABBCFE2914B}" destId="{DC8C3B81-8EB9-49C1-8E17-FAC7C1370388}" srcOrd="0" destOrd="0" presId="urn:microsoft.com/office/officeart/2008/layout/NameandTitleOrganizationalChart"/>
    <dgm:cxn modelId="{7C0CC425-B517-40A5-8699-84861F675A52}" type="presOf" srcId="{BDB0F3F5-9FF7-492D-9EE9-8A3FEEE4F89A}" destId="{6083E2B8-9AA0-48F5-8BEA-909641459A73}" srcOrd="0" destOrd="0" presId="urn:microsoft.com/office/officeart/2008/layout/NameandTitleOrganizationalChart"/>
    <dgm:cxn modelId="{6AD47401-9E5A-4118-A8F0-50E3EF1F6EA5}" srcId="{40DFA75F-0B18-4F1F-B226-83901F987C1D}" destId="{2C19D49B-A508-4C33-8965-9388EEA29570}" srcOrd="0" destOrd="0" parTransId="{CD58A19B-C8C0-4758-9A2B-0CD9AC686365}" sibTransId="{9EF1E769-DE9E-4652-A385-1610D68FDC68}"/>
    <dgm:cxn modelId="{47E335A9-9B31-4034-9601-017511B00EF3}" type="presOf" srcId="{EB6FC617-91F2-4930-B2B3-83E2829AEA43}" destId="{885DE2B1-393E-4D13-8275-5A19BF10582A}" srcOrd="1" destOrd="0" presId="urn:microsoft.com/office/officeart/2008/layout/NameandTitleOrganizationalChart"/>
    <dgm:cxn modelId="{5F077004-49E2-4C40-B87D-AF2E2CFDD00E}" type="presOf" srcId="{78A89DC2-673B-4CD6-8C4A-FD340117E68C}" destId="{015402D3-6D45-4CDA-A6C6-85CE7A992F92}" srcOrd="1" destOrd="0" presId="urn:microsoft.com/office/officeart/2008/layout/NameandTitleOrganizationalChart"/>
    <dgm:cxn modelId="{298059E0-F335-47B7-B765-B1E1D31F8CB0}" type="presOf" srcId="{435B2E24-0D26-4FE3-990D-6ED3F6A4E1FA}" destId="{84D778D3-7FEB-4E64-B35F-6484EA9D9B80}" srcOrd="0" destOrd="0" presId="urn:microsoft.com/office/officeart/2008/layout/NameandTitleOrganizationalChart"/>
    <dgm:cxn modelId="{F25197F9-BC82-463C-86C2-D9C7D73DB053}" type="presOf" srcId="{9EF1E769-DE9E-4652-A385-1610D68FDC68}" destId="{7A86134A-C4E8-4F47-85C0-3475946A9E8C}" srcOrd="0" destOrd="0" presId="urn:microsoft.com/office/officeart/2008/layout/NameandTitleOrganizationalChart"/>
    <dgm:cxn modelId="{BC25170D-7D25-4E03-BFB5-B64D86C515A7}" srcId="{B60D403E-375D-45C8-AD7E-F598BDF1DA2A}" destId="{F75131C3-F24E-45BF-BC29-9319D0C29166}" srcOrd="3" destOrd="0" parTransId="{C00154B5-A839-4D72-BAC6-063EFE8ED1A1}" sibTransId="{A8F94D3B-233D-414A-AC42-31A4A0824781}"/>
    <dgm:cxn modelId="{8AE31094-FDE3-4012-9A36-0B0CE43CE88B}" type="presOf" srcId="{EB6FC617-91F2-4930-B2B3-83E2829AEA43}" destId="{54E94FCE-AF0D-4B94-BDF7-4EC635306DDC}" srcOrd="0" destOrd="0" presId="urn:microsoft.com/office/officeart/2008/layout/NameandTitleOrganizationalChart"/>
    <dgm:cxn modelId="{DEDC0DC1-7E48-48A2-84D4-25A3B1753D22}" type="presOf" srcId="{080E5DE9-A7E9-450B-B806-F2639D9E65E4}" destId="{7C5F0993-204F-4681-A15F-BFBAC349CC50}" srcOrd="0" destOrd="0" presId="urn:microsoft.com/office/officeart/2008/layout/NameandTitleOrganizationalChart"/>
    <dgm:cxn modelId="{8827AA51-3FB9-4CE3-8A4A-B2C9E195B88F}" srcId="{40DFA75F-0B18-4F1F-B226-83901F987C1D}" destId="{A5F5B19D-5FA9-4502-962F-9EF9B799E555}" srcOrd="1" destOrd="0" parTransId="{5D8B96C5-84F5-4E02-A90A-13FB259050D0}" sibTransId="{A2994B39-3D90-41FC-A2B3-EB356B0AFDE4}"/>
    <dgm:cxn modelId="{0BDADD57-4DC9-4F6A-8F17-4DE3AE44C666}" type="presOf" srcId="{30C514BB-B050-47D5-974A-9D4A07E00504}" destId="{FC74F25C-DE6E-4D7B-810B-AF62E1631BD4}" srcOrd="0" destOrd="0" presId="urn:microsoft.com/office/officeart/2008/layout/NameandTitleOrganizationalChart"/>
    <dgm:cxn modelId="{44360F2C-C9D0-4BA4-BF02-0C70450E8396}" type="presOf" srcId="{9F8CAFDC-325B-4C7E-A901-CABBCFE2914B}" destId="{A5A1E622-3C0E-4948-A06F-C8466705D9CD}" srcOrd="1" destOrd="0" presId="urn:microsoft.com/office/officeart/2008/layout/NameandTitleOrganizationalChart"/>
    <dgm:cxn modelId="{2980DA68-6BF9-4C0B-9015-D3B9310D7336}" type="presOf" srcId="{B60D403E-375D-45C8-AD7E-F598BDF1DA2A}" destId="{925C76E5-733E-425C-A1CE-E71E87E65F8B}" srcOrd="0" destOrd="0" presId="urn:microsoft.com/office/officeart/2008/layout/NameandTitleOrganizationalChart"/>
    <dgm:cxn modelId="{319FA2FA-8DB0-4D4F-8754-CAD9543022D1}" type="presOf" srcId="{7F08AA97-F081-45B1-9872-6C984497AF97}" destId="{F3ECA3C8-7609-4B9A-8DAE-35B3CE8B695C}" srcOrd="0" destOrd="0" presId="urn:microsoft.com/office/officeart/2008/layout/NameandTitleOrganizationalChart"/>
    <dgm:cxn modelId="{D4885337-8A7F-41FB-AD80-C276031CF3D2}" type="presOf" srcId="{DAF45A28-CAEC-453D-8497-417AC37B50CB}" destId="{A48675E3-04BB-45DF-90B5-D6AB9041182E}" srcOrd="0" destOrd="0" presId="urn:microsoft.com/office/officeart/2008/layout/NameandTitleOrganizationalChart"/>
    <dgm:cxn modelId="{D9456DAA-96DA-48E8-984C-EAE2385D8AB7}" type="presOf" srcId="{2C19D49B-A508-4C33-8965-9388EEA29570}" destId="{C9075E0B-E748-4F13-A054-40938E8CEC2A}" srcOrd="1" destOrd="0" presId="urn:microsoft.com/office/officeart/2008/layout/NameandTitleOrganizationalChart"/>
    <dgm:cxn modelId="{24CB482F-170B-443D-88E3-0EEF92B01074}" type="presOf" srcId="{30C514BB-B050-47D5-974A-9D4A07E00504}" destId="{FADAE6EE-AE8C-452D-A1DE-CBD120EF8539}" srcOrd="1" destOrd="0" presId="urn:microsoft.com/office/officeart/2008/layout/NameandTitleOrganizationalChart"/>
    <dgm:cxn modelId="{652D14CF-176B-4ECE-B34D-47D38961AB22}" type="presOf" srcId="{2C19D49B-A508-4C33-8965-9388EEA29570}" destId="{112E507B-6E00-41B0-A874-107D370F5D7C}" srcOrd="0" destOrd="0" presId="urn:microsoft.com/office/officeart/2008/layout/NameandTitleOrganizationalChart"/>
    <dgm:cxn modelId="{46951A15-F03C-455D-A291-E907E80F2DD3}" type="presOf" srcId="{A8F94D3B-233D-414A-AC42-31A4A0824781}" destId="{A981C8FE-0465-4148-87A8-B8902F9F32B3}" srcOrd="0" destOrd="0" presId="urn:microsoft.com/office/officeart/2008/layout/NameandTitleOrganizationalChart"/>
    <dgm:cxn modelId="{E750E3EC-2C3A-4D0B-BE70-CE2C8AD00429}" type="presOf" srcId="{40DFA75F-0B18-4F1F-B226-83901F987C1D}" destId="{549C2F57-C9C4-42C2-A730-2E9E7B1EB1CB}" srcOrd="0" destOrd="0" presId="urn:microsoft.com/office/officeart/2008/layout/NameandTitleOrganizationalChart"/>
    <dgm:cxn modelId="{1B79037A-5E4B-457D-9A45-E47BC71F93E9}" type="presOf" srcId="{940CAC52-EC36-4AA1-AF8C-B8A5A0F0DFE2}" destId="{8B5B2F04-2292-470B-8DE4-B8C2D83F4763}" srcOrd="0" destOrd="0" presId="urn:microsoft.com/office/officeart/2008/layout/NameandTitleOrganizationalChart"/>
    <dgm:cxn modelId="{2F37471B-01CC-441D-AB7B-F03A9903C5B1}" type="presOf" srcId="{A945962C-95B6-4B9E-B084-246AFFE7371E}" destId="{C357B834-F02A-4BDD-9D88-97EEC09CFF8B}" srcOrd="0" destOrd="0" presId="urn:microsoft.com/office/officeart/2008/layout/NameandTitleOrganizationalChart"/>
    <dgm:cxn modelId="{A82116CA-CB94-40B8-9BB7-E6702E79DA14}" srcId="{40DFA75F-0B18-4F1F-B226-83901F987C1D}" destId="{30C514BB-B050-47D5-974A-9D4A07E00504}" srcOrd="2" destOrd="0" parTransId="{940CAC52-EC36-4AA1-AF8C-B8A5A0F0DFE2}" sibTransId="{CA3E3766-2213-4616-B3CB-81846083AE80}"/>
    <dgm:cxn modelId="{EE32C738-9535-458B-9993-94894CBF3F89}" srcId="{EB6FC617-91F2-4930-B2B3-83E2829AEA43}" destId="{9F8CAFDC-325B-4C7E-A901-CABBCFE2914B}" srcOrd="0" destOrd="0" parTransId="{757A1215-B3EA-4DC2-B117-3D58220A34E8}" sibTransId="{080E5DE9-A7E9-450B-B806-F2639D9E65E4}"/>
    <dgm:cxn modelId="{A5985E22-DCDC-434C-A27B-73B22200A534}" type="presOf" srcId="{C00154B5-A839-4D72-BAC6-063EFE8ED1A1}" destId="{CCCDC43A-18CB-45F0-B665-DBBC372E3168}" srcOrd="0" destOrd="0" presId="urn:microsoft.com/office/officeart/2008/layout/NameandTitleOrganizationalChart"/>
    <dgm:cxn modelId="{BF51AEAB-000B-4739-BAF9-4FD0A5D01F4C}" type="presOf" srcId="{A5F5B19D-5FA9-4502-962F-9EF9B799E555}" destId="{60714F90-6B55-439C-A18B-0EEF980A309D}" srcOrd="0" destOrd="0" presId="urn:microsoft.com/office/officeart/2008/layout/NameandTitleOrganizationalChart"/>
    <dgm:cxn modelId="{F2AC3F2C-3F80-4DC8-8B2C-1DC16EF91F28}" type="presOf" srcId="{A9BB1FB7-1EC4-4A51-BCA8-57F22EE02840}" destId="{F726C4AA-AD2D-4243-8A34-034AD1E48E5C}" srcOrd="0" destOrd="0" presId="urn:microsoft.com/office/officeart/2008/layout/NameandTitleOrganizationalChart"/>
    <dgm:cxn modelId="{13FDE893-7F60-40F7-BAB9-D1C1B649D50A}" srcId="{B60D403E-375D-45C8-AD7E-F598BDF1DA2A}" destId="{78A89DC2-673B-4CD6-8C4A-FD340117E68C}" srcOrd="0" destOrd="0" parTransId="{7F08AA97-F081-45B1-9872-6C984497AF97}" sibTransId="{EA8A7079-549E-441F-BF70-319643BBE96E}"/>
    <dgm:cxn modelId="{3B865401-B140-43C3-B031-C273D152FB7E}" type="presOf" srcId="{95253342-4E0C-47E9-9C0A-F5EC7E3FA985}" destId="{CD34ABE1-ADD3-40AE-AA55-2D1644486CED}" srcOrd="0" destOrd="0" presId="urn:microsoft.com/office/officeart/2008/layout/NameandTitleOrganizationalChart"/>
    <dgm:cxn modelId="{3D8F1165-9A5A-4B7F-A6C4-695942B5125C}" type="presOf" srcId="{EA8A7079-549E-441F-BF70-319643BBE96E}" destId="{A4D98372-E125-45AA-99C0-77F35175067F}" srcOrd="0" destOrd="0" presId="urn:microsoft.com/office/officeart/2008/layout/NameandTitleOrganizationalChart"/>
    <dgm:cxn modelId="{7E9E3FFD-3FE2-4241-AA30-094D7740DA9E}" type="presOf" srcId="{78A89DC2-673B-4CD6-8C4A-FD340117E68C}" destId="{9D3A6BED-E73B-43C9-B155-BB0B030BACE3}" srcOrd="0" destOrd="0" presId="urn:microsoft.com/office/officeart/2008/layout/NameandTitleOrganizationalChart"/>
    <dgm:cxn modelId="{EC5ED66D-3253-4087-802A-BB54BC26AAE4}" type="presOf" srcId="{F75131C3-F24E-45BF-BC29-9319D0C29166}" destId="{6E7E60BD-1ED2-4FD5-94B5-34BFAE8E2F30}" srcOrd="1" destOrd="0" presId="urn:microsoft.com/office/officeart/2008/layout/NameandTitleOrganizationalChart"/>
    <dgm:cxn modelId="{CB5713BC-5B75-4500-A50F-2F9CE8C68A06}" srcId="{F75131C3-F24E-45BF-BC29-9319D0C29166}" destId="{95253342-4E0C-47E9-9C0A-F5EC7E3FA985}" srcOrd="0" destOrd="0" parTransId="{435B2E24-0D26-4FE3-990D-6ED3F6A4E1FA}" sibTransId="{3818FEC0-17B9-4715-813D-AA660F7B2497}"/>
    <dgm:cxn modelId="{85767DB1-7BEC-4ACA-A485-D04AED8FC57E}" srcId="{B60D403E-375D-45C8-AD7E-F598BDF1DA2A}" destId="{40DFA75F-0B18-4F1F-B226-83901F987C1D}" srcOrd="1" destOrd="0" parTransId="{F0C30234-857D-4E06-9141-52E973B3CF4C}" sibTransId="{A9BB1FB7-1EC4-4A51-BCA8-57F22EE02840}"/>
    <dgm:cxn modelId="{56FC786A-B37B-4EB0-856E-80D3713750A5}" type="presOf" srcId="{CA3E3766-2213-4616-B3CB-81846083AE80}" destId="{21EF12DF-46BC-4098-95EF-4D61A0302AEB}" srcOrd="0" destOrd="0" presId="urn:microsoft.com/office/officeart/2008/layout/NameandTitleOrganizationalChart"/>
    <dgm:cxn modelId="{0126C064-FD25-4424-9D1A-DBF88A9ACE87}" type="presOf" srcId="{CD58A19B-C8C0-4758-9A2B-0CD9AC686365}" destId="{75CEC1D6-5C4A-4346-AF7F-E28EBE5084C5}" srcOrd="0" destOrd="0" presId="urn:microsoft.com/office/officeart/2008/layout/NameandTitleOrganizationalChart"/>
    <dgm:cxn modelId="{B34360FC-F549-45FD-AE51-29DCD3DBFC2D}" srcId="{B60D403E-375D-45C8-AD7E-F598BDF1DA2A}" destId="{EB6FC617-91F2-4930-B2B3-83E2829AEA43}" srcOrd="2" destOrd="0" parTransId="{DAF45A28-CAEC-453D-8497-417AC37B50CB}" sibTransId="{BDB0F3F5-9FF7-492D-9EE9-8A3FEEE4F89A}"/>
    <dgm:cxn modelId="{C381FA2C-48CE-4EC8-9FD7-9E0DF9923036}" type="presOf" srcId="{A5F5B19D-5FA9-4502-962F-9EF9B799E555}" destId="{BD3F3C96-A78F-4C43-A6AC-925AAC09018B}" srcOrd="1" destOrd="0" presId="urn:microsoft.com/office/officeart/2008/layout/NameandTitleOrganizationalChart"/>
    <dgm:cxn modelId="{4868AD75-6562-46BA-9A84-2E8FE1511783}" type="presOf" srcId="{5D8B96C5-84F5-4E02-A90A-13FB259050D0}" destId="{D41EE6AA-EDD3-4C17-B4C7-D3CB9714A974}" srcOrd="0" destOrd="0" presId="urn:microsoft.com/office/officeart/2008/layout/NameandTitleOrganizationalChart"/>
    <dgm:cxn modelId="{B6E19F36-DF84-47BC-A09D-5B041B17847A}" type="presOf" srcId="{3818FEC0-17B9-4715-813D-AA660F7B2497}" destId="{BBC0582B-925D-4CDA-8391-8DCEC886A86C}" srcOrd="0" destOrd="0" presId="urn:microsoft.com/office/officeart/2008/layout/NameandTitleOrganizationalChart"/>
    <dgm:cxn modelId="{AC44C883-AD9D-484F-B697-CE1AAEF796AA}" srcId="{B2E13261-CAB3-4A89-ABE9-5664A1B18335}" destId="{B60D403E-375D-45C8-AD7E-F598BDF1DA2A}" srcOrd="0" destOrd="0" parTransId="{B41EBAB4-3AAA-48DD-B58D-66F4EBDE5C63}" sibTransId="{A945962C-95B6-4B9E-B084-246AFFE7371E}"/>
    <dgm:cxn modelId="{A46688CA-3E85-4367-866C-0D636851C3DB}" type="presOf" srcId="{95253342-4E0C-47E9-9C0A-F5EC7E3FA985}" destId="{E76E8A91-F320-4EE7-825C-65A4394CE94F}" srcOrd="1" destOrd="0" presId="urn:microsoft.com/office/officeart/2008/layout/NameandTitleOrganizationalChart"/>
    <dgm:cxn modelId="{41A64F11-8FA2-4F77-BA72-EAAB44936215}" type="presOf" srcId="{B60D403E-375D-45C8-AD7E-F598BDF1DA2A}" destId="{5660B25A-3D30-4D67-A077-D32A290A1377}" srcOrd="1" destOrd="0" presId="urn:microsoft.com/office/officeart/2008/layout/NameandTitleOrganizationalChart"/>
    <dgm:cxn modelId="{8654BE45-5B65-458D-A6DA-EC918B275D42}" type="presOf" srcId="{B2E13261-CAB3-4A89-ABE9-5664A1B18335}" destId="{47C15111-CA55-4D0E-9E63-7167F02F8413}" srcOrd="0" destOrd="0" presId="urn:microsoft.com/office/officeart/2008/layout/NameandTitleOrganizationalChart"/>
    <dgm:cxn modelId="{D5F85A15-659D-4A5C-964A-F6CBCFA7B898}" type="presOf" srcId="{F75131C3-F24E-45BF-BC29-9319D0C29166}" destId="{94077877-2D1B-45FC-9E1F-78E162979529}" srcOrd="0" destOrd="0" presId="urn:microsoft.com/office/officeart/2008/layout/NameandTitleOrganizationalChart"/>
    <dgm:cxn modelId="{A31DC4E7-9515-45EE-8F54-78D0B3DE8A78}" type="presOf" srcId="{F0C30234-857D-4E06-9141-52E973B3CF4C}" destId="{FD9F195B-EFA0-4814-8384-D2B15B1E6D53}" srcOrd="0" destOrd="0" presId="urn:microsoft.com/office/officeart/2008/layout/NameandTitleOrganizationalChart"/>
    <dgm:cxn modelId="{DC100E0D-E929-4DDE-9A3E-E93815596320}" type="presParOf" srcId="{47C15111-CA55-4D0E-9E63-7167F02F8413}" destId="{44ADC3BD-7ADA-48BC-845B-07B0FBCE8525}" srcOrd="0" destOrd="0" presId="urn:microsoft.com/office/officeart/2008/layout/NameandTitleOrganizationalChart"/>
    <dgm:cxn modelId="{EE020D30-67AD-4DFB-AB99-18B3F67BF930}" type="presParOf" srcId="{44ADC3BD-7ADA-48BC-845B-07B0FBCE8525}" destId="{221648E7-A507-4713-B97E-5FFF2B72FC6F}" srcOrd="0" destOrd="0" presId="urn:microsoft.com/office/officeart/2008/layout/NameandTitleOrganizationalChart"/>
    <dgm:cxn modelId="{103EFA67-4B21-46A1-AEEA-5D57ECFA58C8}" type="presParOf" srcId="{221648E7-A507-4713-B97E-5FFF2B72FC6F}" destId="{925C76E5-733E-425C-A1CE-E71E87E65F8B}" srcOrd="0" destOrd="0" presId="urn:microsoft.com/office/officeart/2008/layout/NameandTitleOrganizationalChart"/>
    <dgm:cxn modelId="{FEAFD813-1CCE-4A4C-8715-2FA3D4923D99}" type="presParOf" srcId="{221648E7-A507-4713-B97E-5FFF2B72FC6F}" destId="{C357B834-F02A-4BDD-9D88-97EEC09CFF8B}" srcOrd="1" destOrd="0" presId="urn:microsoft.com/office/officeart/2008/layout/NameandTitleOrganizationalChart"/>
    <dgm:cxn modelId="{8C4171D7-9F6F-4792-80AC-9DA03C205CD7}" type="presParOf" srcId="{221648E7-A507-4713-B97E-5FFF2B72FC6F}" destId="{5660B25A-3D30-4D67-A077-D32A290A1377}" srcOrd="2" destOrd="0" presId="urn:microsoft.com/office/officeart/2008/layout/NameandTitleOrganizationalChart"/>
    <dgm:cxn modelId="{1FC355E1-7813-4166-B0A9-DFAA95CD472D}" type="presParOf" srcId="{44ADC3BD-7ADA-48BC-845B-07B0FBCE8525}" destId="{8B2790CB-9FC2-44C7-A743-1D97CA575B74}" srcOrd="1" destOrd="0" presId="urn:microsoft.com/office/officeart/2008/layout/NameandTitleOrganizationalChart"/>
    <dgm:cxn modelId="{EB5FF706-7084-43EC-BBFD-2E3219B06B4F}" type="presParOf" srcId="{8B2790CB-9FC2-44C7-A743-1D97CA575B74}" destId="{FD9F195B-EFA0-4814-8384-D2B15B1E6D53}" srcOrd="0" destOrd="0" presId="urn:microsoft.com/office/officeart/2008/layout/NameandTitleOrganizationalChart"/>
    <dgm:cxn modelId="{A37F002E-D98A-459C-8F88-ACD7415540F9}" type="presParOf" srcId="{8B2790CB-9FC2-44C7-A743-1D97CA575B74}" destId="{D08D19C8-A42E-4650-9B1C-7EC4C156CDB5}" srcOrd="1" destOrd="0" presId="urn:microsoft.com/office/officeart/2008/layout/NameandTitleOrganizationalChart"/>
    <dgm:cxn modelId="{0A358A2A-150D-43FA-9DDA-49CBF620E035}" type="presParOf" srcId="{D08D19C8-A42E-4650-9B1C-7EC4C156CDB5}" destId="{0EAA8D25-13A1-4BF5-B098-2CBBC5DEFB2F}" srcOrd="0" destOrd="0" presId="urn:microsoft.com/office/officeart/2008/layout/NameandTitleOrganizationalChart"/>
    <dgm:cxn modelId="{63400C41-A1C1-4AC4-8DA4-ED4B038731F7}" type="presParOf" srcId="{0EAA8D25-13A1-4BF5-B098-2CBBC5DEFB2F}" destId="{549C2F57-C9C4-42C2-A730-2E9E7B1EB1CB}" srcOrd="0" destOrd="0" presId="urn:microsoft.com/office/officeart/2008/layout/NameandTitleOrganizationalChart"/>
    <dgm:cxn modelId="{8BB27C3B-575C-4921-9539-6FDCB0B737EC}" type="presParOf" srcId="{0EAA8D25-13A1-4BF5-B098-2CBBC5DEFB2F}" destId="{F726C4AA-AD2D-4243-8A34-034AD1E48E5C}" srcOrd="1" destOrd="0" presId="urn:microsoft.com/office/officeart/2008/layout/NameandTitleOrganizationalChart"/>
    <dgm:cxn modelId="{29043115-98EA-498E-B414-7D34223D4418}" type="presParOf" srcId="{0EAA8D25-13A1-4BF5-B098-2CBBC5DEFB2F}" destId="{5EEB413B-3829-40DB-84F2-3DCA3BF640A2}" srcOrd="2" destOrd="0" presId="urn:microsoft.com/office/officeart/2008/layout/NameandTitleOrganizationalChart"/>
    <dgm:cxn modelId="{DEC4EACA-A919-45A2-92F3-FF3DE1FF3931}" type="presParOf" srcId="{D08D19C8-A42E-4650-9B1C-7EC4C156CDB5}" destId="{376FEDB2-CFD8-45F0-B7BF-A256897EFBDE}" srcOrd="1" destOrd="0" presId="urn:microsoft.com/office/officeart/2008/layout/NameandTitleOrganizationalChart"/>
    <dgm:cxn modelId="{33ADFF99-1BB3-4804-83C5-AC619EC0485E}" type="presParOf" srcId="{376FEDB2-CFD8-45F0-B7BF-A256897EFBDE}" destId="{75CEC1D6-5C4A-4346-AF7F-E28EBE5084C5}" srcOrd="0" destOrd="0" presId="urn:microsoft.com/office/officeart/2008/layout/NameandTitleOrganizationalChart"/>
    <dgm:cxn modelId="{2469ACCE-FF03-45B0-A436-71D3F607B1E3}" type="presParOf" srcId="{376FEDB2-CFD8-45F0-B7BF-A256897EFBDE}" destId="{3C9F59DE-299D-49A8-A4B7-4CD385BDF0F0}" srcOrd="1" destOrd="0" presId="urn:microsoft.com/office/officeart/2008/layout/NameandTitleOrganizationalChart"/>
    <dgm:cxn modelId="{94D04353-11D0-4638-9AF9-29208721081E}" type="presParOf" srcId="{3C9F59DE-299D-49A8-A4B7-4CD385BDF0F0}" destId="{3B8F578D-DD49-4513-8C35-EE8AA63D1E05}" srcOrd="0" destOrd="0" presId="urn:microsoft.com/office/officeart/2008/layout/NameandTitleOrganizationalChart"/>
    <dgm:cxn modelId="{F86B562F-B8E2-4458-92DC-BD81248A751B}" type="presParOf" srcId="{3B8F578D-DD49-4513-8C35-EE8AA63D1E05}" destId="{112E507B-6E00-41B0-A874-107D370F5D7C}" srcOrd="0" destOrd="0" presId="urn:microsoft.com/office/officeart/2008/layout/NameandTitleOrganizationalChart"/>
    <dgm:cxn modelId="{56661BDC-B809-4026-A01D-A979DBF1E877}" type="presParOf" srcId="{3B8F578D-DD49-4513-8C35-EE8AA63D1E05}" destId="{7A86134A-C4E8-4F47-85C0-3475946A9E8C}" srcOrd="1" destOrd="0" presId="urn:microsoft.com/office/officeart/2008/layout/NameandTitleOrganizationalChart"/>
    <dgm:cxn modelId="{F1F1830B-E1FE-454C-81E3-CD05612BC77C}" type="presParOf" srcId="{3B8F578D-DD49-4513-8C35-EE8AA63D1E05}" destId="{C9075E0B-E748-4F13-A054-40938E8CEC2A}" srcOrd="2" destOrd="0" presId="urn:microsoft.com/office/officeart/2008/layout/NameandTitleOrganizationalChart"/>
    <dgm:cxn modelId="{D1168706-9957-4877-8D0D-9900BD9FE6C7}" type="presParOf" srcId="{3C9F59DE-299D-49A8-A4B7-4CD385BDF0F0}" destId="{9BD7ABC7-8C18-471B-AF23-A7D10392A273}" srcOrd="1" destOrd="0" presId="urn:microsoft.com/office/officeart/2008/layout/NameandTitleOrganizationalChart"/>
    <dgm:cxn modelId="{D21D5044-F99C-46A2-A230-9731B3960F55}" type="presParOf" srcId="{3C9F59DE-299D-49A8-A4B7-4CD385BDF0F0}" destId="{837DDA42-CA47-4638-A4B3-34FBF5079B5D}" srcOrd="2" destOrd="0" presId="urn:microsoft.com/office/officeart/2008/layout/NameandTitleOrganizationalChart"/>
    <dgm:cxn modelId="{3FB142C8-1D98-44DF-83DD-C54AF2332006}" type="presParOf" srcId="{376FEDB2-CFD8-45F0-B7BF-A256897EFBDE}" destId="{D41EE6AA-EDD3-4C17-B4C7-D3CB9714A974}" srcOrd="2" destOrd="0" presId="urn:microsoft.com/office/officeart/2008/layout/NameandTitleOrganizationalChart"/>
    <dgm:cxn modelId="{04A8F4BF-0B93-4CF6-A531-3CFA9FCA33CC}" type="presParOf" srcId="{376FEDB2-CFD8-45F0-B7BF-A256897EFBDE}" destId="{E659962A-9F27-4E83-A9D5-C2351AB11F96}" srcOrd="3" destOrd="0" presId="urn:microsoft.com/office/officeart/2008/layout/NameandTitleOrganizationalChart"/>
    <dgm:cxn modelId="{07192EB2-15E2-4C81-B1C0-A859E3439650}" type="presParOf" srcId="{E659962A-9F27-4E83-A9D5-C2351AB11F96}" destId="{BED8B388-1044-4B50-A1DD-29D1EE0C7380}" srcOrd="0" destOrd="0" presId="urn:microsoft.com/office/officeart/2008/layout/NameandTitleOrganizationalChart"/>
    <dgm:cxn modelId="{670E9D45-32D0-4F6A-83AF-7C53510510DA}" type="presParOf" srcId="{BED8B388-1044-4B50-A1DD-29D1EE0C7380}" destId="{60714F90-6B55-439C-A18B-0EEF980A309D}" srcOrd="0" destOrd="0" presId="urn:microsoft.com/office/officeart/2008/layout/NameandTitleOrganizationalChart"/>
    <dgm:cxn modelId="{5287ADD3-792E-433E-9C72-F4D9D3DF878B}" type="presParOf" srcId="{BED8B388-1044-4B50-A1DD-29D1EE0C7380}" destId="{DC0FBBCF-AAB7-4361-AA8E-AE59D45F7859}" srcOrd="1" destOrd="0" presId="urn:microsoft.com/office/officeart/2008/layout/NameandTitleOrganizationalChart"/>
    <dgm:cxn modelId="{2B9B3352-7248-42A2-9EF7-AD9D98A67547}" type="presParOf" srcId="{BED8B388-1044-4B50-A1DD-29D1EE0C7380}" destId="{BD3F3C96-A78F-4C43-A6AC-925AAC09018B}" srcOrd="2" destOrd="0" presId="urn:microsoft.com/office/officeart/2008/layout/NameandTitleOrganizationalChart"/>
    <dgm:cxn modelId="{55CE4CE8-7833-44A2-8406-82D9EF56B606}" type="presParOf" srcId="{E659962A-9F27-4E83-A9D5-C2351AB11F96}" destId="{53BD1C69-7A90-4420-AAA8-928B761300D3}" srcOrd="1" destOrd="0" presId="urn:microsoft.com/office/officeart/2008/layout/NameandTitleOrganizationalChart"/>
    <dgm:cxn modelId="{D5D40556-112A-48DC-9F7A-861C7D2A55D4}" type="presParOf" srcId="{E659962A-9F27-4E83-A9D5-C2351AB11F96}" destId="{5484EBBA-CF74-4F1B-A0B8-F92C96E9FC9C}" srcOrd="2" destOrd="0" presId="urn:microsoft.com/office/officeart/2008/layout/NameandTitleOrganizationalChart"/>
    <dgm:cxn modelId="{552D9E81-E809-48AA-AE8F-5A8DF8CEB0D0}" type="presParOf" srcId="{376FEDB2-CFD8-45F0-B7BF-A256897EFBDE}" destId="{8B5B2F04-2292-470B-8DE4-B8C2D83F4763}" srcOrd="4" destOrd="0" presId="urn:microsoft.com/office/officeart/2008/layout/NameandTitleOrganizationalChart"/>
    <dgm:cxn modelId="{083585D1-D72E-4AD2-8085-6BE139118EEE}" type="presParOf" srcId="{376FEDB2-CFD8-45F0-B7BF-A256897EFBDE}" destId="{1D9A2D58-D509-4107-AAFD-516684B3B00F}" srcOrd="5" destOrd="0" presId="urn:microsoft.com/office/officeart/2008/layout/NameandTitleOrganizationalChart"/>
    <dgm:cxn modelId="{64B62AB9-6492-4A8B-B3FF-7A5A826CFF17}" type="presParOf" srcId="{1D9A2D58-D509-4107-AAFD-516684B3B00F}" destId="{79C899C5-C00D-4578-8658-F7CABB3961F0}" srcOrd="0" destOrd="0" presId="urn:microsoft.com/office/officeart/2008/layout/NameandTitleOrganizationalChart"/>
    <dgm:cxn modelId="{1C1D417A-DDC2-4E4C-954C-63F2321D1F9D}" type="presParOf" srcId="{79C899C5-C00D-4578-8658-F7CABB3961F0}" destId="{FC74F25C-DE6E-4D7B-810B-AF62E1631BD4}" srcOrd="0" destOrd="0" presId="urn:microsoft.com/office/officeart/2008/layout/NameandTitleOrganizationalChart"/>
    <dgm:cxn modelId="{B58C516A-B7B1-4B32-B358-16B2562D5AEA}" type="presParOf" srcId="{79C899C5-C00D-4578-8658-F7CABB3961F0}" destId="{21EF12DF-46BC-4098-95EF-4D61A0302AEB}" srcOrd="1" destOrd="0" presId="urn:microsoft.com/office/officeart/2008/layout/NameandTitleOrganizationalChart"/>
    <dgm:cxn modelId="{541290D0-EDF0-42F3-9CAB-EB316FEFF2D5}" type="presParOf" srcId="{79C899C5-C00D-4578-8658-F7CABB3961F0}" destId="{FADAE6EE-AE8C-452D-A1DE-CBD120EF8539}" srcOrd="2" destOrd="0" presId="urn:microsoft.com/office/officeart/2008/layout/NameandTitleOrganizationalChart"/>
    <dgm:cxn modelId="{FDC09561-27AC-4642-A72C-D8B3EDF577D7}" type="presParOf" srcId="{1D9A2D58-D509-4107-AAFD-516684B3B00F}" destId="{35B96657-A7DF-4F2D-B493-2800924D6238}" srcOrd="1" destOrd="0" presId="urn:microsoft.com/office/officeart/2008/layout/NameandTitleOrganizationalChart"/>
    <dgm:cxn modelId="{46298E4C-AE82-4763-9A51-0A5F8C5550B3}" type="presParOf" srcId="{1D9A2D58-D509-4107-AAFD-516684B3B00F}" destId="{CA154911-609D-4D28-84C4-1A5C2BD8E1F2}" srcOrd="2" destOrd="0" presId="urn:microsoft.com/office/officeart/2008/layout/NameandTitleOrganizationalChart"/>
    <dgm:cxn modelId="{F85AC7ED-757D-443E-A8D1-C24F2CC83B49}" type="presParOf" srcId="{D08D19C8-A42E-4650-9B1C-7EC4C156CDB5}" destId="{EBD77881-7BFB-460C-AFBD-01E82D42A1DF}" srcOrd="2" destOrd="0" presId="urn:microsoft.com/office/officeart/2008/layout/NameandTitleOrganizationalChart"/>
    <dgm:cxn modelId="{A4894D72-05EF-4A24-8DEF-0F0EE120CB04}" type="presParOf" srcId="{8B2790CB-9FC2-44C7-A743-1D97CA575B74}" destId="{A48675E3-04BB-45DF-90B5-D6AB9041182E}" srcOrd="2" destOrd="0" presId="urn:microsoft.com/office/officeart/2008/layout/NameandTitleOrganizationalChart"/>
    <dgm:cxn modelId="{5E7AAD80-56AD-4ABB-B9C7-62CAC4501B1E}" type="presParOf" srcId="{8B2790CB-9FC2-44C7-A743-1D97CA575B74}" destId="{07A7A294-016E-4509-AEDD-CB9A816F4147}" srcOrd="3" destOrd="0" presId="urn:microsoft.com/office/officeart/2008/layout/NameandTitleOrganizationalChart"/>
    <dgm:cxn modelId="{EF93EE88-2FFF-4FFB-91A1-E13FBFE81584}" type="presParOf" srcId="{07A7A294-016E-4509-AEDD-CB9A816F4147}" destId="{B3D1AC8E-70CA-4433-A40A-20FF5C1D1A44}" srcOrd="0" destOrd="0" presId="urn:microsoft.com/office/officeart/2008/layout/NameandTitleOrganizationalChart"/>
    <dgm:cxn modelId="{C283B018-1E39-4D4E-B321-58D41B8CE980}" type="presParOf" srcId="{B3D1AC8E-70CA-4433-A40A-20FF5C1D1A44}" destId="{54E94FCE-AF0D-4B94-BDF7-4EC635306DDC}" srcOrd="0" destOrd="0" presId="urn:microsoft.com/office/officeart/2008/layout/NameandTitleOrganizationalChart"/>
    <dgm:cxn modelId="{CC40EC39-F81A-4FC0-8BC4-FA56CDB0A1F2}" type="presParOf" srcId="{B3D1AC8E-70CA-4433-A40A-20FF5C1D1A44}" destId="{6083E2B8-9AA0-48F5-8BEA-909641459A73}" srcOrd="1" destOrd="0" presId="urn:microsoft.com/office/officeart/2008/layout/NameandTitleOrganizationalChart"/>
    <dgm:cxn modelId="{1A815E75-9F4D-4CD8-985E-76A99766936F}" type="presParOf" srcId="{B3D1AC8E-70CA-4433-A40A-20FF5C1D1A44}" destId="{885DE2B1-393E-4D13-8275-5A19BF10582A}" srcOrd="2" destOrd="0" presId="urn:microsoft.com/office/officeart/2008/layout/NameandTitleOrganizationalChart"/>
    <dgm:cxn modelId="{1EC9D336-642F-4970-85F0-E87ACC03011A}" type="presParOf" srcId="{07A7A294-016E-4509-AEDD-CB9A816F4147}" destId="{8475579E-A797-47F1-B814-333596C5923B}" srcOrd="1" destOrd="0" presId="urn:microsoft.com/office/officeart/2008/layout/NameandTitleOrganizationalChart"/>
    <dgm:cxn modelId="{71A76743-1973-44EE-97D3-E82C9255E3F8}" type="presParOf" srcId="{8475579E-A797-47F1-B814-333596C5923B}" destId="{2E2DB5A1-29EF-4995-9E60-57BCA6E84FB9}" srcOrd="0" destOrd="0" presId="urn:microsoft.com/office/officeart/2008/layout/NameandTitleOrganizationalChart"/>
    <dgm:cxn modelId="{C4B01DD6-1887-4DF4-8702-1010D235A020}" type="presParOf" srcId="{8475579E-A797-47F1-B814-333596C5923B}" destId="{8CEB7A16-5733-42D7-8C42-DFC1D9DA0502}" srcOrd="1" destOrd="0" presId="urn:microsoft.com/office/officeart/2008/layout/NameandTitleOrganizationalChart"/>
    <dgm:cxn modelId="{B0E963BC-8601-43A1-B439-C8C053A88DE1}" type="presParOf" srcId="{8CEB7A16-5733-42D7-8C42-DFC1D9DA0502}" destId="{2513E2F3-6161-4438-9CE8-495C3005AA29}" srcOrd="0" destOrd="0" presId="urn:microsoft.com/office/officeart/2008/layout/NameandTitleOrganizationalChart"/>
    <dgm:cxn modelId="{93408575-393F-4136-B982-D8CA4552EDB2}" type="presParOf" srcId="{2513E2F3-6161-4438-9CE8-495C3005AA29}" destId="{DC8C3B81-8EB9-49C1-8E17-FAC7C1370388}" srcOrd="0" destOrd="0" presId="urn:microsoft.com/office/officeart/2008/layout/NameandTitleOrganizationalChart"/>
    <dgm:cxn modelId="{09E33FDD-D0CF-4B49-97E8-F2265BBF098C}" type="presParOf" srcId="{2513E2F3-6161-4438-9CE8-495C3005AA29}" destId="{7C5F0993-204F-4681-A15F-BFBAC349CC50}" srcOrd="1" destOrd="0" presId="urn:microsoft.com/office/officeart/2008/layout/NameandTitleOrganizationalChart"/>
    <dgm:cxn modelId="{412EA9F1-EDAB-44BA-9873-20149BBFEBEB}" type="presParOf" srcId="{2513E2F3-6161-4438-9CE8-495C3005AA29}" destId="{A5A1E622-3C0E-4948-A06F-C8466705D9CD}" srcOrd="2" destOrd="0" presId="urn:microsoft.com/office/officeart/2008/layout/NameandTitleOrganizationalChart"/>
    <dgm:cxn modelId="{53DE1828-9E1A-4DB7-AF5D-28308FA51FB1}" type="presParOf" srcId="{8CEB7A16-5733-42D7-8C42-DFC1D9DA0502}" destId="{1271E4FC-EE85-481A-A60D-A809324686C5}" srcOrd="1" destOrd="0" presId="urn:microsoft.com/office/officeart/2008/layout/NameandTitleOrganizationalChart"/>
    <dgm:cxn modelId="{96EEF408-B3B8-45D1-8189-96B33260C953}" type="presParOf" srcId="{8CEB7A16-5733-42D7-8C42-DFC1D9DA0502}" destId="{2EF1EA3F-523B-402C-8B59-A9930F5D6785}" srcOrd="2" destOrd="0" presId="urn:microsoft.com/office/officeart/2008/layout/NameandTitleOrganizationalChart"/>
    <dgm:cxn modelId="{6A1C78AF-D98A-4FD4-BD29-6EF00E828E92}" type="presParOf" srcId="{07A7A294-016E-4509-AEDD-CB9A816F4147}" destId="{D0BCED59-9FF4-4D21-B663-65E52A6DF71C}" srcOrd="2" destOrd="0" presId="urn:microsoft.com/office/officeart/2008/layout/NameandTitleOrganizationalChart"/>
    <dgm:cxn modelId="{F2490CD8-C5E7-461F-91A0-909F65902BCC}" type="presParOf" srcId="{8B2790CB-9FC2-44C7-A743-1D97CA575B74}" destId="{CCCDC43A-18CB-45F0-B665-DBBC372E3168}" srcOrd="4" destOrd="0" presId="urn:microsoft.com/office/officeart/2008/layout/NameandTitleOrganizationalChart"/>
    <dgm:cxn modelId="{2B52631A-983E-46D4-8AF8-86B6B9441AD1}" type="presParOf" srcId="{8B2790CB-9FC2-44C7-A743-1D97CA575B74}" destId="{A685A9DF-1EE1-46FD-9B8F-C955DAFAEEF7}" srcOrd="5" destOrd="0" presId="urn:microsoft.com/office/officeart/2008/layout/NameandTitleOrganizationalChart"/>
    <dgm:cxn modelId="{8FB4E5BE-762E-41D3-A172-1E4EBDF1A5C7}" type="presParOf" srcId="{A685A9DF-1EE1-46FD-9B8F-C955DAFAEEF7}" destId="{A14357D6-B412-4BE8-87CE-201341E48D2B}" srcOrd="0" destOrd="0" presId="urn:microsoft.com/office/officeart/2008/layout/NameandTitleOrganizationalChart"/>
    <dgm:cxn modelId="{0F869FEE-2F5F-403A-8CAF-BC6848A55EE0}" type="presParOf" srcId="{A14357D6-B412-4BE8-87CE-201341E48D2B}" destId="{94077877-2D1B-45FC-9E1F-78E162979529}" srcOrd="0" destOrd="0" presId="urn:microsoft.com/office/officeart/2008/layout/NameandTitleOrganizationalChart"/>
    <dgm:cxn modelId="{C4FAC62B-0DAE-48F3-98AD-8C28611C49D1}" type="presParOf" srcId="{A14357D6-B412-4BE8-87CE-201341E48D2B}" destId="{A981C8FE-0465-4148-87A8-B8902F9F32B3}" srcOrd="1" destOrd="0" presId="urn:microsoft.com/office/officeart/2008/layout/NameandTitleOrganizationalChart"/>
    <dgm:cxn modelId="{1C054CB4-DF18-4B9E-961E-E953D74B4DEA}" type="presParOf" srcId="{A14357D6-B412-4BE8-87CE-201341E48D2B}" destId="{6E7E60BD-1ED2-4FD5-94B5-34BFAE8E2F30}" srcOrd="2" destOrd="0" presId="urn:microsoft.com/office/officeart/2008/layout/NameandTitleOrganizationalChart"/>
    <dgm:cxn modelId="{315B086D-86E3-4885-AFD8-E9B4E0FF98F9}" type="presParOf" srcId="{A685A9DF-1EE1-46FD-9B8F-C955DAFAEEF7}" destId="{96A5DA51-8CCD-482D-AC94-E3B7E33E2F57}" srcOrd="1" destOrd="0" presId="urn:microsoft.com/office/officeart/2008/layout/NameandTitleOrganizationalChart"/>
    <dgm:cxn modelId="{7D6F3CDC-54AE-4281-8DE0-FB6172F9C4CB}" type="presParOf" srcId="{96A5DA51-8CCD-482D-AC94-E3B7E33E2F57}" destId="{84D778D3-7FEB-4E64-B35F-6484EA9D9B80}" srcOrd="0" destOrd="0" presId="urn:microsoft.com/office/officeart/2008/layout/NameandTitleOrganizationalChart"/>
    <dgm:cxn modelId="{02F7E717-582C-4B37-8B94-2741712525C7}" type="presParOf" srcId="{96A5DA51-8CCD-482D-AC94-E3B7E33E2F57}" destId="{BD672DD0-33CE-4EB5-85A5-A5DF3B5D4765}" srcOrd="1" destOrd="0" presId="urn:microsoft.com/office/officeart/2008/layout/NameandTitleOrganizationalChart"/>
    <dgm:cxn modelId="{21E2673C-7497-4455-9B45-657003B7ABC2}" type="presParOf" srcId="{BD672DD0-33CE-4EB5-85A5-A5DF3B5D4765}" destId="{2308EC63-138D-4B86-B96C-20AFB3A2FE91}" srcOrd="0" destOrd="0" presId="urn:microsoft.com/office/officeart/2008/layout/NameandTitleOrganizationalChart"/>
    <dgm:cxn modelId="{5AD15340-81BE-4195-AD4F-F5AF753C63CA}" type="presParOf" srcId="{2308EC63-138D-4B86-B96C-20AFB3A2FE91}" destId="{CD34ABE1-ADD3-40AE-AA55-2D1644486CED}" srcOrd="0" destOrd="0" presId="urn:microsoft.com/office/officeart/2008/layout/NameandTitleOrganizationalChart"/>
    <dgm:cxn modelId="{3B407F9D-C423-41F0-A669-07BB6580EA37}" type="presParOf" srcId="{2308EC63-138D-4B86-B96C-20AFB3A2FE91}" destId="{BBC0582B-925D-4CDA-8391-8DCEC886A86C}" srcOrd="1" destOrd="0" presId="urn:microsoft.com/office/officeart/2008/layout/NameandTitleOrganizationalChart"/>
    <dgm:cxn modelId="{CEB6D562-9361-4D29-8A89-F1BFBC11B145}" type="presParOf" srcId="{2308EC63-138D-4B86-B96C-20AFB3A2FE91}" destId="{E76E8A91-F320-4EE7-825C-65A4394CE94F}" srcOrd="2" destOrd="0" presId="urn:microsoft.com/office/officeart/2008/layout/NameandTitleOrganizationalChart"/>
    <dgm:cxn modelId="{6A7E3AFB-2873-44DA-A8DA-0EACE44C31B5}" type="presParOf" srcId="{BD672DD0-33CE-4EB5-85A5-A5DF3B5D4765}" destId="{84C8749A-F751-4083-B34B-AC7D96985D63}" srcOrd="1" destOrd="0" presId="urn:microsoft.com/office/officeart/2008/layout/NameandTitleOrganizationalChart"/>
    <dgm:cxn modelId="{E6A55839-EF9E-4981-9486-023D15DC0D61}" type="presParOf" srcId="{BD672DD0-33CE-4EB5-85A5-A5DF3B5D4765}" destId="{F20A94F8-41AA-4AF8-A65F-7E6F8006C2B5}" srcOrd="2" destOrd="0" presId="urn:microsoft.com/office/officeart/2008/layout/NameandTitleOrganizationalChart"/>
    <dgm:cxn modelId="{E251770A-3CBD-4D8D-AAEA-85DCDB2F25BA}" type="presParOf" srcId="{A685A9DF-1EE1-46FD-9B8F-C955DAFAEEF7}" destId="{40100D38-B447-4518-B7F8-AF6072CB7274}" srcOrd="2" destOrd="0" presId="urn:microsoft.com/office/officeart/2008/layout/NameandTitleOrganizationalChart"/>
    <dgm:cxn modelId="{1ECE96B0-D1B3-488A-9E7B-5A9451A1AB87}" type="presParOf" srcId="{44ADC3BD-7ADA-48BC-845B-07B0FBCE8525}" destId="{43659324-F897-4017-9E2E-6EB516DA72C6}" srcOrd="2" destOrd="0" presId="urn:microsoft.com/office/officeart/2008/layout/NameandTitleOrganizationalChart"/>
    <dgm:cxn modelId="{AD7E747D-790F-4B6E-8DCE-6346B9EB02D3}" type="presParOf" srcId="{43659324-F897-4017-9E2E-6EB516DA72C6}" destId="{F3ECA3C8-7609-4B9A-8DAE-35B3CE8B695C}" srcOrd="0" destOrd="0" presId="urn:microsoft.com/office/officeart/2008/layout/NameandTitleOrganizationalChart"/>
    <dgm:cxn modelId="{0FAE0826-8F80-4430-B592-5F1519BD7D3C}" type="presParOf" srcId="{43659324-F897-4017-9E2E-6EB516DA72C6}" destId="{7D95D638-7810-49CE-8126-5417B1090F12}" srcOrd="1" destOrd="0" presId="urn:microsoft.com/office/officeart/2008/layout/NameandTitleOrganizationalChart"/>
    <dgm:cxn modelId="{566B2E36-C077-4610-B8F6-44E31AC83346}" type="presParOf" srcId="{7D95D638-7810-49CE-8126-5417B1090F12}" destId="{5F1DEEE7-3F49-462E-BB3A-CCD5E8A60878}" srcOrd="0" destOrd="0" presId="urn:microsoft.com/office/officeart/2008/layout/NameandTitleOrganizationalChart"/>
    <dgm:cxn modelId="{F5A60914-9DE3-4959-AC42-1ABB5E8ED4D4}" type="presParOf" srcId="{5F1DEEE7-3F49-462E-BB3A-CCD5E8A60878}" destId="{9D3A6BED-E73B-43C9-B155-BB0B030BACE3}" srcOrd="0" destOrd="0" presId="urn:microsoft.com/office/officeart/2008/layout/NameandTitleOrganizationalChart"/>
    <dgm:cxn modelId="{5D976D8A-C443-4C21-9D8D-B479552394BA}" type="presParOf" srcId="{5F1DEEE7-3F49-462E-BB3A-CCD5E8A60878}" destId="{A4D98372-E125-45AA-99C0-77F35175067F}" srcOrd="1" destOrd="0" presId="urn:microsoft.com/office/officeart/2008/layout/NameandTitleOrganizationalChart"/>
    <dgm:cxn modelId="{DDEDCAC6-54AB-4A7B-8F1E-86CDE5265109}" type="presParOf" srcId="{5F1DEEE7-3F49-462E-BB3A-CCD5E8A60878}" destId="{015402D3-6D45-4CDA-A6C6-85CE7A992F92}" srcOrd="2" destOrd="0" presId="urn:microsoft.com/office/officeart/2008/layout/NameandTitleOrganizationalChart"/>
    <dgm:cxn modelId="{3B2A5A66-F976-4DAC-9426-845CA246ACEC}" type="presParOf" srcId="{7D95D638-7810-49CE-8126-5417B1090F12}" destId="{1024F8F5-FC6A-4121-8E7F-047B6C290112}" srcOrd="1" destOrd="0" presId="urn:microsoft.com/office/officeart/2008/layout/NameandTitleOrganizationalChart"/>
    <dgm:cxn modelId="{C31C763F-EA59-419F-9B9B-964486DE0F98}" type="presParOf" srcId="{7D95D638-7810-49CE-8126-5417B1090F12}" destId="{5403F9E6-613B-49E2-AC0D-3DAF8C45361A}" srcOrd="2" destOrd="0" presId="urn:microsoft.com/office/officeart/2008/layout/NameandTitleOrganizationalChart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NameandTitleOrganizationalChart">
  <dgm:title val=""/>
  <dgm:desc val=""/>
  <dgm:catLst>
    <dgm:cat type="hierarchy" pri="125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Max/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h" fact="0.4"/>
              </dgm:constrLst>
              <dgm:ruleLst>
                <dgm:rule type="primFontSz" val="5" fact="NaN" max="NaN"/>
              </dgm:ruleLst>
            </dgm:layoutNode>
            <dgm:layoutNode name="titleText1" styleLbl="fgAcc0">
              <dgm:varLst>
                <dgm:chMax val="0"/>
                <dgm:chPref val="0"/>
              </dgm:varLst>
              <dgm:alg type="tx">
                <dgm:param type="parTxLTRAlign" val="r"/>
              </dgm:alg>
              <dgm:shape xmlns:r="http://schemas.openxmlformats.org/officeDocument/2006/relationships" type="rect" r:blip="">
                <dgm:adjLst/>
              </dgm:shape>
              <dgm:presOf axis="followSib" ptType="sibTrans" hideLastTrans="0" cnt="1"/>
              <dgm:constrLst>
                <dgm:constr type="primFontSz" val="65"/>
                <dgm:constr type="lMarg" refType="primFontSz" fact="0.2"/>
                <dgm:constr type="rMarg" refType="primFontSz" fact="0.2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1" func="var" arg="hierBranch" op="equ" val="hang">
                    <dgm:layoutNode name="Name4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3">
                    <dgm:layoutNode name="Name44">
                      <dgm:choose name="Name45">
                        <dgm:if name="Name46" axis="self" func="depth" op="lte" val="2">
                          <dgm:choose name="Name47">
                            <dgm:if name="Name4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4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0">
                          <dgm:choose name="Name51">
                            <dgm:if name="Name52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3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54">
                  <dgm:if name="Name55" func="var" arg="hierBranch" op="equ" val="l">
                    <dgm:choose name="Name56">
                      <dgm:if name="Name57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58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59" func="var" arg="hierBranch" op="equ" val="r">
                    <dgm:choose name="Name60">
                      <dgm:if name="Name61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2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3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4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65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6">
                    <dgm:if name="Name67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8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9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70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 styleLbl="node1">
                    <dgm:varLst>
                      <dgm:chMax/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2" styleLbl="fgAcc1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71">
                    <dgm:if name="Name7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4" func="var" arg="hierBranch" op="equ" val="hang">
                      <dgm:choose name="Name75">
                        <dgm:if name="Name7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78" func="var" arg="hierBranch" op="equ" val="std">
                      <dgm:choose name="Name79">
                        <dgm:if name="Name80" func="var" arg="dir" op="equ" val="norm">
                          <dgm:alg type="hierChild"/>
                        </dgm:if>
                        <dgm:else name="Name8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2" func="var" arg="hierBranch" op="equ" val="init">
                      <dgm:choose name="Name83">
                        <dgm:if name="Name84" func="var" arg="dir" op="equ" val="norm">
                          <dgm:alg type="hierChild"/>
                        </dgm:if>
                        <dgm:else name="Name85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else name="Name86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87" ref="rep2a"/>
                </dgm:layoutNode>
                <dgm:layoutNode name="hierChild5">
                  <dgm:choose name="Name88">
                    <dgm:if name="Name8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91" ref="rep2b"/>
                </dgm:layoutNode>
              </dgm:layoutNode>
            </dgm:forEach>
          </dgm:layoutNode>
          <dgm:layoutNode name="hierChild3">
            <dgm:choose name="Name92">
              <dgm:if name="Name93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4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95" axis="precedSib" ptType="parTrans" st="-1" cnt="1">
                <dgm:layoutNode name="Name96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97">
                  <dgm:if name="Name98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99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0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1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02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103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04">
                    <dgm:if name="Name105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6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7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08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 styleLbl="asst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3" styleLbl="fgAcc2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09">
                    <dgm:if name="Name110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11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12" func="var" arg="hierBranch" op="equ" val="hang">
                      <dgm:choose name="Name113">
                        <dgm:if name="Name114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15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16" func="var" arg="hierBranch" op="equ" val="std">
                      <dgm:choose name="Name117">
                        <dgm:if name="Name118" func="var" arg="dir" op="equ" val="norm">
                          <dgm:alg type="hierChild"/>
                        </dgm:if>
                        <dgm:else name="Name119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20" func="var" arg="hierBranch" op="equ" val="init">
                      <dgm:alg type="hierChild"/>
                    </dgm:if>
                    <dgm:else name="Name12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2" ref="rep2a"/>
                </dgm:layoutNode>
                <dgm:layoutNode name="hierChild7">
                  <dgm:choose name="Name123">
                    <dgm:if name="Name12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2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6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xmlns="" id="{535C9954-594F-444B-BF7E-CC507CFA478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124E50C8-0B4C-41BA-B368-91D61C109FA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D77420-4FD6-4FCC-B472-BD54BCC128B1}" type="datetimeFigureOut">
              <a:rPr lang="zh-CN" altLang="en-US" smtClean="0"/>
              <a:pPr/>
              <a:t>2020/8/25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F0F2BBFE-DB0C-4014-833B-963F3D3DF84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3888F869-2003-4BE3-ABE9-E9A435C7010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927CDD-49AC-4AE0-9DF7-175EF8CCB03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464404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B87AA7-A705-4864-AB6F-5593829CCEDF}" type="datetimeFigureOut">
              <a:rPr lang="zh-CN" altLang="en-US" smtClean="0"/>
              <a:pPr/>
              <a:t>2020/8/25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499115-0177-4A68-9BE3-D9FC909FDD0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708900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499115-0177-4A68-9BE3-D9FC909FDD04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C6E2FAC0-6920-4B36-8EFC-44BF2DAAD3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6C63D59F-4124-452A-B56C-1E6229A84C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9115890-5D42-46CA-968C-7B2014B05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B7925-688D-4600-938E-BFFE86EFB8F4}" type="datetimeFigureOut">
              <a:rPr lang="zh-CN" altLang="en-US" smtClean="0"/>
              <a:pPr/>
              <a:t>2020/8/25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9D31893F-EB97-48C4-8524-6713D92A9C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EF20BD1-16B0-4326-B3DE-945ECE4DF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65607-9AE1-43E2-9958-DF0B32DAEB4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189853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526002B-C3BA-4194-865B-96E3D2B409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6ADBE3E2-8B8B-4C1B-8647-0EFE97ABCD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E25B20C3-5FAA-4191-8873-2121D73528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B7925-688D-4600-938E-BFFE86EFB8F4}" type="datetimeFigureOut">
              <a:rPr lang="zh-CN" altLang="en-US" smtClean="0"/>
              <a:pPr/>
              <a:t>2020/8/25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E862AAD7-D454-4FF3-9F51-E43EF14E00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67329824-4682-4E28-A30E-9B6B1F516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65607-9AE1-43E2-9958-DF0B32DAEB4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600678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转场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1273DDCC-7E56-4C88-8ED2-64F1699484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B7925-688D-4600-938E-BFFE86EFB8F4}" type="datetimeFigureOut">
              <a:rPr lang="zh-CN" altLang="en-US" smtClean="0"/>
              <a:pPr/>
              <a:t>2020/8/25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6CE5FEF5-1FE0-4588-A2F9-88E6F9492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604684E4-A390-404D-9D77-45E9E3597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65607-9AE1-43E2-9958-DF0B32DAEB4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15447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FA856F0-F160-4655-9FB0-06514E8EEB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8A7C0C39-F3F1-4E77-8304-ED27C677DF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5377EDFA-30CE-4794-A096-0877899771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00704B6D-50A6-4BB0-9862-1AF1C1081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B7925-688D-4600-938E-BFFE86EFB8F4}" type="datetimeFigureOut">
              <a:rPr lang="zh-CN" altLang="en-US" smtClean="0"/>
              <a:pPr/>
              <a:t>2020/8/25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E93EFB00-0BEE-42D7-A3A1-93981F7D4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89D2CEE8-64AE-46D9-AD7A-F63852F921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65607-9AE1-43E2-9958-DF0B32DAEB4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15815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2AC4960-7670-451C-94AF-358B456DEA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EDE16FED-83B1-4D61-8F59-370FE14840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437658A1-D414-463A-9E7F-5ABAFF7624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FA9D23DD-0136-4E90-9E6A-2D6003D0107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F8A4A4AC-60CF-447B-AEE7-6913816EFF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ACA1C9B2-E85B-4118-B14E-642B5F964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B7925-688D-4600-938E-BFFE86EFB8F4}" type="datetimeFigureOut">
              <a:rPr lang="zh-CN" altLang="en-US" smtClean="0"/>
              <a:pPr/>
              <a:t>2020/8/25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C953A56D-DD32-4AB9-835F-CD0277F23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7BC4CE63-1863-4C0D-833D-CF25FD1E97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65607-9AE1-43E2-9958-DF0B32DAEB4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92682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8969556F-C874-4FA2-9BB3-898B635E5D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B7925-688D-4600-938E-BFFE86EFB8F4}" type="datetimeFigureOut">
              <a:rPr lang="zh-CN" altLang="en-US" smtClean="0"/>
              <a:pPr/>
              <a:t>2020/8/25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85D5A7B3-AE97-4131-8078-9985A3B212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382B8D8D-AF32-45AC-9EAC-471FC2CDB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65607-9AE1-43E2-9958-DF0B32DAEB47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6" name="任意多边形: 形状 5">
            <a:extLst>
              <a:ext uri="{FF2B5EF4-FFF2-40B4-BE49-F238E27FC236}">
                <a16:creationId xmlns:a16="http://schemas.microsoft.com/office/drawing/2014/main" xmlns="" id="{786EC464-7AB2-4E64-BF63-87C1D7A5A665}"/>
              </a:ext>
            </a:extLst>
          </p:cNvPr>
          <p:cNvSpPr/>
          <p:nvPr userDrawn="1"/>
        </p:nvSpPr>
        <p:spPr>
          <a:xfrm>
            <a:off x="5220044" y="6410636"/>
            <a:ext cx="6874946" cy="447365"/>
          </a:xfrm>
          <a:custGeom>
            <a:avLst/>
            <a:gdLst>
              <a:gd name="connsiteX0" fmla="*/ 3482782 w 6874946"/>
              <a:gd name="connsiteY0" fmla="*/ 12 h 447365"/>
              <a:gd name="connsiteX1" fmla="*/ 6805898 w 6874946"/>
              <a:gd name="connsiteY1" fmla="*/ 424961 h 447365"/>
              <a:gd name="connsiteX2" fmla="*/ 6874946 w 6874946"/>
              <a:gd name="connsiteY2" fmla="*/ 447365 h 447365"/>
              <a:gd name="connsiteX3" fmla="*/ 0 w 6874946"/>
              <a:gd name="connsiteY3" fmla="*/ 447365 h 447365"/>
              <a:gd name="connsiteX4" fmla="*/ 169389 w 6874946"/>
              <a:gd name="connsiteY4" fmla="*/ 415634 h 447365"/>
              <a:gd name="connsiteX5" fmla="*/ 3482782 w 6874946"/>
              <a:gd name="connsiteY5" fmla="*/ 12 h 447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874946" h="447365">
                <a:moveTo>
                  <a:pt x="3482782" y="12"/>
                </a:moveTo>
                <a:cubicBezTo>
                  <a:pt x="4614661" y="2317"/>
                  <a:pt x="5908791" y="152123"/>
                  <a:pt x="6805898" y="424961"/>
                </a:cubicBezTo>
                <a:lnTo>
                  <a:pt x="6874946" y="447365"/>
                </a:lnTo>
                <a:lnTo>
                  <a:pt x="0" y="447365"/>
                </a:lnTo>
                <a:lnTo>
                  <a:pt x="169389" y="415634"/>
                </a:lnTo>
                <a:cubicBezTo>
                  <a:pt x="1294629" y="207713"/>
                  <a:pt x="2587230" y="-1812"/>
                  <a:pt x="3482782" y="1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: 形状 6">
            <a:extLst>
              <a:ext uri="{FF2B5EF4-FFF2-40B4-BE49-F238E27FC236}">
                <a16:creationId xmlns:a16="http://schemas.microsoft.com/office/drawing/2014/main" xmlns="" id="{B61AE8D2-033A-4148-8A9F-62CD9AC7916B}"/>
              </a:ext>
            </a:extLst>
          </p:cNvPr>
          <p:cNvSpPr/>
          <p:nvPr userDrawn="1"/>
        </p:nvSpPr>
        <p:spPr>
          <a:xfrm>
            <a:off x="0" y="6152574"/>
            <a:ext cx="12192000" cy="705426"/>
          </a:xfrm>
          <a:custGeom>
            <a:avLst/>
            <a:gdLst>
              <a:gd name="connsiteX0" fmla="*/ 4225269 w 12192000"/>
              <a:gd name="connsiteY0" fmla="*/ 340 h 705426"/>
              <a:gd name="connsiteX1" fmla="*/ 8873991 w 12192000"/>
              <a:gd name="connsiteY1" fmla="*/ 582108 h 705426"/>
              <a:gd name="connsiteX2" fmla="*/ 12173023 w 12192000"/>
              <a:gd name="connsiteY2" fmla="*/ 122392 h 705426"/>
              <a:gd name="connsiteX3" fmla="*/ 12192000 w 12192000"/>
              <a:gd name="connsiteY3" fmla="*/ 123993 h 705426"/>
              <a:gd name="connsiteX4" fmla="*/ 12192000 w 12192000"/>
              <a:gd name="connsiteY4" fmla="*/ 705426 h 705426"/>
              <a:gd name="connsiteX5" fmla="*/ 0 w 12192000"/>
              <a:gd name="connsiteY5" fmla="*/ 705426 h 705426"/>
              <a:gd name="connsiteX6" fmla="*/ 0 w 12192000"/>
              <a:gd name="connsiteY6" fmla="*/ 317557 h 705426"/>
              <a:gd name="connsiteX7" fmla="*/ 72892 w 12192000"/>
              <a:gd name="connsiteY7" fmla="*/ 301430 h 705426"/>
              <a:gd name="connsiteX8" fmla="*/ 4225269 w 12192000"/>
              <a:gd name="connsiteY8" fmla="*/ 340 h 705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705426">
                <a:moveTo>
                  <a:pt x="4225269" y="340"/>
                </a:moveTo>
                <a:cubicBezTo>
                  <a:pt x="5801274" y="-15873"/>
                  <a:pt x="7497440" y="552925"/>
                  <a:pt x="8873991" y="582108"/>
                </a:cubicBezTo>
                <a:cubicBezTo>
                  <a:pt x="10078474" y="607643"/>
                  <a:pt x="11367203" y="111753"/>
                  <a:pt x="12173023" y="122392"/>
                </a:cubicBezTo>
                <a:lnTo>
                  <a:pt x="12192000" y="123993"/>
                </a:lnTo>
                <a:lnTo>
                  <a:pt x="12192000" y="705426"/>
                </a:lnTo>
                <a:lnTo>
                  <a:pt x="0" y="705426"/>
                </a:lnTo>
                <a:lnTo>
                  <a:pt x="0" y="317557"/>
                </a:lnTo>
                <a:lnTo>
                  <a:pt x="72892" y="301430"/>
                </a:lnTo>
                <a:cubicBezTo>
                  <a:pt x="1190616" y="76112"/>
                  <a:pt x="3024797" y="12690"/>
                  <a:pt x="4225269" y="34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139531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任意多边形: 形状 18">
            <a:extLst>
              <a:ext uri="{FF2B5EF4-FFF2-40B4-BE49-F238E27FC236}">
                <a16:creationId xmlns:a16="http://schemas.microsoft.com/office/drawing/2014/main" xmlns="" id="{D0E81879-C863-4FC2-B05E-5499457012CB}"/>
              </a:ext>
            </a:extLst>
          </p:cNvPr>
          <p:cNvSpPr/>
          <p:nvPr userDrawn="1"/>
        </p:nvSpPr>
        <p:spPr>
          <a:xfrm>
            <a:off x="5220044" y="6410636"/>
            <a:ext cx="6874946" cy="447365"/>
          </a:xfrm>
          <a:custGeom>
            <a:avLst/>
            <a:gdLst>
              <a:gd name="connsiteX0" fmla="*/ 3482782 w 6874946"/>
              <a:gd name="connsiteY0" fmla="*/ 12 h 447365"/>
              <a:gd name="connsiteX1" fmla="*/ 6805898 w 6874946"/>
              <a:gd name="connsiteY1" fmla="*/ 424961 h 447365"/>
              <a:gd name="connsiteX2" fmla="*/ 6874946 w 6874946"/>
              <a:gd name="connsiteY2" fmla="*/ 447365 h 447365"/>
              <a:gd name="connsiteX3" fmla="*/ 0 w 6874946"/>
              <a:gd name="connsiteY3" fmla="*/ 447365 h 447365"/>
              <a:gd name="connsiteX4" fmla="*/ 169389 w 6874946"/>
              <a:gd name="connsiteY4" fmla="*/ 415634 h 447365"/>
              <a:gd name="connsiteX5" fmla="*/ 3482782 w 6874946"/>
              <a:gd name="connsiteY5" fmla="*/ 12 h 447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874946" h="447365">
                <a:moveTo>
                  <a:pt x="3482782" y="12"/>
                </a:moveTo>
                <a:cubicBezTo>
                  <a:pt x="4614661" y="2317"/>
                  <a:pt x="5908791" y="152123"/>
                  <a:pt x="6805898" y="424961"/>
                </a:cubicBezTo>
                <a:lnTo>
                  <a:pt x="6874946" y="447365"/>
                </a:lnTo>
                <a:lnTo>
                  <a:pt x="0" y="447365"/>
                </a:lnTo>
                <a:lnTo>
                  <a:pt x="169389" y="415634"/>
                </a:lnTo>
                <a:cubicBezTo>
                  <a:pt x="1294629" y="207713"/>
                  <a:pt x="2587230" y="-1812"/>
                  <a:pt x="3482782" y="1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0B1CD7BC-17BC-45A9-9900-4A47C56535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B7925-688D-4600-938E-BFFE86EFB8F4}" type="datetimeFigureOut">
              <a:rPr lang="zh-CN" altLang="en-US" smtClean="0"/>
              <a:pPr/>
              <a:t>2020/8/25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AB7CED10-BA3A-4327-8E67-BFD94FB26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A298AE8D-B5B9-4148-B5A3-6154EDEA3C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65607-9AE1-43E2-9958-DF0B32DAEB47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8" name="任意多边形: 形状 17">
            <a:extLst>
              <a:ext uri="{FF2B5EF4-FFF2-40B4-BE49-F238E27FC236}">
                <a16:creationId xmlns:a16="http://schemas.microsoft.com/office/drawing/2014/main" xmlns="" id="{EA8B9E55-8450-4C32-A470-92A741607303}"/>
              </a:ext>
            </a:extLst>
          </p:cNvPr>
          <p:cNvSpPr/>
          <p:nvPr userDrawn="1"/>
        </p:nvSpPr>
        <p:spPr>
          <a:xfrm>
            <a:off x="0" y="6152574"/>
            <a:ext cx="12192000" cy="705426"/>
          </a:xfrm>
          <a:custGeom>
            <a:avLst/>
            <a:gdLst>
              <a:gd name="connsiteX0" fmla="*/ 4225269 w 12192000"/>
              <a:gd name="connsiteY0" fmla="*/ 340 h 705426"/>
              <a:gd name="connsiteX1" fmla="*/ 8873991 w 12192000"/>
              <a:gd name="connsiteY1" fmla="*/ 582108 h 705426"/>
              <a:gd name="connsiteX2" fmla="*/ 12173023 w 12192000"/>
              <a:gd name="connsiteY2" fmla="*/ 122392 h 705426"/>
              <a:gd name="connsiteX3" fmla="*/ 12192000 w 12192000"/>
              <a:gd name="connsiteY3" fmla="*/ 123993 h 705426"/>
              <a:gd name="connsiteX4" fmla="*/ 12192000 w 12192000"/>
              <a:gd name="connsiteY4" fmla="*/ 705426 h 705426"/>
              <a:gd name="connsiteX5" fmla="*/ 0 w 12192000"/>
              <a:gd name="connsiteY5" fmla="*/ 705426 h 705426"/>
              <a:gd name="connsiteX6" fmla="*/ 0 w 12192000"/>
              <a:gd name="connsiteY6" fmla="*/ 317557 h 705426"/>
              <a:gd name="connsiteX7" fmla="*/ 72892 w 12192000"/>
              <a:gd name="connsiteY7" fmla="*/ 301430 h 705426"/>
              <a:gd name="connsiteX8" fmla="*/ 4225269 w 12192000"/>
              <a:gd name="connsiteY8" fmla="*/ 340 h 705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705426">
                <a:moveTo>
                  <a:pt x="4225269" y="340"/>
                </a:moveTo>
                <a:cubicBezTo>
                  <a:pt x="5801274" y="-15873"/>
                  <a:pt x="7497440" y="552925"/>
                  <a:pt x="8873991" y="582108"/>
                </a:cubicBezTo>
                <a:cubicBezTo>
                  <a:pt x="10078474" y="607643"/>
                  <a:pt x="11367203" y="111753"/>
                  <a:pt x="12173023" y="122392"/>
                </a:cubicBezTo>
                <a:lnTo>
                  <a:pt x="12192000" y="123993"/>
                </a:lnTo>
                <a:lnTo>
                  <a:pt x="12192000" y="705426"/>
                </a:lnTo>
                <a:lnTo>
                  <a:pt x="0" y="705426"/>
                </a:lnTo>
                <a:lnTo>
                  <a:pt x="0" y="317557"/>
                </a:lnTo>
                <a:lnTo>
                  <a:pt x="72892" y="301430"/>
                </a:lnTo>
                <a:cubicBezTo>
                  <a:pt x="1190616" y="76112"/>
                  <a:pt x="3024797" y="12690"/>
                  <a:pt x="4225269" y="34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占位符 6">
            <a:extLst>
              <a:ext uri="{FF2B5EF4-FFF2-40B4-BE49-F238E27FC236}">
                <a16:creationId xmlns:a16="http://schemas.microsoft.com/office/drawing/2014/main" xmlns="" id="{56573C84-E752-401F-8C54-3C21DF222C6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62000" y="660400"/>
            <a:ext cx="7988300" cy="762000"/>
          </a:xfrm>
        </p:spPr>
        <p:txBody>
          <a:bodyPr anchor="ctr">
            <a:noAutofit/>
          </a:bodyPr>
          <a:lstStyle>
            <a:lvl1pPr marL="0" indent="0">
              <a:buNone/>
              <a:defRPr sz="440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zh-CN" altLang="en-US"/>
              <a:t>请在此输入标题</a:t>
            </a:r>
          </a:p>
        </p:txBody>
      </p:sp>
      <p:sp>
        <p:nvSpPr>
          <p:cNvPr id="8" name="矩形: 圆角 7">
            <a:extLst>
              <a:ext uri="{FF2B5EF4-FFF2-40B4-BE49-F238E27FC236}">
                <a16:creationId xmlns:a16="http://schemas.microsoft.com/office/drawing/2014/main" xmlns="" id="{CEAB3C96-5F5E-462B-A128-EFCE3EAAD2B7}"/>
              </a:ext>
            </a:extLst>
          </p:cNvPr>
          <p:cNvSpPr/>
          <p:nvPr userDrawn="1"/>
        </p:nvSpPr>
        <p:spPr>
          <a:xfrm>
            <a:off x="880534" y="1375990"/>
            <a:ext cx="482600" cy="118677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: 圆角 10">
            <a:extLst>
              <a:ext uri="{FF2B5EF4-FFF2-40B4-BE49-F238E27FC236}">
                <a16:creationId xmlns:a16="http://schemas.microsoft.com/office/drawing/2014/main" xmlns="" id="{EC1C5377-C55D-4C43-9AB0-EDDB5BF866C7}"/>
              </a:ext>
            </a:extLst>
          </p:cNvPr>
          <p:cNvSpPr/>
          <p:nvPr userDrawn="1"/>
        </p:nvSpPr>
        <p:spPr>
          <a:xfrm>
            <a:off x="1405467" y="1375990"/>
            <a:ext cx="118533" cy="118677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: 圆角 11">
            <a:extLst>
              <a:ext uri="{FF2B5EF4-FFF2-40B4-BE49-F238E27FC236}">
                <a16:creationId xmlns:a16="http://schemas.microsoft.com/office/drawing/2014/main" xmlns="" id="{0023ED19-E8BD-4279-9B5E-8D4E089A447F}"/>
              </a:ext>
            </a:extLst>
          </p:cNvPr>
          <p:cNvSpPr/>
          <p:nvPr userDrawn="1"/>
        </p:nvSpPr>
        <p:spPr>
          <a:xfrm>
            <a:off x="1541464" y="1375990"/>
            <a:ext cx="118533" cy="118677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: 圆角 12">
            <a:extLst>
              <a:ext uri="{FF2B5EF4-FFF2-40B4-BE49-F238E27FC236}">
                <a16:creationId xmlns:a16="http://schemas.microsoft.com/office/drawing/2014/main" xmlns="" id="{E3052E41-88E7-4134-A271-F9A52476C7C9}"/>
              </a:ext>
            </a:extLst>
          </p:cNvPr>
          <p:cNvSpPr/>
          <p:nvPr userDrawn="1"/>
        </p:nvSpPr>
        <p:spPr>
          <a:xfrm>
            <a:off x="1677461" y="1375990"/>
            <a:ext cx="118533" cy="118677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53960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2603F73-2E92-4FEE-AC7D-1D732CAC6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5D02627A-376D-484F-BCC1-E162E9CED0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E501A5D0-AB1A-48CE-A2B1-0B19C7EFF8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D6AF50F7-8325-4435-874C-1561CA668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B7925-688D-4600-938E-BFFE86EFB8F4}" type="datetimeFigureOut">
              <a:rPr lang="zh-CN" altLang="en-US" smtClean="0"/>
              <a:pPr/>
              <a:t>2020/8/25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5B1EE57A-2C6F-4969-872D-CC903AAB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22C5463D-74AB-4590-BED7-A8078EA12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65607-9AE1-43E2-9958-DF0B32DAEB4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879615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547369B-4452-484A-8F45-B2493821C4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F1A44F7E-EE75-4BCE-937F-16C7BC9F665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1C4BB47F-F2F6-4052-B451-898628F934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9A6ADE6D-A64A-4080-8C06-0167DA3FBD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B7925-688D-4600-938E-BFFE86EFB8F4}" type="datetimeFigureOut">
              <a:rPr lang="zh-CN" altLang="en-US" smtClean="0"/>
              <a:pPr/>
              <a:t>2020/8/25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E6E6AE4E-519C-4530-BE8C-CA792AB53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E5DFAA38-13FE-4D28-B924-897175F45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65607-9AE1-43E2-9958-DF0B32DAEB4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339852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E7928430-21DE-4D24-BB37-95F0B7466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8A012713-1FEE-40CD-B128-2073C326B2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FAADFCDA-B1E5-4DF2-A15D-5957ECE042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B7925-688D-4600-938E-BFFE86EFB8F4}" type="datetimeFigureOut">
              <a:rPr lang="zh-CN" altLang="en-US" smtClean="0"/>
              <a:pPr/>
              <a:t>2020/8/25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55C1B673-AC70-4565-BDB8-B9B47218A8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B8855284-8CAE-419E-8245-5AA9B9970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65607-9AE1-43E2-9958-DF0B32DAEB4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710065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3EF48BCF-6109-4247-8F2A-09E4E51D716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E73E4CF2-5D75-408F-94D6-42E1932603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BF30CEF4-C5F0-4E70-AA6E-C4B7B3C76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B7925-688D-4600-938E-BFFE86EFB8F4}" type="datetimeFigureOut">
              <a:rPr lang="zh-CN" altLang="en-US" smtClean="0"/>
              <a:pPr/>
              <a:t>2020/8/25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40E3659-7793-4EDC-8A83-7E2869139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5611FB9E-8C01-4CA2-B372-FB8280E2B9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65607-9AE1-43E2-9958-DF0B32DAEB4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706683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62E037B0-E120-4073-856B-F45989FD9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962B636F-D7F0-4199-887B-8E1B52585A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B7925-688D-4600-938E-BFFE86EFB8F4}" type="datetimeFigureOut">
              <a:rPr lang="zh-CN" altLang="en-US" smtClean="0"/>
              <a:pPr/>
              <a:t>2020/8/25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5CF89154-54E5-4308-90BE-557E60CD5D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670B7654-5EB9-467F-AB75-8B7268E25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65607-9AE1-43E2-9958-DF0B32DAEB4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01762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6767469D-6F29-47CC-AB30-84B274AA1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9734B12A-237D-4704-827E-3C1266592F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62302FD-6A36-478B-BCE9-3A69388FFA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AB7925-688D-4600-938E-BFFE86EFB8F4}" type="datetimeFigureOut">
              <a:rPr lang="zh-CN" altLang="en-US" smtClean="0"/>
              <a:pPr/>
              <a:t>2020/8/25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C3F2A6D2-450B-498D-89A6-DA6148A27A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66BCAEDC-4D88-4BBF-84AE-AB7C06BA53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B65607-9AE1-43E2-9958-DF0B32DAEB4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87126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416" userDrawn="1">
          <p15:clr>
            <a:srgbClr val="F26B43"/>
          </p15:clr>
        </p15:guide>
        <p15:guide id="2" orient="horz" pos="3944" userDrawn="1">
          <p15:clr>
            <a:srgbClr val="F26B43"/>
          </p15:clr>
        </p15:guide>
        <p15:guide id="3" pos="480" userDrawn="1">
          <p15:clr>
            <a:srgbClr val="F26B43"/>
          </p15:clr>
        </p15:guide>
        <p15:guide id="4" pos="7192" userDrawn="1">
          <p15:clr>
            <a:srgbClr val="F26B43"/>
          </p15:clr>
        </p15:guide>
        <p15:guide id="5" orient="horz" pos="8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6.svg"/><Relationship Id="rId5" Type="http://schemas.openxmlformats.org/officeDocument/2006/relationships/image" Target="../media/image4.png"/><Relationship Id="rId4" Type="http://schemas.openxmlformats.org/officeDocument/2006/relationships/image" Target="../media/image4.sv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图片 117">
            <a:extLst>
              <a:ext uri="{FF2B5EF4-FFF2-40B4-BE49-F238E27FC236}">
                <a16:creationId xmlns:a16="http://schemas.microsoft.com/office/drawing/2014/main" xmlns="" id="{0EC0FEE1-F488-4B26-B358-E033A8B4A0B1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50000"/>
          </a:blip>
          <a:stretch>
            <a:fillRect/>
          </a:stretch>
        </p:blipFill>
        <p:spPr>
          <a:xfrm>
            <a:off x="23858" y="11896"/>
            <a:ext cx="12144285" cy="6834208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xmlns="" id="{DBB7180B-8248-443B-B6C4-542E4C8117A8}"/>
              </a:ext>
            </a:extLst>
          </p:cNvPr>
          <p:cNvSpPr/>
          <p:nvPr/>
        </p:nvSpPr>
        <p:spPr>
          <a:xfrm>
            <a:off x="3762809" y="1164398"/>
            <a:ext cx="7629091" cy="452920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6" name="图片 125" descr="卡通人物&#10;&#10;描述已自动生成">
            <a:extLst>
              <a:ext uri="{FF2B5EF4-FFF2-40B4-BE49-F238E27FC236}">
                <a16:creationId xmlns:a16="http://schemas.microsoft.com/office/drawing/2014/main" xmlns="" id="{A1BFA086-C3EF-403B-9A02-A9975EA5834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7569" y="1351381"/>
            <a:ext cx="4279719" cy="5539023"/>
          </a:xfrm>
          <a:prstGeom prst="rect">
            <a:avLst/>
          </a:prstGeom>
        </p:spPr>
      </p:pic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6ADDB0A6-28DC-4862-94CF-C0DA3C81A236}"/>
              </a:ext>
            </a:extLst>
          </p:cNvPr>
          <p:cNvGrpSpPr/>
          <p:nvPr/>
        </p:nvGrpSpPr>
        <p:grpSpPr>
          <a:xfrm>
            <a:off x="5263135" y="2120258"/>
            <a:ext cx="5590530" cy="1717183"/>
            <a:chOff x="775117" y="2058070"/>
            <a:chExt cx="5590530" cy="1717183"/>
          </a:xfrm>
        </p:grpSpPr>
        <p:sp>
          <p:nvSpPr>
            <p:cNvPr id="117" name="文本框 116">
              <a:extLst>
                <a:ext uri="{FF2B5EF4-FFF2-40B4-BE49-F238E27FC236}">
                  <a16:creationId xmlns:a16="http://schemas.microsoft.com/office/drawing/2014/main" xmlns="" id="{905849A6-EC46-499C-94ED-9F95E38C4C98}"/>
                </a:ext>
              </a:extLst>
            </p:cNvPr>
            <p:cNvSpPr txBox="1"/>
            <p:nvPr/>
          </p:nvSpPr>
          <p:spPr>
            <a:xfrm>
              <a:off x="990010" y="2058070"/>
              <a:ext cx="5375637" cy="147732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8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思源宋体 CN Heavy"/>
                  <a:ea typeface="思源宋体 CN Heavy"/>
                  <a:cs typeface="+mn-cs"/>
                </a:rPr>
                <a:t>2020</a:t>
              </a:r>
              <a:r>
                <a:rPr kumimoji="0" lang="zh-CN" altLang="en-US" sz="48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思源宋体 CN Heavy"/>
                  <a:ea typeface="思源宋体 CN Heavy"/>
                  <a:cs typeface="+mn-cs"/>
                </a:rPr>
                <a:t>年</a:t>
              </a:r>
              <a:endParaRPr kumimoji="0" lang="en-US" altLang="zh-CN" sz="4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思源宋体 CN Heavy"/>
                <a:ea typeface="思源宋体 CN Heavy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48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思源宋体 CN Heavy"/>
                  <a:ea typeface="思源宋体 CN Heavy"/>
                  <a:cs typeface="+mn-cs"/>
                </a:rPr>
                <a:t>幼儿园教学</a:t>
              </a:r>
              <a:r>
                <a:rPr kumimoji="0" lang="en-US" altLang="zh-CN" sz="48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思源宋体 CN Heavy"/>
                  <a:ea typeface="思源宋体 CN Heavy"/>
                  <a:cs typeface="+mn-cs"/>
                </a:rPr>
                <a:t>PPT</a:t>
              </a:r>
              <a:r>
                <a:rPr kumimoji="0" lang="zh-CN" altLang="en-US" sz="48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思源宋体 CN Heavy"/>
                  <a:ea typeface="思源宋体 CN Heavy"/>
                  <a:cs typeface="+mn-cs"/>
                </a:rPr>
                <a:t>模板</a:t>
              </a:r>
            </a:p>
          </p:txBody>
        </p:sp>
        <p:sp>
          <p:nvSpPr>
            <p:cNvPr id="119" name="文本框 118">
              <a:extLst>
                <a:ext uri="{FF2B5EF4-FFF2-40B4-BE49-F238E27FC236}">
                  <a16:creationId xmlns:a16="http://schemas.microsoft.com/office/drawing/2014/main" xmlns="" id="{8B971442-4965-4021-88E3-982CD50A5760}"/>
                </a:ext>
              </a:extLst>
            </p:cNvPr>
            <p:cNvSpPr txBox="1"/>
            <p:nvPr/>
          </p:nvSpPr>
          <p:spPr>
            <a:xfrm>
              <a:off x="990010" y="3559809"/>
              <a:ext cx="4874262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>
                <a:defRPr>
                  <a:solidFill>
                    <a:schemeClr val="accent5">
                      <a:lumMod val="75000"/>
                    </a:schemeClr>
                  </a:solidFill>
                </a:defRPr>
              </a:lvl1pPr>
            </a:lstStyle>
            <a:p>
              <a:pPr algn="dist"/>
              <a:r>
                <a:rPr lang="en-US" altLang="zh-CN" sz="1400" dirty="0">
                  <a:solidFill>
                    <a:schemeClr val="bg1">
                      <a:lumMod val="95000"/>
                    </a:schemeClr>
                  </a:solidFill>
                  <a:latin typeface="阿里巴巴普惠体 Light" panose="00020600040101010101" pitchFamily="18" charset="-122"/>
                  <a:ea typeface="阿里巴巴普惠体 Light" panose="00020600040101010101" pitchFamily="18" charset="-122"/>
                  <a:cs typeface="阿里巴巴普惠体 Light" panose="00020600040101010101" pitchFamily="18" charset="-122"/>
                </a:rPr>
                <a:t>THE QUICK BROWN FOX JUMPS OVER THE LAZY DOG</a:t>
              </a:r>
            </a:p>
          </p:txBody>
        </p:sp>
        <p:sp>
          <p:nvSpPr>
            <p:cNvPr id="120" name="矩形: 圆角 119">
              <a:extLst>
                <a:ext uri="{FF2B5EF4-FFF2-40B4-BE49-F238E27FC236}">
                  <a16:creationId xmlns:a16="http://schemas.microsoft.com/office/drawing/2014/main" xmlns="" id="{FDFD46DB-4216-42A1-B765-4BE174318EF8}"/>
                </a:ext>
              </a:extLst>
            </p:cNvPr>
            <p:cNvSpPr/>
            <p:nvPr/>
          </p:nvSpPr>
          <p:spPr>
            <a:xfrm>
              <a:off x="775117" y="2168672"/>
              <a:ext cx="67475" cy="1556268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FB46C8DB-0366-45DC-96D0-800ACF0A6D20}"/>
              </a:ext>
            </a:extLst>
          </p:cNvPr>
          <p:cNvGrpSpPr/>
          <p:nvPr/>
        </p:nvGrpSpPr>
        <p:grpSpPr>
          <a:xfrm>
            <a:off x="5462170" y="4392629"/>
            <a:ext cx="290654" cy="290215"/>
            <a:chOff x="5462170" y="4407969"/>
            <a:chExt cx="290654" cy="290215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xmlns="" id="{2250F75C-D563-4D37-AA7D-2ADADF5FF449}"/>
                </a:ext>
              </a:extLst>
            </p:cNvPr>
            <p:cNvSpPr/>
            <p:nvPr/>
          </p:nvSpPr>
          <p:spPr>
            <a:xfrm>
              <a:off x="5462170" y="4407969"/>
              <a:ext cx="290215" cy="290215"/>
            </a:xfrm>
            <a:prstGeom prst="ellipse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3" name="circular-avatar_20337">
              <a:extLst>
                <a:ext uri="{FF2B5EF4-FFF2-40B4-BE49-F238E27FC236}">
                  <a16:creationId xmlns:a16="http://schemas.microsoft.com/office/drawing/2014/main" xmlns="" id="{282AF7B3-18A6-44F0-80BE-30B03500E1A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462170" y="4407969"/>
              <a:ext cx="290654" cy="290215"/>
            </a:xfrm>
            <a:custGeom>
              <a:avLst/>
              <a:gdLst>
                <a:gd name="T0" fmla="*/ 2332 w 4663"/>
                <a:gd name="T1" fmla="*/ 0 h 4663"/>
                <a:gd name="T2" fmla="*/ 0 w 4663"/>
                <a:gd name="T3" fmla="*/ 2332 h 4663"/>
                <a:gd name="T4" fmla="*/ 2332 w 4663"/>
                <a:gd name="T5" fmla="*/ 4663 h 4663"/>
                <a:gd name="T6" fmla="*/ 4663 w 4663"/>
                <a:gd name="T7" fmla="*/ 2332 h 4663"/>
                <a:gd name="T8" fmla="*/ 2332 w 4663"/>
                <a:gd name="T9" fmla="*/ 0 h 4663"/>
                <a:gd name="T10" fmla="*/ 1694 w 4663"/>
                <a:gd name="T11" fmla="*/ 1888 h 4663"/>
                <a:gd name="T12" fmla="*/ 1699 w 4663"/>
                <a:gd name="T13" fmla="*/ 1883 h 4663"/>
                <a:gd name="T14" fmla="*/ 1724 w 4663"/>
                <a:gd name="T15" fmla="*/ 1825 h 4663"/>
                <a:gd name="T16" fmla="*/ 1718 w 4663"/>
                <a:gd name="T17" fmla="*/ 1395 h 4663"/>
                <a:gd name="T18" fmla="*/ 2108 w 4663"/>
                <a:gd name="T19" fmla="*/ 1006 h 4663"/>
                <a:gd name="T20" fmla="*/ 2159 w 4663"/>
                <a:gd name="T21" fmla="*/ 993 h 4663"/>
                <a:gd name="T22" fmla="*/ 2165 w 4663"/>
                <a:gd name="T23" fmla="*/ 991 h 4663"/>
                <a:gd name="T24" fmla="*/ 2207 w 4663"/>
                <a:gd name="T25" fmla="*/ 989 h 4663"/>
                <a:gd name="T26" fmla="*/ 2207 w 4663"/>
                <a:gd name="T27" fmla="*/ 992 h 4663"/>
                <a:gd name="T28" fmla="*/ 2217 w 4663"/>
                <a:gd name="T29" fmla="*/ 991 h 4663"/>
                <a:gd name="T30" fmla="*/ 2244 w 4663"/>
                <a:gd name="T31" fmla="*/ 987 h 4663"/>
                <a:gd name="T32" fmla="*/ 2253 w 4663"/>
                <a:gd name="T33" fmla="*/ 985 h 4663"/>
                <a:gd name="T34" fmla="*/ 2510 w 4663"/>
                <a:gd name="T35" fmla="*/ 1043 h 4663"/>
                <a:gd name="T36" fmla="*/ 2614 w 4663"/>
                <a:gd name="T37" fmla="*/ 1079 h 4663"/>
                <a:gd name="T38" fmla="*/ 2906 w 4663"/>
                <a:gd name="T39" fmla="*/ 1260 h 4663"/>
                <a:gd name="T40" fmla="*/ 2980 w 4663"/>
                <a:gd name="T41" fmla="*/ 1830 h 4663"/>
                <a:gd name="T42" fmla="*/ 2987 w 4663"/>
                <a:gd name="T43" fmla="*/ 1878 h 4663"/>
                <a:gd name="T44" fmla="*/ 2996 w 4663"/>
                <a:gd name="T45" fmla="*/ 1888 h 4663"/>
                <a:gd name="T46" fmla="*/ 2984 w 4663"/>
                <a:gd name="T47" fmla="*/ 2083 h 4663"/>
                <a:gd name="T48" fmla="*/ 2943 w 4663"/>
                <a:gd name="T49" fmla="*/ 2171 h 4663"/>
                <a:gd name="T50" fmla="*/ 2929 w 4663"/>
                <a:gd name="T51" fmla="*/ 2201 h 4663"/>
                <a:gd name="T52" fmla="*/ 2324 w 4663"/>
                <a:gd name="T53" fmla="*/ 2838 h 4663"/>
                <a:gd name="T54" fmla="*/ 1759 w 4663"/>
                <a:gd name="T55" fmla="*/ 2201 h 4663"/>
                <a:gd name="T56" fmla="*/ 1744 w 4663"/>
                <a:gd name="T57" fmla="*/ 2169 h 4663"/>
                <a:gd name="T58" fmla="*/ 1702 w 4663"/>
                <a:gd name="T59" fmla="*/ 2072 h 4663"/>
                <a:gd name="T60" fmla="*/ 1694 w 4663"/>
                <a:gd name="T61" fmla="*/ 1888 h 4663"/>
                <a:gd name="T62" fmla="*/ 1154 w 4663"/>
                <a:gd name="T63" fmla="*/ 3191 h 4663"/>
                <a:gd name="T64" fmla="*/ 1340 w 4663"/>
                <a:gd name="T65" fmla="*/ 3065 h 4663"/>
                <a:gd name="T66" fmla="*/ 1840 w 4663"/>
                <a:gd name="T67" fmla="*/ 2847 h 4663"/>
                <a:gd name="T68" fmla="*/ 1858 w 4663"/>
                <a:gd name="T69" fmla="*/ 2831 h 4663"/>
                <a:gd name="T70" fmla="*/ 1914 w 4663"/>
                <a:gd name="T71" fmla="*/ 2774 h 4663"/>
                <a:gd name="T72" fmla="*/ 1927 w 4663"/>
                <a:gd name="T73" fmla="*/ 2762 h 4663"/>
                <a:gd name="T74" fmla="*/ 1940 w 4663"/>
                <a:gd name="T75" fmla="*/ 2774 h 4663"/>
                <a:gd name="T76" fmla="*/ 2324 w 4663"/>
                <a:gd name="T77" fmla="*/ 2954 h 4663"/>
                <a:gd name="T78" fmla="*/ 2714 w 4663"/>
                <a:gd name="T79" fmla="*/ 2790 h 4663"/>
                <a:gd name="T80" fmla="*/ 2724 w 4663"/>
                <a:gd name="T81" fmla="*/ 2782 h 4663"/>
                <a:gd name="T82" fmla="*/ 2750 w 4663"/>
                <a:gd name="T83" fmla="*/ 2795 h 4663"/>
                <a:gd name="T84" fmla="*/ 2834 w 4663"/>
                <a:gd name="T85" fmla="*/ 2855 h 4663"/>
                <a:gd name="T86" fmla="*/ 2858 w 4663"/>
                <a:gd name="T87" fmla="*/ 2867 h 4663"/>
                <a:gd name="T88" fmla="*/ 2856 w 4663"/>
                <a:gd name="T89" fmla="*/ 2870 h 4663"/>
                <a:gd name="T90" fmla="*/ 2866 w 4663"/>
                <a:gd name="T91" fmla="*/ 2876 h 4663"/>
                <a:gd name="T92" fmla="*/ 2944 w 4663"/>
                <a:gd name="T93" fmla="*/ 2918 h 4663"/>
                <a:gd name="T94" fmla="*/ 3024 w 4663"/>
                <a:gd name="T95" fmla="*/ 2949 h 4663"/>
                <a:gd name="T96" fmla="*/ 3291 w 4663"/>
                <a:gd name="T97" fmla="*/ 3055 h 4663"/>
                <a:gd name="T98" fmla="*/ 3316 w 4663"/>
                <a:gd name="T99" fmla="*/ 3063 h 4663"/>
                <a:gd name="T100" fmla="*/ 3507 w 4663"/>
                <a:gd name="T101" fmla="*/ 3187 h 4663"/>
                <a:gd name="T102" fmla="*/ 3739 w 4663"/>
                <a:gd name="T103" fmla="*/ 4067 h 4663"/>
                <a:gd name="T104" fmla="*/ 2332 w 4663"/>
                <a:gd name="T105" fmla="*/ 4567 h 4663"/>
                <a:gd name="T106" fmla="*/ 925 w 4663"/>
                <a:gd name="T107" fmla="*/ 4067 h 4663"/>
                <a:gd name="T108" fmla="*/ 1154 w 4663"/>
                <a:gd name="T109" fmla="*/ 3191 h 4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663" h="4663">
                  <a:moveTo>
                    <a:pt x="2332" y="0"/>
                  </a:moveTo>
                  <a:cubicBezTo>
                    <a:pt x="1046" y="0"/>
                    <a:pt x="0" y="1046"/>
                    <a:pt x="0" y="2332"/>
                  </a:cubicBezTo>
                  <a:cubicBezTo>
                    <a:pt x="0" y="3617"/>
                    <a:pt x="1046" y="4663"/>
                    <a:pt x="2332" y="4663"/>
                  </a:cubicBezTo>
                  <a:cubicBezTo>
                    <a:pt x="3617" y="4663"/>
                    <a:pt x="4663" y="3617"/>
                    <a:pt x="4663" y="2332"/>
                  </a:cubicBezTo>
                  <a:cubicBezTo>
                    <a:pt x="4663" y="1046"/>
                    <a:pt x="3617" y="0"/>
                    <a:pt x="2332" y="0"/>
                  </a:cubicBezTo>
                  <a:close/>
                  <a:moveTo>
                    <a:pt x="1694" y="1888"/>
                  </a:moveTo>
                  <a:lnTo>
                    <a:pt x="1699" y="1883"/>
                  </a:lnTo>
                  <a:cubicBezTo>
                    <a:pt x="1718" y="1869"/>
                    <a:pt x="1727" y="1848"/>
                    <a:pt x="1724" y="1825"/>
                  </a:cubicBezTo>
                  <a:cubicBezTo>
                    <a:pt x="1677" y="1543"/>
                    <a:pt x="1708" y="1425"/>
                    <a:pt x="1718" y="1395"/>
                  </a:cubicBezTo>
                  <a:cubicBezTo>
                    <a:pt x="1800" y="1143"/>
                    <a:pt x="2058" y="1027"/>
                    <a:pt x="2108" y="1006"/>
                  </a:cubicBezTo>
                  <a:cubicBezTo>
                    <a:pt x="2119" y="1002"/>
                    <a:pt x="2139" y="996"/>
                    <a:pt x="2159" y="993"/>
                  </a:cubicBezTo>
                  <a:lnTo>
                    <a:pt x="2165" y="991"/>
                  </a:lnTo>
                  <a:lnTo>
                    <a:pt x="2207" y="989"/>
                  </a:lnTo>
                  <a:lnTo>
                    <a:pt x="2207" y="992"/>
                  </a:lnTo>
                  <a:lnTo>
                    <a:pt x="2217" y="991"/>
                  </a:lnTo>
                  <a:cubicBezTo>
                    <a:pt x="2225" y="990"/>
                    <a:pt x="2233" y="989"/>
                    <a:pt x="2244" y="987"/>
                  </a:cubicBezTo>
                  <a:lnTo>
                    <a:pt x="2253" y="985"/>
                  </a:lnTo>
                  <a:cubicBezTo>
                    <a:pt x="2261" y="985"/>
                    <a:pt x="2361" y="998"/>
                    <a:pt x="2510" y="1043"/>
                  </a:cubicBezTo>
                  <a:lnTo>
                    <a:pt x="2614" y="1079"/>
                  </a:lnTo>
                  <a:cubicBezTo>
                    <a:pt x="2803" y="1135"/>
                    <a:pt x="2890" y="1239"/>
                    <a:pt x="2906" y="1260"/>
                  </a:cubicBezTo>
                  <a:cubicBezTo>
                    <a:pt x="3058" y="1432"/>
                    <a:pt x="3017" y="1691"/>
                    <a:pt x="2980" y="1830"/>
                  </a:cubicBezTo>
                  <a:cubicBezTo>
                    <a:pt x="2975" y="1847"/>
                    <a:pt x="2978" y="1864"/>
                    <a:pt x="2987" y="1878"/>
                  </a:cubicBezTo>
                  <a:lnTo>
                    <a:pt x="2996" y="1888"/>
                  </a:lnTo>
                  <a:cubicBezTo>
                    <a:pt x="3007" y="1903"/>
                    <a:pt x="3017" y="1961"/>
                    <a:pt x="2984" y="2083"/>
                  </a:cubicBezTo>
                  <a:cubicBezTo>
                    <a:pt x="2977" y="2120"/>
                    <a:pt x="2964" y="2150"/>
                    <a:pt x="2943" y="2171"/>
                  </a:cubicBezTo>
                  <a:cubicBezTo>
                    <a:pt x="2936" y="2179"/>
                    <a:pt x="2931" y="2189"/>
                    <a:pt x="2929" y="2201"/>
                  </a:cubicBezTo>
                  <a:cubicBezTo>
                    <a:pt x="2877" y="2502"/>
                    <a:pt x="2608" y="2838"/>
                    <a:pt x="2324" y="2838"/>
                  </a:cubicBezTo>
                  <a:cubicBezTo>
                    <a:pt x="2084" y="2838"/>
                    <a:pt x="1809" y="2529"/>
                    <a:pt x="1759" y="2201"/>
                  </a:cubicBezTo>
                  <a:cubicBezTo>
                    <a:pt x="1757" y="2189"/>
                    <a:pt x="1752" y="2178"/>
                    <a:pt x="1744" y="2169"/>
                  </a:cubicBezTo>
                  <a:cubicBezTo>
                    <a:pt x="1723" y="2148"/>
                    <a:pt x="1710" y="2117"/>
                    <a:pt x="1702" y="2072"/>
                  </a:cubicBezTo>
                  <a:cubicBezTo>
                    <a:pt x="1678" y="1986"/>
                    <a:pt x="1676" y="1917"/>
                    <a:pt x="1694" y="1888"/>
                  </a:cubicBezTo>
                  <a:close/>
                  <a:moveTo>
                    <a:pt x="1154" y="3191"/>
                  </a:moveTo>
                  <a:cubicBezTo>
                    <a:pt x="1164" y="3178"/>
                    <a:pt x="1223" y="3110"/>
                    <a:pt x="1340" y="3065"/>
                  </a:cubicBezTo>
                  <a:cubicBezTo>
                    <a:pt x="1444" y="3033"/>
                    <a:pt x="1700" y="2948"/>
                    <a:pt x="1840" y="2847"/>
                  </a:cubicBezTo>
                  <a:cubicBezTo>
                    <a:pt x="1846" y="2843"/>
                    <a:pt x="1853" y="2836"/>
                    <a:pt x="1858" y="2831"/>
                  </a:cubicBezTo>
                  <a:cubicBezTo>
                    <a:pt x="1871" y="2817"/>
                    <a:pt x="1891" y="2796"/>
                    <a:pt x="1914" y="2774"/>
                  </a:cubicBezTo>
                  <a:lnTo>
                    <a:pt x="1927" y="2762"/>
                  </a:lnTo>
                  <a:lnTo>
                    <a:pt x="1940" y="2774"/>
                  </a:lnTo>
                  <a:cubicBezTo>
                    <a:pt x="2064" y="2890"/>
                    <a:pt x="2200" y="2954"/>
                    <a:pt x="2324" y="2954"/>
                  </a:cubicBezTo>
                  <a:cubicBezTo>
                    <a:pt x="2455" y="2954"/>
                    <a:pt x="2590" y="2897"/>
                    <a:pt x="2714" y="2790"/>
                  </a:cubicBezTo>
                  <a:lnTo>
                    <a:pt x="2724" y="2782"/>
                  </a:lnTo>
                  <a:lnTo>
                    <a:pt x="2750" y="2795"/>
                  </a:lnTo>
                  <a:cubicBezTo>
                    <a:pt x="2774" y="2816"/>
                    <a:pt x="2815" y="2846"/>
                    <a:pt x="2834" y="2855"/>
                  </a:cubicBezTo>
                  <a:lnTo>
                    <a:pt x="2858" y="2867"/>
                  </a:lnTo>
                  <a:lnTo>
                    <a:pt x="2856" y="2870"/>
                  </a:lnTo>
                  <a:lnTo>
                    <a:pt x="2866" y="2876"/>
                  </a:lnTo>
                  <a:cubicBezTo>
                    <a:pt x="2889" y="2890"/>
                    <a:pt x="2914" y="2903"/>
                    <a:pt x="2944" y="2918"/>
                  </a:cubicBezTo>
                  <a:cubicBezTo>
                    <a:pt x="2973" y="2931"/>
                    <a:pt x="2998" y="2941"/>
                    <a:pt x="3024" y="2949"/>
                  </a:cubicBezTo>
                  <a:cubicBezTo>
                    <a:pt x="3045" y="2956"/>
                    <a:pt x="3160" y="2995"/>
                    <a:pt x="3291" y="3055"/>
                  </a:cubicBezTo>
                  <a:lnTo>
                    <a:pt x="3316" y="3063"/>
                  </a:lnTo>
                  <a:cubicBezTo>
                    <a:pt x="3445" y="3112"/>
                    <a:pt x="3501" y="3180"/>
                    <a:pt x="3507" y="3187"/>
                  </a:cubicBezTo>
                  <a:cubicBezTo>
                    <a:pt x="3659" y="3412"/>
                    <a:pt x="3717" y="3833"/>
                    <a:pt x="3739" y="4067"/>
                  </a:cubicBezTo>
                  <a:cubicBezTo>
                    <a:pt x="3342" y="4390"/>
                    <a:pt x="2842" y="4567"/>
                    <a:pt x="2332" y="4567"/>
                  </a:cubicBezTo>
                  <a:cubicBezTo>
                    <a:pt x="1821" y="4567"/>
                    <a:pt x="1322" y="4390"/>
                    <a:pt x="925" y="4067"/>
                  </a:cubicBezTo>
                  <a:cubicBezTo>
                    <a:pt x="946" y="3833"/>
                    <a:pt x="1004" y="3414"/>
                    <a:pt x="1154" y="319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864A3BE7-670F-4177-BE77-57EC30679667}"/>
              </a:ext>
            </a:extLst>
          </p:cNvPr>
          <p:cNvGrpSpPr/>
          <p:nvPr/>
        </p:nvGrpSpPr>
        <p:grpSpPr>
          <a:xfrm>
            <a:off x="7766136" y="4392409"/>
            <a:ext cx="242614" cy="290654"/>
            <a:chOff x="7766136" y="4407749"/>
            <a:chExt cx="242614" cy="290654"/>
          </a:xfrm>
        </p:grpSpPr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7CA002FA-240A-4E46-AB8B-F0CFB5546F41}"/>
                </a:ext>
              </a:extLst>
            </p:cNvPr>
            <p:cNvSpPr/>
            <p:nvPr/>
          </p:nvSpPr>
          <p:spPr>
            <a:xfrm>
              <a:off x="7766136" y="4407749"/>
              <a:ext cx="242614" cy="290654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4" name="script_129452">
              <a:extLst>
                <a:ext uri="{FF2B5EF4-FFF2-40B4-BE49-F238E27FC236}">
                  <a16:creationId xmlns:a16="http://schemas.microsoft.com/office/drawing/2014/main" xmlns="" id="{6783FF48-5713-4989-907F-7CF268B8EA5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7766136" y="4407749"/>
              <a:ext cx="242614" cy="290654"/>
            </a:xfrm>
            <a:custGeom>
              <a:avLst/>
              <a:gdLst>
                <a:gd name="T0" fmla="*/ 334 w 4334"/>
                <a:gd name="T1" fmla="*/ 0 h 5200"/>
                <a:gd name="T2" fmla="*/ 334 w 4334"/>
                <a:gd name="T3" fmla="*/ 400 h 5200"/>
                <a:gd name="T4" fmla="*/ 0 w 4334"/>
                <a:gd name="T5" fmla="*/ 400 h 5200"/>
                <a:gd name="T6" fmla="*/ 0 w 4334"/>
                <a:gd name="T7" fmla="*/ 800 h 5200"/>
                <a:gd name="T8" fmla="*/ 334 w 4334"/>
                <a:gd name="T9" fmla="*/ 800 h 5200"/>
                <a:gd name="T10" fmla="*/ 334 w 4334"/>
                <a:gd name="T11" fmla="*/ 1733 h 5200"/>
                <a:gd name="T12" fmla="*/ 0 w 4334"/>
                <a:gd name="T13" fmla="*/ 1733 h 5200"/>
                <a:gd name="T14" fmla="*/ 0 w 4334"/>
                <a:gd name="T15" fmla="*/ 2133 h 5200"/>
                <a:gd name="T16" fmla="*/ 334 w 4334"/>
                <a:gd name="T17" fmla="*/ 2133 h 5200"/>
                <a:gd name="T18" fmla="*/ 334 w 4334"/>
                <a:gd name="T19" fmla="*/ 3067 h 5200"/>
                <a:gd name="T20" fmla="*/ 0 w 4334"/>
                <a:gd name="T21" fmla="*/ 3067 h 5200"/>
                <a:gd name="T22" fmla="*/ 0 w 4334"/>
                <a:gd name="T23" fmla="*/ 3467 h 5200"/>
                <a:gd name="T24" fmla="*/ 334 w 4334"/>
                <a:gd name="T25" fmla="*/ 3467 h 5200"/>
                <a:gd name="T26" fmla="*/ 334 w 4334"/>
                <a:gd name="T27" fmla="*/ 4400 h 5200"/>
                <a:gd name="T28" fmla="*/ 0 w 4334"/>
                <a:gd name="T29" fmla="*/ 4400 h 5200"/>
                <a:gd name="T30" fmla="*/ 0 w 4334"/>
                <a:gd name="T31" fmla="*/ 4800 h 5200"/>
                <a:gd name="T32" fmla="*/ 334 w 4334"/>
                <a:gd name="T33" fmla="*/ 4800 h 5200"/>
                <a:gd name="T34" fmla="*/ 334 w 4334"/>
                <a:gd name="T35" fmla="*/ 5200 h 5200"/>
                <a:gd name="T36" fmla="*/ 4334 w 4334"/>
                <a:gd name="T37" fmla="*/ 5200 h 5200"/>
                <a:gd name="T38" fmla="*/ 4334 w 4334"/>
                <a:gd name="T39" fmla="*/ 0 h 5200"/>
                <a:gd name="T40" fmla="*/ 334 w 4334"/>
                <a:gd name="T41" fmla="*/ 0 h 5200"/>
                <a:gd name="T42" fmla="*/ 2663 w 4334"/>
                <a:gd name="T43" fmla="*/ 1800 h 5200"/>
                <a:gd name="T44" fmla="*/ 2334 w 4334"/>
                <a:gd name="T45" fmla="*/ 1627 h 5200"/>
                <a:gd name="T46" fmla="*/ 2004 w 4334"/>
                <a:gd name="T47" fmla="*/ 1800 h 5200"/>
                <a:gd name="T48" fmla="*/ 2067 w 4334"/>
                <a:gd name="T49" fmla="*/ 1433 h 5200"/>
                <a:gd name="T50" fmla="*/ 1800 w 4334"/>
                <a:gd name="T51" fmla="*/ 1173 h 5200"/>
                <a:gd name="T52" fmla="*/ 2169 w 4334"/>
                <a:gd name="T53" fmla="*/ 1119 h 5200"/>
                <a:gd name="T54" fmla="*/ 2334 w 4334"/>
                <a:gd name="T55" fmla="*/ 786 h 5200"/>
                <a:gd name="T56" fmla="*/ 2498 w 4334"/>
                <a:gd name="T57" fmla="*/ 1119 h 5200"/>
                <a:gd name="T58" fmla="*/ 2867 w 4334"/>
                <a:gd name="T59" fmla="*/ 1173 h 5200"/>
                <a:gd name="T60" fmla="*/ 2600 w 4334"/>
                <a:gd name="T61" fmla="*/ 1433 h 5200"/>
                <a:gd name="T62" fmla="*/ 2663 w 4334"/>
                <a:gd name="T63" fmla="*/ 1800 h 5200"/>
                <a:gd name="T64" fmla="*/ 3534 w 4334"/>
                <a:gd name="T65" fmla="*/ 2200 h 5200"/>
                <a:gd name="T66" fmla="*/ 3534 w 4334"/>
                <a:gd name="T67" fmla="*/ 2600 h 5200"/>
                <a:gd name="T68" fmla="*/ 1134 w 4334"/>
                <a:gd name="T69" fmla="*/ 2600 h 5200"/>
                <a:gd name="T70" fmla="*/ 1134 w 4334"/>
                <a:gd name="T71" fmla="*/ 2200 h 5200"/>
                <a:gd name="T72" fmla="*/ 3534 w 4334"/>
                <a:gd name="T73" fmla="*/ 2200 h 5200"/>
                <a:gd name="T74" fmla="*/ 3534 w 4334"/>
                <a:gd name="T75" fmla="*/ 3000 h 5200"/>
                <a:gd name="T76" fmla="*/ 3534 w 4334"/>
                <a:gd name="T77" fmla="*/ 3400 h 5200"/>
                <a:gd name="T78" fmla="*/ 1134 w 4334"/>
                <a:gd name="T79" fmla="*/ 3400 h 5200"/>
                <a:gd name="T80" fmla="*/ 1134 w 4334"/>
                <a:gd name="T81" fmla="*/ 3000 h 5200"/>
                <a:gd name="T82" fmla="*/ 3534 w 4334"/>
                <a:gd name="T83" fmla="*/ 3000 h 5200"/>
                <a:gd name="T84" fmla="*/ 3534 w 4334"/>
                <a:gd name="T85" fmla="*/ 3800 h 5200"/>
                <a:gd name="T86" fmla="*/ 3534 w 4334"/>
                <a:gd name="T87" fmla="*/ 4200 h 5200"/>
                <a:gd name="T88" fmla="*/ 1134 w 4334"/>
                <a:gd name="T89" fmla="*/ 4200 h 5200"/>
                <a:gd name="T90" fmla="*/ 1134 w 4334"/>
                <a:gd name="T91" fmla="*/ 3800 h 5200"/>
                <a:gd name="T92" fmla="*/ 3534 w 4334"/>
                <a:gd name="T93" fmla="*/ 3800 h 5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334" h="5200">
                  <a:moveTo>
                    <a:pt x="334" y="0"/>
                  </a:moveTo>
                  <a:lnTo>
                    <a:pt x="334" y="400"/>
                  </a:lnTo>
                  <a:lnTo>
                    <a:pt x="0" y="400"/>
                  </a:lnTo>
                  <a:lnTo>
                    <a:pt x="0" y="800"/>
                  </a:lnTo>
                  <a:lnTo>
                    <a:pt x="334" y="800"/>
                  </a:lnTo>
                  <a:lnTo>
                    <a:pt x="334" y="1733"/>
                  </a:lnTo>
                  <a:lnTo>
                    <a:pt x="0" y="1733"/>
                  </a:lnTo>
                  <a:lnTo>
                    <a:pt x="0" y="2133"/>
                  </a:lnTo>
                  <a:lnTo>
                    <a:pt x="334" y="2133"/>
                  </a:lnTo>
                  <a:lnTo>
                    <a:pt x="334" y="3067"/>
                  </a:lnTo>
                  <a:lnTo>
                    <a:pt x="0" y="3067"/>
                  </a:lnTo>
                  <a:lnTo>
                    <a:pt x="0" y="3467"/>
                  </a:lnTo>
                  <a:lnTo>
                    <a:pt x="334" y="3467"/>
                  </a:lnTo>
                  <a:lnTo>
                    <a:pt x="334" y="4400"/>
                  </a:lnTo>
                  <a:lnTo>
                    <a:pt x="0" y="4400"/>
                  </a:lnTo>
                  <a:lnTo>
                    <a:pt x="0" y="4800"/>
                  </a:lnTo>
                  <a:lnTo>
                    <a:pt x="334" y="4800"/>
                  </a:lnTo>
                  <a:lnTo>
                    <a:pt x="334" y="5200"/>
                  </a:lnTo>
                  <a:lnTo>
                    <a:pt x="4334" y="5200"/>
                  </a:lnTo>
                  <a:lnTo>
                    <a:pt x="4334" y="0"/>
                  </a:lnTo>
                  <a:lnTo>
                    <a:pt x="334" y="0"/>
                  </a:lnTo>
                  <a:close/>
                  <a:moveTo>
                    <a:pt x="2663" y="1800"/>
                  </a:moveTo>
                  <a:lnTo>
                    <a:pt x="2334" y="1627"/>
                  </a:lnTo>
                  <a:lnTo>
                    <a:pt x="2004" y="1800"/>
                  </a:lnTo>
                  <a:lnTo>
                    <a:pt x="2067" y="1433"/>
                  </a:lnTo>
                  <a:lnTo>
                    <a:pt x="1800" y="1173"/>
                  </a:lnTo>
                  <a:lnTo>
                    <a:pt x="2169" y="1119"/>
                  </a:lnTo>
                  <a:lnTo>
                    <a:pt x="2334" y="786"/>
                  </a:lnTo>
                  <a:lnTo>
                    <a:pt x="2498" y="1119"/>
                  </a:lnTo>
                  <a:lnTo>
                    <a:pt x="2867" y="1173"/>
                  </a:lnTo>
                  <a:lnTo>
                    <a:pt x="2600" y="1433"/>
                  </a:lnTo>
                  <a:lnTo>
                    <a:pt x="2663" y="1800"/>
                  </a:lnTo>
                  <a:close/>
                  <a:moveTo>
                    <a:pt x="3534" y="2200"/>
                  </a:moveTo>
                  <a:lnTo>
                    <a:pt x="3534" y="2600"/>
                  </a:lnTo>
                  <a:lnTo>
                    <a:pt x="1134" y="2600"/>
                  </a:lnTo>
                  <a:lnTo>
                    <a:pt x="1134" y="2200"/>
                  </a:lnTo>
                  <a:lnTo>
                    <a:pt x="3534" y="2200"/>
                  </a:lnTo>
                  <a:close/>
                  <a:moveTo>
                    <a:pt x="3534" y="3000"/>
                  </a:moveTo>
                  <a:lnTo>
                    <a:pt x="3534" y="3400"/>
                  </a:lnTo>
                  <a:lnTo>
                    <a:pt x="1134" y="3400"/>
                  </a:lnTo>
                  <a:lnTo>
                    <a:pt x="1134" y="3000"/>
                  </a:lnTo>
                  <a:lnTo>
                    <a:pt x="3534" y="3000"/>
                  </a:lnTo>
                  <a:close/>
                  <a:moveTo>
                    <a:pt x="3534" y="3800"/>
                  </a:moveTo>
                  <a:lnTo>
                    <a:pt x="3534" y="4200"/>
                  </a:lnTo>
                  <a:lnTo>
                    <a:pt x="1134" y="4200"/>
                  </a:lnTo>
                  <a:lnTo>
                    <a:pt x="1134" y="3800"/>
                  </a:lnTo>
                  <a:lnTo>
                    <a:pt x="3534" y="380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0C7E9FE7-BCD8-4D0B-8C0B-CDB219E7982F}"/>
              </a:ext>
            </a:extLst>
          </p:cNvPr>
          <p:cNvSpPr txBox="1"/>
          <p:nvPr/>
        </p:nvSpPr>
        <p:spPr>
          <a:xfrm>
            <a:off x="5752663" y="4353070"/>
            <a:ext cx="37953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800" dirty="0">
                <a:solidFill>
                  <a:schemeClr val="bg1">
                    <a:lumMod val="95000"/>
                  </a:schemeClr>
                </a:solidFill>
                <a:latin typeface="阿里巴巴普惠体 Light" panose="00020600040101010101" pitchFamily="18" charset="-122"/>
                <a:ea typeface="阿里巴巴普惠体 Light" panose="00020600040101010101" pitchFamily="18" charset="-122"/>
                <a:cs typeface="阿里巴巴普惠体 Light" panose="00020600040101010101" pitchFamily="18" charset="-122"/>
              </a:rPr>
              <a:t>授课教师</a:t>
            </a:r>
            <a:r>
              <a:rPr lang="zh-CN" altLang="en-US" sz="1800" dirty="0" smtClean="0">
                <a:solidFill>
                  <a:schemeClr val="bg1">
                    <a:lumMod val="95000"/>
                  </a:schemeClr>
                </a:solidFill>
                <a:latin typeface="阿里巴巴普惠体 Light" panose="00020600040101010101" pitchFamily="18" charset="-122"/>
                <a:ea typeface="阿里巴巴普惠体 Light" panose="00020600040101010101" pitchFamily="18" charset="-122"/>
                <a:cs typeface="阿里巴巴普惠体 Light" panose="00020600040101010101" pitchFamily="18" charset="-122"/>
              </a:rPr>
              <a:t>：</a:t>
            </a:r>
            <a:r>
              <a:rPr lang="en-US" altLang="zh-CN" sz="1800" dirty="0" smtClean="0">
                <a:solidFill>
                  <a:schemeClr val="bg1">
                    <a:lumMod val="95000"/>
                  </a:schemeClr>
                </a:solidFill>
                <a:latin typeface="阿里巴巴普惠体 Light" panose="00020600040101010101" pitchFamily="18" charset="-122"/>
                <a:ea typeface="阿里巴巴普惠体 Light" panose="00020600040101010101" pitchFamily="18" charset="-122"/>
                <a:cs typeface="阿里巴巴普惠体 Light" panose="00020600040101010101" pitchFamily="18" charset="-122"/>
              </a:rPr>
              <a:t>XX</a:t>
            </a:r>
            <a:endParaRPr lang="zh-CN" altLang="en-US" sz="1800" dirty="0">
              <a:solidFill>
                <a:schemeClr val="bg1">
                  <a:lumMod val="95000"/>
                </a:schemeClr>
              </a:solidFill>
              <a:latin typeface="阿里巴巴普惠体 Light" panose="00020600040101010101" pitchFamily="18" charset="-122"/>
              <a:ea typeface="阿里巴巴普惠体 Light" panose="00020600040101010101" pitchFamily="18" charset="-122"/>
              <a:cs typeface="阿里巴巴普惠体 Light" panose="00020600040101010101" pitchFamily="18" charset="-122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xmlns="" val="2226689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ïṥlíḓè">
            <a:extLst>
              <a:ext uri="{FF2B5EF4-FFF2-40B4-BE49-F238E27FC236}">
                <a16:creationId xmlns:a16="http://schemas.microsoft.com/office/drawing/2014/main" xmlns="" id="{3C65AD47-19BD-41C3-A408-733A6C4DA6CE}"/>
              </a:ext>
            </a:extLst>
          </p:cNvPr>
          <p:cNvSpPr/>
          <p:nvPr/>
        </p:nvSpPr>
        <p:spPr>
          <a:xfrm>
            <a:off x="4719320" y="2493645"/>
            <a:ext cx="2753995" cy="3060700"/>
          </a:xfrm>
          <a:prstGeom prst="rect">
            <a:avLst/>
          </a:prstGeom>
          <a:solidFill>
            <a:schemeClr val="accent1"/>
          </a:solidFill>
          <a:ln w="3175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lvl="0" algn="ctr"/>
            <a:endParaRPr lang="en-US" altLang="zh-CN" sz="1600" b="1" dirty="0">
              <a:solidFill>
                <a:srgbClr val="BC3649"/>
              </a:solidFill>
            </a:endParaRPr>
          </a:p>
        </p:txBody>
      </p:sp>
      <p:sp>
        <p:nvSpPr>
          <p:cNvPr id="5" name="íṣľïḓê">
            <a:extLst>
              <a:ext uri="{FF2B5EF4-FFF2-40B4-BE49-F238E27FC236}">
                <a16:creationId xmlns:a16="http://schemas.microsoft.com/office/drawing/2014/main" xmlns="" id="{DC40DC1D-A96A-4480-B9DD-CEC6AD0B85EE}"/>
              </a:ext>
            </a:extLst>
          </p:cNvPr>
          <p:cNvSpPr/>
          <p:nvPr/>
        </p:nvSpPr>
        <p:spPr>
          <a:xfrm>
            <a:off x="7638415" y="2655253"/>
            <a:ext cx="2753995" cy="2737485"/>
          </a:xfrm>
          <a:prstGeom prst="rect">
            <a:avLst/>
          </a:prstGeom>
          <a:solidFill>
            <a:schemeClr val="bg2">
              <a:alpha val="55000"/>
            </a:schemeClr>
          </a:solidFill>
          <a:ln w="19050">
            <a:noFill/>
            <a:round/>
          </a:ln>
        </p:spPr>
        <p:txBody>
          <a:bodyPr vert="horz" wrap="none" lIns="91440" tIns="45720" rIns="91440" bIns="45720" numCol="1" rtlCol="0" anchor="ctr" anchorCtr="1" compatLnSpc="1"/>
          <a:lstStyle/>
          <a:p>
            <a:pPr algn="ctr"/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îṧḷïdê">
            <a:extLst>
              <a:ext uri="{FF2B5EF4-FFF2-40B4-BE49-F238E27FC236}">
                <a16:creationId xmlns:a16="http://schemas.microsoft.com/office/drawing/2014/main" xmlns="" id="{B6E67523-742C-4DD2-9B57-5DCEC74BA3B2}"/>
              </a:ext>
            </a:extLst>
          </p:cNvPr>
          <p:cNvSpPr/>
          <p:nvPr/>
        </p:nvSpPr>
        <p:spPr>
          <a:xfrm>
            <a:off x="1755140" y="2655253"/>
            <a:ext cx="2753995" cy="2737485"/>
          </a:xfrm>
          <a:prstGeom prst="rect">
            <a:avLst/>
          </a:prstGeom>
          <a:solidFill>
            <a:schemeClr val="bg2">
              <a:alpha val="55000"/>
            </a:schemeClr>
          </a:solidFill>
          <a:ln w="19050">
            <a:noFill/>
            <a:round/>
          </a:ln>
        </p:spPr>
        <p:txBody>
          <a:bodyPr vert="horz" wrap="none" lIns="91440" tIns="45720" rIns="91440" bIns="45720" numCol="1" rtlCol="0" anchor="ctr" anchorCtr="1" compatLnSpc="1"/>
          <a:lstStyle/>
          <a:p>
            <a:pPr algn="ctr"/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ïṩḻiďé">
            <a:extLst>
              <a:ext uri="{FF2B5EF4-FFF2-40B4-BE49-F238E27FC236}">
                <a16:creationId xmlns:a16="http://schemas.microsoft.com/office/drawing/2014/main" xmlns="" id="{C886DFED-4B98-40D2-9795-5A3C56C6510C}"/>
              </a:ext>
            </a:extLst>
          </p:cNvPr>
          <p:cNvSpPr/>
          <p:nvPr/>
        </p:nvSpPr>
        <p:spPr>
          <a:xfrm>
            <a:off x="2028825" y="4204970"/>
            <a:ext cx="2206625" cy="845820"/>
          </a:xfrm>
          <a:prstGeom prst="snip2SameRect">
            <a:avLst>
              <a:gd name="adj1" fmla="val 0"/>
              <a:gd name="adj2" fmla="val 0"/>
            </a:avLst>
          </a:prstGeom>
          <a:ln>
            <a:noFill/>
          </a:ln>
        </p:spPr>
        <p:txBody>
          <a:bodyPr wrap="square" lIns="91440" tIns="45720" rIns="91440" bIns="45720" anchor="t">
            <a:noAutofit/>
          </a:bodyPr>
          <a:lstStyle/>
          <a:p>
            <a:pPr algn="ctr" defTabSz="914400">
              <a:lnSpc>
                <a:spcPct val="150000"/>
              </a:lnSpc>
              <a:spcBef>
                <a:spcPct val="0"/>
              </a:spcBef>
            </a:pPr>
            <a:r>
              <a:rPr lang="en-US" altLang="zh-CN" sz="1100" dirty="0"/>
              <a:t>Copy paste fonts. Choose the only option to </a:t>
            </a:r>
            <a:r>
              <a:rPr lang="en-US" altLang="zh-CN" sz="1100"/>
              <a:t>retain t</a:t>
            </a:r>
            <a:r>
              <a:rPr lang="en-US" altLang="zh-CN" sz="100"/>
              <a:t> </a:t>
            </a:r>
            <a:r>
              <a:rPr lang="en-US" altLang="zh-CN" sz="1100"/>
              <a:t>ext</a:t>
            </a:r>
            <a:r>
              <a:rPr lang="en-US" altLang="zh-CN" sz="1100" dirty="0"/>
              <a:t>.</a:t>
            </a:r>
          </a:p>
        </p:txBody>
      </p:sp>
      <p:sp>
        <p:nvSpPr>
          <p:cNvPr id="10" name="ïṧ1íḓe">
            <a:extLst>
              <a:ext uri="{FF2B5EF4-FFF2-40B4-BE49-F238E27FC236}">
                <a16:creationId xmlns:a16="http://schemas.microsoft.com/office/drawing/2014/main" xmlns="" id="{1D3257D4-3244-4D54-A177-193D66D39BBF}"/>
              </a:ext>
            </a:extLst>
          </p:cNvPr>
          <p:cNvSpPr/>
          <p:nvPr/>
        </p:nvSpPr>
        <p:spPr>
          <a:xfrm>
            <a:off x="2028825" y="3538855"/>
            <a:ext cx="2206625" cy="66992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ctr">
            <a:no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227965" algn="l"/>
              </a:tabLst>
              <a:defRPr/>
            </a:pPr>
            <a:r>
              <a:rPr lang="en-US" altLang="zh-CN" b="1"/>
              <a:t>Text he</a:t>
            </a:r>
            <a:r>
              <a:rPr lang="en-US" altLang="zh-CN" sz="100" b="1"/>
              <a:t> </a:t>
            </a:r>
            <a:r>
              <a:rPr lang="en-US" altLang="zh-CN" b="1"/>
              <a:t>re</a:t>
            </a:r>
            <a:endParaRPr lang="en-US" altLang="zh-CN" b="1" dirty="0"/>
          </a:p>
        </p:txBody>
      </p:sp>
      <p:sp>
        <p:nvSpPr>
          <p:cNvPr id="11" name="íṧḻidê">
            <a:extLst>
              <a:ext uri="{FF2B5EF4-FFF2-40B4-BE49-F238E27FC236}">
                <a16:creationId xmlns:a16="http://schemas.microsoft.com/office/drawing/2014/main" xmlns="" id="{5C69668B-761A-4E5E-88B7-E07D2E7170B5}"/>
              </a:ext>
            </a:extLst>
          </p:cNvPr>
          <p:cNvSpPr/>
          <p:nvPr/>
        </p:nvSpPr>
        <p:spPr>
          <a:xfrm>
            <a:off x="4993005" y="3335655"/>
            <a:ext cx="2206625" cy="66992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ctr">
            <a:no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227965" algn="l"/>
              </a:tabLst>
              <a:defRPr/>
            </a:pPr>
            <a:r>
              <a:rPr lang="en-US" altLang="zh-CN" b="1">
                <a:solidFill>
                  <a:schemeClr val="bg1"/>
                </a:solidFill>
              </a:rPr>
              <a:t>Text he</a:t>
            </a:r>
            <a:r>
              <a:rPr lang="en-US" altLang="zh-CN" sz="100" b="1">
                <a:solidFill>
                  <a:schemeClr val="bg1"/>
                </a:solidFill>
              </a:rPr>
              <a:t> </a:t>
            </a:r>
            <a:r>
              <a:rPr lang="en-US" altLang="zh-CN" b="1">
                <a:solidFill>
                  <a:schemeClr val="bg1"/>
                </a:solidFill>
              </a:rPr>
              <a:t>re</a:t>
            </a:r>
            <a:endParaRPr lang="en-US" altLang="zh-CN" b="1" dirty="0">
              <a:solidFill>
                <a:schemeClr val="bg1"/>
              </a:solidFill>
            </a:endParaRPr>
          </a:p>
        </p:txBody>
      </p:sp>
      <p:sp>
        <p:nvSpPr>
          <p:cNvPr id="12" name="îš1ïḋé">
            <a:extLst>
              <a:ext uri="{FF2B5EF4-FFF2-40B4-BE49-F238E27FC236}">
                <a16:creationId xmlns:a16="http://schemas.microsoft.com/office/drawing/2014/main" xmlns="" id="{98C14F39-74E3-4F79-9F63-74221C9A27D0}"/>
              </a:ext>
            </a:extLst>
          </p:cNvPr>
          <p:cNvSpPr/>
          <p:nvPr/>
        </p:nvSpPr>
        <p:spPr>
          <a:xfrm>
            <a:off x="4993005" y="4001770"/>
            <a:ext cx="2206625" cy="845820"/>
          </a:xfrm>
          <a:prstGeom prst="snip2SameRect">
            <a:avLst>
              <a:gd name="adj1" fmla="val 0"/>
              <a:gd name="adj2" fmla="val 0"/>
            </a:avLst>
          </a:prstGeom>
          <a:ln>
            <a:noFill/>
          </a:ln>
        </p:spPr>
        <p:txBody>
          <a:bodyPr wrap="square" lIns="91440" tIns="45720" rIns="91440" bIns="45720" anchor="t">
            <a:noAutofit/>
          </a:bodyPr>
          <a:lstStyle/>
          <a:p>
            <a:pPr algn="ctr" defTabSz="914400">
              <a:lnSpc>
                <a:spcPct val="150000"/>
              </a:lnSpc>
              <a:spcBef>
                <a:spcPct val="0"/>
              </a:spcBef>
            </a:pPr>
            <a:r>
              <a:rPr lang="en-US" altLang="zh-CN" sz="1100" dirty="0">
                <a:solidFill>
                  <a:schemeClr val="bg1"/>
                </a:solidFill>
              </a:rPr>
              <a:t>Copy paste fonts. Choose the only option to </a:t>
            </a:r>
            <a:r>
              <a:rPr lang="en-US" altLang="zh-CN" sz="1100">
                <a:solidFill>
                  <a:schemeClr val="bg1"/>
                </a:solidFill>
              </a:rPr>
              <a:t>retain t</a:t>
            </a:r>
            <a:r>
              <a:rPr lang="en-US" altLang="zh-CN" sz="100">
                <a:solidFill>
                  <a:schemeClr val="bg1"/>
                </a:solidFill>
              </a:rPr>
              <a:t> </a:t>
            </a:r>
            <a:r>
              <a:rPr lang="en-US" altLang="zh-CN" sz="1100">
                <a:solidFill>
                  <a:schemeClr val="bg1"/>
                </a:solidFill>
              </a:rPr>
              <a:t>ext</a:t>
            </a:r>
            <a:r>
              <a:rPr lang="en-US" altLang="zh-CN" sz="11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3" name="ïṡḷîḑê">
            <a:extLst>
              <a:ext uri="{FF2B5EF4-FFF2-40B4-BE49-F238E27FC236}">
                <a16:creationId xmlns:a16="http://schemas.microsoft.com/office/drawing/2014/main" xmlns="" id="{A193F120-B1CD-41C5-A7B0-F5EF7488B1F0}"/>
              </a:ext>
            </a:extLst>
          </p:cNvPr>
          <p:cNvSpPr/>
          <p:nvPr/>
        </p:nvSpPr>
        <p:spPr>
          <a:xfrm>
            <a:off x="7912100" y="3506470"/>
            <a:ext cx="2206625" cy="66992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ctr">
            <a:no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227965" algn="l"/>
              </a:tabLst>
              <a:defRPr/>
            </a:pPr>
            <a:r>
              <a:rPr lang="en-US" altLang="zh-CN" b="1"/>
              <a:t>Text he</a:t>
            </a:r>
            <a:r>
              <a:rPr lang="en-US" altLang="zh-CN" sz="100" b="1"/>
              <a:t> </a:t>
            </a:r>
            <a:r>
              <a:rPr lang="en-US" altLang="zh-CN" b="1"/>
              <a:t>re</a:t>
            </a:r>
            <a:endParaRPr lang="en-US" altLang="zh-CN" b="1" dirty="0"/>
          </a:p>
        </p:txBody>
      </p:sp>
      <p:sp>
        <p:nvSpPr>
          <p:cNvPr id="14" name="îṩļîdè">
            <a:extLst>
              <a:ext uri="{FF2B5EF4-FFF2-40B4-BE49-F238E27FC236}">
                <a16:creationId xmlns:a16="http://schemas.microsoft.com/office/drawing/2014/main" xmlns="" id="{F5F4A650-7A93-4EFA-B2D9-4F3EC89BF23C}"/>
              </a:ext>
            </a:extLst>
          </p:cNvPr>
          <p:cNvSpPr/>
          <p:nvPr/>
        </p:nvSpPr>
        <p:spPr>
          <a:xfrm>
            <a:off x="7912100" y="4172585"/>
            <a:ext cx="2206625" cy="845820"/>
          </a:xfrm>
          <a:prstGeom prst="snip2SameRect">
            <a:avLst>
              <a:gd name="adj1" fmla="val 0"/>
              <a:gd name="adj2" fmla="val 0"/>
            </a:avLst>
          </a:prstGeom>
          <a:ln>
            <a:noFill/>
          </a:ln>
        </p:spPr>
        <p:txBody>
          <a:bodyPr wrap="square" lIns="91440" tIns="45720" rIns="91440" bIns="45720" anchor="t">
            <a:noAutofit/>
          </a:bodyPr>
          <a:lstStyle/>
          <a:p>
            <a:pPr algn="ctr" defTabSz="914400">
              <a:lnSpc>
                <a:spcPct val="150000"/>
              </a:lnSpc>
              <a:spcBef>
                <a:spcPct val="0"/>
              </a:spcBef>
            </a:pPr>
            <a:r>
              <a:rPr lang="en-US" altLang="zh-CN" sz="1100" dirty="0"/>
              <a:t>Copy paste fonts. Choose the only option to </a:t>
            </a:r>
            <a:r>
              <a:rPr lang="en-US" altLang="zh-CN" sz="1100"/>
              <a:t>retain t</a:t>
            </a:r>
            <a:r>
              <a:rPr lang="en-US" altLang="zh-CN" sz="100"/>
              <a:t> </a:t>
            </a:r>
            <a:r>
              <a:rPr lang="en-US" altLang="zh-CN" sz="1100"/>
              <a:t>ext</a:t>
            </a:r>
            <a:r>
              <a:rPr lang="en-US" altLang="zh-CN" sz="1100" dirty="0"/>
              <a:t>.</a:t>
            </a:r>
          </a:p>
        </p:txBody>
      </p:sp>
      <p:sp>
        <p:nvSpPr>
          <p:cNvPr id="15" name="ï$1îḋé">
            <a:extLst>
              <a:ext uri="{FF2B5EF4-FFF2-40B4-BE49-F238E27FC236}">
                <a16:creationId xmlns:a16="http://schemas.microsoft.com/office/drawing/2014/main" xmlns="" id="{D3387C88-149D-4F43-8745-A607F04D75A9}"/>
              </a:ext>
            </a:extLst>
          </p:cNvPr>
          <p:cNvSpPr/>
          <p:nvPr/>
        </p:nvSpPr>
        <p:spPr>
          <a:xfrm>
            <a:off x="2609215" y="2200275"/>
            <a:ext cx="1045845" cy="1047750"/>
          </a:xfrm>
          <a:prstGeom prst="ellipse">
            <a:avLst/>
          </a:prstGeom>
          <a:pattFill prst="pct5">
            <a:fgClr>
              <a:srgbClr val="E4E6EA"/>
            </a:fgClr>
            <a:bgClr>
              <a:srgbClr val="ADB5BF"/>
            </a:bgClr>
          </a:pattFill>
          <a:ln w="28575" cap="flat" cmpd="sng" algn="ctr">
            <a:solidFill>
              <a:schemeClr val="bg1">
                <a:lumMod val="95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/>
            <a:endParaRPr/>
          </a:p>
        </p:txBody>
      </p:sp>
      <p:sp>
        <p:nvSpPr>
          <p:cNvPr id="16" name="îsļídê">
            <a:extLst>
              <a:ext uri="{FF2B5EF4-FFF2-40B4-BE49-F238E27FC236}">
                <a16:creationId xmlns:a16="http://schemas.microsoft.com/office/drawing/2014/main" xmlns="" id="{BBA2F717-1B2E-4160-94CA-4E64E3A0D884}"/>
              </a:ext>
            </a:extLst>
          </p:cNvPr>
          <p:cNvSpPr/>
          <p:nvPr/>
        </p:nvSpPr>
        <p:spPr>
          <a:xfrm>
            <a:off x="5573395" y="1999615"/>
            <a:ext cx="1045845" cy="1047750"/>
          </a:xfrm>
          <a:prstGeom prst="ellipse">
            <a:avLst/>
          </a:prstGeom>
          <a:pattFill prst="pct5">
            <a:fgClr>
              <a:srgbClr val="E4E6EA"/>
            </a:fgClr>
            <a:bgClr>
              <a:srgbClr val="ADB5BF"/>
            </a:bgClr>
          </a:pattFill>
          <a:ln w="28575" cap="flat" cmpd="sng" algn="ctr">
            <a:solidFill>
              <a:schemeClr val="bg1">
                <a:lumMod val="95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/>
            <a:endParaRPr/>
          </a:p>
        </p:txBody>
      </p:sp>
      <p:sp>
        <p:nvSpPr>
          <p:cNvPr id="17" name="ïṥḷïḋe">
            <a:extLst>
              <a:ext uri="{FF2B5EF4-FFF2-40B4-BE49-F238E27FC236}">
                <a16:creationId xmlns:a16="http://schemas.microsoft.com/office/drawing/2014/main" xmlns="" id="{A03B84AF-C85B-4F15-9826-12F629AD68A5}"/>
              </a:ext>
            </a:extLst>
          </p:cNvPr>
          <p:cNvSpPr/>
          <p:nvPr/>
        </p:nvSpPr>
        <p:spPr>
          <a:xfrm>
            <a:off x="8492490" y="2200275"/>
            <a:ext cx="1045845" cy="1047750"/>
          </a:xfrm>
          <a:prstGeom prst="ellipse">
            <a:avLst/>
          </a:prstGeom>
          <a:pattFill prst="pct5">
            <a:fgClr>
              <a:srgbClr val="E4E6EA"/>
            </a:fgClr>
            <a:bgClr>
              <a:srgbClr val="ADB5BF"/>
            </a:bgClr>
          </a:pattFill>
          <a:ln w="28575" cap="flat" cmpd="sng" algn="ctr">
            <a:solidFill>
              <a:schemeClr val="bg1">
                <a:lumMod val="95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/>
            <a:endParaRPr/>
          </a:p>
        </p:txBody>
      </p:sp>
      <p:grpSp>
        <p:nvGrpSpPr>
          <p:cNvPr id="18" name="ïś1îḋê">
            <a:extLst>
              <a:ext uri="{FF2B5EF4-FFF2-40B4-BE49-F238E27FC236}">
                <a16:creationId xmlns:a16="http://schemas.microsoft.com/office/drawing/2014/main" xmlns="" id="{E4622365-07F8-4F51-B2C3-9E1F5C21CA5F}"/>
              </a:ext>
            </a:extLst>
          </p:cNvPr>
          <p:cNvGrpSpPr/>
          <p:nvPr/>
        </p:nvGrpSpPr>
        <p:grpSpPr>
          <a:xfrm>
            <a:off x="8780145" y="5135255"/>
            <a:ext cx="470535" cy="77144"/>
            <a:chOff x="2741930" y="5372102"/>
            <a:chExt cx="470535" cy="76200"/>
          </a:xfrm>
        </p:grpSpPr>
        <p:sp>
          <p:nvSpPr>
            <p:cNvPr id="29" name="îš1iḍé">
              <a:extLst>
                <a:ext uri="{FF2B5EF4-FFF2-40B4-BE49-F238E27FC236}">
                  <a16:creationId xmlns:a16="http://schemas.microsoft.com/office/drawing/2014/main" xmlns="" id="{C84B4894-8A0F-4713-903E-78EF9427AB97}"/>
                </a:ext>
              </a:extLst>
            </p:cNvPr>
            <p:cNvSpPr/>
            <p:nvPr/>
          </p:nvSpPr>
          <p:spPr>
            <a:xfrm>
              <a:off x="2741930" y="5372102"/>
              <a:ext cx="76200" cy="76200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lvl="0" algn="ctr"/>
              <a:endParaRPr lang="zh-CN" altLang="en-US"/>
            </a:p>
          </p:txBody>
        </p:sp>
        <p:sp>
          <p:nvSpPr>
            <p:cNvPr id="30" name="î$liḓe">
              <a:extLst>
                <a:ext uri="{FF2B5EF4-FFF2-40B4-BE49-F238E27FC236}">
                  <a16:creationId xmlns:a16="http://schemas.microsoft.com/office/drawing/2014/main" xmlns="" id="{0BC4D41D-D132-45D0-AF80-92EB63388134}"/>
                </a:ext>
              </a:extLst>
            </p:cNvPr>
            <p:cNvSpPr/>
            <p:nvPr/>
          </p:nvSpPr>
          <p:spPr>
            <a:xfrm>
              <a:off x="2870200" y="5372102"/>
              <a:ext cx="76200" cy="76200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lvl="0" algn="ctr"/>
              <a:endParaRPr lang="zh-CN" altLang="en-US"/>
            </a:p>
          </p:txBody>
        </p:sp>
        <p:sp>
          <p:nvSpPr>
            <p:cNvPr id="31" name="íṣḷîḋê">
              <a:extLst>
                <a:ext uri="{FF2B5EF4-FFF2-40B4-BE49-F238E27FC236}">
                  <a16:creationId xmlns:a16="http://schemas.microsoft.com/office/drawing/2014/main" xmlns="" id="{2A5F9401-9380-4784-959A-A1665131EF2E}"/>
                </a:ext>
              </a:extLst>
            </p:cNvPr>
            <p:cNvSpPr/>
            <p:nvPr/>
          </p:nvSpPr>
          <p:spPr>
            <a:xfrm>
              <a:off x="2999740" y="5372102"/>
              <a:ext cx="76200" cy="76200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lvl="0" algn="ctr"/>
              <a:endParaRPr lang="zh-CN" altLang="en-US"/>
            </a:p>
          </p:txBody>
        </p:sp>
        <p:sp>
          <p:nvSpPr>
            <p:cNvPr id="32" name="ïşļîḋe">
              <a:extLst>
                <a:ext uri="{FF2B5EF4-FFF2-40B4-BE49-F238E27FC236}">
                  <a16:creationId xmlns:a16="http://schemas.microsoft.com/office/drawing/2014/main" xmlns="" id="{A5BD202C-E0C2-4736-824C-F402EFCA22E6}"/>
                </a:ext>
              </a:extLst>
            </p:cNvPr>
            <p:cNvSpPr/>
            <p:nvPr/>
          </p:nvSpPr>
          <p:spPr>
            <a:xfrm>
              <a:off x="3136265" y="5372102"/>
              <a:ext cx="76200" cy="762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lvl="0" algn="ctr"/>
              <a:endParaRPr lang="zh-CN" altLang="en-US"/>
            </a:p>
          </p:txBody>
        </p:sp>
      </p:grpSp>
      <p:grpSp>
        <p:nvGrpSpPr>
          <p:cNvPr id="19" name="ïŝḷîḓé">
            <a:extLst>
              <a:ext uri="{FF2B5EF4-FFF2-40B4-BE49-F238E27FC236}">
                <a16:creationId xmlns:a16="http://schemas.microsoft.com/office/drawing/2014/main" xmlns="" id="{5D0959BC-18A3-441A-995D-B0F5F228F70B}"/>
              </a:ext>
            </a:extLst>
          </p:cNvPr>
          <p:cNvGrpSpPr/>
          <p:nvPr/>
        </p:nvGrpSpPr>
        <p:grpSpPr>
          <a:xfrm>
            <a:off x="2896870" y="5118110"/>
            <a:ext cx="470535" cy="77144"/>
            <a:chOff x="2741930" y="5372102"/>
            <a:chExt cx="470535" cy="76200"/>
          </a:xfrm>
        </p:grpSpPr>
        <p:sp>
          <p:nvSpPr>
            <p:cNvPr id="25" name="iṩlïḓe">
              <a:extLst>
                <a:ext uri="{FF2B5EF4-FFF2-40B4-BE49-F238E27FC236}">
                  <a16:creationId xmlns:a16="http://schemas.microsoft.com/office/drawing/2014/main" xmlns="" id="{38CCD705-0344-4E20-91C8-4A44CD32FC68}"/>
                </a:ext>
              </a:extLst>
            </p:cNvPr>
            <p:cNvSpPr/>
            <p:nvPr/>
          </p:nvSpPr>
          <p:spPr>
            <a:xfrm>
              <a:off x="2741930" y="5372102"/>
              <a:ext cx="76200" cy="76200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lvl="0" algn="ctr"/>
              <a:endParaRPr lang="zh-CN" altLang="en-US"/>
            </a:p>
          </p:txBody>
        </p:sp>
        <p:sp>
          <p:nvSpPr>
            <p:cNvPr id="26" name="išlíde">
              <a:extLst>
                <a:ext uri="{FF2B5EF4-FFF2-40B4-BE49-F238E27FC236}">
                  <a16:creationId xmlns:a16="http://schemas.microsoft.com/office/drawing/2014/main" xmlns="" id="{DD44C862-B627-4869-AF6C-3D50CA970605}"/>
                </a:ext>
              </a:extLst>
            </p:cNvPr>
            <p:cNvSpPr/>
            <p:nvPr/>
          </p:nvSpPr>
          <p:spPr>
            <a:xfrm>
              <a:off x="2870200" y="5372102"/>
              <a:ext cx="76200" cy="76200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lvl="0" algn="ctr"/>
              <a:endParaRPr lang="zh-CN" altLang="en-US"/>
            </a:p>
          </p:txBody>
        </p:sp>
        <p:sp>
          <p:nvSpPr>
            <p:cNvPr id="27" name="iṥḻíďe">
              <a:extLst>
                <a:ext uri="{FF2B5EF4-FFF2-40B4-BE49-F238E27FC236}">
                  <a16:creationId xmlns:a16="http://schemas.microsoft.com/office/drawing/2014/main" xmlns="" id="{C709548C-3B21-4D4D-82FB-7C189F97DE26}"/>
                </a:ext>
              </a:extLst>
            </p:cNvPr>
            <p:cNvSpPr/>
            <p:nvPr/>
          </p:nvSpPr>
          <p:spPr>
            <a:xfrm>
              <a:off x="2999740" y="5372102"/>
              <a:ext cx="76200" cy="76200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lvl="0" algn="ctr"/>
              <a:endParaRPr lang="zh-CN" altLang="en-US"/>
            </a:p>
          </p:txBody>
        </p:sp>
        <p:sp>
          <p:nvSpPr>
            <p:cNvPr id="28" name="íṡľíḓé">
              <a:extLst>
                <a:ext uri="{FF2B5EF4-FFF2-40B4-BE49-F238E27FC236}">
                  <a16:creationId xmlns:a16="http://schemas.microsoft.com/office/drawing/2014/main" xmlns="" id="{506A60E3-5AD5-44B2-9EFE-B7D8BFC66A42}"/>
                </a:ext>
              </a:extLst>
            </p:cNvPr>
            <p:cNvSpPr/>
            <p:nvPr/>
          </p:nvSpPr>
          <p:spPr>
            <a:xfrm>
              <a:off x="3136265" y="5372102"/>
              <a:ext cx="76200" cy="762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lvl="0" algn="ctr"/>
              <a:endParaRPr lang="zh-CN" altLang="en-US"/>
            </a:p>
          </p:txBody>
        </p:sp>
      </p:grpSp>
      <p:grpSp>
        <p:nvGrpSpPr>
          <p:cNvPr id="20" name="ïśḻïḓe">
            <a:extLst>
              <a:ext uri="{FF2B5EF4-FFF2-40B4-BE49-F238E27FC236}">
                <a16:creationId xmlns:a16="http://schemas.microsoft.com/office/drawing/2014/main" xmlns="" id="{0211CD54-3C31-4595-BEF2-ABD0FAADB5FF}"/>
              </a:ext>
            </a:extLst>
          </p:cNvPr>
          <p:cNvGrpSpPr/>
          <p:nvPr/>
        </p:nvGrpSpPr>
        <p:grpSpPr>
          <a:xfrm>
            <a:off x="5861050" y="5058410"/>
            <a:ext cx="470535" cy="76835"/>
            <a:chOff x="9281" y="7846"/>
            <a:chExt cx="741" cy="121"/>
          </a:xfrm>
        </p:grpSpPr>
        <p:sp>
          <p:nvSpPr>
            <p:cNvPr id="21" name="islïďe">
              <a:extLst>
                <a:ext uri="{FF2B5EF4-FFF2-40B4-BE49-F238E27FC236}">
                  <a16:creationId xmlns:a16="http://schemas.microsoft.com/office/drawing/2014/main" xmlns="" id="{03B5141A-6239-4C9F-BFFE-BAB8E0B6F4F3}"/>
                </a:ext>
              </a:extLst>
            </p:cNvPr>
            <p:cNvSpPr/>
            <p:nvPr/>
          </p:nvSpPr>
          <p:spPr>
            <a:xfrm>
              <a:off x="9281" y="7846"/>
              <a:ext cx="120" cy="12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lvl="0" algn="ctr"/>
              <a:endParaRPr lang="zh-CN" altLang="en-US"/>
            </a:p>
          </p:txBody>
        </p:sp>
        <p:sp>
          <p:nvSpPr>
            <p:cNvPr id="22" name="îSļïdê">
              <a:extLst>
                <a:ext uri="{FF2B5EF4-FFF2-40B4-BE49-F238E27FC236}">
                  <a16:creationId xmlns:a16="http://schemas.microsoft.com/office/drawing/2014/main" xmlns="" id="{5D6AB7EE-42AB-4E15-8A3D-CCFD9AA9A572}"/>
                </a:ext>
              </a:extLst>
            </p:cNvPr>
            <p:cNvSpPr/>
            <p:nvPr/>
          </p:nvSpPr>
          <p:spPr>
            <a:xfrm>
              <a:off x="9483" y="7846"/>
              <a:ext cx="120" cy="12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lvl="0" algn="ctr"/>
              <a:endParaRPr lang="zh-CN" altLang="en-US"/>
            </a:p>
          </p:txBody>
        </p:sp>
        <p:sp>
          <p:nvSpPr>
            <p:cNvPr id="23" name="íṧľiďê">
              <a:extLst>
                <a:ext uri="{FF2B5EF4-FFF2-40B4-BE49-F238E27FC236}">
                  <a16:creationId xmlns:a16="http://schemas.microsoft.com/office/drawing/2014/main" xmlns="" id="{A85A2344-00AE-4D25-98A4-2EB500029B88}"/>
                </a:ext>
              </a:extLst>
            </p:cNvPr>
            <p:cNvSpPr/>
            <p:nvPr/>
          </p:nvSpPr>
          <p:spPr>
            <a:xfrm>
              <a:off x="9687" y="7846"/>
              <a:ext cx="120" cy="12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lvl="0" algn="ctr"/>
              <a:endParaRPr lang="zh-CN" altLang="en-US"/>
            </a:p>
          </p:txBody>
        </p:sp>
        <p:sp>
          <p:nvSpPr>
            <p:cNvPr id="24" name="isļîḑê">
              <a:extLst>
                <a:ext uri="{FF2B5EF4-FFF2-40B4-BE49-F238E27FC236}">
                  <a16:creationId xmlns:a16="http://schemas.microsoft.com/office/drawing/2014/main" xmlns="" id="{DB7636D9-2AB7-4480-BC81-3C4E49D47897}"/>
                </a:ext>
              </a:extLst>
            </p:cNvPr>
            <p:cNvSpPr/>
            <p:nvPr/>
          </p:nvSpPr>
          <p:spPr>
            <a:xfrm>
              <a:off x="9902" y="7846"/>
              <a:ext cx="120" cy="12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lvl="0" algn="ctr"/>
              <a:endParaRPr lang="zh-CN" altLang="en-US"/>
            </a:p>
          </p:txBody>
        </p:sp>
      </p:grpSp>
      <p:sp>
        <p:nvSpPr>
          <p:cNvPr id="2" name="文本占位符 1">
            <a:extLst>
              <a:ext uri="{FF2B5EF4-FFF2-40B4-BE49-F238E27FC236}">
                <a16:creationId xmlns:a16="http://schemas.microsoft.com/office/drawing/2014/main" xmlns="" id="{5D0F48EA-E597-483D-8EDA-9B661F5AA7C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zh-CN" altLang="en-US"/>
              <a:t>三段内容并列</a:t>
            </a:r>
          </a:p>
        </p:txBody>
      </p:sp>
      <p:pic>
        <p:nvPicPr>
          <p:cNvPr id="33" name="图形 32">
            <a:extLst>
              <a:ext uri="{FF2B5EF4-FFF2-40B4-BE49-F238E27FC236}">
                <a16:creationId xmlns:a16="http://schemas.microsoft.com/office/drawing/2014/main" xmlns="" id="{A82644A8-2F93-4B74-AA84-C68D8D226FDA}"/>
              </a:ext>
            </a:extLst>
          </p:cNvPr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2776537" y="2368550"/>
            <a:ext cx="711200" cy="711200"/>
          </a:xfrm>
          <a:prstGeom prst="rect">
            <a:avLst/>
          </a:prstGeom>
        </p:spPr>
      </p:pic>
      <p:pic>
        <p:nvPicPr>
          <p:cNvPr id="34" name="图形 33">
            <a:extLst>
              <a:ext uri="{FF2B5EF4-FFF2-40B4-BE49-F238E27FC236}">
                <a16:creationId xmlns:a16="http://schemas.microsoft.com/office/drawing/2014/main" xmlns="" id="{F70620D3-AB66-42E0-B956-1F53FD14D7E3}"/>
              </a:ext>
            </a:extLst>
          </p:cNvPr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5740400" y="2169477"/>
            <a:ext cx="711200" cy="711200"/>
          </a:xfrm>
          <a:prstGeom prst="rect">
            <a:avLst/>
          </a:prstGeom>
        </p:spPr>
      </p:pic>
      <p:pic>
        <p:nvPicPr>
          <p:cNvPr id="35" name="图形 34">
            <a:extLst>
              <a:ext uri="{FF2B5EF4-FFF2-40B4-BE49-F238E27FC236}">
                <a16:creationId xmlns:a16="http://schemas.microsoft.com/office/drawing/2014/main" xmlns="" id="{F180DB04-8EF9-4EEB-9B94-2DEBF5B38BDC}"/>
              </a:ext>
            </a:extLst>
          </p:cNvPr>
          <p:cNvPicPr>
            <a:picLocks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8659812" y="2368550"/>
            <a:ext cx="711200" cy="711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223043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>
            <a:extLst>
              <a:ext uri="{FF2B5EF4-FFF2-40B4-BE49-F238E27FC236}">
                <a16:creationId xmlns:a16="http://schemas.microsoft.com/office/drawing/2014/main" xmlns="" id="{B4FC8246-EB3F-4FC0-92AF-DDD4CDE847A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zh-CN" altLang="en-US"/>
              <a:t>矩阵图</a:t>
            </a:r>
          </a:p>
        </p:txBody>
      </p:sp>
      <p:sp>
        <p:nvSpPr>
          <p:cNvPr id="5" name="任意多边形: 形状 4">
            <a:extLst>
              <a:ext uri="{FF2B5EF4-FFF2-40B4-BE49-F238E27FC236}">
                <a16:creationId xmlns:a16="http://schemas.microsoft.com/office/drawing/2014/main" xmlns="" id="{0C64384D-1C13-4416-AF3D-D9157A08AE94}"/>
              </a:ext>
            </a:extLst>
          </p:cNvPr>
          <p:cNvSpPr/>
          <p:nvPr/>
        </p:nvSpPr>
        <p:spPr>
          <a:xfrm>
            <a:off x="6848060" y="4299793"/>
            <a:ext cx="3978771" cy="1385257"/>
          </a:xfrm>
          <a:custGeom>
            <a:avLst/>
            <a:gdLst>
              <a:gd name="connsiteX0" fmla="*/ 0 w 3978771"/>
              <a:gd name="connsiteY0" fmla="*/ 138526 h 1385257"/>
              <a:gd name="connsiteX1" fmla="*/ 138526 w 3978771"/>
              <a:gd name="connsiteY1" fmla="*/ 0 h 1385257"/>
              <a:gd name="connsiteX2" fmla="*/ 3840245 w 3978771"/>
              <a:gd name="connsiteY2" fmla="*/ 0 h 1385257"/>
              <a:gd name="connsiteX3" fmla="*/ 3978771 w 3978771"/>
              <a:gd name="connsiteY3" fmla="*/ 138526 h 1385257"/>
              <a:gd name="connsiteX4" fmla="*/ 3978771 w 3978771"/>
              <a:gd name="connsiteY4" fmla="*/ 1246731 h 1385257"/>
              <a:gd name="connsiteX5" fmla="*/ 3840245 w 3978771"/>
              <a:gd name="connsiteY5" fmla="*/ 1385257 h 1385257"/>
              <a:gd name="connsiteX6" fmla="*/ 138526 w 3978771"/>
              <a:gd name="connsiteY6" fmla="*/ 1385257 h 1385257"/>
              <a:gd name="connsiteX7" fmla="*/ 0 w 3978771"/>
              <a:gd name="connsiteY7" fmla="*/ 1246731 h 1385257"/>
              <a:gd name="connsiteX8" fmla="*/ 0 w 3978771"/>
              <a:gd name="connsiteY8" fmla="*/ 138526 h 1385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78771" h="1385257">
                <a:moveTo>
                  <a:pt x="0" y="138526"/>
                </a:moveTo>
                <a:cubicBezTo>
                  <a:pt x="0" y="62020"/>
                  <a:pt x="62020" y="0"/>
                  <a:pt x="138526" y="0"/>
                </a:cubicBezTo>
                <a:lnTo>
                  <a:pt x="3840245" y="0"/>
                </a:lnTo>
                <a:cubicBezTo>
                  <a:pt x="3916751" y="0"/>
                  <a:pt x="3978771" y="62020"/>
                  <a:pt x="3978771" y="138526"/>
                </a:cubicBezTo>
                <a:lnTo>
                  <a:pt x="3978771" y="1246731"/>
                </a:lnTo>
                <a:cubicBezTo>
                  <a:pt x="3978771" y="1323237"/>
                  <a:pt x="3916751" y="1385257"/>
                  <a:pt x="3840245" y="1385257"/>
                </a:cubicBezTo>
                <a:lnTo>
                  <a:pt x="138526" y="1385257"/>
                </a:lnTo>
                <a:cubicBezTo>
                  <a:pt x="62020" y="1385257"/>
                  <a:pt x="0" y="1323237"/>
                  <a:pt x="0" y="1246731"/>
                </a:cubicBezTo>
                <a:lnTo>
                  <a:pt x="0" y="138526"/>
                </a:ln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65972" tIns="418655" rIns="72340" bIns="72339" numCol="1" spcCol="1270" anchor="t" anchorCtr="0">
            <a:noAutofit/>
          </a:bodyPr>
          <a:lstStyle/>
          <a:p>
            <a:pPr marL="57150" lvl="1" indent="-57150" algn="l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SzPct val="25000"/>
              <a:buChar char="•"/>
            </a:pPr>
            <a:r>
              <a:rPr lang="en-US" altLang="zh-CN" sz="1050" kern="1200">
                <a:solidFill>
                  <a:schemeClr val="tx1">
                    <a:lumMod val="75000"/>
                    <a:lumOff val="25000"/>
                  </a:schemeClr>
                </a:solidFill>
              </a:rPr>
              <a:t>Unified fonts make reading more fluent.</a:t>
            </a:r>
            <a:endParaRPr lang="zh-CN" altLang="en-US" sz="1050" kern="120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57150" lvl="1" indent="-57150" algn="l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en-US" sz="1050" kern="1200">
                <a:solidFill>
                  <a:schemeClr val="tx1">
                    <a:lumMod val="75000"/>
                    <a:lumOff val="25000"/>
                  </a:schemeClr>
                </a:solidFill>
              </a:rPr>
              <a:t>Theme color makes PPT more convenient.</a:t>
            </a:r>
            <a:endParaRPr lang="en-US" sz="1050" kern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57150" lvl="1" indent="-57150" algn="l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en-US" sz="1050" kern="1200">
                <a:solidFill>
                  <a:schemeClr val="tx1">
                    <a:lumMod val="75000"/>
                    <a:lumOff val="25000"/>
                  </a:schemeClr>
                </a:solidFill>
              </a:rPr>
              <a:t>Adjust the spacin g to adapt to Chinese typesetting, use the reference line in PPT</a:t>
            </a:r>
            <a:endParaRPr lang="zh-CN" altLang="en-US" sz="1050" kern="12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任意多边形: 形状 5">
            <a:extLst>
              <a:ext uri="{FF2B5EF4-FFF2-40B4-BE49-F238E27FC236}">
                <a16:creationId xmlns:a16="http://schemas.microsoft.com/office/drawing/2014/main" xmlns="" id="{696CDEBF-06FB-4783-9F19-78EF4E7019D8}"/>
              </a:ext>
            </a:extLst>
          </p:cNvPr>
          <p:cNvSpPr/>
          <p:nvPr/>
        </p:nvSpPr>
        <p:spPr>
          <a:xfrm>
            <a:off x="1788929" y="4299793"/>
            <a:ext cx="3944170" cy="1385257"/>
          </a:xfrm>
          <a:custGeom>
            <a:avLst/>
            <a:gdLst>
              <a:gd name="connsiteX0" fmla="*/ 0 w 3944170"/>
              <a:gd name="connsiteY0" fmla="*/ 138526 h 1385257"/>
              <a:gd name="connsiteX1" fmla="*/ 138526 w 3944170"/>
              <a:gd name="connsiteY1" fmla="*/ 0 h 1385257"/>
              <a:gd name="connsiteX2" fmla="*/ 3805644 w 3944170"/>
              <a:gd name="connsiteY2" fmla="*/ 0 h 1385257"/>
              <a:gd name="connsiteX3" fmla="*/ 3944170 w 3944170"/>
              <a:gd name="connsiteY3" fmla="*/ 138526 h 1385257"/>
              <a:gd name="connsiteX4" fmla="*/ 3944170 w 3944170"/>
              <a:gd name="connsiteY4" fmla="*/ 1246731 h 1385257"/>
              <a:gd name="connsiteX5" fmla="*/ 3805644 w 3944170"/>
              <a:gd name="connsiteY5" fmla="*/ 1385257 h 1385257"/>
              <a:gd name="connsiteX6" fmla="*/ 138526 w 3944170"/>
              <a:gd name="connsiteY6" fmla="*/ 1385257 h 1385257"/>
              <a:gd name="connsiteX7" fmla="*/ 0 w 3944170"/>
              <a:gd name="connsiteY7" fmla="*/ 1246731 h 1385257"/>
              <a:gd name="connsiteX8" fmla="*/ 0 w 3944170"/>
              <a:gd name="connsiteY8" fmla="*/ 138526 h 1385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44170" h="1385257">
                <a:moveTo>
                  <a:pt x="0" y="138526"/>
                </a:moveTo>
                <a:cubicBezTo>
                  <a:pt x="0" y="62020"/>
                  <a:pt x="62020" y="0"/>
                  <a:pt x="138526" y="0"/>
                </a:cubicBezTo>
                <a:lnTo>
                  <a:pt x="3805644" y="0"/>
                </a:lnTo>
                <a:cubicBezTo>
                  <a:pt x="3882150" y="0"/>
                  <a:pt x="3944170" y="62020"/>
                  <a:pt x="3944170" y="138526"/>
                </a:cubicBezTo>
                <a:lnTo>
                  <a:pt x="3944170" y="1246731"/>
                </a:lnTo>
                <a:cubicBezTo>
                  <a:pt x="3944170" y="1323237"/>
                  <a:pt x="3882150" y="1385257"/>
                  <a:pt x="3805644" y="1385257"/>
                </a:cubicBezTo>
                <a:lnTo>
                  <a:pt x="138526" y="1385257"/>
                </a:lnTo>
                <a:cubicBezTo>
                  <a:pt x="62020" y="1385257"/>
                  <a:pt x="0" y="1323237"/>
                  <a:pt x="0" y="1246731"/>
                </a:cubicBezTo>
                <a:lnTo>
                  <a:pt x="0" y="138526"/>
                </a:ln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2340" tIns="418654" rIns="1255591" bIns="72340" numCol="1" spcCol="1270" anchor="t" anchorCtr="0">
            <a:noAutofit/>
          </a:bodyPr>
          <a:lstStyle/>
          <a:p>
            <a:pPr marL="57150" lvl="1" indent="-57150" defTabSz="4000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SzPct val="25000"/>
              <a:buChar char="•"/>
            </a:pPr>
            <a:r>
              <a:rPr lang="en-US" altLang="zh-CN" sz="1000" kern="1200">
                <a:solidFill>
                  <a:schemeClr val="tx1">
                    <a:lumMod val="75000"/>
                    <a:lumOff val="25000"/>
                  </a:schemeClr>
                </a:solidFill>
              </a:rPr>
              <a:t>Unified fonts make reading more fluent.</a:t>
            </a:r>
            <a:endParaRPr lang="zh-CN" altLang="en-US" sz="1000" kern="120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57150" lvl="1" indent="-57150" defTabSz="4000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en-US" sz="1000" kern="1200">
                <a:solidFill>
                  <a:schemeClr val="tx1">
                    <a:lumMod val="75000"/>
                    <a:lumOff val="25000"/>
                  </a:schemeClr>
                </a:solidFill>
              </a:rPr>
              <a:t>Theme color makes PPT more convenient to.</a:t>
            </a:r>
            <a:endParaRPr lang="en-US" sz="1000" kern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57150" lvl="1" indent="-57150" defTabSz="4000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en-US" sz="1000" kern="1200">
                <a:solidFill>
                  <a:schemeClr val="tx1">
                    <a:lumMod val="75000"/>
                    <a:lumOff val="25000"/>
                  </a:schemeClr>
                </a:solidFill>
              </a:rPr>
              <a:t>Adjust the spacin g to adapt to Chinese typesetting, use the reference line in PPT</a:t>
            </a:r>
            <a:endParaRPr lang="zh-CN" altLang="en-US" sz="1000" kern="12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" name="任意多边形: 形状 6">
            <a:extLst>
              <a:ext uri="{FF2B5EF4-FFF2-40B4-BE49-F238E27FC236}">
                <a16:creationId xmlns:a16="http://schemas.microsoft.com/office/drawing/2014/main" xmlns="" id="{BA3702BE-823C-4581-8B67-F3971011E648}"/>
              </a:ext>
            </a:extLst>
          </p:cNvPr>
          <p:cNvSpPr/>
          <p:nvPr/>
        </p:nvSpPr>
        <p:spPr>
          <a:xfrm>
            <a:off x="6880715" y="2088331"/>
            <a:ext cx="3946116" cy="1385257"/>
          </a:xfrm>
          <a:custGeom>
            <a:avLst/>
            <a:gdLst>
              <a:gd name="connsiteX0" fmla="*/ 0 w 3946116"/>
              <a:gd name="connsiteY0" fmla="*/ 138526 h 1385257"/>
              <a:gd name="connsiteX1" fmla="*/ 138526 w 3946116"/>
              <a:gd name="connsiteY1" fmla="*/ 0 h 1385257"/>
              <a:gd name="connsiteX2" fmla="*/ 3807590 w 3946116"/>
              <a:gd name="connsiteY2" fmla="*/ 0 h 1385257"/>
              <a:gd name="connsiteX3" fmla="*/ 3946116 w 3946116"/>
              <a:gd name="connsiteY3" fmla="*/ 138526 h 1385257"/>
              <a:gd name="connsiteX4" fmla="*/ 3946116 w 3946116"/>
              <a:gd name="connsiteY4" fmla="*/ 1246731 h 1385257"/>
              <a:gd name="connsiteX5" fmla="*/ 3807590 w 3946116"/>
              <a:gd name="connsiteY5" fmla="*/ 1385257 h 1385257"/>
              <a:gd name="connsiteX6" fmla="*/ 138526 w 3946116"/>
              <a:gd name="connsiteY6" fmla="*/ 1385257 h 1385257"/>
              <a:gd name="connsiteX7" fmla="*/ 0 w 3946116"/>
              <a:gd name="connsiteY7" fmla="*/ 1246731 h 1385257"/>
              <a:gd name="connsiteX8" fmla="*/ 0 w 3946116"/>
              <a:gd name="connsiteY8" fmla="*/ 138526 h 1385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46116" h="1385257">
                <a:moveTo>
                  <a:pt x="0" y="138526"/>
                </a:moveTo>
                <a:cubicBezTo>
                  <a:pt x="0" y="62020"/>
                  <a:pt x="62020" y="0"/>
                  <a:pt x="138526" y="0"/>
                </a:cubicBezTo>
                <a:lnTo>
                  <a:pt x="3807590" y="0"/>
                </a:lnTo>
                <a:cubicBezTo>
                  <a:pt x="3884096" y="0"/>
                  <a:pt x="3946116" y="62020"/>
                  <a:pt x="3946116" y="138526"/>
                </a:cubicBezTo>
                <a:lnTo>
                  <a:pt x="3946116" y="1246731"/>
                </a:lnTo>
                <a:cubicBezTo>
                  <a:pt x="3946116" y="1323237"/>
                  <a:pt x="3884096" y="1385257"/>
                  <a:pt x="3807590" y="1385257"/>
                </a:cubicBezTo>
                <a:lnTo>
                  <a:pt x="138526" y="1385257"/>
                </a:lnTo>
                <a:cubicBezTo>
                  <a:pt x="62020" y="1385257"/>
                  <a:pt x="0" y="1323237"/>
                  <a:pt x="0" y="1246731"/>
                </a:cubicBezTo>
                <a:lnTo>
                  <a:pt x="0" y="138526"/>
                </a:ln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65972" tIns="418655" rIns="72340" bIns="72339" numCol="1" spcCol="1270" anchor="t" anchorCtr="0">
            <a:noAutofit/>
          </a:bodyPr>
          <a:lstStyle/>
          <a:p>
            <a:pPr marL="57150" lvl="1" indent="-571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SzPct val="25000"/>
              <a:buChar char="•"/>
            </a:pPr>
            <a:r>
              <a:rPr lang="en-US" altLang="zh-CN" sz="1050">
                <a:solidFill>
                  <a:schemeClr val="tx1">
                    <a:lumMod val="75000"/>
                    <a:lumOff val="25000"/>
                  </a:schemeClr>
                </a:solidFill>
              </a:rPr>
              <a:t>Unified fonts make reading more fluent.</a:t>
            </a:r>
            <a:endParaRPr lang="zh-CN" altLang="en-US" sz="105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57150" lvl="1" indent="-571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SzPct val="25000"/>
              <a:buChar char="•"/>
            </a:pPr>
            <a:r>
              <a:rPr lang="en-US" sz="1050">
                <a:solidFill>
                  <a:schemeClr val="tx1">
                    <a:lumMod val="75000"/>
                    <a:lumOff val="25000"/>
                  </a:schemeClr>
                </a:solidFill>
              </a:rPr>
              <a:t>Theme color makes PPT more convenient.</a:t>
            </a:r>
            <a:endParaRPr lang="en-US" sz="10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57150" lvl="1" indent="-571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SzPct val="25000"/>
              <a:buChar char="•"/>
            </a:pPr>
            <a:r>
              <a:rPr lang="en-US" sz="1050">
                <a:solidFill>
                  <a:schemeClr val="tx1">
                    <a:lumMod val="75000"/>
                    <a:lumOff val="25000"/>
                  </a:schemeClr>
                </a:solidFill>
              </a:rPr>
              <a:t>Adjust the spacin g to adapt to Chinese typesetting, use the reference line in PPT</a:t>
            </a:r>
            <a:endParaRPr lang="zh-CN" altLang="en-US" sz="105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任意多边形: 形状 7">
            <a:extLst>
              <a:ext uri="{FF2B5EF4-FFF2-40B4-BE49-F238E27FC236}">
                <a16:creationId xmlns:a16="http://schemas.microsoft.com/office/drawing/2014/main" xmlns="" id="{CBD39FDB-697B-4B5F-B7CD-2FA5FB422CBD}"/>
              </a:ext>
            </a:extLst>
          </p:cNvPr>
          <p:cNvSpPr/>
          <p:nvPr/>
        </p:nvSpPr>
        <p:spPr>
          <a:xfrm>
            <a:off x="1788929" y="2088331"/>
            <a:ext cx="3944170" cy="1385257"/>
          </a:xfrm>
          <a:custGeom>
            <a:avLst/>
            <a:gdLst>
              <a:gd name="connsiteX0" fmla="*/ 0 w 3944170"/>
              <a:gd name="connsiteY0" fmla="*/ 138526 h 1385257"/>
              <a:gd name="connsiteX1" fmla="*/ 138526 w 3944170"/>
              <a:gd name="connsiteY1" fmla="*/ 0 h 1385257"/>
              <a:gd name="connsiteX2" fmla="*/ 3805644 w 3944170"/>
              <a:gd name="connsiteY2" fmla="*/ 0 h 1385257"/>
              <a:gd name="connsiteX3" fmla="*/ 3944170 w 3944170"/>
              <a:gd name="connsiteY3" fmla="*/ 138526 h 1385257"/>
              <a:gd name="connsiteX4" fmla="*/ 3944170 w 3944170"/>
              <a:gd name="connsiteY4" fmla="*/ 1246731 h 1385257"/>
              <a:gd name="connsiteX5" fmla="*/ 3805644 w 3944170"/>
              <a:gd name="connsiteY5" fmla="*/ 1385257 h 1385257"/>
              <a:gd name="connsiteX6" fmla="*/ 138526 w 3944170"/>
              <a:gd name="connsiteY6" fmla="*/ 1385257 h 1385257"/>
              <a:gd name="connsiteX7" fmla="*/ 0 w 3944170"/>
              <a:gd name="connsiteY7" fmla="*/ 1246731 h 1385257"/>
              <a:gd name="connsiteX8" fmla="*/ 0 w 3944170"/>
              <a:gd name="connsiteY8" fmla="*/ 138526 h 1385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44170" h="1385257">
                <a:moveTo>
                  <a:pt x="0" y="138526"/>
                </a:moveTo>
                <a:cubicBezTo>
                  <a:pt x="0" y="62020"/>
                  <a:pt x="62020" y="0"/>
                  <a:pt x="138526" y="0"/>
                </a:cubicBezTo>
                <a:lnTo>
                  <a:pt x="3805644" y="0"/>
                </a:lnTo>
                <a:cubicBezTo>
                  <a:pt x="3882150" y="0"/>
                  <a:pt x="3944170" y="62020"/>
                  <a:pt x="3944170" y="138526"/>
                </a:cubicBezTo>
                <a:lnTo>
                  <a:pt x="3944170" y="1246731"/>
                </a:lnTo>
                <a:cubicBezTo>
                  <a:pt x="3944170" y="1323237"/>
                  <a:pt x="3882150" y="1385257"/>
                  <a:pt x="3805644" y="1385257"/>
                </a:cubicBezTo>
                <a:lnTo>
                  <a:pt x="138526" y="1385257"/>
                </a:lnTo>
                <a:cubicBezTo>
                  <a:pt x="62020" y="1385257"/>
                  <a:pt x="0" y="1323237"/>
                  <a:pt x="0" y="1246731"/>
                </a:cubicBezTo>
                <a:lnTo>
                  <a:pt x="0" y="138526"/>
                </a:ln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2340" tIns="418654" rIns="1255591" bIns="72340" numCol="1" spcCol="1270" anchor="t" anchorCtr="0">
            <a:noAutofit/>
          </a:bodyPr>
          <a:lstStyle/>
          <a:p>
            <a:pPr marL="57150" lvl="1" indent="-57150" defTabSz="4000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SzPct val="25000"/>
              <a:buChar char="•"/>
            </a:pPr>
            <a:r>
              <a:rPr lang="en-US" altLang="zh-CN" sz="100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consectetur adipiscing elit. Duis eget venenatis sapien. In aliquet, neque vel finibus tempor, quam metus ultrices eros, in rhoncus ex magna non.</a:t>
            </a:r>
            <a:endParaRPr lang="zh-CN" altLang="en-US" sz="10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任意多边形: 形状 8">
            <a:extLst>
              <a:ext uri="{FF2B5EF4-FFF2-40B4-BE49-F238E27FC236}">
                <a16:creationId xmlns:a16="http://schemas.microsoft.com/office/drawing/2014/main" xmlns="" id="{7F9A751D-8776-4EE5-8817-B911F200CB1D}"/>
              </a:ext>
            </a:extLst>
          </p:cNvPr>
          <p:cNvSpPr/>
          <p:nvPr/>
        </p:nvSpPr>
        <p:spPr>
          <a:xfrm>
            <a:off x="4390164" y="1925079"/>
            <a:ext cx="1874427" cy="1874427"/>
          </a:xfrm>
          <a:custGeom>
            <a:avLst/>
            <a:gdLst>
              <a:gd name="connsiteX0" fmla="*/ 0 w 1874427"/>
              <a:gd name="connsiteY0" fmla="*/ 1874427 h 1874427"/>
              <a:gd name="connsiteX1" fmla="*/ 1874427 w 1874427"/>
              <a:gd name="connsiteY1" fmla="*/ 0 h 1874427"/>
              <a:gd name="connsiteX2" fmla="*/ 1874427 w 1874427"/>
              <a:gd name="connsiteY2" fmla="*/ 1874427 h 1874427"/>
              <a:gd name="connsiteX3" fmla="*/ 0 w 1874427"/>
              <a:gd name="connsiteY3" fmla="*/ 1874427 h 1874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74427" h="1874427">
                <a:moveTo>
                  <a:pt x="0" y="1874427"/>
                </a:moveTo>
                <a:cubicBezTo>
                  <a:pt x="0" y="839210"/>
                  <a:pt x="839210" y="0"/>
                  <a:pt x="1874427" y="0"/>
                </a:cubicBezTo>
                <a:lnTo>
                  <a:pt x="1874427" y="1874427"/>
                </a:lnTo>
                <a:lnTo>
                  <a:pt x="0" y="187442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90383" tIns="890383" rIns="341376" bIns="341376" numCol="1" spcCol="1270" anchor="ctr" anchorCtr="0">
            <a:noAutofit/>
          </a:bodyPr>
          <a:lstStyle/>
          <a:p>
            <a:pPr marL="0" lvl="0" indent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altLang="zh-CN" sz="4800" kern="1200"/>
              <a:t>W</a:t>
            </a:r>
            <a:endParaRPr lang="zh-CN" altLang="en-US" sz="4800" kern="1200"/>
          </a:p>
        </p:txBody>
      </p:sp>
      <p:sp>
        <p:nvSpPr>
          <p:cNvPr id="10" name="任意多边形: 形状 9">
            <a:extLst>
              <a:ext uri="{FF2B5EF4-FFF2-40B4-BE49-F238E27FC236}">
                <a16:creationId xmlns:a16="http://schemas.microsoft.com/office/drawing/2014/main" xmlns="" id="{AD4564D5-BEFE-40FB-A7D9-EBFD0CF56D8A}"/>
              </a:ext>
            </a:extLst>
          </p:cNvPr>
          <p:cNvSpPr/>
          <p:nvPr/>
        </p:nvSpPr>
        <p:spPr>
          <a:xfrm>
            <a:off x="6351169" y="1925079"/>
            <a:ext cx="1874427" cy="1874427"/>
          </a:xfrm>
          <a:custGeom>
            <a:avLst/>
            <a:gdLst>
              <a:gd name="connsiteX0" fmla="*/ 0 w 1874427"/>
              <a:gd name="connsiteY0" fmla="*/ 1874427 h 1874427"/>
              <a:gd name="connsiteX1" fmla="*/ 1874427 w 1874427"/>
              <a:gd name="connsiteY1" fmla="*/ 0 h 1874427"/>
              <a:gd name="connsiteX2" fmla="*/ 1874427 w 1874427"/>
              <a:gd name="connsiteY2" fmla="*/ 1874427 h 1874427"/>
              <a:gd name="connsiteX3" fmla="*/ 0 w 1874427"/>
              <a:gd name="connsiteY3" fmla="*/ 1874427 h 1874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74427" h="1874427">
                <a:moveTo>
                  <a:pt x="0" y="0"/>
                </a:moveTo>
                <a:cubicBezTo>
                  <a:pt x="1035217" y="0"/>
                  <a:pt x="1874427" y="839210"/>
                  <a:pt x="1874427" y="1874427"/>
                </a:cubicBezTo>
                <a:lnTo>
                  <a:pt x="0" y="187442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41376" tIns="890383" rIns="890383" bIns="341376" numCol="1" spcCol="1270" anchor="ctr" anchorCtr="0">
            <a:noAutofit/>
          </a:bodyPr>
          <a:lstStyle/>
          <a:p>
            <a:pPr marL="0" lvl="0" indent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altLang="zh-CN" sz="4800" kern="1200"/>
              <a:t>S</a:t>
            </a:r>
            <a:endParaRPr lang="zh-CN" altLang="en-US" sz="4800" kern="1200"/>
          </a:p>
        </p:txBody>
      </p:sp>
      <p:sp>
        <p:nvSpPr>
          <p:cNvPr id="11" name="任意多边形: 形状 10">
            <a:extLst>
              <a:ext uri="{FF2B5EF4-FFF2-40B4-BE49-F238E27FC236}">
                <a16:creationId xmlns:a16="http://schemas.microsoft.com/office/drawing/2014/main" xmlns="" id="{EC80E06C-1F99-401F-959C-7C0043719DC9}"/>
              </a:ext>
            </a:extLst>
          </p:cNvPr>
          <p:cNvSpPr/>
          <p:nvPr/>
        </p:nvSpPr>
        <p:spPr>
          <a:xfrm>
            <a:off x="6351169" y="3886084"/>
            <a:ext cx="1874428" cy="1874428"/>
          </a:xfrm>
          <a:custGeom>
            <a:avLst/>
            <a:gdLst>
              <a:gd name="connsiteX0" fmla="*/ 0 w 1874427"/>
              <a:gd name="connsiteY0" fmla="*/ 1874427 h 1874427"/>
              <a:gd name="connsiteX1" fmla="*/ 1874427 w 1874427"/>
              <a:gd name="connsiteY1" fmla="*/ 0 h 1874427"/>
              <a:gd name="connsiteX2" fmla="*/ 1874427 w 1874427"/>
              <a:gd name="connsiteY2" fmla="*/ 1874427 h 1874427"/>
              <a:gd name="connsiteX3" fmla="*/ 0 w 1874427"/>
              <a:gd name="connsiteY3" fmla="*/ 1874427 h 1874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74427" h="1874427">
                <a:moveTo>
                  <a:pt x="1874427" y="0"/>
                </a:moveTo>
                <a:cubicBezTo>
                  <a:pt x="1874427" y="1035217"/>
                  <a:pt x="1035217" y="1874427"/>
                  <a:pt x="0" y="1874427"/>
                </a:cubicBezTo>
                <a:lnTo>
                  <a:pt x="0" y="0"/>
                </a:lnTo>
                <a:lnTo>
                  <a:pt x="1874427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41376" tIns="341376" rIns="890384" bIns="890384" numCol="1" spcCol="1270" anchor="ctr" anchorCtr="0">
            <a:noAutofit/>
          </a:bodyPr>
          <a:lstStyle/>
          <a:p>
            <a:pPr marL="0" lvl="0" indent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altLang="zh-CN" sz="4800" kern="1200"/>
              <a:t>O</a:t>
            </a:r>
            <a:endParaRPr lang="zh-CN" altLang="en-US" sz="4800" kern="1200"/>
          </a:p>
        </p:txBody>
      </p:sp>
      <p:sp>
        <p:nvSpPr>
          <p:cNvPr id="12" name="任意多边形: 形状 11">
            <a:extLst>
              <a:ext uri="{FF2B5EF4-FFF2-40B4-BE49-F238E27FC236}">
                <a16:creationId xmlns:a16="http://schemas.microsoft.com/office/drawing/2014/main" xmlns="" id="{60EEF69D-08B6-40C0-986A-446B45ABC8E7}"/>
              </a:ext>
            </a:extLst>
          </p:cNvPr>
          <p:cNvSpPr/>
          <p:nvPr/>
        </p:nvSpPr>
        <p:spPr>
          <a:xfrm>
            <a:off x="4390163" y="3886084"/>
            <a:ext cx="1874428" cy="1874428"/>
          </a:xfrm>
          <a:custGeom>
            <a:avLst/>
            <a:gdLst>
              <a:gd name="connsiteX0" fmla="*/ 0 w 1874427"/>
              <a:gd name="connsiteY0" fmla="*/ 1874427 h 1874427"/>
              <a:gd name="connsiteX1" fmla="*/ 1874427 w 1874427"/>
              <a:gd name="connsiteY1" fmla="*/ 0 h 1874427"/>
              <a:gd name="connsiteX2" fmla="*/ 1874427 w 1874427"/>
              <a:gd name="connsiteY2" fmla="*/ 1874427 h 1874427"/>
              <a:gd name="connsiteX3" fmla="*/ 0 w 1874427"/>
              <a:gd name="connsiteY3" fmla="*/ 1874427 h 1874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74427" h="1874427">
                <a:moveTo>
                  <a:pt x="1874427" y="1874427"/>
                </a:moveTo>
                <a:cubicBezTo>
                  <a:pt x="839210" y="1874427"/>
                  <a:pt x="0" y="1035217"/>
                  <a:pt x="0" y="0"/>
                </a:cubicBezTo>
                <a:lnTo>
                  <a:pt x="1874427" y="0"/>
                </a:lnTo>
                <a:lnTo>
                  <a:pt x="1874427" y="187442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90384" tIns="341376" rIns="341376" bIns="890384" numCol="1" spcCol="1270" anchor="ctr" anchorCtr="0">
            <a:noAutofit/>
          </a:bodyPr>
          <a:lstStyle/>
          <a:p>
            <a:pPr marL="0" lvl="0" indent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altLang="zh-CN" sz="4800" kern="1200"/>
              <a:t>T</a:t>
            </a:r>
            <a:endParaRPr lang="zh-CN" altLang="en-US" sz="4800" kern="1200"/>
          </a:p>
        </p:txBody>
      </p:sp>
      <p:sp>
        <p:nvSpPr>
          <p:cNvPr id="13" name="箭头: 环形 12">
            <a:extLst>
              <a:ext uri="{FF2B5EF4-FFF2-40B4-BE49-F238E27FC236}">
                <a16:creationId xmlns:a16="http://schemas.microsoft.com/office/drawing/2014/main" xmlns="" id="{C5923943-E280-41F9-A4FC-FCB87902C683}"/>
              </a:ext>
            </a:extLst>
          </p:cNvPr>
          <p:cNvSpPr/>
          <p:nvPr/>
        </p:nvSpPr>
        <p:spPr>
          <a:xfrm>
            <a:off x="5984292" y="3453191"/>
            <a:ext cx="647175" cy="562761"/>
          </a:xfrm>
          <a:prstGeom prst="circularArrow">
            <a:avLst/>
          </a:prstGeom>
          <a:solidFill>
            <a:schemeClr val="accent2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" name="箭头: 环形 13">
            <a:extLst>
              <a:ext uri="{FF2B5EF4-FFF2-40B4-BE49-F238E27FC236}">
                <a16:creationId xmlns:a16="http://schemas.microsoft.com/office/drawing/2014/main" xmlns="" id="{2EF1F56F-EC25-4C1E-9823-5242F641C6E4}"/>
              </a:ext>
            </a:extLst>
          </p:cNvPr>
          <p:cNvSpPr/>
          <p:nvPr/>
        </p:nvSpPr>
        <p:spPr>
          <a:xfrm rot="10800000">
            <a:off x="5984292" y="3669638"/>
            <a:ext cx="647175" cy="562761"/>
          </a:xfrm>
          <a:prstGeom prst="circularArrow">
            <a:avLst/>
          </a:prstGeom>
          <a:solidFill>
            <a:schemeClr val="accent2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xmlns="" val="515178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>
            <a:extLst>
              <a:ext uri="{FF2B5EF4-FFF2-40B4-BE49-F238E27FC236}">
                <a16:creationId xmlns:a16="http://schemas.microsoft.com/office/drawing/2014/main" xmlns="" id="{28E7C7DF-DD76-426A-8776-847EBA8F5CB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zh-CN" altLang="en-US"/>
              <a:t>树状图</a:t>
            </a:r>
          </a:p>
        </p:txBody>
      </p:sp>
      <p:graphicFrame>
        <p:nvGraphicFramePr>
          <p:cNvPr id="3" name="图示 2">
            <a:extLst>
              <a:ext uri="{FF2B5EF4-FFF2-40B4-BE49-F238E27FC236}">
                <a16:creationId xmlns:a16="http://schemas.microsoft.com/office/drawing/2014/main" xmlns="" id="{E250A645-DF1D-4A32-9D7E-5E729228462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1135036875"/>
              </p:ext>
            </p:extLst>
          </p:nvPr>
        </p:nvGraphicFramePr>
        <p:xfrm>
          <a:off x="2438400" y="2025650"/>
          <a:ext cx="8991600" cy="40767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02" name="矩形 701">
            <a:extLst>
              <a:ext uri="{FF2B5EF4-FFF2-40B4-BE49-F238E27FC236}">
                <a16:creationId xmlns:a16="http://schemas.microsoft.com/office/drawing/2014/main" xmlns="" id="{86D422D6-59F3-45CE-B078-D038547D0B76}"/>
              </a:ext>
            </a:extLst>
          </p:cNvPr>
          <p:cNvSpPr/>
          <p:nvPr/>
        </p:nvSpPr>
        <p:spPr>
          <a:xfrm>
            <a:off x="762000" y="1733550"/>
            <a:ext cx="3848100" cy="2152650"/>
          </a:xfrm>
          <a:prstGeom prst="rect">
            <a:avLst/>
          </a:prstGeom>
          <a:solidFill>
            <a:schemeClr val="accent2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4" name="íṣḷîde">
            <a:extLst>
              <a:ext uri="{FF2B5EF4-FFF2-40B4-BE49-F238E27FC236}">
                <a16:creationId xmlns:a16="http://schemas.microsoft.com/office/drawing/2014/main" xmlns="" id="{DB8FA4C5-A525-4705-B89B-20739BD634FB}"/>
              </a:ext>
            </a:extLst>
          </p:cNvPr>
          <p:cNvSpPr txBox="1"/>
          <p:nvPr/>
        </p:nvSpPr>
        <p:spPr>
          <a:xfrm>
            <a:off x="832277" y="1944553"/>
            <a:ext cx="3777823" cy="1730643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50000"/>
              </a:lnSpc>
              <a:buSzPct val="25000"/>
            </a:pPr>
            <a:r>
              <a:rPr lang="en-US" altLang="zh-CN" sz="1400" dirty="0">
                <a:solidFill>
                  <a:schemeClr val="bg1"/>
                </a:solidFill>
              </a:rPr>
              <a:t>Unified fonts make reading more fluent.</a:t>
            </a:r>
          </a:p>
          <a:p>
            <a:pPr>
              <a:lnSpc>
                <a:spcPct val="150000"/>
              </a:lnSpc>
              <a:buSzPct val="25000"/>
            </a:pPr>
            <a:r>
              <a:rPr lang="en-US" sz="1400" dirty="0">
                <a:solidFill>
                  <a:schemeClr val="bg1"/>
                </a:solidFill>
              </a:rPr>
              <a:t>Theme color makes PPT more convenient to change.</a:t>
            </a:r>
          </a:p>
          <a:p>
            <a:pPr>
              <a:lnSpc>
                <a:spcPct val="150000"/>
              </a:lnSpc>
              <a:buSzPct val="25000"/>
            </a:pPr>
            <a:r>
              <a:rPr lang="en-US" sz="1400" dirty="0">
                <a:solidFill>
                  <a:schemeClr val="bg1"/>
                </a:solidFill>
              </a:rPr>
              <a:t>Adjust </a:t>
            </a:r>
            <a:r>
              <a:rPr lang="en-US" sz="1400">
                <a:solidFill>
                  <a:schemeClr val="bg1"/>
                </a:solidFill>
              </a:rPr>
              <a:t>the spacin</a:t>
            </a:r>
            <a:r>
              <a:rPr lang="en-US" sz="100">
                <a:solidFill>
                  <a:schemeClr val="bg1"/>
                </a:solidFill>
              </a:rPr>
              <a:t> </a:t>
            </a:r>
            <a:r>
              <a:rPr lang="en-US" sz="1400">
                <a:solidFill>
                  <a:schemeClr val="bg1"/>
                </a:solidFill>
              </a:rPr>
              <a:t>g </a:t>
            </a:r>
            <a:r>
              <a:rPr lang="en-US" sz="1400" dirty="0">
                <a:solidFill>
                  <a:schemeClr val="bg1"/>
                </a:solidFill>
              </a:rPr>
              <a:t>to adapt to Chinese typesetting, use the reference line in PPT.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538164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>
            <a:extLst>
              <a:ext uri="{FF2B5EF4-FFF2-40B4-BE49-F238E27FC236}">
                <a16:creationId xmlns:a16="http://schemas.microsoft.com/office/drawing/2014/main" xmlns="" id="{B4FC8246-EB3F-4FC0-92AF-DDD4CDE847A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zh-CN" altLang="en-US"/>
              <a:t>矩阵图</a:t>
            </a:r>
          </a:p>
        </p:txBody>
      </p:sp>
      <p:sp>
        <p:nvSpPr>
          <p:cNvPr id="5" name="任意多边形: 形状 4">
            <a:extLst>
              <a:ext uri="{FF2B5EF4-FFF2-40B4-BE49-F238E27FC236}">
                <a16:creationId xmlns:a16="http://schemas.microsoft.com/office/drawing/2014/main" xmlns="" id="{0C64384D-1C13-4416-AF3D-D9157A08AE94}"/>
              </a:ext>
            </a:extLst>
          </p:cNvPr>
          <p:cNvSpPr/>
          <p:nvPr/>
        </p:nvSpPr>
        <p:spPr>
          <a:xfrm>
            <a:off x="6848060" y="4299793"/>
            <a:ext cx="3978771" cy="1385257"/>
          </a:xfrm>
          <a:custGeom>
            <a:avLst/>
            <a:gdLst>
              <a:gd name="connsiteX0" fmla="*/ 0 w 3978771"/>
              <a:gd name="connsiteY0" fmla="*/ 138526 h 1385257"/>
              <a:gd name="connsiteX1" fmla="*/ 138526 w 3978771"/>
              <a:gd name="connsiteY1" fmla="*/ 0 h 1385257"/>
              <a:gd name="connsiteX2" fmla="*/ 3840245 w 3978771"/>
              <a:gd name="connsiteY2" fmla="*/ 0 h 1385257"/>
              <a:gd name="connsiteX3" fmla="*/ 3978771 w 3978771"/>
              <a:gd name="connsiteY3" fmla="*/ 138526 h 1385257"/>
              <a:gd name="connsiteX4" fmla="*/ 3978771 w 3978771"/>
              <a:gd name="connsiteY4" fmla="*/ 1246731 h 1385257"/>
              <a:gd name="connsiteX5" fmla="*/ 3840245 w 3978771"/>
              <a:gd name="connsiteY5" fmla="*/ 1385257 h 1385257"/>
              <a:gd name="connsiteX6" fmla="*/ 138526 w 3978771"/>
              <a:gd name="connsiteY6" fmla="*/ 1385257 h 1385257"/>
              <a:gd name="connsiteX7" fmla="*/ 0 w 3978771"/>
              <a:gd name="connsiteY7" fmla="*/ 1246731 h 1385257"/>
              <a:gd name="connsiteX8" fmla="*/ 0 w 3978771"/>
              <a:gd name="connsiteY8" fmla="*/ 138526 h 1385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78771" h="1385257">
                <a:moveTo>
                  <a:pt x="0" y="138526"/>
                </a:moveTo>
                <a:cubicBezTo>
                  <a:pt x="0" y="62020"/>
                  <a:pt x="62020" y="0"/>
                  <a:pt x="138526" y="0"/>
                </a:cubicBezTo>
                <a:lnTo>
                  <a:pt x="3840245" y="0"/>
                </a:lnTo>
                <a:cubicBezTo>
                  <a:pt x="3916751" y="0"/>
                  <a:pt x="3978771" y="62020"/>
                  <a:pt x="3978771" y="138526"/>
                </a:cubicBezTo>
                <a:lnTo>
                  <a:pt x="3978771" y="1246731"/>
                </a:lnTo>
                <a:cubicBezTo>
                  <a:pt x="3978771" y="1323237"/>
                  <a:pt x="3916751" y="1385257"/>
                  <a:pt x="3840245" y="1385257"/>
                </a:cubicBezTo>
                <a:lnTo>
                  <a:pt x="138526" y="1385257"/>
                </a:lnTo>
                <a:cubicBezTo>
                  <a:pt x="62020" y="1385257"/>
                  <a:pt x="0" y="1323237"/>
                  <a:pt x="0" y="1246731"/>
                </a:cubicBezTo>
                <a:lnTo>
                  <a:pt x="0" y="138526"/>
                </a:ln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65972" tIns="418655" rIns="72340" bIns="72339" numCol="1" spcCol="1270" anchor="t" anchorCtr="0">
            <a:noAutofit/>
          </a:bodyPr>
          <a:lstStyle/>
          <a:p>
            <a:pPr marL="57150" lvl="1" indent="-57150" algn="l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SzPct val="25000"/>
              <a:buChar char="•"/>
            </a:pPr>
            <a:r>
              <a:rPr lang="en-US" altLang="zh-CN" sz="1050" kern="1200">
                <a:solidFill>
                  <a:schemeClr val="tx1">
                    <a:lumMod val="75000"/>
                    <a:lumOff val="25000"/>
                  </a:schemeClr>
                </a:solidFill>
              </a:rPr>
              <a:t>Unified fonts make reading more fluent.</a:t>
            </a:r>
            <a:endParaRPr lang="zh-CN" altLang="en-US" sz="1050" kern="120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57150" lvl="1" indent="-57150" algn="l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en-US" sz="1050" kern="1200">
                <a:solidFill>
                  <a:schemeClr val="tx1">
                    <a:lumMod val="75000"/>
                    <a:lumOff val="25000"/>
                  </a:schemeClr>
                </a:solidFill>
              </a:rPr>
              <a:t>Theme color makes PPT more convenient to change.</a:t>
            </a:r>
            <a:endParaRPr lang="en-US" sz="1050" kern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57150" lvl="1" indent="-57150" algn="l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en-US" sz="1050" kern="1200">
                <a:solidFill>
                  <a:schemeClr val="tx1">
                    <a:lumMod val="75000"/>
                    <a:lumOff val="25000"/>
                  </a:schemeClr>
                </a:solidFill>
              </a:rPr>
              <a:t>Adjust the spacin g to adapt to Chinese typesetting, use the reference line in PPT</a:t>
            </a:r>
            <a:endParaRPr lang="zh-CN" altLang="en-US" sz="1050" kern="12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任意多边形: 形状 5">
            <a:extLst>
              <a:ext uri="{FF2B5EF4-FFF2-40B4-BE49-F238E27FC236}">
                <a16:creationId xmlns:a16="http://schemas.microsoft.com/office/drawing/2014/main" xmlns="" id="{696CDEBF-06FB-4783-9F19-78EF4E7019D8}"/>
              </a:ext>
            </a:extLst>
          </p:cNvPr>
          <p:cNvSpPr/>
          <p:nvPr/>
        </p:nvSpPr>
        <p:spPr>
          <a:xfrm>
            <a:off x="1788929" y="4299793"/>
            <a:ext cx="3944170" cy="1385257"/>
          </a:xfrm>
          <a:custGeom>
            <a:avLst/>
            <a:gdLst>
              <a:gd name="connsiteX0" fmla="*/ 0 w 3944170"/>
              <a:gd name="connsiteY0" fmla="*/ 138526 h 1385257"/>
              <a:gd name="connsiteX1" fmla="*/ 138526 w 3944170"/>
              <a:gd name="connsiteY1" fmla="*/ 0 h 1385257"/>
              <a:gd name="connsiteX2" fmla="*/ 3805644 w 3944170"/>
              <a:gd name="connsiteY2" fmla="*/ 0 h 1385257"/>
              <a:gd name="connsiteX3" fmla="*/ 3944170 w 3944170"/>
              <a:gd name="connsiteY3" fmla="*/ 138526 h 1385257"/>
              <a:gd name="connsiteX4" fmla="*/ 3944170 w 3944170"/>
              <a:gd name="connsiteY4" fmla="*/ 1246731 h 1385257"/>
              <a:gd name="connsiteX5" fmla="*/ 3805644 w 3944170"/>
              <a:gd name="connsiteY5" fmla="*/ 1385257 h 1385257"/>
              <a:gd name="connsiteX6" fmla="*/ 138526 w 3944170"/>
              <a:gd name="connsiteY6" fmla="*/ 1385257 h 1385257"/>
              <a:gd name="connsiteX7" fmla="*/ 0 w 3944170"/>
              <a:gd name="connsiteY7" fmla="*/ 1246731 h 1385257"/>
              <a:gd name="connsiteX8" fmla="*/ 0 w 3944170"/>
              <a:gd name="connsiteY8" fmla="*/ 138526 h 1385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44170" h="1385257">
                <a:moveTo>
                  <a:pt x="0" y="138526"/>
                </a:moveTo>
                <a:cubicBezTo>
                  <a:pt x="0" y="62020"/>
                  <a:pt x="62020" y="0"/>
                  <a:pt x="138526" y="0"/>
                </a:cubicBezTo>
                <a:lnTo>
                  <a:pt x="3805644" y="0"/>
                </a:lnTo>
                <a:cubicBezTo>
                  <a:pt x="3882150" y="0"/>
                  <a:pt x="3944170" y="62020"/>
                  <a:pt x="3944170" y="138526"/>
                </a:cubicBezTo>
                <a:lnTo>
                  <a:pt x="3944170" y="1246731"/>
                </a:lnTo>
                <a:cubicBezTo>
                  <a:pt x="3944170" y="1323237"/>
                  <a:pt x="3882150" y="1385257"/>
                  <a:pt x="3805644" y="1385257"/>
                </a:cubicBezTo>
                <a:lnTo>
                  <a:pt x="138526" y="1385257"/>
                </a:lnTo>
                <a:cubicBezTo>
                  <a:pt x="62020" y="1385257"/>
                  <a:pt x="0" y="1323237"/>
                  <a:pt x="0" y="1246731"/>
                </a:cubicBezTo>
                <a:lnTo>
                  <a:pt x="0" y="138526"/>
                </a:ln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2340" tIns="418654" rIns="1255591" bIns="72340" numCol="1" spcCol="1270" anchor="t" anchorCtr="0">
            <a:noAutofit/>
          </a:bodyPr>
          <a:lstStyle/>
          <a:p>
            <a:pPr marL="57150" lvl="1" indent="-57150" algn="l" defTabSz="4000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SzPct val="25000"/>
              <a:buChar char="•"/>
            </a:pPr>
            <a:r>
              <a:rPr lang="en-US" altLang="zh-CN" sz="1000" kern="1200">
                <a:solidFill>
                  <a:schemeClr val="tx1">
                    <a:lumMod val="75000"/>
                    <a:lumOff val="25000"/>
                  </a:schemeClr>
                </a:solidFill>
              </a:rPr>
              <a:t>Unified fonts make reading more fluent.</a:t>
            </a:r>
            <a:endParaRPr lang="zh-CN" altLang="en-US" sz="1000" kern="120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57150" lvl="1" indent="-57150" algn="l" defTabSz="4000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en-US" sz="1000" kern="1200">
                <a:solidFill>
                  <a:schemeClr val="tx1">
                    <a:lumMod val="75000"/>
                    <a:lumOff val="25000"/>
                  </a:schemeClr>
                </a:solidFill>
              </a:rPr>
              <a:t>Theme color makes PPT more convenient to change.</a:t>
            </a:r>
            <a:endParaRPr lang="en-US" sz="1000" kern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57150" lvl="1" indent="-57150" algn="l" defTabSz="4000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en-US" sz="1000" kern="1200">
                <a:solidFill>
                  <a:schemeClr val="tx1">
                    <a:lumMod val="75000"/>
                    <a:lumOff val="25000"/>
                  </a:schemeClr>
                </a:solidFill>
              </a:rPr>
              <a:t>Adjust the spacin g to adapt to Chinese typesetting, use the reference line in PPT</a:t>
            </a:r>
            <a:endParaRPr lang="zh-CN" altLang="en-US" sz="1000" kern="12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" name="任意多边形: 形状 6">
            <a:extLst>
              <a:ext uri="{FF2B5EF4-FFF2-40B4-BE49-F238E27FC236}">
                <a16:creationId xmlns:a16="http://schemas.microsoft.com/office/drawing/2014/main" xmlns="" id="{BA3702BE-823C-4581-8B67-F3971011E648}"/>
              </a:ext>
            </a:extLst>
          </p:cNvPr>
          <p:cNvSpPr/>
          <p:nvPr/>
        </p:nvSpPr>
        <p:spPr>
          <a:xfrm>
            <a:off x="6880715" y="2088331"/>
            <a:ext cx="3946116" cy="1385257"/>
          </a:xfrm>
          <a:custGeom>
            <a:avLst/>
            <a:gdLst>
              <a:gd name="connsiteX0" fmla="*/ 0 w 3946116"/>
              <a:gd name="connsiteY0" fmla="*/ 138526 h 1385257"/>
              <a:gd name="connsiteX1" fmla="*/ 138526 w 3946116"/>
              <a:gd name="connsiteY1" fmla="*/ 0 h 1385257"/>
              <a:gd name="connsiteX2" fmla="*/ 3807590 w 3946116"/>
              <a:gd name="connsiteY2" fmla="*/ 0 h 1385257"/>
              <a:gd name="connsiteX3" fmla="*/ 3946116 w 3946116"/>
              <a:gd name="connsiteY3" fmla="*/ 138526 h 1385257"/>
              <a:gd name="connsiteX4" fmla="*/ 3946116 w 3946116"/>
              <a:gd name="connsiteY4" fmla="*/ 1246731 h 1385257"/>
              <a:gd name="connsiteX5" fmla="*/ 3807590 w 3946116"/>
              <a:gd name="connsiteY5" fmla="*/ 1385257 h 1385257"/>
              <a:gd name="connsiteX6" fmla="*/ 138526 w 3946116"/>
              <a:gd name="connsiteY6" fmla="*/ 1385257 h 1385257"/>
              <a:gd name="connsiteX7" fmla="*/ 0 w 3946116"/>
              <a:gd name="connsiteY7" fmla="*/ 1246731 h 1385257"/>
              <a:gd name="connsiteX8" fmla="*/ 0 w 3946116"/>
              <a:gd name="connsiteY8" fmla="*/ 138526 h 1385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46116" h="1385257">
                <a:moveTo>
                  <a:pt x="0" y="138526"/>
                </a:moveTo>
                <a:cubicBezTo>
                  <a:pt x="0" y="62020"/>
                  <a:pt x="62020" y="0"/>
                  <a:pt x="138526" y="0"/>
                </a:cubicBezTo>
                <a:lnTo>
                  <a:pt x="3807590" y="0"/>
                </a:lnTo>
                <a:cubicBezTo>
                  <a:pt x="3884096" y="0"/>
                  <a:pt x="3946116" y="62020"/>
                  <a:pt x="3946116" y="138526"/>
                </a:cubicBezTo>
                <a:lnTo>
                  <a:pt x="3946116" y="1246731"/>
                </a:lnTo>
                <a:cubicBezTo>
                  <a:pt x="3946116" y="1323237"/>
                  <a:pt x="3884096" y="1385257"/>
                  <a:pt x="3807590" y="1385257"/>
                </a:cubicBezTo>
                <a:lnTo>
                  <a:pt x="138526" y="1385257"/>
                </a:lnTo>
                <a:cubicBezTo>
                  <a:pt x="62020" y="1385257"/>
                  <a:pt x="0" y="1323237"/>
                  <a:pt x="0" y="1246731"/>
                </a:cubicBezTo>
                <a:lnTo>
                  <a:pt x="0" y="138526"/>
                </a:ln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65972" tIns="418655" rIns="72340" bIns="72339" numCol="1" spcCol="1270" anchor="t" anchorCtr="0">
            <a:noAutofit/>
          </a:bodyPr>
          <a:lstStyle/>
          <a:p>
            <a:pPr marL="57150" lvl="1" indent="-571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SzPct val="25000"/>
              <a:buChar char="•"/>
            </a:pPr>
            <a:r>
              <a:rPr lang="en-US" altLang="zh-CN" sz="1050">
                <a:solidFill>
                  <a:schemeClr val="tx1">
                    <a:lumMod val="75000"/>
                    <a:lumOff val="25000"/>
                  </a:schemeClr>
                </a:solidFill>
              </a:rPr>
              <a:t>Unified fonts make reading more fluent.</a:t>
            </a:r>
            <a:endParaRPr lang="zh-CN" altLang="en-US" sz="105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57150" lvl="1" indent="-571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SzPct val="25000"/>
              <a:buChar char="•"/>
            </a:pPr>
            <a:r>
              <a:rPr lang="en-US" sz="1050">
                <a:solidFill>
                  <a:schemeClr val="tx1">
                    <a:lumMod val="75000"/>
                    <a:lumOff val="25000"/>
                  </a:schemeClr>
                </a:solidFill>
              </a:rPr>
              <a:t>Theme color makes PPT more convenient to change.</a:t>
            </a:r>
            <a:endParaRPr lang="en-US" sz="10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57150" lvl="1" indent="-571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SzPct val="25000"/>
              <a:buChar char="•"/>
            </a:pPr>
            <a:r>
              <a:rPr lang="en-US" sz="1050">
                <a:solidFill>
                  <a:schemeClr val="tx1">
                    <a:lumMod val="75000"/>
                    <a:lumOff val="25000"/>
                  </a:schemeClr>
                </a:solidFill>
              </a:rPr>
              <a:t>Adjust the spacin g to adapt to Chinese typesetting, use the reference line in PPT</a:t>
            </a:r>
            <a:endParaRPr lang="zh-CN" altLang="en-US" sz="105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任意多边形: 形状 7">
            <a:extLst>
              <a:ext uri="{FF2B5EF4-FFF2-40B4-BE49-F238E27FC236}">
                <a16:creationId xmlns:a16="http://schemas.microsoft.com/office/drawing/2014/main" xmlns="" id="{CBD39FDB-697B-4B5F-B7CD-2FA5FB422CBD}"/>
              </a:ext>
            </a:extLst>
          </p:cNvPr>
          <p:cNvSpPr/>
          <p:nvPr/>
        </p:nvSpPr>
        <p:spPr>
          <a:xfrm>
            <a:off x="1788929" y="2088331"/>
            <a:ext cx="3944170" cy="1385257"/>
          </a:xfrm>
          <a:custGeom>
            <a:avLst/>
            <a:gdLst>
              <a:gd name="connsiteX0" fmla="*/ 0 w 3944170"/>
              <a:gd name="connsiteY0" fmla="*/ 138526 h 1385257"/>
              <a:gd name="connsiteX1" fmla="*/ 138526 w 3944170"/>
              <a:gd name="connsiteY1" fmla="*/ 0 h 1385257"/>
              <a:gd name="connsiteX2" fmla="*/ 3805644 w 3944170"/>
              <a:gd name="connsiteY2" fmla="*/ 0 h 1385257"/>
              <a:gd name="connsiteX3" fmla="*/ 3944170 w 3944170"/>
              <a:gd name="connsiteY3" fmla="*/ 138526 h 1385257"/>
              <a:gd name="connsiteX4" fmla="*/ 3944170 w 3944170"/>
              <a:gd name="connsiteY4" fmla="*/ 1246731 h 1385257"/>
              <a:gd name="connsiteX5" fmla="*/ 3805644 w 3944170"/>
              <a:gd name="connsiteY5" fmla="*/ 1385257 h 1385257"/>
              <a:gd name="connsiteX6" fmla="*/ 138526 w 3944170"/>
              <a:gd name="connsiteY6" fmla="*/ 1385257 h 1385257"/>
              <a:gd name="connsiteX7" fmla="*/ 0 w 3944170"/>
              <a:gd name="connsiteY7" fmla="*/ 1246731 h 1385257"/>
              <a:gd name="connsiteX8" fmla="*/ 0 w 3944170"/>
              <a:gd name="connsiteY8" fmla="*/ 138526 h 1385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44170" h="1385257">
                <a:moveTo>
                  <a:pt x="0" y="138526"/>
                </a:moveTo>
                <a:cubicBezTo>
                  <a:pt x="0" y="62020"/>
                  <a:pt x="62020" y="0"/>
                  <a:pt x="138526" y="0"/>
                </a:cubicBezTo>
                <a:lnTo>
                  <a:pt x="3805644" y="0"/>
                </a:lnTo>
                <a:cubicBezTo>
                  <a:pt x="3882150" y="0"/>
                  <a:pt x="3944170" y="62020"/>
                  <a:pt x="3944170" y="138526"/>
                </a:cubicBezTo>
                <a:lnTo>
                  <a:pt x="3944170" y="1246731"/>
                </a:lnTo>
                <a:cubicBezTo>
                  <a:pt x="3944170" y="1323237"/>
                  <a:pt x="3882150" y="1385257"/>
                  <a:pt x="3805644" y="1385257"/>
                </a:cubicBezTo>
                <a:lnTo>
                  <a:pt x="138526" y="1385257"/>
                </a:lnTo>
                <a:cubicBezTo>
                  <a:pt x="62020" y="1385257"/>
                  <a:pt x="0" y="1323237"/>
                  <a:pt x="0" y="1246731"/>
                </a:cubicBezTo>
                <a:lnTo>
                  <a:pt x="0" y="138526"/>
                </a:ln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2340" tIns="418654" rIns="1255591" bIns="72340" numCol="1" spcCol="1270" anchor="t" anchorCtr="0">
            <a:noAutofit/>
          </a:bodyPr>
          <a:lstStyle/>
          <a:p>
            <a:pPr marL="57150" lvl="1" indent="-57150" defTabSz="4000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SzPct val="25000"/>
              <a:buChar char="•"/>
            </a:pPr>
            <a:r>
              <a:rPr lang="en-US" altLang="zh-CN" sz="100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consectetur adipiscing elit. Duis eget venenatis sapien. In aliquet, neque vel finibus tempor, quam metus ultrices eros, in rhoncus ex magna non.</a:t>
            </a:r>
            <a:endParaRPr lang="zh-CN" altLang="en-US" sz="10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任意多边形: 形状 8">
            <a:extLst>
              <a:ext uri="{FF2B5EF4-FFF2-40B4-BE49-F238E27FC236}">
                <a16:creationId xmlns:a16="http://schemas.microsoft.com/office/drawing/2014/main" xmlns="" id="{7F9A751D-8776-4EE5-8817-B911F200CB1D}"/>
              </a:ext>
            </a:extLst>
          </p:cNvPr>
          <p:cNvSpPr/>
          <p:nvPr/>
        </p:nvSpPr>
        <p:spPr>
          <a:xfrm>
            <a:off x="4390164" y="1925079"/>
            <a:ext cx="1874427" cy="1874427"/>
          </a:xfrm>
          <a:custGeom>
            <a:avLst/>
            <a:gdLst>
              <a:gd name="connsiteX0" fmla="*/ 0 w 1874427"/>
              <a:gd name="connsiteY0" fmla="*/ 1874427 h 1874427"/>
              <a:gd name="connsiteX1" fmla="*/ 1874427 w 1874427"/>
              <a:gd name="connsiteY1" fmla="*/ 0 h 1874427"/>
              <a:gd name="connsiteX2" fmla="*/ 1874427 w 1874427"/>
              <a:gd name="connsiteY2" fmla="*/ 1874427 h 1874427"/>
              <a:gd name="connsiteX3" fmla="*/ 0 w 1874427"/>
              <a:gd name="connsiteY3" fmla="*/ 1874427 h 1874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74427" h="1874427">
                <a:moveTo>
                  <a:pt x="0" y="1874427"/>
                </a:moveTo>
                <a:cubicBezTo>
                  <a:pt x="0" y="839210"/>
                  <a:pt x="839210" y="0"/>
                  <a:pt x="1874427" y="0"/>
                </a:cubicBezTo>
                <a:lnTo>
                  <a:pt x="1874427" y="1874427"/>
                </a:lnTo>
                <a:lnTo>
                  <a:pt x="0" y="187442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90383" tIns="890383" rIns="341376" bIns="341376" numCol="1" spcCol="1270" anchor="ctr" anchorCtr="0">
            <a:noAutofit/>
          </a:bodyPr>
          <a:lstStyle/>
          <a:p>
            <a:pPr marL="0" lvl="0" indent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altLang="zh-CN" sz="4800" kern="1200"/>
              <a:t>W</a:t>
            </a:r>
            <a:endParaRPr lang="zh-CN" altLang="en-US" sz="4800" kern="1200"/>
          </a:p>
        </p:txBody>
      </p:sp>
      <p:sp>
        <p:nvSpPr>
          <p:cNvPr id="10" name="任意多边形: 形状 9">
            <a:extLst>
              <a:ext uri="{FF2B5EF4-FFF2-40B4-BE49-F238E27FC236}">
                <a16:creationId xmlns:a16="http://schemas.microsoft.com/office/drawing/2014/main" xmlns="" id="{AD4564D5-BEFE-40FB-A7D9-EBFD0CF56D8A}"/>
              </a:ext>
            </a:extLst>
          </p:cNvPr>
          <p:cNvSpPr/>
          <p:nvPr/>
        </p:nvSpPr>
        <p:spPr>
          <a:xfrm>
            <a:off x="6351169" y="1925079"/>
            <a:ext cx="1874427" cy="1874427"/>
          </a:xfrm>
          <a:custGeom>
            <a:avLst/>
            <a:gdLst>
              <a:gd name="connsiteX0" fmla="*/ 0 w 1874427"/>
              <a:gd name="connsiteY0" fmla="*/ 1874427 h 1874427"/>
              <a:gd name="connsiteX1" fmla="*/ 1874427 w 1874427"/>
              <a:gd name="connsiteY1" fmla="*/ 0 h 1874427"/>
              <a:gd name="connsiteX2" fmla="*/ 1874427 w 1874427"/>
              <a:gd name="connsiteY2" fmla="*/ 1874427 h 1874427"/>
              <a:gd name="connsiteX3" fmla="*/ 0 w 1874427"/>
              <a:gd name="connsiteY3" fmla="*/ 1874427 h 1874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74427" h="1874427">
                <a:moveTo>
                  <a:pt x="0" y="0"/>
                </a:moveTo>
                <a:cubicBezTo>
                  <a:pt x="1035217" y="0"/>
                  <a:pt x="1874427" y="839210"/>
                  <a:pt x="1874427" y="1874427"/>
                </a:cubicBezTo>
                <a:lnTo>
                  <a:pt x="0" y="187442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41376" tIns="890383" rIns="890383" bIns="341376" numCol="1" spcCol="1270" anchor="ctr" anchorCtr="0">
            <a:noAutofit/>
          </a:bodyPr>
          <a:lstStyle/>
          <a:p>
            <a:pPr marL="0" lvl="0" indent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altLang="zh-CN" sz="4800" kern="1200"/>
              <a:t>S</a:t>
            </a:r>
            <a:endParaRPr lang="zh-CN" altLang="en-US" sz="4800" kern="1200"/>
          </a:p>
        </p:txBody>
      </p:sp>
      <p:sp>
        <p:nvSpPr>
          <p:cNvPr id="11" name="任意多边形: 形状 10">
            <a:extLst>
              <a:ext uri="{FF2B5EF4-FFF2-40B4-BE49-F238E27FC236}">
                <a16:creationId xmlns:a16="http://schemas.microsoft.com/office/drawing/2014/main" xmlns="" id="{EC80E06C-1F99-401F-959C-7C0043719DC9}"/>
              </a:ext>
            </a:extLst>
          </p:cNvPr>
          <p:cNvSpPr/>
          <p:nvPr/>
        </p:nvSpPr>
        <p:spPr>
          <a:xfrm>
            <a:off x="6351169" y="3886084"/>
            <a:ext cx="1874428" cy="1874428"/>
          </a:xfrm>
          <a:custGeom>
            <a:avLst/>
            <a:gdLst>
              <a:gd name="connsiteX0" fmla="*/ 0 w 1874427"/>
              <a:gd name="connsiteY0" fmla="*/ 1874427 h 1874427"/>
              <a:gd name="connsiteX1" fmla="*/ 1874427 w 1874427"/>
              <a:gd name="connsiteY1" fmla="*/ 0 h 1874427"/>
              <a:gd name="connsiteX2" fmla="*/ 1874427 w 1874427"/>
              <a:gd name="connsiteY2" fmla="*/ 1874427 h 1874427"/>
              <a:gd name="connsiteX3" fmla="*/ 0 w 1874427"/>
              <a:gd name="connsiteY3" fmla="*/ 1874427 h 1874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74427" h="1874427">
                <a:moveTo>
                  <a:pt x="1874427" y="0"/>
                </a:moveTo>
                <a:cubicBezTo>
                  <a:pt x="1874427" y="1035217"/>
                  <a:pt x="1035217" y="1874427"/>
                  <a:pt x="0" y="1874427"/>
                </a:cubicBezTo>
                <a:lnTo>
                  <a:pt x="0" y="0"/>
                </a:lnTo>
                <a:lnTo>
                  <a:pt x="1874427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41376" tIns="341376" rIns="890384" bIns="890384" numCol="1" spcCol="1270" anchor="ctr" anchorCtr="0">
            <a:noAutofit/>
          </a:bodyPr>
          <a:lstStyle/>
          <a:p>
            <a:pPr marL="0" lvl="0" indent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altLang="zh-CN" sz="4800" kern="1200"/>
              <a:t>O</a:t>
            </a:r>
            <a:endParaRPr lang="zh-CN" altLang="en-US" sz="4800" kern="1200"/>
          </a:p>
        </p:txBody>
      </p:sp>
      <p:sp>
        <p:nvSpPr>
          <p:cNvPr id="12" name="任意多边形: 形状 11">
            <a:extLst>
              <a:ext uri="{FF2B5EF4-FFF2-40B4-BE49-F238E27FC236}">
                <a16:creationId xmlns:a16="http://schemas.microsoft.com/office/drawing/2014/main" xmlns="" id="{60EEF69D-08B6-40C0-986A-446B45ABC8E7}"/>
              </a:ext>
            </a:extLst>
          </p:cNvPr>
          <p:cNvSpPr/>
          <p:nvPr/>
        </p:nvSpPr>
        <p:spPr>
          <a:xfrm>
            <a:off x="4390163" y="3886084"/>
            <a:ext cx="1874428" cy="1874428"/>
          </a:xfrm>
          <a:custGeom>
            <a:avLst/>
            <a:gdLst>
              <a:gd name="connsiteX0" fmla="*/ 0 w 1874427"/>
              <a:gd name="connsiteY0" fmla="*/ 1874427 h 1874427"/>
              <a:gd name="connsiteX1" fmla="*/ 1874427 w 1874427"/>
              <a:gd name="connsiteY1" fmla="*/ 0 h 1874427"/>
              <a:gd name="connsiteX2" fmla="*/ 1874427 w 1874427"/>
              <a:gd name="connsiteY2" fmla="*/ 1874427 h 1874427"/>
              <a:gd name="connsiteX3" fmla="*/ 0 w 1874427"/>
              <a:gd name="connsiteY3" fmla="*/ 1874427 h 1874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74427" h="1874427">
                <a:moveTo>
                  <a:pt x="1874427" y="1874427"/>
                </a:moveTo>
                <a:cubicBezTo>
                  <a:pt x="839210" y="1874427"/>
                  <a:pt x="0" y="1035217"/>
                  <a:pt x="0" y="0"/>
                </a:cubicBezTo>
                <a:lnTo>
                  <a:pt x="1874427" y="0"/>
                </a:lnTo>
                <a:lnTo>
                  <a:pt x="1874427" y="187442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90384" tIns="341376" rIns="341376" bIns="890384" numCol="1" spcCol="1270" anchor="ctr" anchorCtr="0">
            <a:noAutofit/>
          </a:bodyPr>
          <a:lstStyle/>
          <a:p>
            <a:pPr marL="0" lvl="0" indent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altLang="zh-CN" sz="4800" kern="1200"/>
              <a:t>T</a:t>
            </a:r>
            <a:endParaRPr lang="zh-CN" altLang="en-US" sz="4800" kern="1200"/>
          </a:p>
        </p:txBody>
      </p:sp>
      <p:sp>
        <p:nvSpPr>
          <p:cNvPr id="13" name="箭头: 环形 12">
            <a:extLst>
              <a:ext uri="{FF2B5EF4-FFF2-40B4-BE49-F238E27FC236}">
                <a16:creationId xmlns:a16="http://schemas.microsoft.com/office/drawing/2014/main" xmlns="" id="{C5923943-E280-41F9-A4FC-FCB87902C683}"/>
              </a:ext>
            </a:extLst>
          </p:cNvPr>
          <p:cNvSpPr/>
          <p:nvPr/>
        </p:nvSpPr>
        <p:spPr>
          <a:xfrm>
            <a:off x="5984292" y="3453191"/>
            <a:ext cx="647175" cy="562761"/>
          </a:xfrm>
          <a:prstGeom prst="circularArrow">
            <a:avLst/>
          </a:prstGeom>
          <a:solidFill>
            <a:schemeClr val="accent2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" name="箭头: 环形 13">
            <a:extLst>
              <a:ext uri="{FF2B5EF4-FFF2-40B4-BE49-F238E27FC236}">
                <a16:creationId xmlns:a16="http://schemas.microsoft.com/office/drawing/2014/main" xmlns="" id="{2EF1F56F-EC25-4C1E-9823-5242F641C6E4}"/>
              </a:ext>
            </a:extLst>
          </p:cNvPr>
          <p:cNvSpPr/>
          <p:nvPr/>
        </p:nvSpPr>
        <p:spPr>
          <a:xfrm rot="10800000">
            <a:off x="5984292" y="3669638"/>
            <a:ext cx="647175" cy="562761"/>
          </a:xfrm>
          <a:prstGeom prst="circularArrow">
            <a:avLst/>
          </a:prstGeom>
          <a:solidFill>
            <a:schemeClr val="accent2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xmlns="" val="1080558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>
            <a:extLst>
              <a:ext uri="{FF2B5EF4-FFF2-40B4-BE49-F238E27FC236}">
                <a16:creationId xmlns:a16="http://schemas.microsoft.com/office/drawing/2014/main" xmlns="" id="{D008E24A-DE8D-46B4-B78E-850A92E110F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zh-CN" altLang="en-US"/>
              <a:t>图表页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E9AD2B9A-997F-42DC-BA85-5D784B31D77C}"/>
              </a:ext>
            </a:extLst>
          </p:cNvPr>
          <p:cNvSpPr/>
          <p:nvPr/>
        </p:nvSpPr>
        <p:spPr>
          <a:xfrm>
            <a:off x="786396" y="4830332"/>
            <a:ext cx="46035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Lorem ipsum dolor sit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amet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,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consectetur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adipiscing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elit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. Duis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eget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venenatis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sapien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. In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aliquet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,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neque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 vel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finibus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tempor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,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quam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metus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ultrices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eros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, in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rhoncus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 ex magna non.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F63C276E-8BC4-4F40-8F3F-6F6BD2D7D81C}"/>
              </a:ext>
            </a:extLst>
          </p:cNvPr>
          <p:cNvSpPr/>
          <p:nvPr/>
        </p:nvSpPr>
        <p:spPr>
          <a:xfrm>
            <a:off x="1140431" y="3984423"/>
            <a:ext cx="38779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点击输入标题内容</a:t>
            </a:r>
          </a:p>
        </p:txBody>
      </p:sp>
      <p:cxnSp>
        <p:nvCxnSpPr>
          <p:cNvPr id="30" name="直接连接符 29">
            <a:extLst>
              <a:ext uri="{FF2B5EF4-FFF2-40B4-BE49-F238E27FC236}">
                <a16:creationId xmlns:a16="http://schemas.microsoft.com/office/drawing/2014/main" xmlns="" id="{2454B9FB-4600-4437-8FDB-15CEAE1EB209}"/>
              </a:ext>
            </a:extLst>
          </p:cNvPr>
          <p:cNvCxnSpPr/>
          <p:nvPr/>
        </p:nvCxnSpPr>
        <p:spPr>
          <a:xfrm>
            <a:off x="762528" y="4670842"/>
            <a:ext cx="4698527" cy="0"/>
          </a:xfrm>
          <a:prstGeom prst="line">
            <a:avLst/>
          </a:prstGeom>
          <a:ln w="3175">
            <a:gradFill flip="none" rotWithShape="1">
              <a:gsLst>
                <a:gs pos="2000">
                  <a:schemeClr val="accent1">
                    <a:lumMod val="5000"/>
                    <a:lumOff val="95000"/>
                    <a:alpha val="29000"/>
                  </a:schemeClr>
                </a:gs>
                <a:gs pos="59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>
            <a:extLst>
              <a:ext uri="{FF2B5EF4-FFF2-40B4-BE49-F238E27FC236}">
                <a16:creationId xmlns:a16="http://schemas.microsoft.com/office/drawing/2014/main" xmlns="" id="{3CD56E57-ED29-4D0B-B93B-7576D3B8658F}"/>
              </a:ext>
            </a:extLst>
          </p:cNvPr>
          <p:cNvCxnSpPr/>
          <p:nvPr/>
        </p:nvCxnSpPr>
        <p:spPr>
          <a:xfrm>
            <a:off x="786396" y="3931264"/>
            <a:ext cx="4698527" cy="0"/>
          </a:xfrm>
          <a:prstGeom prst="line">
            <a:avLst/>
          </a:prstGeom>
          <a:ln w="3175">
            <a:gradFill flip="none" rotWithShape="1">
              <a:gsLst>
                <a:gs pos="2000">
                  <a:schemeClr val="accent1">
                    <a:lumMod val="5000"/>
                    <a:lumOff val="95000"/>
                    <a:alpha val="29000"/>
                  </a:schemeClr>
                </a:gs>
                <a:gs pos="59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3d-data-analytics-bars-graphic_38854">
            <a:extLst>
              <a:ext uri="{FF2B5EF4-FFF2-40B4-BE49-F238E27FC236}">
                <a16:creationId xmlns:a16="http://schemas.microsoft.com/office/drawing/2014/main" xmlns="" id="{8503B08A-8314-47D4-8419-96BACD7F4BF6}"/>
              </a:ext>
            </a:extLst>
          </p:cNvPr>
          <p:cNvSpPr>
            <a:spLocks noChangeAspect="1"/>
          </p:cNvSpPr>
          <p:nvPr/>
        </p:nvSpPr>
        <p:spPr bwMode="auto">
          <a:xfrm>
            <a:off x="2922122" y="3141899"/>
            <a:ext cx="314604" cy="302122"/>
          </a:xfrm>
          <a:custGeom>
            <a:avLst/>
            <a:gdLst>
              <a:gd name="connsiteX0" fmla="*/ 5829 w 591338"/>
              <a:gd name="connsiteY0" fmla="*/ 343338 h 567877"/>
              <a:gd name="connsiteX1" fmla="*/ 5829 w 591338"/>
              <a:gd name="connsiteY1" fmla="*/ 511327 h 567877"/>
              <a:gd name="connsiteX2" fmla="*/ 87025 w 591338"/>
              <a:gd name="connsiteY2" fmla="*/ 559977 h 567877"/>
              <a:gd name="connsiteX3" fmla="*/ 87025 w 591338"/>
              <a:gd name="connsiteY3" fmla="*/ 383672 h 567877"/>
              <a:gd name="connsiteX4" fmla="*/ 89523 w 591338"/>
              <a:gd name="connsiteY4" fmla="*/ 293025 h 567877"/>
              <a:gd name="connsiteX5" fmla="*/ 91188 w 591338"/>
              <a:gd name="connsiteY5" fmla="*/ 293441 h 567877"/>
              <a:gd name="connsiteX6" fmla="*/ 178213 w 591338"/>
              <a:gd name="connsiteY6" fmla="*/ 335022 h 567877"/>
              <a:gd name="connsiteX7" fmla="*/ 179879 w 591338"/>
              <a:gd name="connsiteY7" fmla="*/ 337933 h 567877"/>
              <a:gd name="connsiteX8" fmla="*/ 179879 w 591338"/>
              <a:gd name="connsiteY8" fmla="*/ 338349 h 567877"/>
              <a:gd name="connsiteX9" fmla="*/ 179879 w 591338"/>
              <a:gd name="connsiteY9" fmla="*/ 512990 h 567877"/>
              <a:gd name="connsiteX10" fmla="*/ 178629 w 591338"/>
              <a:gd name="connsiteY10" fmla="*/ 515485 h 567877"/>
              <a:gd name="connsiteX11" fmla="*/ 92438 w 591338"/>
              <a:gd name="connsiteY11" fmla="*/ 566630 h 567877"/>
              <a:gd name="connsiteX12" fmla="*/ 91605 w 591338"/>
              <a:gd name="connsiteY12" fmla="*/ 567461 h 567877"/>
              <a:gd name="connsiteX13" fmla="*/ 89939 w 591338"/>
              <a:gd name="connsiteY13" fmla="*/ 567877 h 567877"/>
              <a:gd name="connsiteX14" fmla="*/ 88274 w 591338"/>
              <a:gd name="connsiteY14" fmla="*/ 567461 h 567877"/>
              <a:gd name="connsiteX15" fmla="*/ 87857 w 591338"/>
              <a:gd name="connsiteY15" fmla="*/ 566630 h 567877"/>
              <a:gd name="connsiteX16" fmla="*/ 1249 w 591338"/>
              <a:gd name="connsiteY16" fmla="*/ 515485 h 567877"/>
              <a:gd name="connsiteX17" fmla="*/ 0 w 591338"/>
              <a:gd name="connsiteY17" fmla="*/ 512990 h 567877"/>
              <a:gd name="connsiteX18" fmla="*/ 0 w 591338"/>
              <a:gd name="connsiteY18" fmla="*/ 338349 h 567877"/>
              <a:gd name="connsiteX19" fmla="*/ 0 w 591338"/>
              <a:gd name="connsiteY19" fmla="*/ 337933 h 567877"/>
              <a:gd name="connsiteX20" fmla="*/ 0 w 591338"/>
              <a:gd name="connsiteY20" fmla="*/ 337517 h 567877"/>
              <a:gd name="connsiteX21" fmla="*/ 416 w 591338"/>
              <a:gd name="connsiteY21" fmla="*/ 337101 h 567877"/>
              <a:gd name="connsiteX22" fmla="*/ 833 w 591338"/>
              <a:gd name="connsiteY22" fmla="*/ 336685 h 567877"/>
              <a:gd name="connsiteX23" fmla="*/ 833 w 591338"/>
              <a:gd name="connsiteY23" fmla="*/ 336270 h 567877"/>
              <a:gd name="connsiteX24" fmla="*/ 1249 w 591338"/>
              <a:gd name="connsiteY24" fmla="*/ 336270 h 567877"/>
              <a:gd name="connsiteX25" fmla="*/ 1249 w 591338"/>
              <a:gd name="connsiteY25" fmla="*/ 335854 h 567877"/>
              <a:gd name="connsiteX26" fmla="*/ 1666 w 591338"/>
              <a:gd name="connsiteY26" fmla="*/ 335854 h 567877"/>
              <a:gd name="connsiteX27" fmla="*/ 87857 w 591338"/>
              <a:gd name="connsiteY27" fmla="*/ 293441 h 567877"/>
              <a:gd name="connsiteX28" fmla="*/ 89523 w 591338"/>
              <a:gd name="connsiteY28" fmla="*/ 293025 h 567877"/>
              <a:gd name="connsiteX29" fmla="*/ 209057 w 591338"/>
              <a:gd name="connsiteY29" fmla="*/ 240667 h 567877"/>
              <a:gd name="connsiteX30" fmla="*/ 209057 w 591338"/>
              <a:gd name="connsiteY30" fmla="*/ 511333 h 567877"/>
              <a:gd name="connsiteX31" fmla="*/ 290249 w 591338"/>
              <a:gd name="connsiteY31" fmla="*/ 559977 h 567877"/>
              <a:gd name="connsiteX32" fmla="*/ 290249 w 591338"/>
              <a:gd name="connsiteY32" fmla="*/ 281412 h 567877"/>
              <a:gd name="connsiteX33" fmla="*/ 291082 w 591338"/>
              <a:gd name="connsiteY33" fmla="*/ 191191 h 567877"/>
              <a:gd name="connsiteX34" fmla="*/ 293580 w 591338"/>
              <a:gd name="connsiteY34" fmla="*/ 191191 h 567877"/>
              <a:gd name="connsiteX35" fmla="*/ 381434 w 591338"/>
              <a:gd name="connsiteY35" fmla="*/ 232768 h 567877"/>
              <a:gd name="connsiteX36" fmla="*/ 383099 w 591338"/>
              <a:gd name="connsiteY36" fmla="*/ 235262 h 567877"/>
              <a:gd name="connsiteX37" fmla="*/ 383099 w 591338"/>
              <a:gd name="connsiteY37" fmla="*/ 235678 h 567877"/>
              <a:gd name="connsiteX38" fmla="*/ 383099 w 591338"/>
              <a:gd name="connsiteY38" fmla="*/ 236094 h 567877"/>
              <a:gd name="connsiteX39" fmla="*/ 383099 w 591338"/>
              <a:gd name="connsiteY39" fmla="*/ 512996 h 567877"/>
              <a:gd name="connsiteX40" fmla="*/ 381850 w 591338"/>
              <a:gd name="connsiteY40" fmla="*/ 515490 h 567877"/>
              <a:gd name="connsiteX41" fmla="*/ 295662 w 591338"/>
              <a:gd name="connsiteY41" fmla="*/ 566630 h 567877"/>
              <a:gd name="connsiteX42" fmla="*/ 294829 w 591338"/>
              <a:gd name="connsiteY42" fmla="*/ 567461 h 567877"/>
              <a:gd name="connsiteX43" fmla="*/ 293163 w 591338"/>
              <a:gd name="connsiteY43" fmla="*/ 567877 h 567877"/>
              <a:gd name="connsiteX44" fmla="*/ 291498 w 591338"/>
              <a:gd name="connsiteY44" fmla="*/ 567461 h 567877"/>
              <a:gd name="connsiteX45" fmla="*/ 291082 w 591338"/>
              <a:gd name="connsiteY45" fmla="*/ 566630 h 567877"/>
              <a:gd name="connsiteX46" fmla="*/ 204477 w 591338"/>
              <a:gd name="connsiteY46" fmla="*/ 515490 h 567877"/>
              <a:gd name="connsiteX47" fmla="*/ 203228 w 591338"/>
              <a:gd name="connsiteY47" fmla="*/ 512996 h 567877"/>
              <a:gd name="connsiteX48" fmla="*/ 203228 w 591338"/>
              <a:gd name="connsiteY48" fmla="*/ 236094 h 567877"/>
              <a:gd name="connsiteX49" fmla="*/ 203228 w 591338"/>
              <a:gd name="connsiteY49" fmla="*/ 235678 h 567877"/>
              <a:gd name="connsiteX50" fmla="*/ 203228 w 591338"/>
              <a:gd name="connsiteY50" fmla="*/ 235262 h 567877"/>
              <a:gd name="connsiteX51" fmla="*/ 203644 w 591338"/>
              <a:gd name="connsiteY51" fmla="*/ 234846 h 567877"/>
              <a:gd name="connsiteX52" fmla="*/ 203644 w 591338"/>
              <a:gd name="connsiteY52" fmla="*/ 234431 h 567877"/>
              <a:gd name="connsiteX53" fmla="*/ 204061 w 591338"/>
              <a:gd name="connsiteY53" fmla="*/ 234015 h 567877"/>
              <a:gd name="connsiteX54" fmla="*/ 204477 w 591338"/>
              <a:gd name="connsiteY54" fmla="*/ 234015 h 567877"/>
              <a:gd name="connsiteX55" fmla="*/ 204477 w 591338"/>
              <a:gd name="connsiteY55" fmla="*/ 233599 h 567877"/>
              <a:gd name="connsiteX56" fmla="*/ 204893 w 591338"/>
              <a:gd name="connsiteY56" fmla="*/ 233599 h 567877"/>
              <a:gd name="connsiteX57" fmla="*/ 416811 w 591338"/>
              <a:gd name="connsiteY57" fmla="*/ 49792 h 567877"/>
              <a:gd name="connsiteX58" fmla="*/ 416811 w 591338"/>
              <a:gd name="connsiteY58" fmla="*/ 511328 h 567877"/>
              <a:gd name="connsiteX59" fmla="*/ 498451 w 591338"/>
              <a:gd name="connsiteY59" fmla="*/ 559977 h 567877"/>
              <a:gd name="connsiteX60" fmla="*/ 498451 w 591338"/>
              <a:gd name="connsiteY60" fmla="*/ 88877 h 567877"/>
              <a:gd name="connsiteX61" fmla="*/ 499284 w 591338"/>
              <a:gd name="connsiteY61" fmla="*/ 312 h 567877"/>
              <a:gd name="connsiteX62" fmla="*/ 501784 w 591338"/>
              <a:gd name="connsiteY62" fmla="*/ 312 h 567877"/>
              <a:gd name="connsiteX63" fmla="*/ 589672 w 591338"/>
              <a:gd name="connsiteY63" fmla="*/ 41892 h 567877"/>
              <a:gd name="connsiteX64" fmla="*/ 591338 w 591338"/>
              <a:gd name="connsiteY64" fmla="*/ 44386 h 567877"/>
              <a:gd name="connsiteX65" fmla="*/ 591338 w 591338"/>
              <a:gd name="connsiteY65" fmla="*/ 44802 h 567877"/>
              <a:gd name="connsiteX66" fmla="*/ 591338 w 591338"/>
              <a:gd name="connsiteY66" fmla="*/ 45634 h 567877"/>
              <a:gd name="connsiteX67" fmla="*/ 591338 w 591338"/>
              <a:gd name="connsiteY67" fmla="*/ 512992 h 567877"/>
              <a:gd name="connsiteX68" fmla="*/ 590088 w 591338"/>
              <a:gd name="connsiteY68" fmla="*/ 515486 h 567877"/>
              <a:gd name="connsiteX69" fmla="*/ 503450 w 591338"/>
              <a:gd name="connsiteY69" fmla="*/ 567045 h 567877"/>
              <a:gd name="connsiteX70" fmla="*/ 503033 w 591338"/>
              <a:gd name="connsiteY70" fmla="*/ 567461 h 567877"/>
              <a:gd name="connsiteX71" fmla="*/ 501367 w 591338"/>
              <a:gd name="connsiteY71" fmla="*/ 567877 h 567877"/>
              <a:gd name="connsiteX72" fmla="*/ 499701 w 591338"/>
              <a:gd name="connsiteY72" fmla="*/ 567461 h 567877"/>
              <a:gd name="connsiteX73" fmla="*/ 498868 w 591338"/>
              <a:gd name="connsiteY73" fmla="*/ 566630 h 567877"/>
              <a:gd name="connsiteX74" fmla="*/ 412646 w 591338"/>
              <a:gd name="connsiteY74" fmla="*/ 515486 h 567877"/>
              <a:gd name="connsiteX75" fmla="*/ 411396 w 591338"/>
              <a:gd name="connsiteY75" fmla="*/ 512992 h 567877"/>
              <a:gd name="connsiteX76" fmla="*/ 411396 w 591338"/>
              <a:gd name="connsiteY76" fmla="*/ 45634 h 567877"/>
              <a:gd name="connsiteX77" fmla="*/ 411396 w 591338"/>
              <a:gd name="connsiteY77" fmla="*/ 44802 h 567877"/>
              <a:gd name="connsiteX78" fmla="*/ 411396 w 591338"/>
              <a:gd name="connsiteY78" fmla="*/ 44386 h 567877"/>
              <a:gd name="connsiteX79" fmla="*/ 411813 w 591338"/>
              <a:gd name="connsiteY79" fmla="*/ 43971 h 567877"/>
              <a:gd name="connsiteX80" fmla="*/ 412229 w 591338"/>
              <a:gd name="connsiteY80" fmla="*/ 43555 h 567877"/>
              <a:gd name="connsiteX81" fmla="*/ 412229 w 591338"/>
              <a:gd name="connsiteY81" fmla="*/ 43139 h 567877"/>
              <a:gd name="connsiteX82" fmla="*/ 412646 w 591338"/>
              <a:gd name="connsiteY82" fmla="*/ 43139 h 567877"/>
              <a:gd name="connsiteX83" fmla="*/ 413062 w 591338"/>
              <a:gd name="connsiteY83" fmla="*/ 42723 h 5678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</a:cxnLst>
            <a:rect l="l" t="t" r="r" b="b"/>
            <a:pathLst>
              <a:path w="591338" h="567877">
                <a:moveTo>
                  <a:pt x="5829" y="343338"/>
                </a:moveTo>
                <a:lnTo>
                  <a:pt x="5829" y="511327"/>
                </a:lnTo>
                <a:lnTo>
                  <a:pt x="87025" y="559977"/>
                </a:lnTo>
                <a:lnTo>
                  <a:pt x="87025" y="383672"/>
                </a:lnTo>
                <a:close/>
                <a:moveTo>
                  <a:pt x="89523" y="293025"/>
                </a:moveTo>
                <a:cubicBezTo>
                  <a:pt x="89939" y="293025"/>
                  <a:pt x="90772" y="293025"/>
                  <a:pt x="91188" y="293441"/>
                </a:cubicBezTo>
                <a:lnTo>
                  <a:pt x="178213" y="335022"/>
                </a:lnTo>
                <a:cubicBezTo>
                  <a:pt x="179462" y="335438"/>
                  <a:pt x="180295" y="336685"/>
                  <a:pt x="179879" y="337933"/>
                </a:cubicBezTo>
                <a:cubicBezTo>
                  <a:pt x="179879" y="338349"/>
                  <a:pt x="179879" y="338349"/>
                  <a:pt x="179879" y="338349"/>
                </a:cubicBezTo>
                <a:lnTo>
                  <a:pt x="179879" y="512990"/>
                </a:lnTo>
                <a:cubicBezTo>
                  <a:pt x="179879" y="513821"/>
                  <a:pt x="179462" y="514653"/>
                  <a:pt x="178629" y="515485"/>
                </a:cubicBezTo>
                <a:lnTo>
                  <a:pt x="92438" y="566630"/>
                </a:lnTo>
                <a:cubicBezTo>
                  <a:pt x="92021" y="567045"/>
                  <a:pt x="92021" y="567461"/>
                  <a:pt x="91605" y="567461"/>
                </a:cubicBezTo>
                <a:cubicBezTo>
                  <a:pt x="91188" y="567877"/>
                  <a:pt x="90772" y="567877"/>
                  <a:pt x="89939" y="567877"/>
                </a:cubicBezTo>
                <a:cubicBezTo>
                  <a:pt x="89523" y="567877"/>
                  <a:pt x="88690" y="567877"/>
                  <a:pt x="88274" y="567461"/>
                </a:cubicBezTo>
                <a:cubicBezTo>
                  <a:pt x="88274" y="567461"/>
                  <a:pt x="87857" y="567045"/>
                  <a:pt x="87857" y="566630"/>
                </a:cubicBezTo>
                <a:lnTo>
                  <a:pt x="1249" y="515485"/>
                </a:lnTo>
                <a:cubicBezTo>
                  <a:pt x="416" y="514653"/>
                  <a:pt x="0" y="513821"/>
                  <a:pt x="0" y="512990"/>
                </a:cubicBezTo>
                <a:lnTo>
                  <a:pt x="0" y="338349"/>
                </a:lnTo>
                <a:cubicBezTo>
                  <a:pt x="0" y="338349"/>
                  <a:pt x="0" y="337933"/>
                  <a:pt x="0" y="337933"/>
                </a:cubicBezTo>
                <a:cubicBezTo>
                  <a:pt x="0" y="337933"/>
                  <a:pt x="0" y="337933"/>
                  <a:pt x="0" y="337517"/>
                </a:cubicBezTo>
                <a:cubicBezTo>
                  <a:pt x="0" y="337517"/>
                  <a:pt x="416" y="337101"/>
                  <a:pt x="416" y="337101"/>
                </a:cubicBezTo>
                <a:cubicBezTo>
                  <a:pt x="416" y="336685"/>
                  <a:pt x="833" y="336685"/>
                  <a:pt x="833" y="336685"/>
                </a:cubicBezTo>
                <a:cubicBezTo>
                  <a:pt x="833" y="336685"/>
                  <a:pt x="833" y="336685"/>
                  <a:pt x="833" y="336270"/>
                </a:cubicBezTo>
                <a:cubicBezTo>
                  <a:pt x="1249" y="336270"/>
                  <a:pt x="1249" y="336270"/>
                  <a:pt x="1249" y="336270"/>
                </a:cubicBezTo>
                <a:cubicBezTo>
                  <a:pt x="1249" y="336270"/>
                  <a:pt x="1249" y="336270"/>
                  <a:pt x="1249" y="335854"/>
                </a:cubicBezTo>
                <a:cubicBezTo>
                  <a:pt x="1666" y="335854"/>
                  <a:pt x="1666" y="335854"/>
                  <a:pt x="1666" y="335854"/>
                </a:cubicBezTo>
                <a:lnTo>
                  <a:pt x="87857" y="293441"/>
                </a:lnTo>
                <a:cubicBezTo>
                  <a:pt x="88274" y="293025"/>
                  <a:pt x="89107" y="293025"/>
                  <a:pt x="89523" y="293025"/>
                </a:cubicBezTo>
                <a:close/>
                <a:moveTo>
                  <a:pt x="209057" y="240667"/>
                </a:moveTo>
                <a:lnTo>
                  <a:pt x="209057" y="511333"/>
                </a:lnTo>
                <a:lnTo>
                  <a:pt x="290249" y="559977"/>
                </a:lnTo>
                <a:lnTo>
                  <a:pt x="290249" y="281412"/>
                </a:lnTo>
                <a:close/>
                <a:moveTo>
                  <a:pt x="291082" y="191191"/>
                </a:moveTo>
                <a:cubicBezTo>
                  <a:pt x="291914" y="190775"/>
                  <a:pt x="292747" y="190775"/>
                  <a:pt x="293580" y="191191"/>
                </a:cubicBezTo>
                <a:lnTo>
                  <a:pt x="381434" y="232768"/>
                </a:lnTo>
                <a:cubicBezTo>
                  <a:pt x="382683" y="233183"/>
                  <a:pt x="383099" y="234015"/>
                  <a:pt x="383099" y="235262"/>
                </a:cubicBezTo>
                <a:cubicBezTo>
                  <a:pt x="383099" y="235262"/>
                  <a:pt x="383099" y="235678"/>
                  <a:pt x="383099" y="235678"/>
                </a:cubicBezTo>
                <a:cubicBezTo>
                  <a:pt x="383099" y="236094"/>
                  <a:pt x="383099" y="236094"/>
                  <a:pt x="383099" y="236094"/>
                </a:cubicBezTo>
                <a:lnTo>
                  <a:pt x="383099" y="512996"/>
                </a:lnTo>
                <a:cubicBezTo>
                  <a:pt x="383099" y="513827"/>
                  <a:pt x="382683" y="514659"/>
                  <a:pt x="381850" y="515490"/>
                </a:cubicBezTo>
                <a:lnTo>
                  <a:pt x="295662" y="566630"/>
                </a:lnTo>
                <a:cubicBezTo>
                  <a:pt x="295245" y="567046"/>
                  <a:pt x="295245" y="567461"/>
                  <a:pt x="294829" y="567461"/>
                </a:cubicBezTo>
                <a:cubicBezTo>
                  <a:pt x="294413" y="567877"/>
                  <a:pt x="293996" y="567877"/>
                  <a:pt x="293163" y="567877"/>
                </a:cubicBezTo>
                <a:cubicBezTo>
                  <a:pt x="292747" y="567877"/>
                  <a:pt x="291914" y="567877"/>
                  <a:pt x="291498" y="567461"/>
                </a:cubicBezTo>
                <a:cubicBezTo>
                  <a:pt x="291498" y="567461"/>
                  <a:pt x="291082" y="567046"/>
                  <a:pt x="291082" y="566630"/>
                </a:cubicBezTo>
                <a:lnTo>
                  <a:pt x="204477" y="515490"/>
                </a:lnTo>
                <a:cubicBezTo>
                  <a:pt x="203644" y="514659"/>
                  <a:pt x="203228" y="513827"/>
                  <a:pt x="203228" y="512996"/>
                </a:cubicBezTo>
                <a:lnTo>
                  <a:pt x="203228" y="236094"/>
                </a:lnTo>
                <a:cubicBezTo>
                  <a:pt x="203228" y="236094"/>
                  <a:pt x="203228" y="235678"/>
                  <a:pt x="203228" y="235678"/>
                </a:cubicBezTo>
                <a:cubicBezTo>
                  <a:pt x="203228" y="235262"/>
                  <a:pt x="203228" y="235262"/>
                  <a:pt x="203228" y="235262"/>
                </a:cubicBezTo>
                <a:cubicBezTo>
                  <a:pt x="203644" y="235262"/>
                  <a:pt x="203644" y="234846"/>
                  <a:pt x="203644" y="234846"/>
                </a:cubicBezTo>
                <a:cubicBezTo>
                  <a:pt x="203644" y="234846"/>
                  <a:pt x="203644" y="234431"/>
                  <a:pt x="203644" y="234431"/>
                </a:cubicBezTo>
                <a:cubicBezTo>
                  <a:pt x="204061" y="234431"/>
                  <a:pt x="204061" y="234431"/>
                  <a:pt x="204061" y="234015"/>
                </a:cubicBezTo>
                <a:cubicBezTo>
                  <a:pt x="204061" y="234015"/>
                  <a:pt x="204061" y="234015"/>
                  <a:pt x="204477" y="234015"/>
                </a:cubicBezTo>
                <a:cubicBezTo>
                  <a:pt x="204477" y="234015"/>
                  <a:pt x="204477" y="234015"/>
                  <a:pt x="204477" y="233599"/>
                </a:cubicBezTo>
                <a:cubicBezTo>
                  <a:pt x="204477" y="233599"/>
                  <a:pt x="204477" y="233599"/>
                  <a:pt x="204893" y="233599"/>
                </a:cubicBezTo>
                <a:close/>
                <a:moveTo>
                  <a:pt x="416811" y="49792"/>
                </a:moveTo>
                <a:lnTo>
                  <a:pt x="416811" y="511328"/>
                </a:lnTo>
                <a:lnTo>
                  <a:pt x="498451" y="559977"/>
                </a:lnTo>
                <a:lnTo>
                  <a:pt x="498451" y="88877"/>
                </a:lnTo>
                <a:close/>
                <a:moveTo>
                  <a:pt x="499284" y="312"/>
                </a:moveTo>
                <a:cubicBezTo>
                  <a:pt x="500117" y="-104"/>
                  <a:pt x="500950" y="-104"/>
                  <a:pt x="501784" y="312"/>
                </a:cubicBezTo>
                <a:lnTo>
                  <a:pt x="589672" y="41892"/>
                </a:lnTo>
                <a:cubicBezTo>
                  <a:pt x="590921" y="42307"/>
                  <a:pt x="591338" y="43555"/>
                  <a:pt x="591338" y="44386"/>
                </a:cubicBezTo>
                <a:cubicBezTo>
                  <a:pt x="591338" y="44802"/>
                  <a:pt x="591338" y="44802"/>
                  <a:pt x="591338" y="44802"/>
                </a:cubicBezTo>
                <a:cubicBezTo>
                  <a:pt x="591338" y="45218"/>
                  <a:pt x="591338" y="45218"/>
                  <a:pt x="591338" y="45634"/>
                </a:cubicBezTo>
                <a:lnTo>
                  <a:pt x="591338" y="512992"/>
                </a:lnTo>
                <a:cubicBezTo>
                  <a:pt x="591338" y="513823"/>
                  <a:pt x="590921" y="514655"/>
                  <a:pt x="590088" y="515486"/>
                </a:cubicBezTo>
                <a:lnTo>
                  <a:pt x="503450" y="567045"/>
                </a:lnTo>
                <a:cubicBezTo>
                  <a:pt x="503450" y="567045"/>
                  <a:pt x="503033" y="567461"/>
                  <a:pt x="503033" y="567461"/>
                </a:cubicBezTo>
                <a:cubicBezTo>
                  <a:pt x="502617" y="567877"/>
                  <a:pt x="501784" y="567877"/>
                  <a:pt x="501367" y="567877"/>
                </a:cubicBezTo>
                <a:cubicBezTo>
                  <a:pt x="500534" y="567877"/>
                  <a:pt x="500117" y="567877"/>
                  <a:pt x="499701" y="567461"/>
                </a:cubicBezTo>
                <a:cubicBezTo>
                  <a:pt x="499284" y="567461"/>
                  <a:pt x="499284" y="567045"/>
                  <a:pt x="498868" y="566630"/>
                </a:cubicBezTo>
                <a:lnTo>
                  <a:pt x="412646" y="515486"/>
                </a:lnTo>
                <a:cubicBezTo>
                  <a:pt x="411813" y="514655"/>
                  <a:pt x="411396" y="513823"/>
                  <a:pt x="411396" y="512992"/>
                </a:cubicBezTo>
                <a:lnTo>
                  <a:pt x="411396" y="45634"/>
                </a:lnTo>
                <a:cubicBezTo>
                  <a:pt x="411396" y="45218"/>
                  <a:pt x="411396" y="44802"/>
                  <a:pt x="411396" y="44802"/>
                </a:cubicBezTo>
                <a:cubicBezTo>
                  <a:pt x="411396" y="44802"/>
                  <a:pt x="411396" y="44802"/>
                  <a:pt x="411396" y="44386"/>
                </a:cubicBezTo>
                <a:cubicBezTo>
                  <a:pt x="411396" y="44386"/>
                  <a:pt x="411396" y="44386"/>
                  <a:pt x="411813" y="43971"/>
                </a:cubicBezTo>
                <a:cubicBezTo>
                  <a:pt x="411813" y="43555"/>
                  <a:pt x="412229" y="43555"/>
                  <a:pt x="412229" y="43555"/>
                </a:cubicBezTo>
                <a:cubicBezTo>
                  <a:pt x="412229" y="43555"/>
                  <a:pt x="412229" y="43139"/>
                  <a:pt x="412229" y="43139"/>
                </a:cubicBezTo>
                <a:cubicBezTo>
                  <a:pt x="412646" y="43139"/>
                  <a:pt x="412646" y="43139"/>
                  <a:pt x="412646" y="43139"/>
                </a:cubicBezTo>
                <a:cubicBezTo>
                  <a:pt x="412646" y="43139"/>
                  <a:pt x="413062" y="42723"/>
                  <a:pt x="413062" y="4272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33" name="椭圆 32">
            <a:extLst>
              <a:ext uri="{FF2B5EF4-FFF2-40B4-BE49-F238E27FC236}">
                <a16:creationId xmlns:a16="http://schemas.microsoft.com/office/drawing/2014/main" xmlns="" id="{FDA73C03-0028-4853-A47E-46F8001950C0}"/>
              </a:ext>
            </a:extLst>
          </p:cNvPr>
          <p:cNvSpPr/>
          <p:nvPr/>
        </p:nvSpPr>
        <p:spPr>
          <a:xfrm>
            <a:off x="2700991" y="2922774"/>
            <a:ext cx="756866" cy="756866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34" name="图表 33">
            <a:extLst>
              <a:ext uri="{FF2B5EF4-FFF2-40B4-BE49-F238E27FC236}">
                <a16:creationId xmlns:a16="http://schemas.microsoft.com/office/drawing/2014/main" xmlns="" id="{67AF1624-392B-42D6-9453-BF138AF1E9F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239906979"/>
              </p:ext>
            </p:extLst>
          </p:nvPr>
        </p:nvGraphicFramePr>
        <p:xfrm>
          <a:off x="6031496" y="2415287"/>
          <a:ext cx="5437607" cy="32625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546922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>
            <a:extLst>
              <a:ext uri="{FF2B5EF4-FFF2-40B4-BE49-F238E27FC236}">
                <a16:creationId xmlns:a16="http://schemas.microsoft.com/office/drawing/2014/main" xmlns="" id="{D008E24A-DE8D-46B4-B78E-850A92E110F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zh-CN" altLang="en-US"/>
              <a:t>图表页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E9AD2B9A-997F-42DC-BA85-5D784B31D77C}"/>
              </a:ext>
            </a:extLst>
          </p:cNvPr>
          <p:cNvSpPr/>
          <p:nvPr/>
        </p:nvSpPr>
        <p:spPr>
          <a:xfrm>
            <a:off x="6882869" y="4874701"/>
            <a:ext cx="46035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Lorem ipsum dolor sit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amet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,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consectetur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adipiscing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elit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. Duis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eget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venenatis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sapien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. In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aliquet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,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neque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 vel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finibus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tempor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,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quam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metus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ultrices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eros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, in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rhoncus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"/>
              </a:rPr>
              <a:t> ex magna non.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F63C276E-8BC4-4F40-8F3F-6F6BD2D7D81C}"/>
              </a:ext>
            </a:extLst>
          </p:cNvPr>
          <p:cNvSpPr/>
          <p:nvPr/>
        </p:nvSpPr>
        <p:spPr>
          <a:xfrm>
            <a:off x="7236904" y="4028792"/>
            <a:ext cx="38779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点击输入标题内容</a:t>
            </a:r>
          </a:p>
        </p:txBody>
      </p:sp>
      <p:cxnSp>
        <p:nvCxnSpPr>
          <p:cNvPr id="30" name="直接连接符 29">
            <a:extLst>
              <a:ext uri="{FF2B5EF4-FFF2-40B4-BE49-F238E27FC236}">
                <a16:creationId xmlns:a16="http://schemas.microsoft.com/office/drawing/2014/main" xmlns="" id="{2454B9FB-4600-4437-8FDB-15CEAE1EB209}"/>
              </a:ext>
            </a:extLst>
          </p:cNvPr>
          <p:cNvCxnSpPr/>
          <p:nvPr/>
        </p:nvCxnSpPr>
        <p:spPr>
          <a:xfrm>
            <a:off x="6859001" y="4715211"/>
            <a:ext cx="4698527" cy="0"/>
          </a:xfrm>
          <a:prstGeom prst="line">
            <a:avLst/>
          </a:prstGeom>
          <a:ln w="3175">
            <a:gradFill flip="none" rotWithShape="1">
              <a:gsLst>
                <a:gs pos="2000">
                  <a:schemeClr val="accent1">
                    <a:lumMod val="5000"/>
                    <a:lumOff val="95000"/>
                    <a:alpha val="29000"/>
                  </a:schemeClr>
                </a:gs>
                <a:gs pos="59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>
            <a:extLst>
              <a:ext uri="{FF2B5EF4-FFF2-40B4-BE49-F238E27FC236}">
                <a16:creationId xmlns:a16="http://schemas.microsoft.com/office/drawing/2014/main" xmlns="" id="{3CD56E57-ED29-4D0B-B93B-7576D3B8658F}"/>
              </a:ext>
            </a:extLst>
          </p:cNvPr>
          <p:cNvCxnSpPr/>
          <p:nvPr/>
        </p:nvCxnSpPr>
        <p:spPr>
          <a:xfrm>
            <a:off x="6882869" y="3975633"/>
            <a:ext cx="4698527" cy="0"/>
          </a:xfrm>
          <a:prstGeom prst="line">
            <a:avLst/>
          </a:prstGeom>
          <a:ln w="3175">
            <a:gradFill flip="none" rotWithShape="1">
              <a:gsLst>
                <a:gs pos="2000">
                  <a:schemeClr val="accent1">
                    <a:lumMod val="5000"/>
                    <a:lumOff val="95000"/>
                    <a:alpha val="29000"/>
                  </a:schemeClr>
                </a:gs>
                <a:gs pos="59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3d-data-analytics-bars-graphic_38854">
            <a:extLst>
              <a:ext uri="{FF2B5EF4-FFF2-40B4-BE49-F238E27FC236}">
                <a16:creationId xmlns:a16="http://schemas.microsoft.com/office/drawing/2014/main" xmlns="" id="{8503B08A-8314-47D4-8419-96BACD7F4BF6}"/>
              </a:ext>
            </a:extLst>
          </p:cNvPr>
          <p:cNvSpPr>
            <a:spLocks noChangeAspect="1"/>
          </p:cNvSpPr>
          <p:nvPr/>
        </p:nvSpPr>
        <p:spPr bwMode="auto">
          <a:xfrm>
            <a:off x="9018595" y="3186268"/>
            <a:ext cx="314604" cy="302122"/>
          </a:xfrm>
          <a:custGeom>
            <a:avLst/>
            <a:gdLst>
              <a:gd name="connsiteX0" fmla="*/ 5829 w 591338"/>
              <a:gd name="connsiteY0" fmla="*/ 343338 h 567877"/>
              <a:gd name="connsiteX1" fmla="*/ 5829 w 591338"/>
              <a:gd name="connsiteY1" fmla="*/ 511327 h 567877"/>
              <a:gd name="connsiteX2" fmla="*/ 87025 w 591338"/>
              <a:gd name="connsiteY2" fmla="*/ 559977 h 567877"/>
              <a:gd name="connsiteX3" fmla="*/ 87025 w 591338"/>
              <a:gd name="connsiteY3" fmla="*/ 383672 h 567877"/>
              <a:gd name="connsiteX4" fmla="*/ 89523 w 591338"/>
              <a:gd name="connsiteY4" fmla="*/ 293025 h 567877"/>
              <a:gd name="connsiteX5" fmla="*/ 91188 w 591338"/>
              <a:gd name="connsiteY5" fmla="*/ 293441 h 567877"/>
              <a:gd name="connsiteX6" fmla="*/ 178213 w 591338"/>
              <a:gd name="connsiteY6" fmla="*/ 335022 h 567877"/>
              <a:gd name="connsiteX7" fmla="*/ 179879 w 591338"/>
              <a:gd name="connsiteY7" fmla="*/ 337933 h 567877"/>
              <a:gd name="connsiteX8" fmla="*/ 179879 w 591338"/>
              <a:gd name="connsiteY8" fmla="*/ 338349 h 567877"/>
              <a:gd name="connsiteX9" fmla="*/ 179879 w 591338"/>
              <a:gd name="connsiteY9" fmla="*/ 512990 h 567877"/>
              <a:gd name="connsiteX10" fmla="*/ 178629 w 591338"/>
              <a:gd name="connsiteY10" fmla="*/ 515485 h 567877"/>
              <a:gd name="connsiteX11" fmla="*/ 92438 w 591338"/>
              <a:gd name="connsiteY11" fmla="*/ 566630 h 567877"/>
              <a:gd name="connsiteX12" fmla="*/ 91605 w 591338"/>
              <a:gd name="connsiteY12" fmla="*/ 567461 h 567877"/>
              <a:gd name="connsiteX13" fmla="*/ 89939 w 591338"/>
              <a:gd name="connsiteY13" fmla="*/ 567877 h 567877"/>
              <a:gd name="connsiteX14" fmla="*/ 88274 w 591338"/>
              <a:gd name="connsiteY14" fmla="*/ 567461 h 567877"/>
              <a:gd name="connsiteX15" fmla="*/ 87857 w 591338"/>
              <a:gd name="connsiteY15" fmla="*/ 566630 h 567877"/>
              <a:gd name="connsiteX16" fmla="*/ 1249 w 591338"/>
              <a:gd name="connsiteY16" fmla="*/ 515485 h 567877"/>
              <a:gd name="connsiteX17" fmla="*/ 0 w 591338"/>
              <a:gd name="connsiteY17" fmla="*/ 512990 h 567877"/>
              <a:gd name="connsiteX18" fmla="*/ 0 w 591338"/>
              <a:gd name="connsiteY18" fmla="*/ 338349 h 567877"/>
              <a:gd name="connsiteX19" fmla="*/ 0 w 591338"/>
              <a:gd name="connsiteY19" fmla="*/ 337933 h 567877"/>
              <a:gd name="connsiteX20" fmla="*/ 0 w 591338"/>
              <a:gd name="connsiteY20" fmla="*/ 337517 h 567877"/>
              <a:gd name="connsiteX21" fmla="*/ 416 w 591338"/>
              <a:gd name="connsiteY21" fmla="*/ 337101 h 567877"/>
              <a:gd name="connsiteX22" fmla="*/ 833 w 591338"/>
              <a:gd name="connsiteY22" fmla="*/ 336685 h 567877"/>
              <a:gd name="connsiteX23" fmla="*/ 833 w 591338"/>
              <a:gd name="connsiteY23" fmla="*/ 336270 h 567877"/>
              <a:gd name="connsiteX24" fmla="*/ 1249 w 591338"/>
              <a:gd name="connsiteY24" fmla="*/ 336270 h 567877"/>
              <a:gd name="connsiteX25" fmla="*/ 1249 w 591338"/>
              <a:gd name="connsiteY25" fmla="*/ 335854 h 567877"/>
              <a:gd name="connsiteX26" fmla="*/ 1666 w 591338"/>
              <a:gd name="connsiteY26" fmla="*/ 335854 h 567877"/>
              <a:gd name="connsiteX27" fmla="*/ 87857 w 591338"/>
              <a:gd name="connsiteY27" fmla="*/ 293441 h 567877"/>
              <a:gd name="connsiteX28" fmla="*/ 89523 w 591338"/>
              <a:gd name="connsiteY28" fmla="*/ 293025 h 567877"/>
              <a:gd name="connsiteX29" fmla="*/ 209057 w 591338"/>
              <a:gd name="connsiteY29" fmla="*/ 240667 h 567877"/>
              <a:gd name="connsiteX30" fmla="*/ 209057 w 591338"/>
              <a:gd name="connsiteY30" fmla="*/ 511333 h 567877"/>
              <a:gd name="connsiteX31" fmla="*/ 290249 w 591338"/>
              <a:gd name="connsiteY31" fmla="*/ 559977 h 567877"/>
              <a:gd name="connsiteX32" fmla="*/ 290249 w 591338"/>
              <a:gd name="connsiteY32" fmla="*/ 281412 h 567877"/>
              <a:gd name="connsiteX33" fmla="*/ 291082 w 591338"/>
              <a:gd name="connsiteY33" fmla="*/ 191191 h 567877"/>
              <a:gd name="connsiteX34" fmla="*/ 293580 w 591338"/>
              <a:gd name="connsiteY34" fmla="*/ 191191 h 567877"/>
              <a:gd name="connsiteX35" fmla="*/ 381434 w 591338"/>
              <a:gd name="connsiteY35" fmla="*/ 232768 h 567877"/>
              <a:gd name="connsiteX36" fmla="*/ 383099 w 591338"/>
              <a:gd name="connsiteY36" fmla="*/ 235262 h 567877"/>
              <a:gd name="connsiteX37" fmla="*/ 383099 w 591338"/>
              <a:gd name="connsiteY37" fmla="*/ 235678 h 567877"/>
              <a:gd name="connsiteX38" fmla="*/ 383099 w 591338"/>
              <a:gd name="connsiteY38" fmla="*/ 236094 h 567877"/>
              <a:gd name="connsiteX39" fmla="*/ 383099 w 591338"/>
              <a:gd name="connsiteY39" fmla="*/ 512996 h 567877"/>
              <a:gd name="connsiteX40" fmla="*/ 381850 w 591338"/>
              <a:gd name="connsiteY40" fmla="*/ 515490 h 567877"/>
              <a:gd name="connsiteX41" fmla="*/ 295662 w 591338"/>
              <a:gd name="connsiteY41" fmla="*/ 566630 h 567877"/>
              <a:gd name="connsiteX42" fmla="*/ 294829 w 591338"/>
              <a:gd name="connsiteY42" fmla="*/ 567461 h 567877"/>
              <a:gd name="connsiteX43" fmla="*/ 293163 w 591338"/>
              <a:gd name="connsiteY43" fmla="*/ 567877 h 567877"/>
              <a:gd name="connsiteX44" fmla="*/ 291498 w 591338"/>
              <a:gd name="connsiteY44" fmla="*/ 567461 h 567877"/>
              <a:gd name="connsiteX45" fmla="*/ 291082 w 591338"/>
              <a:gd name="connsiteY45" fmla="*/ 566630 h 567877"/>
              <a:gd name="connsiteX46" fmla="*/ 204477 w 591338"/>
              <a:gd name="connsiteY46" fmla="*/ 515490 h 567877"/>
              <a:gd name="connsiteX47" fmla="*/ 203228 w 591338"/>
              <a:gd name="connsiteY47" fmla="*/ 512996 h 567877"/>
              <a:gd name="connsiteX48" fmla="*/ 203228 w 591338"/>
              <a:gd name="connsiteY48" fmla="*/ 236094 h 567877"/>
              <a:gd name="connsiteX49" fmla="*/ 203228 w 591338"/>
              <a:gd name="connsiteY49" fmla="*/ 235678 h 567877"/>
              <a:gd name="connsiteX50" fmla="*/ 203228 w 591338"/>
              <a:gd name="connsiteY50" fmla="*/ 235262 h 567877"/>
              <a:gd name="connsiteX51" fmla="*/ 203644 w 591338"/>
              <a:gd name="connsiteY51" fmla="*/ 234846 h 567877"/>
              <a:gd name="connsiteX52" fmla="*/ 203644 w 591338"/>
              <a:gd name="connsiteY52" fmla="*/ 234431 h 567877"/>
              <a:gd name="connsiteX53" fmla="*/ 204061 w 591338"/>
              <a:gd name="connsiteY53" fmla="*/ 234015 h 567877"/>
              <a:gd name="connsiteX54" fmla="*/ 204477 w 591338"/>
              <a:gd name="connsiteY54" fmla="*/ 234015 h 567877"/>
              <a:gd name="connsiteX55" fmla="*/ 204477 w 591338"/>
              <a:gd name="connsiteY55" fmla="*/ 233599 h 567877"/>
              <a:gd name="connsiteX56" fmla="*/ 204893 w 591338"/>
              <a:gd name="connsiteY56" fmla="*/ 233599 h 567877"/>
              <a:gd name="connsiteX57" fmla="*/ 416811 w 591338"/>
              <a:gd name="connsiteY57" fmla="*/ 49792 h 567877"/>
              <a:gd name="connsiteX58" fmla="*/ 416811 w 591338"/>
              <a:gd name="connsiteY58" fmla="*/ 511328 h 567877"/>
              <a:gd name="connsiteX59" fmla="*/ 498451 w 591338"/>
              <a:gd name="connsiteY59" fmla="*/ 559977 h 567877"/>
              <a:gd name="connsiteX60" fmla="*/ 498451 w 591338"/>
              <a:gd name="connsiteY60" fmla="*/ 88877 h 567877"/>
              <a:gd name="connsiteX61" fmla="*/ 499284 w 591338"/>
              <a:gd name="connsiteY61" fmla="*/ 312 h 567877"/>
              <a:gd name="connsiteX62" fmla="*/ 501784 w 591338"/>
              <a:gd name="connsiteY62" fmla="*/ 312 h 567877"/>
              <a:gd name="connsiteX63" fmla="*/ 589672 w 591338"/>
              <a:gd name="connsiteY63" fmla="*/ 41892 h 567877"/>
              <a:gd name="connsiteX64" fmla="*/ 591338 w 591338"/>
              <a:gd name="connsiteY64" fmla="*/ 44386 h 567877"/>
              <a:gd name="connsiteX65" fmla="*/ 591338 w 591338"/>
              <a:gd name="connsiteY65" fmla="*/ 44802 h 567877"/>
              <a:gd name="connsiteX66" fmla="*/ 591338 w 591338"/>
              <a:gd name="connsiteY66" fmla="*/ 45634 h 567877"/>
              <a:gd name="connsiteX67" fmla="*/ 591338 w 591338"/>
              <a:gd name="connsiteY67" fmla="*/ 512992 h 567877"/>
              <a:gd name="connsiteX68" fmla="*/ 590088 w 591338"/>
              <a:gd name="connsiteY68" fmla="*/ 515486 h 567877"/>
              <a:gd name="connsiteX69" fmla="*/ 503450 w 591338"/>
              <a:gd name="connsiteY69" fmla="*/ 567045 h 567877"/>
              <a:gd name="connsiteX70" fmla="*/ 503033 w 591338"/>
              <a:gd name="connsiteY70" fmla="*/ 567461 h 567877"/>
              <a:gd name="connsiteX71" fmla="*/ 501367 w 591338"/>
              <a:gd name="connsiteY71" fmla="*/ 567877 h 567877"/>
              <a:gd name="connsiteX72" fmla="*/ 499701 w 591338"/>
              <a:gd name="connsiteY72" fmla="*/ 567461 h 567877"/>
              <a:gd name="connsiteX73" fmla="*/ 498868 w 591338"/>
              <a:gd name="connsiteY73" fmla="*/ 566630 h 567877"/>
              <a:gd name="connsiteX74" fmla="*/ 412646 w 591338"/>
              <a:gd name="connsiteY74" fmla="*/ 515486 h 567877"/>
              <a:gd name="connsiteX75" fmla="*/ 411396 w 591338"/>
              <a:gd name="connsiteY75" fmla="*/ 512992 h 567877"/>
              <a:gd name="connsiteX76" fmla="*/ 411396 w 591338"/>
              <a:gd name="connsiteY76" fmla="*/ 45634 h 567877"/>
              <a:gd name="connsiteX77" fmla="*/ 411396 w 591338"/>
              <a:gd name="connsiteY77" fmla="*/ 44802 h 567877"/>
              <a:gd name="connsiteX78" fmla="*/ 411396 w 591338"/>
              <a:gd name="connsiteY78" fmla="*/ 44386 h 567877"/>
              <a:gd name="connsiteX79" fmla="*/ 411813 w 591338"/>
              <a:gd name="connsiteY79" fmla="*/ 43971 h 567877"/>
              <a:gd name="connsiteX80" fmla="*/ 412229 w 591338"/>
              <a:gd name="connsiteY80" fmla="*/ 43555 h 567877"/>
              <a:gd name="connsiteX81" fmla="*/ 412229 w 591338"/>
              <a:gd name="connsiteY81" fmla="*/ 43139 h 567877"/>
              <a:gd name="connsiteX82" fmla="*/ 412646 w 591338"/>
              <a:gd name="connsiteY82" fmla="*/ 43139 h 567877"/>
              <a:gd name="connsiteX83" fmla="*/ 413062 w 591338"/>
              <a:gd name="connsiteY83" fmla="*/ 42723 h 5678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</a:cxnLst>
            <a:rect l="l" t="t" r="r" b="b"/>
            <a:pathLst>
              <a:path w="591338" h="567877">
                <a:moveTo>
                  <a:pt x="5829" y="343338"/>
                </a:moveTo>
                <a:lnTo>
                  <a:pt x="5829" y="511327"/>
                </a:lnTo>
                <a:lnTo>
                  <a:pt x="87025" y="559977"/>
                </a:lnTo>
                <a:lnTo>
                  <a:pt x="87025" y="383672"/>
                </a:lnTo>
                <a:close/>
                <a:moveTo>
                  <a:pt x="89523" y="293025"/>
                </a:moveTo>
                <a:cubicBezTo>
                  <a:pt x="89939" y="293025"/>
                  <a:pt x="90772" y="293025"/>
                  <a:pt x="91188" y="293441"/>
                </a:cubicBezTo>
                <a:lnTo>
                  <a:pt x="178213" y="335022"/>
                </a:lnTo>
                <a:cubicBezTo>
                  <a:pt x="179462" y="335438"/>
                  <a:pt x="180295" y="336685"/>
                  <a:pt x="179879" y="337933"/>
                </a:cubicBezTo>
                <a:cubicBezTo>
                  <a:pt x="179879" y="338349"/>
                  <a:pt x="179879" y="338349"/>
                  <a:pt x="179879" y="338349"/>
                </a:cubicBezTo>
                <a:lnTo>
                  <a:pt x="179879" y="512990"/>
                </a:lnTo>
                <a:cubicBezTo>
                  <a:pt x="179879" y="513821"/>
                  <a:pt x="179462" y="514653"/>
                  <a:pt x="178629" y="515485"/>
                </a:cubicBezTo>
                <a:lnTo>
                  <a:pt x="92438" y="566630"/>
                </a:lnTo>
                <a:cubicBezTo>
                  <a:pt x="92021" y="567045"/>
                  <a:pt x="92021" y="567461"/>
                  <a:pt x="91605" y="567461"/>
                </a:cubicBezTo>
                <a:cubicBezTo>
                  <a:pt x="91188" y="567877"/>
                  <a:pt x="90772" y="567877"/>
                  <a:pt x="89939" y="567877"/>
                </a:cubicBezTo>
                <a:cubicBezTo>
                  <a:pt x="89523" y="567877"/>
                  <a:pt x="88690" y="567877"/>
                  <a:pt x="88274" y="567461"/>
                </a:cubicBezTo>
                <a:cubicBezTo>
                  <a:pt x="88274" y="567461"/>
                  <a:pt x="87857" y="567045"/>
                  <a:pt x="87857" y="566630"/>
                </a:cubicBezTo>
                <a:lnTo>
                  <a:pt x="1249" y="515485"/>
                </a:lnTo>
                <a:cubicBezTo>
                  <a:pt x="416" y="514653"/>
                  <a:pt x="0" y="513821"/>
                  <a:pt x="0" y="512990"/>
                </a:cubicBezTo>
                <a:lnTo>
                  <a:pt x="0" y="338349"/>
                </a:lnTo>
                <a:cubicBezTo>
                  <a:pt x="0" y="338349"/>
                  <a:pt x="0" y="337933"/>
                  <a:pt x="0" y="337933"/>
                </a:cubicBezTo>
                <a:cubicBezTo>
                  <a:pt x="0" y="337933"/>
                  <a:pt x="0" y="337933"/>
                  <a:pt x="0" y="337517"/>
                </a:cubicBezTo>
                <a:cubicBezTo>
                  <a:pt x="0" y="337517"/>
                  <a:pt x="416" y="337101"/>
                  <a:pt x="416" y="337101"/>
                </a:cubicBezTo>
                <a:cubicBezTo>
                  <a:pt x="416" y="336685"/>
                  <a:pt x="833" y="336685"/>
                  <a:pt x="833" y="336685"/>
                </a:cubicBezTo>
                <a:cubicBezTo>
                  <a:pt x="833" y="336685"/>
                  <a:pt x="833" y="336685"/>
                  <a:pt x="833" y="336270"/>
                </a:cubicBezTo>
                <a:cubicBezTo>
                  <a:pt x="1249" y="336270"/>
                  <a:pt x="1249" y="336270"/>
                  <a:pt x="1249" y="336270"/>
                </a:cubicBezTo>
                <a:cubicBezTo>
                  <a:pt x="1249" y="336270"/>
                  <a:pt x="1249" y="336270"/>
                  <a:pt x="1249" y="335854"/>
                </a:cubicBezTo>
                <a:cubicBezTo>
                  <a:pt x="1666" y="335854"/>
                  <a:pt x="1666" y="335854"/>
                  <a:pt x="1666" y="335854"/>
                </a:cubicBezTo>
                <a:lnTo>
                  <a:pt x="87857" y="293441"/>
                </a:lnTo>
                <a:cubicBezTo>
                  <a:pt x="88274" y="293025"/>
                  <a:pt x="89107" y="293025"/>
                  <a:pt x="89523" y="293025"/>
                </a:cubicBezTo>
                <a:close/>
                <a:moveTo>
                  <a:pt x="209057" y="240667"/>
                </a:moveTo>
                <a:lnTo>
                  <a:pt x="209057" y="511333"/>
                </a:lnTo>
                <a:lnTo>
                  <a:pt x="290249" y="559977"/>
                </a:lnTo>
                <a:lnTo>
                  <a:pt x="290249" y="281412"/>
                </a:lnTo>
                <a:close/>
                <a:moveTo>
                  <a:pt x="291082" y="191191"/>
                </a:moveTo>
                <a:cubicBezTo>
                  <a:pt x="291914" y="190775"/>
                  <a:pt x="292747" y="190775"/>
                  <a:pt x="293580" y="191191"/>
                </a:cubicBezTo>
                <a:lnTo>
                  <a:pt x="381434" y="232768"/>
                </a:lnTo>
                <a:cubicBezTo>
                  <a:pt x="382683" y="233183"/>
                  <a:pt x="383099" y="234015"/>
                  <a:pt x="383099" y="235262"/>
                </a:cubicBezTo>
                <a:cubicBezTo>
                  <a:pt x="383099" y="235262"/>
                  <a:pt x="383099" y="235678"/>
                  <a:pt x="383099" y="235678"/>
                </a:cubicBezTo>
                <a:cubicBezTo>
                  <a:pt x="383099" y="236094"/>
                  <a:pt x="383099" y="236094"/>
                  <a:pt x="383099" y="236094"/>
                </a:cubicBezTo>
                <a:lnTo>
                  <a:pt x="383099" y="512996"/>
                </a:lnTo>
                <a:cubicBezTo>
                  <a:pt x="383099" y="513827"/>
                  <a:pt x="382683" y="514659"/>
                  <a:pt x="381850" y="515490"/>
                </a:cubicBezTo>
                <a:lnTo>
                  <a:pt x="295662" y="566630"/>
                </a:lnTo>
                <a:cubicBezTo>
                  <a:pt x="295245" y="567046"/>
                  <a:pt x="295245" y="567461"/>
                  <a:pt x="294829" y="567461"/>
                </a:cubicBezTo>
                <a:cubicBezTo>
                  <a:pt x="294413" y="567877"/>
                  <a:pt x="293996" y="567877"/>
                  <a:pt x="293163" y="567877"/>
                </a:cubicBezTo>
                <a:cubicBezTo>
                  <a:pt x="292747" y="567877"/>
                  <a:pt x="291914" y="567877"/>
                  <a:pt x="291498" y="567461"/>
                </a:cubicBezTo>
                <a:cubicBezTo>
                  <a:pt x="291498" y="567461"/>
                  <a:pt x="291082" y="567046"/>
                  <a:pt x="291082" y="566630"/>
                </a:cubicBezTo>
                <a:lnTo>
                  <a:pt x="204477" y="515490"/>
                </a:lnTo>
                <a:cubicBezTo>
                  <a:pt x="203644" y="514659"/>
                  <a:pt x="203228" y="513827"/>
                  <a:pt x="203228" y="512996"/>
                </a:cubicBezTo>
                <a:lnTo>
                  <a:pt x="203228" y="236094"/>
                </a:lnTo>
                <a:cubicBezTo>
                  <a:pt x="203228" y="236094"/>
                  <a:pt x="203228" y="235678"/>
                  <a:pt x="203228" y="235678"/>
                </a:cubicBezTo>
                <a:cubicBezTo>
                  <a:pt x="203228" y="235262"/>
                  <a:pt x="203228" y="235262"/>
                  <a:pt x="203228" y="235262"/>
                </a:cubicBezTo>
                <a:cubicBezTo>
                  <a:pt x="203644" y="235262"/>
                  <a:pt x="203644" y="234846"/>
                  <a:pt x="203644" y="234846"/>
                </a:cubicBezTo>
                <a:cubicBezTo>
                  <a:pt x="203644" y="234846"/>
                  <a:pt x="203644" y="234431"/>
                  <a:pt x="203644" y="234431"/>
                </a:cubicBezTo>
                <a:cubicBezTo>
                  <a:pt x="204061" y="234431"/>
                  <a:pt x="204061" y="234431"/>
                  <a:pt x="204061" y="234015"/>
                </a:cubicBezTo>
                <a:cubicBezTo>
                  <a:pt x="204061" y="234015"/>
                  <a:pt x="204061" y="234015"/>
                  <a:pt x="204477" y="234015"/>
                </a:cubicBezTo>
                <a:cubicBezTo>
                  <a:pt x="204477" y="234015"/>
                  <a:pt x="204477" y="234015"/>
                  <a:pt x="204477" y="233599"/>
                </a:cubicBezTo>
                <a:cubicBezTo>
                  <a:pt x="204477" y="233599"/>
                  <a:pt x="204477" y="233599"/>
                  <a:pt x="204893" y="233599"/>
                </a:cubicBezTo>
                <a:close/>
                <a:moveTo>
                  <a:pt x="416811" y="49792"/>
                </a:moveTo>
                <a:lnTo>
                  <a:pt x="416811" y="511328"/>
                </a:lnTo>
                <a:lnTo>
                  <a:pt x="498451" y="559977"/>
                </a:lnTo>
                <a:lnTo>
                  <a:pt x="498451" y="88877"/>
                </a:lnTo>
                <a:close/>
                <a:moveTo>
                  <a:pt x="499284" y="312"/>
                </a:moveTo>
                <a:cubicBezTo>
                  <a:pt x="500117" y="-104"/>
                  <a:pt x="500950" y="-104"/>
                  <a:pt x="501784" y="312"/>
                </a:cubicBezTo>
                <a:lnTo>
                  <a:pt x="589672" y="41892"/>
                </a:lnTo>
                <a:cubicBezTo>
                  <a:pt x="590921" y="42307"/>
                  <a:pt x="591338" y="43555"/>
                  <a:pt x="591338" y="44386"/>
                </a:cubicBezTo>
                <a:cubicBezTo>
                  <a:pt x="591338" y="44802"/>
                  <a:pt x="591338" y="44802"/>
                  <a:pt x="591338" y="44802"/>
                </a:cubicBezTo>
                <a:cubicBezTo>
                  <a:pt x="591338" y="45218"/>
                  <a:pt x="591338" y="45218"/>
                  <a:pt x="591338" y="45634"/>
                </a:cubicBezTo>
                <a:lnTo>
                  <a:pt x="591338" y="512992"/>
                </a:lnTo>
                <a:cubicBezTo>
                  <a:pt x="591338" y="513823"/>
                  <a:pt x="590921" y="514655"/>
                  <a:pt x="590088" y="515486"/>
                </a:cubicBezTo>
                <a:lnTo>
                  <a:pt x="503450" y="567045"/>
                </a:lnTo>
                <a:cubicBezTo>
                  <a:pt x="503450" y="567045"/>
                  <a:pt x="503033" y="567461"/>
                  <a:pt x="503033" y="567461"/>
                </a:cubicBezTo>
                <a:cubicBezTo>
                  <a:pt x="502617" y="567877"/>
                  <a:pt x="501784" y="567877"/>
                  <a:pt x="501367" y="567877"/>
                </a:cubicBezTo>
                <a:cubicBezTo>
                  <a:pt x="500534" y="567877"/>
                  <a:pt x="500117" y="567877"/>
                  <a:pt x="499701" y="567461"/>
                </a:cubicBezTo>
                <a:cubicBezTo>
                  <a:pt x="499284" y="567461"/>
                  <a:pt x="499284" y="567045"/>
                  <a:pt x="498868" y="566630"/>
                </a:cubicBezTo>
                <a:lnTo>
                  <a:pt x="412646" y="515486"/>
                </a:lnTo>
                <a:cubicBezTo>
                  <a:pt x="411813" y="514655"/>
                  <a:pt x="411396" y="513823"/>
                  <a:pt x="411396" y="512992"/>
                </a:cubicBezTo>
                <a:lnTo>
                  <a:pt x="411396" y="45634"/>
                </a:lnTo>
                <a:cubicBezTo>
                  <a:pt x="411396" y="45218"/>
                  <a:pt x="411396" y="44802"/>
                  <a:pt x="411396" y="44802"/>
                </a:cubicBezTo>
                <a:cubicBezTo>
                  <a:pt x="411396" y="44802"/>
                  <a:pt x="411396" y="44802"/>
                  <a:pt x="411396" y="44386"/>
                </a:cubicBezTo>
                <a:cubicBezTo>
                  <a:pt x="411396" y="44386"/>
                  <a:pt x="411396" y="44386"/>
                  <a:pt x="411813" y="43971"/>
                </a:cubicBezTo>
                <a:cubicBezTo>
                  <a:pt x="411813" y="43555"/>
                  <a:pt x="412229" y="43555"/>
                  <a:pt x="412229" y="43555"/>
                </a:cubicBezTo>
                <a:cubicBezTo>
                  <a:pt x="412229" y="43555"/>
                  <a:pt x="412229" y="43139"/>
                  <a:pt x="412229" y="43139"/>
                </a:cubicBezTo>
                <a:cubicBezTo>
                  <a:pt x="412646" y="43139"/>
                  <a:pt x="412646" y="43139"/>
                  <a:pt x="412646" y="43139"/>
                </a:cubicBezTo>
                <a:cubicBezTo>
                  <a:pt x="412646" y="43139"/>
                  <a:pt x="413062" y="42723"/>
                  <a:pt x="413062" y="4272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33" name="椭圆 32">
            <a:extLst>
              <a:ext uri="{FF2B5EF4-FFF2-40B4-BE49-F238E27FC236}">
                <a16:creationId xmlns:a16="http://schemas.microsoft.com/office/drawing/2014/main" xmlns="" id="{FDA73C03-0028-4853-A47E-46F8001950C0}"/>
              </a:ext>
            </a:extLst>
          </p:cNvPr>
          <p:cNvSpPr/>
          <p:nvPr/>
        </p:nvSpPr>
        <p:spPr>
          <a:xfrm>
            <a:off x="8797464" y="2967143"/>
            <a:ext cx="756866" cy="756866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12" name="图表 11">
            <a:extLst>
              <a:ext uri="{FF2B5EF4-FFF2-40B4-BE49-F238E27FC236}">
                <a16:creationId xmlns:a16="http://schemas.microsoft.com/office/drawing/2014/main" xmlns="" id="{DFD41554-73AB-4DDF-9432-3BCBE4CEF6E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498740001"/>
              </p:ext>
            </p:extLst>
          </p:nvPr>
        </p:nvGraphicFramePr>
        <p:xfrm>
          <a:off x="690289" y="2555608"/>
          <a:ext cx="5280995" cy="31685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1936949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图片 117">
            <a:extLst>
              <a:ext uri="{FF2B5EF4-FFF2-40B4-BE49-F238E27FC236}">
                <a16:creationId xmlns:a16="http://schemas.microsoft.com/office/drawing/2014/main" xmlns="" id="{0EC0FEE1-F488-4B26-B358-E033A8B4A0B1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50000"/>
          </a:blip>
          <a:stretch>
            <a:fillRect/>
          </a:stretch>
        </p:blipFill>
        <p:spPr>
          <a:xfrm>
            <a:off x="23858" y="11896"/>
            <a:ext cx="12144285" cy="6834208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xmlns="" id="{DBB7180B-8248-443B-B6C4-542E4C8117A8}"/>
              </a:ext>
            </a:extLst>
          </p:cNvPr>
          <p:cNvSpPr/>
          <p:nvPr/>
        </p:nvSpPr>
        <p:spPr>
          <a:xfrm>
            <a:off x="762001" y="660400"/>
            <a:ext cx="10629900" cy="55768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D34AEE57-D4DE-4188-8B0D-E4BEE6FA9F60}"/>
              </a:ext>
            </a:extLst>
          </p:cNvPr>
          <p:cNvSpPr txBox="1"/>
          <p:nvPr/>
        </p:nvSpPr>
        <p:spPr>
          <a:xfrm>
            <a:off x="3712724" y="2704289"/>
            <a:ext cx="47665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9600">
                <a:solidFill>
                  <a:schemeClr val="bg1"/>
                </a:solidFill>
                <a:latin typeface="+mj-ea"/>
                <a:ea typeface="+mj-ea"/>
              </a:rPr>
              <a:t>谢谢！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1DE05E3A-E89C-466D-A79C-F3E3C6B45D4E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50000"/>
          </a:blip>
          <a:stretch>
            <a:fillRect/>
          </a:stretch>
        </p:blipFill>
        <p:spPr>
          <a:xfrm>
            <a:off x="176258" y="164296"/>
            <a:ext cx="12144285" cy="6834208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xmlns="" val="3801391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GUIDESSETTING" val="{&quot;Id&quot;:null,&quot;Name&quot;:&quot;无&quot;,&quot;HeaderHeight&quot;:11.159090909090745,&quot;FooterHeight&quot;:0.0,&quot;SideMargin&quot;:6.3000000000000007,&quot;TopMargin&quot;:9.7000000000000011,&quot;BottomMargin&quot;:8.7000000000000011,&quot;IntervalMargin&quot;:0.0,&quot;SettingType&quot;:&quot;System&quot;}"/>
  <p:tag name="ISPRING_PRESENTATION_TITLE" val="PPT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ICON" val="#35677;"/>
  <p:tag name="ISLIDE.VECTOR" val="#251052;#262077;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#331936;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#184768;#340127;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ICON" val="#35677;"/>
  <p:tag name="ISLIDE.VECTOR" val="#251052;#262077;"/>
</p:tagLst>
</file>

<file path=ppt/theme/theme1.xml><?xml version="1.0" encoding="utf-8"?>
<a:theme xmlns:a="http://schemas.openxmlformats.org/drawingml/2006/main" name="Office 主题​​">
  <a:themeElements>
    <a:clrScheme name="新东方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B388"/>
      </a:accent1>
      <a:accent2>
        <a:srgbClr val="FFA656"/>
      </a:accent2>
      <a:accent3>
        <a:srgbClr val="FF6462"/>
      </a:accent3>
      <a:accent4>
        <a:srgbClr val="CDA5FE"/>
      </a:accent4>
      <a:accent5>
        <a:srgbClr val="8CE1BF"/>
      </a:accent5>
      <a:accent6>
        <a:srgbClr val="164F96"/>
      </a:accent6>
      <a:hlink>
        <a:srgbClr val="0563C1"/>
      </a:hlink>
      <a:folHlink>
        <a:srgbClr val="954F72"/>
      </a:folHlink>
    </a:clrScheme>
    <a:fontScheme name="自定义 12">
      <a:majorFont>
        <a:latin typeface="Arial Black"/>
        <a:ea typeface="思源宋体 CN Heavy"/>
        <a:cs typeface=""/>
      </a:majorFont>
      <a:minorFont>
        <a:latin typeface="Arial"/>
        <a:ea typeface="思源黑体 CN Mediu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新东方">
    <a:dk1>
      <a:srgbClr val="000000"/>
    </a:dk1>
    <a:lt1>
      <a:srgbClr val="FFFFFF"/>
    </a:lt1>
    <a:dk2>
      <a:srgbClr val="44546A"/>
    </a:dk2>
    <a:lt2>
      <a:srgbClr val="E7E6E6"/>
    </a:lt2>
    <a:accent1>
      <a:srgbClr val="00B388"/>
    </a:accent1>
    <a:accent2>
      <a:srgbClr val="FFA656"/>
    </a:accent2>
    <a:accent3>
      <a:srgbClr val="FF6462"/>
    </a:accent3>
    <a:accent4>
      <a:srgbClr val="CDA5FE"/>
    </a:accent4>
    <a:accent5>
      <a:srgbClr val="8CE1BF"/>
    </a:accent5>
    <a:accent6>
      <a:srgbClr val="164F96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新东方">
    <a:dk1>
      <a:srgbClr val="000000"/>
    </a:dk1>
    <a:lt1>
      <a:srgbClr val="FFFFFF"/>
    </a:lt1>
    <a:dk2>
      <a:srgbClr val="44546A"/>
    </a:dk2>
    <a:lt2>
      <a:srgbClr val="E7E6E6"/>
    </a:lt2>
    <a:accent1>
      <a:srgbClr val="00B388"/>
    </a:accent1>
    <a:accent2>
      <a:srgbClr val="FFA656"/>
    </a:accent2>
    <a:accent3>
      <a:srgbClr val="FF6462"/>
    </a:accent3>
    <a:accent4>
      <a:srgbClr val="CDA5FE"/>
    </a:accent4>
    <a:accent5>
      <a:srgbClr val="8CE1BF"/>
    </a:accent5>
    <a:accent6>
      <a:srgbClr val="164F96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1417</TotalTime>
  <Words>473</Words>
  <Application>Microsoft Office PowerPoint</Application>
  <PresentationFormat>自定义</PresentationFormat>
  <Paragraphs>63</Paragraphs>
  <Slides>8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Office 主题​​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</dc:title>
  <dc:creator>PPT</dc:creator>
  <cp:keywords>PPT</cp:keywords>
  <dc:description>www.51pptmoban.com</dc:description>
  <cp:lastModifiedBy>User</cp:lastModifiedBy>
  <cp:revision>65</cp:revision>
  <dcterms:created xsi:type="dcterms:W3CDTF">2020-03-26T07:25:45Z</dcterms:created>
  <dcterms:modified xsi:type="dcterms:W3CDTF">2020-08-25T07:18:30Z</dcterms:modified>
</cp:coreProperties>
</file>