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C8F"/>
    <a:srgbClr val="061C52"/>
    <a:srgbClr val="331433"/>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1880727840"/>
        <c:axId val="1880727296"/>
      </c:radarChart>
      <c:catAx>
        <c:axId val="1880727840"/>
        <c:scaling>
          <c:orientation val="minMax"/>
        </c:scaling>
        <c:delete val="1"/>
        <c:axPos val="b"/>
        <c:numFmt formatCode="General" sourceLinked="1"/>
        <c:majorTickMark val="none"/>
        <c:minorTickMark val="none"/>
        <c:tickLblPos val="nextTo"/>
        <c:crossAx val="1880727296"/>
        <c:crosses val="autoZero"/>
        <c:auto val="1"/>
        <c:lblAlgn val="ctr"/>
        <c:lblOffset val="100"/>
        <c:noMultiLvlLbl val="0"/>
      </c:catAx>
      <c:valAx>
        <c:axId val="1880727296"/>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1880727840"/>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880730560"/>
        <c:axId val="1880726752"/>
      </c:barChart>
      <c:catAx>
        <c:axId val="1880730560"/>
        <c:scaling>
          <c:orientation val="minMax"/>
        </c:scaling>
        <c:delete val="1"/>
        <c:axPos val="b"/>
        <c:numFmt formatCode="General" sourceLinked="1"/>
        <c:majorTickMark val="none"/>
        <c:minorTickMark val="none"/>
        <c:tickLblPos val="nextTo"/>
        <c:crossAx val="1880726752"/>
        <c:crossesAt val="0"/>
        <c:auto val="1"/>
        <c:lblAlgn val="ctr"/>
        <c:lblOffset val="100"/>
        <c:noMultiLvlLbl val="0"/>
      </c:catAx>
      <c:valAx>
        <c:axId val="1880726752"/>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8807305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2019/5/11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2019/5/11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584775"/>
            </a:xfrm>
            <a:prstGeom prst="rect">
              <a:avLst/>
            </a:prstGeom>
            <a:noFill/>
          </p:spPr>
          <p:txBody>
            <a:bodyPr wrap="square" rtlCol="0">
              <a:spAutoFit/>
            </a:bodyPr>
            <a:lstStyle/>
            <a:p>
              <a:r>
                <a:rPr lang="zh-CN" altLang="en-US" sz="32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企业职工安全知识讲座</a:t>
              </a:r>
              <a:r>
                <a:rPr lang="en-US" altLang="zh-CN" sz="3200"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32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a:srcRect l="26973" r="24504"/>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5">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a:srcRect/>
            <a:stretch>
              <a:fillRect l="-5988" t="632" r="-5988" b="-12606"/>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print">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a:srcRect/>
            <a:stretch>
              <a:fillRect l="-38813" r="-38813"/>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a:srcRect/>
            <a:stretch>
              <a:fillRect l="-35427" t="-6925" r="-35427" b="-6925"/>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1951</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14</cp:revision>
  <dcterms:created xsi:type="dcterms:W3CDTF">2017-07-13T05:14:06Z</dcterms:created>
  <dcterms:modified xsi:type="dcterms:W3CDTF">2019-05-11T05:46:03Z</dcterms:modified>
</cp:coreProperties>
</file>