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2019/5/9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2019/5/9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r>
              <a:rPr lang="zh-CN" altLang="en-US" sz="4400" spc="300" dirty="0">
                <a:solidFill>
                  <a:schemeClr val="bg1"/>
                </a:solidFill>
                <a:latin typeface="造字工房言宋（非商用）常规体" pitchFamily="50" charset="-122"/>
                <a:ea typeface="造字工房言宋（非商用）常规体" pitchFamily="50" charset="-122"/>
              </a:rPr>
              <a:t>销售年中述职报告</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endParaRPr lang="zh-CN" altLang="en-US" sz="4400" spc="300" dirty="0">
              <a:solidFill>
                <a:schemeClr val="bg1"/>
              </a:solidFill>
              <a:latin typeface="造字工房言宋（非商用）常规体" pitchFamily="50" charset="-122"/>
              <a:ea typeface="造字工房言宋（非商用）常规体" pitchFamily="50" charset="-122"/>
            </a:endParaRP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1363</Words>
  <Application>Microsoft Office PowerPoint</Application>
  <PresentationFormat>宽屏</PresentationFormat>
  <Paragraphs>255</Paragraphs>
  <Slides>24</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49</cp:revision>
  <dcterms:created xsi:type="dcterms:W3CDTF">2017-02-19T05:52:48Z</dcterms:created>
  <dcterms:modified xsi:type="dcterms:W3CDTF">2019-05-09T06:49:49Z</dcterms:modified>
</cp:coreProperties>
</file>