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95" r:id="rId2"/>
    <p:sldId id="258" r:id="rId3"/>
    <p:sldId id="257" r:id="rId4"/>
    <p:sldId id="263" r:id="rId5"/>
    <p:sldId id="264" r:id="rId6"/>
    <p:sldId id="266" r:id="rId7"/>
    <p:sldId id="265" r:id="rId8"/>
    <p:sldId id="259" r:id="rId9"/>
    <p:sldId id="268" r:id="rId10"/>
    <p:sldId id="269" r:id="rId11"/>
    <p:sldId id="267" r:id="rId12"/>
    <p:sldId id="280" r:id="rId13"/>
    <p:sldId id="270" r:id="rId14"/>
    <p:sldId id="261" r:id="rId15"/>
    <p:sldId id="271" r:id="rId16"/>
    <p:sldId id="272" r:id="rId17"/>
    <p:sldId id="273" r:id="rId18"/>
    <p:sldId id="279" r:id="rId19"/>
    <p:sldId id="274" r:id="rId20"/>
    <p:sldId id="260" r:id="rId21"/>
    <p:sldId id="276" r:id="rId22"/>
    <p:sldId id="277" r:id="rId23"/>
    <p:sldId id="278" r:id="rId24"/>
    <p:sldId id="275" r:id="rId25"/>
    <p:sldId id="294" r:id="rId26"/>
  </p:sldIdLst>
  <p:sldSz cx="12192000" cy="6858000"/>
  <p:notesSz cx="7104063" cy="10234613"/>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F5F8"/>
    <a:srgbClr val="FFC7DD"/>
    <a:srgbClr val="4FB7AC"/>
    <a:srgbClr val="61C0E2"/>
    <a:srgbClr val="369C8B"/>
    <a:srgbClr val="30BBC6"/>
    <a:srgbClr val="F6F5F1"/>
    <a:srgbClr val="F0BBA8"/>
    <a:srgbClr val="7DCDE7"/>
    <a:srgbClr val="AADF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120"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2020/8/22</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33455081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a:t>
            </a:fld>
            <a:endParaRPr lang="zh-CN" altLang="en-US"/>
          </a:p>
        </p:txBody>
      </p:sp>
    </p:spTree>
    <p:extLst>
      <p:ext uri="{BB962C8B-B14F-4D97-AF65-F5344CB8AC3E}">
        <p14:creationId xmlns:p14="http://schemas.microsoft.com/office/powerpoint/2010/main" val="15387077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a:t>
            </a:fld>
            <a:endParaRPr lang="zh-CN" altLang="en-US"/>
          </a:p>
        </p:txBody>
      </p:sp>
    </p:spTree>
    <p:extLst>
      <p:ext uri="{BB962C8B-B14F-4D97-AF65-F5344CB8AC3E}">
        <p14:creationId xmlns:p14="http://schemas.microsoft.com/office/powerpoint/2010/main" val="32217635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3</a:t>
            </a:fld>
            <a:endParaRPr lang="zh-CN" altLang="en-US"/>
          </a:p>
        </p:txBody>
      </p:sp>
    </p:spTree>
    <p:extLst>
      <p:ext uri="{BB962C8B-B14F-4D97-AF65-F5344CB8AC3E}">
        <p14:creationId xmlns:p14="http://schemas.microsoft.com/office/powerpoint/2010/main" val="3356819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30007695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5</a:t>
            </a:fld>
            <a:endParaRPr lang="zh-CN" altLang="en-US"/>
          </a:p>
        </p:txBody>
      </p:sp>
    </p:spTree>
    <p:extLst>
      <p:ext uri="{BB962C8B-B14F-4D97-AF65-F5344CB8AC3E}">
        <p14:creationId xmlns:p14="http://schemas.microsoft.com/office/powerpoint/2010/main" val="9560290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6</a:t>
            </a:fld>
            <a:endParaRPr lang="zh-CN" altLang="en-US"/>
          </a:p>
        </p:txBody>
      </p:sp>
    </p:spTree>
    <p:extLst>
      <p:ext uri="{BB962C8B-B14F-4D97-AF65-F5344CB8AC3E}">
        <p14:creationId xmlns:p14="http://schemas.microsoft.com/office/powerpoint/2010/main" val="2454769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7</a:t>
            </a:fld>
            <a:endParaRPr lang="zh-CN" altLang="en-US"/>
          </a:p>
        </p:txBody>
      </p:sp>
    </p:spTree>
    <p:extLst>
      <p:ext uri="{BB962C8B-B14F-4D97-AF65-F5344CB8AC3E}">
        <p14:creationId xmlns:p14="http://schemas.microsoft.com/office/powerpoint/2010/main" val="1366546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8</a:t>
            </a:fld>
            <a:endParaRPr lang="zh-CN" altLang="en-US"/>
          </a:p>
        </p:txBody>
      </p:sp>
    </p:spTree>
    <p:extLst>
      <p:ext uri="{BB962C8B-B14F-4D97-AF65-F5344CB8AC3E}">
        <p14:creationId xmlns:p14="http://schemas.microsoft.com/office/powerpoint/2010/main" val="24171177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9</a:t>
            </a:fld>
            <a:endParaRPr lang="zh-CN" altLang="en-US"/>
          </a:p>
        </p:txBody>
      </p:sp>
    </p:spTree>
    <p:extLst>
      <p:ext uri="{BB962C8B-B14F-4D97-AF65-F5344CB8AC3E}">
        <p14:creationId xmlns:p14="http://schemas.microsoft.com/office/powerpoint/2010/main" val="26197640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10</a:t>
            </a:fld>
            <a:endParaRPr lang="zh-CN" altLang="en-US"/>
          </a:p>
        </p:txBody>
      </p:sp>
    </p:spTree>
    <p:extLst>
      <p:ext uri="{BB962C8B-B14F-4D97-AF65-F5344CB8AC3E}">
        <p14:creationId xmlns:p14="http://schemas.microsoft.com/office/powerpoint/2010/main" val="38641327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11</a:t>
            </a:fld>
            <a:endParaRPr lang="zh-CN" altLang="en-US"/>
          </a:p>
        </p:txBody>
      </p:sp>
    </p:spTree>
    <p:extLst>
      <p:ext uri="{BB962C8B-B14F-4D97-AF65-F5344CB8AC3E}">
        <p14:creationId xmlns:p14="http://schemas.microsoft.com/office/powerpoint/2010/main" val="14404218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12</a:t>
            </a:fld>
            <a:endParaRPr lang="zh-CN" altLang="en-US"/>
          </a:p>
        </p:txBody>
      </p:sp>
    </p:spTree>
    <p:extLst>
      <p:ext uri="{BB962C8B-B14F-4D97-AF65-F5344CB8AC3E}">
        <p14:creationId xmlns:p14="http://schemas.microsoft.com/office/powerpoint/2010/main" val="31750700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28204848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14</a:t>
            </a:fld>
            <a:endParaRPr lang="zh-CN" altLang="en-US"/>
          </a:p>
        </p:txBody>
      </p:sp>
    </p:spTree>
    <p:extLst>
      <p:ext uri="{BB962C8B-B14F-4D97-AF65-F5344CB8AC3E}">
        <p14:creationId xmlns:p14="http://schemas.microsoft.com/office/powerpoint/2010/main" val="31859567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15</a:t>
            </a:fld>
            <a:endParaRPr lang="zh-CN" altLang="en-US"/>
          </a:p>
        </p:txBody>
      </p:sp>
    </p:spTree>
    <p:extLst>
      <p:ext uri="{BB962C8B-B14F-4D97-AF65-F5344CB8AC3E}">
        <p14:creationId xmlns:p14="http://schemas.microsoft.com/office/powerpoint/2010/main" val="1023994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9274215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481013" y="1279525"/>
            <a:ext cx="6140450" cy="3454400"/>
          </a:xfrm>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28587926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18</a:t>
            </a:fld>
            <a:endParaRPr lang="zh-CN" altLang="en-US"/>
          </a:p>
        </p:txBody>
      </p:sp>
    </p:spTree>
    <p:extLst>
      <p:ext uri="{BB962C8B-B14F-4D97-AF65-F5344CB8AC3E}">
        <p14:creationId xmlns:p14="http://schemas.microsoft.com/office/powerpoint/2010/main" val="21306712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19</a:t>
            </a:fld>
            <a:endParaRPr lang="zh-CN" altLang="en-US"/>
          </a:p>
        </p:txBody>
      </p:sp>
    </p:spTree>
    <p:extLst>
      <p:ext uri="{BB962C8B-B14F-4D97-AF65-F5344CB8AC3E}">
        <p14:creationId xmlns:p14="http://schemas.microsoft.com/office/powerpoint/2010/main" val="12404735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20</a:t>
            </a:fld>
            <a:endParaRPr lang="zh-CN" altLang="en-US"/>
          </a:p>
        </p:txBody>
      </p:sp>
    </p:spTree>
    <p:extLst>
      <p:ext uri="{BB962C8B-B14F-4D97-AF65-F5344CB8AC3E}">
        <p14:creationId xmlns:p14="http://schemas.microsoft.com/office/powerpoint/2010/main" val="1920636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21</a:t>
            </a:fld>
            <a:endParaRPr lang="zh-CN" altLang="en-US"/>
          </a:p>
        </p:txBody>
      </p:sp>
    </p:spTree>
    <p:extLst>
      <p:ext uri="{BB962C8B-B14F-4D97-AF65-F5344CB8AC3E}">
        <p14:creationId xmlns:p14="http://schemas.microsoft.com/office/powerpoint/2010/main" val="14459506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22</a:t>
            </a:fld>
            <a:endParaRPr lang="zh-CN" altLang="en-US"/>
          </a:p>
        </p:txBody>
      </p:sp>
    </p:spTree>
    <p:extLst>
      <p:ext uri="{BB962C8B-B14F-4D97-AF65-F5344CB8AC3E}">
        <p14:creationId xmlns:p14="http://schemas.microsoft.com/office/powerpoint/2010/main" val="15377316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23</a:t>
            </a:fld>
            <a:endParaRPr lang="zh-CN" altLang="en-US"/>
          </a:p>
        </p:txBody>
      </p:sp>
    </p:spTree>
    <p:extLst>
      <p:ext uri="{BB962C8B-B14F-4D97-AF65-F5344CB8AC3E}">
        <p14:creationId xmlns:p14="http://schemas.microsoft.com/office/powerpoint/2010/main" val="13874058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24</a:t>
            </a:fld>
            <a:endParaRPr lang="zh-CN" altLang="en-US"/>
          </a:p>
        </p:txBody>
      </p:sp>
    </p:spTree>
    <p:extLst>
      <p:ext uri="{BB962C8B-B14F-4D97-AF65-F5344CB8AC3E}">
        <p14:creationId xmlns:p14="http://schemas.microsoft.com/office/powerpoint/2010/main" val="35278163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25</a:t>
            </a:fld>
            <a:endParaRPr lang="zh-CN" altLang="en-US"/>
          </a:p>
        </p:txBody>
      </p:sp>
    </p:spTree>
    <p:extLst>
      <p:ext uri="{BB962C8B-B14F-4D97-AF65-F5344CB8AC3E}">
        <p14:creationId xmlns:p14="http://schemas.microsoft.com/office/powerpoint/2010/main" val="41626349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3" name="矩形 2"/>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7F5F8"/>
                </a:solidFill>
                <a:effectLst/>
                <a:uLnTx/>
                <a:uFillTx/>
              </a:rPr>
              <a:t>PPT</a:t>
            </a:r>
            <a:r>
              <a:rPr kumimoji="0" lang="zh-CN" altLang="en-US" sz="100" b="0" i="0" u="none" strike="noStrike" kern="0" cap="none" spc="0" normalizeH="0" baseline="0" noProof="0" dirty="0" smtClean="0">
                <a:ln>
                  <a:noFill/>
                </a:ln>
                <a:solidFill>
                  <a:srgbClr val="E7F5F8"/>
                </a:solidFill>
                <a:effectLst/>
                <a:uLnTx/>
                <a:uFillTx/>
              </a:rPr>
              <a:t>模板下载：</a:t>
            </a:r>
            <a:r>
              <a:rPr kumimoji="0" lang="en-US" altLang="zh-CN" sz="100" b="0" i="0" u="none" strike="noStrike" kern="0" cap="none" spc="0" normalizeH="0" baseline="0" noProof="0" dirty="0" smtClean="0">
                <a:ln>
                  <a:noFill/>
                </a:ln>
                <a:solidFill>
                  <a:srgbClr val="E7F5F8"/>
                </a:solidFill>
                <a:effectLst/>
                <a:uLnTx/>
                <a:uFillTx/>
              </a:rPr>
              <a:t>www.1ppt.com/moban/     </a:t>
            </a:r>
            <a:r>
              <a:rPr kumimoji="0" lang="zh-CN" altLang="en-US" sz="100" b="0" i="0" u="none" strike="noStrike" kern="0" cap="none" spc="0" normalizeH="0" baseline="0" noProof="0" dirty="0" smtClean="0">
                <a:ln>
                  <a:noFill/>
                </a:ln>
                <a:solidFill>
                  <a:srgbClr val="E7F5F8"/>
                </a:solidFill>
                <a:effectLst/>
                <a:uLnTx/>
                <a:uFillTx/>
              </a:rPr>
              <a:t>行业</a:t>
            </a:r>
            <a:r>
              <a:rPr kumimoji="0" lang="en-US" altLang="zh-CN" sz="100" b="0" i="0" u="none" strike="noStrike" kern="0" cap="none" spc="0" normalizeH="0" baseline="0" noProof="0" dirty="0" smtClean="0">
                <a:ln>
                  <a:noFill/>
                </a:ln>
                <a:solidFill>
                  <a:srgbClr val="E7F5F8"/>
                </a:solidFill>
                <a:effectLst/>
                <a:uLnTx/>
                <a:uFillTx/>
              </a:rPr>
              <a:t>PPT</a:t>
            </a:r>
            <a:r>
              <a:rPr kumimoji="0" lang="zh-CN" altLang="en-US" sz="100" b="0" i="0" u="none" strike="noStrike" kern="0" cap="none" spc="0" normalizeH="0" baseline="0" noProof="0" dirty="0" smtClean="0">
                <a:ln>
                  <a:noFill/>
                </a:ln>
                <a:solidFill>
                  <a:srgbClr val="E7F5F8"/>
                </a:solidFill>
                <a:effectLst/>
                <a:uLnTx/>
                <a:uFillTx/>
              </a:rPr>
              <a:t>模板：</a:t>
            </a:r>
            <a:r>
              <a:rPr kumimoji="0" lang="en-US" altLang="zh-CN" sz="100" b="0" i="0" u="none" strike="noStrike" kern="0" cap="none" spc="0" normalizeH="0" baseline="0" noProof="0" dirty="0" smtClean="0">
                <a:ln>
                  <a:noFill/>
                </a:ln>
                <a:solidFill>
                  <a:srgbClr val="E7F5F8"/>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7F5F8"/>
                </a:solidFill>
                <a:effectLst/>
                <a:uLnTx/>
                <a:uFillTx/>
              </a:rPr>
              <a:t>节日</a:t>
            </a:r>
            <a:r>
              <a:rPr kumimoji="0" lang="en-US" altLang="zh-CN" sz="100" b="0" i="0" u="none" strike="noStrike" kern="0" cap="none" spc="0" normalizeH="0" baseline="0" noProof="0" dirty="0" smtClean="0">
                <a:ln>
                  <a:noFill/>
                </a:ln>
                <a:solidFill>
                  <a:srgbClr val="E7F5F8"/>
                </a:solidFill>
                <a:effectLst/>
                <a:uLnTx/>
                <a:uFillTx/>
              </a:rPr>
              <a:t>PPT</a:t>
            </a:r>
            <a:r>
              <a:rPr kumimoji="0" lang="zh-CN" altLang="en-US" sz="100" b="0" i="0" u="none" strike="noStrike" kern="0" cap="none" spc="0" normalizeH="0" baseline="0" noProof="0" dirty="0" smtClean="0">
                <a:ln>
                  <a:noFill/>
                </a:ln>
                <a:solidFill>
                  <a:srgbClr val="E7F5F8"/>
                </a:solidFill>
                <a:effectLst/>
                <a:uLnTx/>
                <a:uFillTx/>
              </a:rPr>
              <a:t>模板：</a:t>
            </a:r>
            <a:r>
              <a:rPr kumimoji="0" lang="en-US" altLang="zh-CN" sz="100" b="0" i="0" u="none" strike="noStrike" kern="0" cap="none" spc="0" normalizeH="0" baseline="0" noProof="0" dirty="0" smtClean="0">
                <a:ln>
                  <a:noFill/>
                </a:ln>
                <a:solidFill>
                  <a:srgbClr val="E7F5F8"/>
                </a:solidFill>
                <a:effectLst/>
                <a:uLnTx/>
                <a:uFillTx/>
              </a:rPr>
              <a:t>www.1ppt.com/jieri/           PPT</a:t>
            </a:r>
            <a:r>
              <a:rPr kumimoji="0" lang="zh-CN" altLang="en-US" sz="100" b="0" i="0" u="none" strike="noStrike" kern="0" cap="none" spc="0" normalizeH="0" baseline="0" noProof="0" dirty="0" smtClean="0">
                <a:ln>
                  <a:noFill/>
                </a:ln>
                <a:solidFill>
                  <a:srgbClr val="E7F5F8"/>
                </a:solidFill>
                <a:effectLst/>
                <a:uLnTx/>
                <a:uFillTx/>
              </a:rPr>
              <a:t>素材下载：</a:t>
            </a:r>
            <a:r>
              <a:rPr kumimoji="0" lang="en-US" altLang="zh-CN" sz="100" b="0" i="0" u="none" strike="noStrike" kern="0" cap="none" spc="0" normalizeH="0" baseline="0" noProof="0" dirty="0" smtClean="0">
                <a:ln>
                  <a:noFill/>
                </a:ln>
                <a:solidFill>
                  <a:srgbClr val="E7F5F8"/>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7F5F8"/>
                </a:solidFill>
                <a:effectLst/>
                <a:uLnTx/>
                <a:uFillTx/>
              </a:rPr>
              <a:t>PPT</a:t>
            </a:r>
            <a:r>
              <a:rPr kumimoji="0" lang="zh-CN" altLang="en-US" sz="100" b="0" i="0" u="none" strike="noStrike" kern="0" cap="none" spc="0" normalizeH="0" baseline="0" noProof="0" dirty="0" smtClean="0">
                <a:ln>
                  <a:noFill/>
                </a:ln>
                <a:solidFill>
                  <a:srgbClr val="E7F5F8"/>
                </a:solidFill>
                <a:effectLst/>
                <a:uLnTx/>
                <a:uFillTx/>
              </a:rPr>
              <a:t>背景图片：</a:t>
            </a:r>
            <a:r>
              <a:rPr kumimoji="0" lang="en-US" altLang="zh-CN" sz="100" b="0" i="0" u="none" strike="noStrike" kern="0" cap="none" spc="0" normalizeH="0" baseline="0" noProof="0" dirty="0" smtClean="0">
                <a:ln>
                  <a:noFill/>
                </a:ln>
                <a:solidFill>
                  <a:srgbClr val="E7F5F8"/>
                </a:solidFill>
                <a:effectLst/>
                <a:uLnTx/>
                <a:uFillTx/>
              </a:rPr>
              <a:t>www.1ppt.com/beijing/      PPT</a:t>
            </a:r>
            <a:r>
              <a:rPr kumimoji="0" lang="zh-CN" altLang="en-US" sz="100" b="0" i="0" u="none" strike="noStrike" kern="0" cap="none" spc="0" normalizeH="0" baseline="0" noProof="0" dirty="0" smtClean="0">
                <a:ln>
                  <a:noFill/>
                </a:ln>
                <a:solidFill>
                  <a:srgbClr val="E7F5F8"/>
                </a:solidFill>
                <a:effectLst/>
                <a:uLnTx/>
                <a:uFillTx/>
              </a:rPr>
              <a:t>图表下载：</a:t>
            </a:r>
            <a:r>
              <a:rPr kumimoji="0" lang="en-US" altLang="zh-CN" sz="100" b="0" i="0" u="none" strike="noStrike" kern="0" cap="none" spc="0" normalizeH="0" baseline="0" noProof="0" dirty="0" smtClean="0">
                <a:ln>
                  <a:noFill/>
                </a:ln>
                <a:solidFill>
                  <a:srgbClr val="E7F5F8"/>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7F5F8"/>
                </a:solidFill>
                <a:effectLst/>
                <a:uLnTx/>
                <a:uFillTx/>
              </a:rPr>
              <a:t>优秀</a:t>
            </a:r>
            <a:r>
              <a:rPr kumimoji="0" lang="en-US" altLang="zh-CN" sz="100" b="0" i="0" u="none" strike="noStrike" kern="0" cap="none" spc="0" normalizeH="0" baseline="0" noProof="0" dirty="0" smtClean="0">
                <a:ln>
                  <a:noFill/>
                </a:ln>
                <a:solidFill>
                  <a:srgbClr val="E7F5F8"/>
                </a:solidFill>
                <a:effectLst/>
                <a:uLnTx/>
                <a:uFillTx/>
              </a:rPr>
              <a:t>PPT</a:t>
            </a:r>
            <a:r>
              <a:rPr kumimoji="0" lang="zh-CN" altLang="en-US" sz="100" b="0" i="0" u="none" strike="noStrike" kern="0" cap="none" spc="0" normalizeH="0" baseline="0" noProof="0" dirty="0" smtClean="0">
                <a:ln>
                  <a:noFill/>
                </a:ln>
                <a:solidFill>
                  <a:srgbClr val="E7F5F8"/>
                </a:solidFill>
                <a:effectLst/>
                <a:uLnTx/>
                <a:uFillTx/>
              </a:rPr>
              <a:t>下载：</a:t>
            </a:r>
            <a:r>
              <a:rPr kumimoji="0" lang="en-US" altLang="zh-CN" sz="100" b="0" i="0" u="none" strike="noStrike" kern="0" cap="none" spc="0" normalizeH="0" baseline="0" noProof="0" dirty="0" smtClean="0">
                <a:ln>
                  <a:noFill/>
                </a:ln>
                <a:solidFill>
                  <a:srgbClr val="E7F5F8"/>
                </a:solidFill>
                <a:effectLst/>
                <a:uLnTx/>
                <a:uFillTx/>
              </a:rPr>
              <a:t>www.1ppt.com/xiazai/        PPT</a:t>
            </a:r>
            <a:r>
              <a:rPr kumimoji="0" lang="zh-CN" altLang="en-US" sz="100" b="0" i="0" u="none" strike="noStrike" kern="0" cap="none" spc="0" normalizeH="0" baseline="0" noProof="0" dirty="0" smtClean="0">
                <a:ln>
                  <a:noFill/>
                </a:ln>
                <a:solidFill>
                  <a:srgbClr val="E7F5F8"/>
                </a:solidFill>
                <a:effectLst/>
                <a:uLnTx/>
                <a:uFillTx/>
              </a:rPr>
              <a:t>教程： </a:t>
            </a:r>
            <a:r>
              <a:rPr kumimoji="0" lang="en-US" altLang="zh-CN" sz="100" b="0" i="0" u="none" strike="noStrike" kern="0" cap="none" spc="0" normalizeH="0" baseline="0" noProof="0" dirty="0" smtClean="0">
                <a:ln>
                  <a:noFill/>
                </a:ln>
                <a:solidFill>
                  <a:srgbClr val="E7F5F8"/>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7F5F8"/>
                </a:solidFill>
                <a:effectLst/>
                <a:uLnTx/>
                <a:uFillTx/>
              </a:rPr>
              <a:t>Word</a:t>
            </a:r>
            <a:r>
              <a:rPr kumimoji="0" lang="zh-CN" altLang="en-US" sz="100" b="0" i="0" u="none" strike="noStrike" kern="0" cap="none" spc="0" normalizeH="0" baseline="0" noProof="0" dirty="0" smtClean="0">
                <a:ln>
                  <a:noFill/>
                </a:ln>
                <a:solidFill>
                  <a:srgbClr val="E7F5F8"/>
                </a:solidFill>
                <a:effectLst/>
                <a:uLnTx/>
                <a:uFillTx/>
              </a:rPr>
              <a:t>教程： </a:t>
            </a:r>
            <a:r>
              <a:rPr kumimoji="0" lang="en-US" altLang="zh-CN" sz="100" b="0" i="0" u="none" strike="noStrike" kern="0" cap="none" spc="0" normalizeH="0" baseline="0" noProof="0" dirty="0" smtClean="0">
                <a:ln>
                  <a:noFill/>
                </a:ln>
                <a:solidFill>
                  <a:srgbClr val="E7F5F8"/>
                </a:solidFill>
                <a:effectLst/>
                <a:uLnTx/>
                <a:uFillTx/>
              </a:rPr>
              <a:t>www.1ppt.com/word/              Excel</a:t>
            </a:r>
            <a:r>
              <a:rPr kumimoji="0" lang="zh-CN" altLang="en-US" sz="100" b="0" i="0" u="none" strike="noStrike" kern="0" cap="none" spc="0" normalizeH="0" baseline="0" noProof="0" dirty="0" smtClean="0">
                <a:ln>
                  <a:noFill/>
                </a:ln>
                <a:solidFill>
                  <a:srgbClr val="E7F5F8"/>
                </a:solidFill>
                <a:effectLst/>
                <a:uLnTx/>
                <a:uFillTx/>
              </a:rPr>
              <a:t>教程：</a:t>
            </a:r>
            <a:r>
              <a:rPr kumimoji="0" lang="en-US" altLang="zh-CN" sz="100" b="0" i="0" u="none" strike="noStrike" kern="0" cap="none" spc="0" normalizeH="0" baseline="0" noProof="0" dirty="0" smtClean="0">
                <a:ln>
                  <a:noFill/>
                </a:ln>
                <a:solidFill>
                  <a:srgbClr val="E7F5F8"/>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7F5F8"/>
                </a:solidFill>
                <a:effectLst/>
                <a:uLnTx/>
                <a:uFillTx/>
              </a:rPr>
              <a:t>资料下载：</a:t>
            </a:r>
            <a:r>
              <a:rPr kumimoji="0" lang="en-US" altLang="zh-CN" sz="100" b="0" i="0" u="none" strike="noStrike" kern="0" cap="none" spc="0" normalizeH="0" baseline="0" noProof="0" dirty="0" smtClean="0">
                <a:ln>
                  <a:noFill/>
                </a:ln>
                <a:solidFill>
                  <a:srgbClr val="E7F5F8"/>
                </a:solidFill>
                <a:effectLst/>
                <a:uLnTx/>
                <a:uFillTx/>
              </a:rPr>
              <a:t>www.1ppt.com/ziliao/                PPT</a:t>
            </a:r>
            <a:r>
              <a:rPr kumimoji="0" lang="zh-CN" altLang="en-US" sz="100" b="0" i="0" u="none" strike="noStrike" kern="0" cap="none" spc="0" normalizeH="0" baseline="0" noProof="0" dirty="0" smtClean="0">
                <a:ln>
                  <a:noFill/>
                </a:ln>
                <a:solidFill>
                  <a:srgbClr val="E7F5F8"/>
                </a:solidFill>
                <a:effectLst/>
                <a:uLnTx/>
                <a:uFillTx/>
              </a:rPr>
              <a:t>课件下载：</a:t>
            </a:r>
            <a:r>
              <a:rPr kumimoji="0" lang="en-US" altLang="zh-CN" sz="100" b="0" i="0" u="none" strike="noStrike" kern="0" cap="none" spc="0" normalizeH="0" baseline="0" noProof="0" dirty="0" smtClean="0">
                <a:ln>
                  <a:noFill/>
                </a:ln>
                <a:solidFill>
                  <a:srgbClr val="E7F5F8"/>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7F5F8"/>
                </a:solidFill>
                <a:effectLst/>
                <a:uLnTx/>
                <a:uFillTx/>
              </a:rPr>
              <a:t>范文下载：</a:t>
            </a:r>
            <a:r>
              <a:rPr kumimoji="0" lang="en-US" altLang="zh-CN" sz="100" b="0" i="0" u="none" strike="noStrike" kern="0" cap="none" spc="0" normalizeH="0" baseline="0" noProof="0" dirty="0" smtClean="0">
                <a:ln>
                  <a:noFill/>
                </a:ln>
                <a:solidFill>
                  <a:srgbClr val="E7F5F8"/>
                </a:solidFill>
                <a:effectLst/>
                <a:uLnTx/>
                <a:uFillTx/>
              </a:rPr>
              <a:t>www.1ppt.com/fanwen/             </a:t>
            </a:r>
            <a:r>
              <a:rPr kumimoji="0" lang="zh-CN" altLang="en-US" sz="100" b="0" i="0" u="none" strike="noStrike" kern="0" cap="none" spc="0" normalizeH="0" baseline="0" noProof="0" dirty="0" smtClean="0">
                <a:ln>
                  <a:noFill/>
                </a:ln>
                <a:solidFill>
                  <a:srgbClr val="E7F5F8"/>
                </a:solidFill>
                <a:effectLst/>
                <a:uLnTx/>
                <a:uFillTx/>
              </a:rPr>
              <a:t>试卷下载：</a:t>
            </a:r>
            <a:r>
              <a:rPr kumimoji="0" lang="en-US" altLang="zh-CN" sz="100" b="0" i="0" u="none" strike="noStrike" kern="0" cap="none" spc="0" normalizeH="0" baseline="0" noProof="0" dirty="0" smtClean="0">
                <a:ln>
                  <a:noFill/>
                </a:ln>
                <a:solidFill>
                  <a:srgbClr val="E7F5F8"/>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7F5F8"/>
                </a:solidFill>
                <a:effectLst/>
                <a:uLnTx/>
                <a:uFillTx/>
              </a:rPr>
              <a:t>教案下载：</a:t>
            </a:r>
            <a:r>
              <a:rPr kumimoji="0" lang="en-US" altLang="zh-CN" sz="100" b="0" i="0" u="none" strike="noStrike" kern="0" cap="none" spc="0" normalizeH="0" baseline="0" noProof="0" dirty="0" smtClean="0">
                <a:ln>
                  <a:noFill/>
                </a:ln>
                <a:solidFill>
                  <a:srgbClr val="E7F5F8"/>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E7F5F8"/>
                </a:solidFill>
                <a:effectLst/>
                <a:uLnTx/>
                <a:uFillTx/>
              </a:rPr>
              <a:t>字体下载：</a:t>
            </a:r>
            <a:r>
              <a:rPr kumimoji="0" lang="en-US" altLang="zh-CN" sz="100" b="0" i="0" u="none" strike="noStrike" kern="0" cap="none" spc="0" normalizeH="0" baseline="0" noProof="0" dirty="0" smtClean="0">
                <a:ln>
                  <a:noFill/>
                </a:ln>
                <a:solidFill>
                  <a:srgbClr val="E7F5F8"/>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E7F5F8"/>
                </a:solidFill>
                <a:effectLst/>
                <a:uLnTx/>
                <a:uFillTx/>
              </a:rPr>
              <a:t> </a:t>
            </a:r>
            <a:endParaRPr kumimoji="0" lang="zh-CN" altLang="en-US" sz="100" b="0" i="0" u="none" strike="noStrike" kern="0" cap="none" spc="0" normalizeH="0" baseline="0" noProof="0" dirty="0" smtClean="0">
              <a:ln>
                <a:noFill/>
              </a:ln>
              <a:solidFill>
                <a:srgbClr val="E7F5F8"/>
              </a:solidFill>
              <a:effectLst/>
              <a:uLnTx/>
              <a:uFillTx/>
            </a:endParaRPr>
          </a:p>
        </p:txBody>
      </p:sp>
    </p:spTree>
    <p:extLst>
      <p:ext uri="{BB962C8B-B14F-4D97-AF65-F5344CB8AC3E}">
        <p14:creationId xmlns:p14="http://schemas.microsoft.com/office/powerpoint/2010/main" val="29235503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4"/>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5.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8.jpg"/><Relationship Id="rId4" Type="http://schemas.openxmlformats.org/officeDocument/2006/relationships/image" Target="../media/image17.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5.jpg"/><Relationship Id="rId4" Type="http://schemas.openxmlformats.org/officeDocument/2006/relationships/image" Target="../media/image24.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29.jpg"/><Relationship Id="rId5" Type="http://schemas.openxmlformats.org/officeDocument/2006/relationships/image" Target="../media/image28.jpg"/><Relationship Id="rId4" Type="http://schemas.openxmlformats.org/officeDocument/2006/relationships/image" Target="../media/image27.jp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3901440" y="842010"/>
            <a:ext cx="3901440" cy="5105400"/>
          </a:xfrm>
          <a:prstGeom prst="rect">
            <a:avLst/>
          </a:prstGeom>
          <a:noFill/>
          <a:ln w="254000">
            <a:solidFill>
              <a:srgbClr val="FFC7DD"/>
            </a:solidFill>
          </a:ln>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007860" y="-116840"/>
            <a:ext cx="5300980" cy="7040880"/>
          </a:xfrm>
          <a:prstGeom prst="rect">
            <a:avLst/>
          </a:prstGeom>
          <a:solidFill>
            <a:srgbClr val="FFC7DD"/>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descr="菠萝"/>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26185" y="616585"/>
            <a:ext cx="570865" cy="963930"/>
          </a:xfrm>
          <a:prstGeom prst="rect">
            <a:avLst/>
          </a:prstGeom>
        </p:spPr>
      </p:pic>
      <p:pic>
        <p:nvPicPr>
          <p:cNvPr id="6" name="图片 5" descr="圆球"/>
          <p:cNvPicPr>
            <a:picLocks noChangeAspect="1"/>
          </p:cNvPicPr>
          <p:nvPr/>
        </p:nvPicPr>
        <p:blipFill>
          <a:blip r:embed="rId4"/>
          <a:stretch>
            <a:fillRect/>
          </a:stretch>
        </p:blipFill>
        <p:spPr>
          <a:xfrm>
            <a:off x="-1270" y="5080"/>
            <a:ext cx="2572385" cy="1798320"/>
          </a:xfrm>
          <a:prstGeom prst="rect">
            <a:avLst/>
          </a:prstGeom>
        </p:spPr>
      </p:pic>
      <p:pic>
        <p:nvPicPr>
          <p:cNvPr id="7" name="图片 6" descr="西瓜"/>
          <p:cNvPicPr>
            <a:picLocks noChangeAspect="1"/>
          </p:cNvPicPr>
          <p:nvPr/>
        </p:nvPicPr>
        <p:blipFill>
          <a:blip r:embed="rId5"/>
          <a:stretch>
            <a:fillRect/>
          </a:stretch>
        </p:blipFill>
        <p:spPr>
          <a:xfrm>
            <a:off x="370205" y="4536440"/>
            <a:ext cx="767715" cy="676910"/>
          </a:xfrm>
          <a:prstGeom prst="rect">
            <a:avLst/>
          </a:prstGeom>
        </p:spPr>
      </p:pic>
      <p:pic>
        <p:nvPicPr>
          <p:cNvPr id="8" name="图片 7" descr="椰子"/>
          <p:cNvPicPr>
            <a:picLocks noChangeAspect="1"/>
          </p:cNvPicPr>
          <p:nvPr/>
        </p:nvPicPr>
        <p:blipFill>
          <a:blip r:embed="rId6"/>
          <a:stretch>
            <a:fillRect/>
          </a:stretch>
        </p:blipFill>
        <p:spPr>
          <a:xfrm>
            <a:off x="10365740" y="3904615"/>
            <a:ext cx="621665" cy="786130"/>
          </a:xfrm>
          <a:prstGeom prst="rect">
            <a:avLst/>
          </a:prstGeom>
        </p:spPr>
      </p:pic>
      <p:pic>
        <p:nvPicPr>
          <p:cNvPr id="9" name="图片 8" descr="西瓜"/>
          <p:cNvPicPr>
            <a:picLocks noChangeAspect="1"/>
          </p:cNvPicPr>
          <p:nvPr/>
        </p:nvPicPr>
        <p:blipFill>
          <a:blip r:embed="rId5"/>
          <a:stretch>
            <a:fillRect/>
          </a:stretch>
        </p:blipFill>
        <p:spPr>
          <a:xfrm>
            <a:off x="10365740" y="44450"/>
            <a:ext cx="767715" cy="676910"/>
          </a:xfrm>
          <a:prstGeom prst="rect">
            <a:avLst/>
          </a:prstGeom>
        </p:spPr>
      </p:pic>
      <p:pic>
        <p:nvPicPr>
          <p:cNvPr id="10" name="图片 9" descr="太阳"/>
          <p:cNvPicPr>
            <a:picLocks noChangeAspect="1"/>
          </p:cNvPicPr>
          <p:nvPr/>
        </p:nvPicPr>
        <p:blipFill>
          <a:blip r:embed="rId7"/>
          <a:stretch>
            <a:fillRect/>
          </a:stretch>
        </p:blipFill>
        <p:spPr>
          <a:xfrm>
            <a:off x="2054860" y="1803400"/>
            <a:ext cx="859155" cy="804545"/>
          </a:xfrm>
          <a:prstGeom prst="rect">
            <a:avLst/>
          </a:prstGeom>
        </p:spPr>
      </p:pic>
      <p:pic>
        <p:nvPicPr>
          <p:cNvPr id="22" name="图片 21" descr="太阳"/>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1133455" y="1317625"/>
            <a:ext cx="661670" cy="619760"/>
          </a:xfrm>
          <a:prstGeom prst="rect">
            <a:avLst/>
          </a:prstGeom>
        </p:spPr>
      </p:pic>
      <p:pic>
        <p:nvPicPr>
          <p:cNvPr id="2" name="图片 1" descr="白球"/>
          <p:cNvPicPr>
            <a:picLocks noChangeAspect="1"/>
          </p:cNvPicPr>
          <p:nvPr/>
        </p:nvPicPr>
        <p:blipFill>
          <a:blip r:embed="rId9"/>
          <a:stretch>
            <a:fillRect/>
          </a:stretch>
        </p:blipFill>
        <p:spPr>
          <a:xfrm>
            <a:off x="9498965" y="4690745"/>
            <a:ext cx="3328035" cy="3175635"/>
          </a:xfrm>
          <a:prstGeom prst="rect">
            <a:avLst/>
          </a:prstGeom>
        </p:spPr>
      </p:pic>
      <p:pic>
        <p:nvPicPr>
          <p:cNvPr id="24" name="图片 23" descr="菠萝"/>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894320" y="842010"/>
            <a:ext cx="436880" cy="738505"/>
          </a:xfrm>
          <a:prstGeom prst="rect">
            <a:avLst/>
          </a:prstGeom>
        </p:spPr>
      </p:pic>
      <p:sp>
        <p:nvSpPr>
          <p:cNvPr id="31" name="矩形 30"/>
          <p:cNvSpPr/>
          <p:nvPr/>
        </p:nvSpPr>
        <p:spPr>
          <a:xfrm>
            <a:off x="3756660" y="674370"/>
            <a:ext cx="4282440" cy="5440680"/>
          </a:xfrm>
          <a:prstGeom prst="rect">
            <a:avLst/>
          </a:prstGeom>
          <a:noFill/>
          <a:ln w="38100">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 name="图片 24" descr="椰子"/>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rot="3300000">
            <a:off x="3703955" y="615950"/>
            <a:ext cx="455295" cy="575945"/>
          </a:xfrm>
          <a:prstGeom prst="rect">
            <a:avLst/>
          </a:prstGeom>
        </p:spPr>
      </p:pic>
      <p:sp>
        <p:nvSpPr>
          <p:cNvPr id="32" name="矩形 31"/>
          <p:cNvSpPr/>
          <p:nvPr/>
        </p:nvSpPr>
        <p:spPr>
          <a:xfrm>
            <a:off x="4191000" y="1034415"/>
            <a:ext cx="3611245" cy="3048000"/>
          </a:xfrm>
          <a:prstGeom prst="rect">
            <a:avLst/>
          </a:prstGeom>
          <a:solidFill>
            <a:srgbClr val="E7F5F8"/>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p:nvPr/>
        </p:nvCxnSpPr>
        <p:spPr>
          <a:xfrm>
            <a:off x="4006850" y="3954780"/>
            <a:ext cx="3810000" cy="0"/>
          </a:xfrm>
          <a:prstGeom prst="line">
            <a:avLst/>
          </a:prstGeom>
          <a:ln w="254000">
            <a:solidFill>
              <a:srgbClr val="FFC7DD"/>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4224020" y="4082415"/>
            <a:ext cx="3578860" cy="1712595"/>
          </a:xfrm>
          <a:prstGeom prst="rect">
            <a:avLst/>
          </a:prstGeom>
          <a:solidFill>
            <a:srgbClr val="E7F5F8"/>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4599305" y="1326647"/>
            <a:ext cx="3596640" cy="2308324"/>
          </a:xfrm>
          <a:prstGeom prst="rect">
            <a:avLst/>
          </a:prstGeom>
          <a:noFill/>
        </p:spPr>
        <p:txBody>
          <a:bodyPr wrap="square" rtlCol="0">
            <a:spAutoFit/>
          </a:bodyPr>
          <a:lstStyle/>
          <a:p>
            <a:r>
              <a:rPr lang="zh-CN" altLang="en-US" sz="4800" dirty="0">
                <a:ln w="6600">
                  <a:noFill/>
                  <a:prstDash val="solid"/>
                </a:ln>
                <a:solidFill>
                  <a:schemeClr val="tx1">
                    <a:lumMod val="65000"/>
                    <a:lumOff val="35000"/>
                  </a:schemeClr>
                </a:solidFill>
                <a:effectLst>
                  <a:outerShdw blurRad="50800" dist="38100" dir="2700000" algn="tl" rotWithShape="0">
                    <a:srgbClr val="369C8B">
                      <a:alpha val="40000"/>
                    </a:srgbClr>
                  </a:outerShdw>
                </a:effectLst>
                <a:latin typeface="微软雅黑" panose="020B0503020204020204" charset="-122"/>
                <a:ea typeface="微软雅黑" panose="020B0503020204020204" charset="-122"/>
              </a:rPr>
              <a:t>企业安全生产培训</a:t>
            </a:r>
            <a:r>
              <a:rPr lang="en-US" altLang="zh-CN" sz="4800" dirty="0" err="1">
                <a:ln w="6600">
                  <a:noFill/>
                  <a:prstDash val="solid"/>
                </a:ln>
                <a:solidFill>
                  <a:schemeClr val="tx1">
                    <a:lumMod val="65000"/>
                    <a:lumOff val="35000"/>
                  </a:schemeClr>
                </a:solidFill>
                <a:effectLst>
                  <a:outerShdw blurRad="50800" dist="38100" dir="2700000" algn="tl" rotWithShape="0">
                    <a:srgbClr val="369C8B">
                      <a:alpha val="40000"/>
                    </a:srgbClr>
                  </a:outerShdw>
                </a:effectLst>
                <a:latin typeface="微软雅黑" panose="020B0503020204020204" charset="-122"/>
                <a:ea typeface="微软雅黑" panose="020B0503020204020204" charset="-122"/>
              </a:rPr>
              <a:t>ppt</a:t>
            </a:r>
            <a:r>
              <a:rPr lang="zh-CN" altLang="en-US" sz="4800" dirty="0">
                <a:ln w="6600">
                  <a:noFill/>
                  <a:prstDash val="solid"/>
                </a:ln>
                <a:solidFill>
                  <a:schemeClr val="tx1">
                    <a:lumMod val="65000"/>
                    <a:lumOff val="35000"/>
                  </a:schemeClr>
                </a:solidFill>
                <a:effectLst>
                  <a:outerShdw blurRad="50800" dist="38100" dir="2700000" algn="tl" rotWithShape="0">
                    <a:srgbClr val="369C8B">
                      <a:alpha val="40000"/>
                    </a:srgbClr>
                  </a:outerShdw>
                </a:effectLst>
                <a:latin typeface="微软雅黑" panose="020B0503020204020204" charset="-122"/>
                <a:ea typeface="微软雅黑" panose="020B0503020204020204" charset="-122"/>
              </a:rPr>
              <a:t>模板</a:t>
            </a:r>
            <a:endParaRPr lang="zh-CN" altLang="en-US" sz="4800" dirty="0">
              <a:ln w="6600">
                <a:noFill/>
                <a:prstDash val="solid"/>
              </a:ln>
              <a:solidFill>
                <a:schemeClr val="tx1">
                  <a:lumMod val="65000"/>
                  <a:lumOff val="35000"/>
                </a:schemeClr>
              </a:solidFill>
              <a:effectLst>
                <a:outerShdw blurRad="50800" dist="38100" dir="2700000" algn="tl" rotWithShape="0">
                  <a:srgbClr val="369C8B">
                    <a:alpha val="40000"/>
                  </a:srgbClr>
                </a:outerShdw>
              </a:effectLst>
              <a:latin typeface="微软雅黑" panose="020B0503020204020204" charset="-122"/>
              <a:ea typeface="微软雅黑" panose="020B0503020204020204" charset="-122"/>
            </a:endParaRPr>
          </a:p>
        </p:txBody>
      </p:sp>
      <p:sp>
        <p:nvSpPr>
          <p:cNvPr id="36" name="文本框 35"/>
          <p:cNvSpPr txBox="1"/>
          <p:nvPr/>
        </p:nvSpPr>
        <p:spPr>
          <a:xfrm>
            <a:off x="4671060" y="4198620"/>
            <a:ext cx="2849880" cy="829945"/>
          </a:xfrm>
          <a:prstGeom prst="rect">
            <a:avLst/>
          </a:prstGeom>
          <a:noFill/>
        </p:spPr>
        <p:txBody>
          <a:bodyPr wrap="square" rtlCol="0">
            <a:spAutoFit/>
          </a:bodyPr>
          <a:lstStyle/>
          <a:p>
            <a:r>
              <a:rPr lang="zh-CN" altLang="en-US" sz="1600">
                <a:solidFill>
                  <a:schemeClr val="tx1">
                    <a:lumMod val="65000"/>
                    <a:lumOff val="35000"/>
                  </a:schemeClr>
                </a:solidFill>
              </a:rPr>
              <a:t>Pure and fresh and contracted teachers speaking lesson PPT template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500"/>
                            </p:stCondLst>
                            <p:childTnLst>
                              <p:par>
                                <p:cTn id="16" presetID="12" presetClass="entr" presetSubtype="8" fill="hold" nodeType="after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500"/>
                                        <p:tgtEl>
                                          <p:spTgt spid="19"/>
                                        </p:tgtEl>
                                        <p:attrNameLst>
                                          <p:attrName>ppt_x</p:attrName>
                                        </p:attrNameLst>
                                      </p:cBhvr>
                                      <p:tavLst>
                                        <p:tav tm="0">
                                          <p:val>
                                            <p:strVal val="#ppt_x-#ppt_w*1.125000"/>
                                          </p:val>
                                        </p:tav>
                                        <p:tav tm="100000">
                                          <p:val>
                                            <p:strVal val="#ppt_x"/>
                                          </p:val>
                                        </p:tav>
                                      </p:tavLst>
                                    </p:anim>
                                    <p:animEffect transition="in" filter="wipe(right)">
                                      <p:cBhvr>
                                        <p:cTn id="19" dur="500"/>
                                        <p:tgtEl>
                                          <p:spTgt spid="19"/>
                                        </p:tgtEl>
                                      </p:cBhvr>
                                    </p:animEffect>
                                  </p:childTnLst>
                                </p:cTn>
                              </p:par>
                              <p:par>
                                <p:cTn id="20" presetID="53" presetClass="entr" presetSubtype="16"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Effect transition="in" filter="fade">
                                      <p:cBhvr>
                                        <p:cTn id="29" dur="500"/>
                                        <p:tgtEl>
                                          <p:spTgt spid="24"/>
                                        </p:tgtEl>
                                      </p:cBhvr>
                                    </p:animEffect>
                                  </p:childTnLst>
                                </p:cTn>
                              </p:par>
                              <p:par>
                                <p:cTn id="30" presetID="53" presetClass="entr" presetSubtype="16" fill="hold" nodeType="with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500" fill="hold"/>
                                        <p:tgtEl>
                                          <p:spTgt spid="25"/>
                                        </p:tgtEl>
                                        <p:attrNameLst>
                                          <p:attrName>ppt_w</p:attrName>
                                        </p:attrNameLst>
                                      </p:cBhvr>
                                      <p:tavLst>
                                        <p:tav tm="0">
                                          <p:val>
                                            <p:fltVal val="0"/>
                                          </p:val>
                                        </p:tav>
                                        <p:tav tm="100000">
                                          <p:val>
                                            <p:strVal val="#ppt_w"/>
                                          </p:val>
                                        </p:tav>
                                      </p:tavLst>
                                    </p:anim>
                                    <p:anim calcmode="lin" valueType="num">
                                      <p:cBhvr>
                                        <p:cTn id="33" dur="500" fill="hold"/>
                                        <p:tgtEl>
                                          <p:spTgt spid="25"/>
                                        </p:tgtEl>
                                        <p:attrNameLst>
                                          <p:attrName>ppt_h</p:attrName>
                                        </p:attrNameLst>
                                      </p:cBhvr>
                                      <p:tavLst>
                                        <p:tav tm="0">
                                          <p:val>
                                            <p:fltVal val="0"/>
                                          </p:val>
                                        </p:tav>
                                        <p:tav tm="100000">
                                          <p:val>
                                            <p:strVal val="#ppt_h"/>
                                          </p:val>
                                        </p:tav>
                                      </p:tavLst>
                                    </p:anim>
                                    <p:animEffect transition="in" filter="fade">
                                      <p:cBhvr>
                                        <p:cTn id="34" dur="500"/>
                                        <p:tgtEl>
                                          <p:spTgt spid="25"/>
                                        </p:tgtEl>
                                      </p:cBhvr>
                                    </p:animEffect>
                                  </p:childTnLst>
                                </p:cTn>
                              </p:par>
                              <p:par>
                                <p:cTn id="35" presetID="53" presetClass="entr" presetSubtype="1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par>
                                <p:cTn id="40" presetID="53" presetClass="entr" presetSubtype="16"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Effect transition="in" filter="fade">
                                      <p:cBhvr>
                                        <p:cTn id="44" dur="500"/>
                                        <p:tgtEl>
                                          <p:spTgt spid="9"/>
                                        </p:tgtEl>
                                      </p:cBhvr>
                                    </p:animEffect>
                                  </p:childTnLst>
                                </p:cTn>
                              </p:par>
                            </p:childTnLst>
                          </p:cTn>
                        </p:par>
                        <p:par>
                          <p:cTn id="45" fill="hold">
                            <p:stCondLst>
                              <p:cond delay="1000"/>
                            </p:stCondLst>
                            <p:childTnLst>
                              <p:par>
                                <p:cTn id="46" presetID="35" presetClass="entr" presetSubtype="0" fill="hold"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500"/>
                                        <p:tgtEl>
                                          <p:spTgt spid="10"/>
                                        </p:tgtEl>
                                      </p:cBhvr>
                                    </p:animEffect>
                                    <p:anim calcmode="lin" valueType="num">
                                      <p:cBhvr>
                                        <p:cTn id="49" dur="500" fill="hold"/>
                                        <p:tgtEl>
                                          <p:spTgt spid="10"/>
                                        </p:tgtEl>
                                        <p:attrNameLst>
                                          <p:attrName>style.rotation</p:attrName>
                                        </p:attrNameLst>
                                      </p:cBhvr>
                                      <p:tavLst>
                                        <p:tav tm="0">
                                          <p:val>
                                            <p:fltVal val="720"/>
                                          </p:val>
                                        </p:tav>
                                        <p:tav tm="100000">
                                          <p:val>
                                            <p:fltVal val="0"/>
                                          </p:val>
                                        </p:tav>
                                      </p:tavLst>
                                    </p:anim>
                                    <p:anim calcmode="lin" valueType="num">
                                      <p:cBhvr>
                                        <p:cTn id="50" dur="500" fill="hold"/>
                                        <p:tgtEl>
                                          <p:spTgt spid="10"/>
                                        </p:tgtEl>
                                        <p:attrNameLst>
                                          <p:attrName>ppt_h</p:attrName>
                                        </p:attrNameLst>
                                      </p:cBhvr>
                                      <p:tavLst>
                                        <p:tav tm="0">
                                          <p:val>
                                            <p:fltVal val="0"/>
                                          </p:val>
                                        </p:tav>
                                        <p:tav tm="100000">
                                          <p:val>
                                            <p:strVal val="#ppt_h"/>
                                          </p:val>
                                        </p:tav>
                                      </p:tavLst>
                                    </p:anim>
                                    <p:anim calcmode="lin" valueType="num">
                                      <p:cBhvr>
                                        <p:cTn id="51" dur="500" fill="hold"/>
                                        <p:tgtEl>
                                          <p:spTgt spid="10"/>
                                        </p:tgtEl>
                                        <p:attrNameLst>
                                          <p:attrName>ppt_w</p:attrName>
                                        </p:attrNameLst>
                                      </p:cBhvr>
                                      <p:tavLst>
                                        <p:tav tm="0">
                                          <p:val>
                                            <p:fltVal val="0"/>
                                          </p:val>
                                        </p:tav>
                                        <p:tav tm="100000">
                                          <p:val>
                                            <p:strVal val="#ppt_w"/>
                                          </p:val>
                                        </p:tav>
                                      </p:tavLst>
                                    </p:anim>
                                  </p:childTnLst>
                                </p:cTn>
                              </p:par>
                              <p:par>
                                <p:cTn id="52" presetID="35" presetClass="entr" presetSubtype="0" fill="hold" nodeType="with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500"/>
                                        <p:tgtEl>
                                          <p:spTgt spid="22"/>
                                        </p:tgtEl>
                                      </p:cBhvr>
                                    </p:animEffect>
                                    <p:anim calcmode="lin" valueType="num">
                                      <p:cBhvr>
                                        <p:cTn id="55" dur="500" fill="hold"/>
                                        <p:tgtEl>
                                          <p:spTgt spid="22"/>
                                        </p:tgtEl>
                                        <p:attrNameLst>
                                          <p:attrName>style.rotation</p:attrName>
                                        </p:attrNameLst>
                                      </p:cBhvr>
                                      <p:tavLst>
                                        <p:tav tm="0">
                                          <p:val>
                                            <p:fltVal val="720"/>
                                          </p:val>
                                        </p:tav>
                                        <p:tav tm="100000">
                                          <p:val>
                                            <p:fltVal val="0"/>
                                          </p:val>
                                        </p:tav>
                                      </p:tavLst>
                                    </p:anim>
                                    <p:anim calcmode="lin" valueType="num">
                                      <p:cBhvr>
                                        <p:cTn id="56" dur="500" fill="hold"/>
                                        <p:tgtEl>
                                          <p:spTgt spid="22"/>
                                        </p:tgtEl>
                                        <p:attrNameLst>
                                          <p:attrName>ppt_h</p:attrName>
                                        </p:attrNameLst>
                                      </p:cBhvr>
                                      <p:tavLst>
                                        <p:tav tm="0">
                                          <p:val>
                                            <p:fltVal val="0"/>
                                          </p:val>
                                        </p:tav>
                                        <p:tav tm="100000">
                                          <p:val>
                                            <p:strVal val="#ppt_h"/>
                                          </p:val>
                                        </p:tav>
                                      </p:tavLst>
                                    </p:anim>
                                    <p:anim calcmode="lin" valueType="num">
                                      <p:cBhvr>
                                        <p:cTn id="57" dur="500" fill="hold"/>
                                        <p:tgtEl>
                                          <p:spTgt spid="22"/>
                                        </p:tgtEl>
                                        <p:attrNameLst>
                                          <p:attrName>ppt_w</p:attrName>
                                        </p:attrNameLst>
                                      </p:cBhvr>
                                      <p:tavLst>
                                        <p:tav tm="0">
                                          <p:val>
                                            <p:fltVal val="0"/>
                                          </p:val>
                                        </p:tav>
                                        <p:tav tm="100000">
                                          <p:val>
                                            <p:strVal val="#ppt_w"/>
                                          </p:val>
                                        </p:tav>
                                      </p:tavLst>
                                    </p:anim>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35"/>
                                        </p:tgtEl>
                                        <p:attrNameLst>
                                          <p:attrName>style.visibility</p:attrName>
                                        </p:attrNameLst>
                                      </p:cBhvr>
                                      <p:to>
                                        <p:strVal val="visible"/>
                                      </p:to>
                                    </p:set>
                                    <p:animEffect transition="in" filter="blinds(horizontal)">
                                      <p:cBhvr>
                                        <p:cTn id="62" dur="500"/>
                                        <p:tgtEl>
                                          <p:spTgt spid="35"/>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36"/>
                                        </p:tgtEl>
                                        <p:attrNameLst>
                                          <p:attrName>style.visibility</p:attrName>
                                        </p:attrNameLst>
                                      </p:cBhvr>
                                      <p:to>
                                        <p:strVal val="visible"/>
                                      </p:to>
                                    </p:set>
                                    <p:animEffect transition="in" filter="blinds(horizontal)">
                                      <p:cBhvr>
                                        <p:cTn id="6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夹子"/>
          <p:cNvPicPr>
            <a:picLocks noChangeAspect="1"/>
          </p:cNvPicPr>
          <p:nvPr/>
        </p:nvPicPr>
        <p:blipFill>
          <a:blip r:embed="rId3"/>
          <a:stretch>
            <a:fillRect/>
          </a:stretch>
        </p:blipFill>
        <p:spPr>
          <a:xfrm>
            <a:off x="-819150" y="-92075"/>
            <a:ext cx="7553960" cy="1726565"/>
          </a:xfrm>
          <a:prstGeom prst="rect">
            <a:avLst/>
          </a:prstGeom>
        </p:spPr>
      </p:pic>
      <p:sp>
        <p:nvSpPr>
          <p:cNvPr id="3" name="矩形 2"/>
          <p:cNvSpPr/>
          <p:nvPr/>
        </p:nvSpPr>
        <p:spPr>
          <a:xfrm rot="20940000">
            <a:off x="1854200" y="881380"/>
            <a:ext cx="3051810" cy="1318895"/>
          </a:xfrm>
          <a:prstGeom prst="rect">
            <a:avLst/>
          </a:prstGeom>
          <a:solidFill>
            <a:srgbClr val="FFC7DD"/>
          </a:solidFill>
          <a:ln>
            <a:noFill/>
          </a:ln>
          <a:effectLst>
            <a:outerShdw blurRad="50800" dist="38100" dir="2700000" algn="tl"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rot="20940000">
            <a:off x="2518410" y="955675"/>
            <a:ext cx="1722120" cy="706755"/>
          </a:xfrm>
          <a:prstGeom prst="rect">
            <a:avLst/>
          </a:prstGeom>
          <a:noFill/>
        </p:spPr>
        <p:txBody>
          <a:bodyPr wrap="square" rtlCol="0">
            <a:spAutoFit/>
          </a:bodyPr>
          <a:lstStyle/>
          <a:p>
            <a:pPr algn="ctr"/>
            <a:r>
              <a:rPr lang="zh-CN" altLang="en-US" sz="4000" b="1">
                <a:solidFill>
                  <a:schemeClr val="bg1"/>
                </a:solidFill>
                <a:latin typeface="微软雅黑" panose="020B0503020204020204" charset="-122"/>
                <a:ea typeface="微软雅黑" panose="020B0503020204020204" charset="-122"/>
              </a:rPr>
              <a:t>目  录</a:t>
            </a:r>
          </a:p>
        </p:txBody>
      </p:sp>
      <p:sp>
        <p:nvSpPr>
          <p:cNvPr id="5" name="文本框 4"/>
          <p:cNvSpPr txBox="1"/>
          <p:nvPr/>
        </p:nvSpPr>
        <p:spPr>
          <a:xfrm rot="20940000">
            <a:off x="2715895" y="1670685"/>
            <a:ext cx="1722120" cy="460375"/>
          </a:xfrm>
          <a:prstGeom prst="rect">
            <a:avLst/>
          </a:prstGeom>
          <a:noFill/>
        </p:spPr>
        <p:txBody>
          <a:bodyPr wrap="square" rtlCol="0">
            <a:spAutoFit/>
          </a:bodyPr>
          <a:lstStyle/>
          <a:p>
            <a:pPr algn="ctr"/>
            <a:r>
              <a:rPr lang="en-US" altLang="zh-CN" sz="2400" b="1">
                <a:solidFill>
                  <a:schemeClr val="bg1"/>
                </a:solidFill>
                <a:latin typeface="微软雅黑" panose="020B0503020204020204" charset="-122"/>
                <a:ea typeface="微软雅黑" panose="020B0503020204020204" charset="-122"/>
              </a:rPr>
              <a:t>Contents</a:t>
            </a:r>
          </a:p>
        </p:txBody>
      </p:sp>
      <p:pic>
        <p:nvPicPr>
          <p:cNvPr id="6" name="图片 5" descr="西瓜"/>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58365" y="3348990"/>
            <a:ext cx="657225" cy="580390"/>
          </a:xfrm>
          <a:prstGeom prst="rect">
            <a:avLst/>
          </a:prstGeom>
        </p:spPr>
      </p:pic>
      <p:sp>
        <p:nvSpPr>
          <p:cNvPr id="7" name="文本框 6"/>
          <p:cNvSpPr txBox="1"/>
          <p:nvPr/>
        </p:nvSpPr>
        <p:spPr>
          <a:xfrm>
            <a:off x="3000375" y="3348990"/>
            <a:ext cx="2663190" cy="583565"/>
          </a:xfrm>
          <a:prstGeom prst="rect">
            <a:avLst/>
          </a:prstGeom>
          <a:noFill/>
        </p:spPr>
        <p:txBody>
          <a:bodyPr wrap="square" rtlCol="0">
            <a:spAutoFit/>
          </a:bodyPr>
          <a:lstStyle/>
          <a:p>
            <a:pPr algn="l" fontAlgn="auto">
              <a:lnSpc>
                <a:spcPct val="100000"/>
              </a:lnSpc>
            </a:pPr>
            <a:r>
              <a:rPr lang="zh-CN" altLang="en-US" b="1">
                <a:solidFill>
                  <a:srgbClr val="61C0E2"/>
                </a:solidFill>
                <a:latin typeface="微软雅黑" panose="020B0503020204020204" charset="-122"/>
                <a:ea typeface="微软雅黑" panose="020B0503020204020204" charset="-122"/>
                <a:sym typeface="+mn-ea"/>
              </a:rPr>
              <a:t>单击此处输入标题文本</a:t>
            </a:r>
          </a:p>
          <a:p>
            <a:pPr algn="l" fontAlgn="auto">
              <a:lnSpc>
                <a:spcPct val="100000"/>
              </a:lnSpc>
            </a:pPr>
            <a:r>
              <a:rPr lang="zh-CN" altLang="en-US" sz="1400">
                <a:solidFill>
                  <a:srgbClr val="61C0E2"/>
                </a:solidFill>
                <a:latin typeface="微软雅黑" panose="020B0503020204020204" charset="-122"/>
                <a:ea typeface="微软雅黑" panose="020B0503020204020204" charset="-122"/>
                <a:sym typeface="+mn-ea"/>
              </a:rPr>
              <a:t>Click here to add your title</a:t>
            </a:r>
          </a:p>
        </p:txBody>
      </p:sp>
      <p:pic>
        <p:nvPicPr>
          <p:cNvPr id="8" name="图片 7" descr="西瓜"/>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0175" y="3348990"/>
            <a:ext cx="657225" cy="580390"/>
          </a:xfrm>
          <a:prstGeom prst="rect">
            <a:avLst/>
          </a:prstGeom>
        </p:spPr>
      </p:pic>
      <p:sp>
        <p:nvSpPr>
          <p:cNvPr id="9" name="文本框 8"/>
          <p:cNvSpPr txBox="1"/>
          <p:nvPr/>
        </p:nvSpPr>
        <p:spPr>
          <a:xfrm>
            <a:off x="7322185" y="3348990"/>
            <a:ext cx="2663190" cy="583565"/>
          </a:xfrm>
          <a:prstGeom prst="rect">
            <a:avLst/>
          </a:prstGeom>
          <a:noFill/>
        </p:spPr>
        <p:txBody>
          <a:bodyPr wrap="square" rtlCol="0">
            <a:spAutoFit/>
          </a:bodyPr>
          <a:lstStyle/>
          <a:p>
            <a:pPr algn="l" fontAlgn="auto">
              <a:lnSpc>
                <a:spcPct val="100000"/>
              </a:lnSpc>
            </a:pPr>
            <a:r>
              <a:rPr lang="zh-CN" altLang="en-US" b="1">
                <a:solidFill>
                  <a:srgbClr val="61C0E2"/>
                </a:solidFill>
                <a:latin typeface="微软雅黑" panose="020B0503020204020204" charset="-122"/>
                <a:ea typeface="微软雅黑" panose="020B0503020204020204" charset="-122"/>
                <a:sym typeface="+mn-ea"/>
              </a:rPr>
              <a:t>单击此处输入标题文本</a:t>
            </a:r>
          </a:p>
          <a:p>
            <a:pPr algn="l" fontAlgn="auto">
              <a:lnSpc>
                <a:spcPct val="100000"/>
              </a:lnSpc>
            </a:pPr>
            <a:r>
              <a:rPr lang="zh-CN" altLang="en-US" sz="1400">
                <a:solidFill>
                  <a:srgbClr val="61C0E2"/>
                </a:solidFill>
                <a:latin typeface="微软雅黑" panose="020B0503020204020204" charset="-122"/>
                <a:ea typeface="微软雅黑" panose="020B0503020204020204" charset="-122"/>
                <a:sym typeface="+mn-ea"/>
              </a:rPr>
              <a:t>Click here to add your title</a:t>
            </a:r>
          </a:p>
        </p:txBody>
      </p:sp>
      <p:pic>
        <p:nvPicPr>
          <p:cNvPr id="10" name="图片 9" descr="西瓜"/>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58365" y="4910455"/>
            <a:ext cx="657225" cy="580390"/>
          </a:xfrm>
          <a:prstGeom prst="rect">
            <a:avLst/>
          </a:prstGeom>
        </p:spPr>
      </p:pic>
      <p:sp>
        <p:nvSpPr>
          <p:cNvPr id="11" name="文本框 10"/>
          <p:cNvSpPr txBox="1"/>
          <p:nvPr/>
        </p:nvSpPr>
        <p:spPr>
          <a:xfrm>
            <a:off x="3000375" y="4910455"/>
            <a:ext cx="2663190" cy="583565"/>
          </a:xfrm>
          <a:prstGeom prst="rect">
            <a:avLst/>
          </a:prstGeom>
          <a:noFill/>
        </p:spPr>
        <p:txBody>
          <a:bodyPr wrap="square" rtlCol="0">
            <a:spAutoFit/>
          </a:bodyPr>
          <a:lstStyle/>
          <a:p>
            <a:pPr algn="l" fontAlgn="auto">
              <a:lnSpc>
                <a:spcPct val="100000"/>
              </a:lnSpc>
            </a:pPr>
            <a:r>
              <a:rPr lang="zh-CN" altLang="en-US" b="1">
                <a:solidFill>
                  <a:srgbClr val="61C0E2"/>
                </a:solidFill>
                <a:latin typeface="微软雅黑" panose="020B0503020204020204" charset="-122"/>
                <a:ea typeface="微软雅黑" panose="020B0503020204020204" charset="-122"/>
                <a:sym typeface="+mn-ea"/>
              </a:rPr>
              <a:t>单击此处输入标题文本</a:t>
            </a:r>
          </a:p>
          <a:p>
            <a:pPr algn="l" fontAlgn="auto">
              <a:lnSpc>
                <a:spcPct val="100000"/>
              </a:lnSpc>
            </a:pPr>
            <a:r>
              <a:rPr lang="zh-CN" altLang="en-US" sz="1400">
                <a:solidFill>
                  <a:srgbClr val="61C0E2"/>
                </a:solidFill>
                <a:latin typeface="微软雅黑" panose="020B0503020204020204" charset="-122"/>
                <a:ea typeface="微软雅黑" panose="020B0503020204020204" charset="-122"/>
                <a:sym typeface="+mn-ea"/>
              </a:rPr>
              <a:t>Click here to add your title</a:t>
            </a:r>
          </a:p>
        </p:txBody>
      </p:sp>
      <p:pic>
        <p:nvPicPr>
          <p:cNvPr id="12" name="图片 11" descr="西瓜"/>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480175" y="4910455"/>
            <a:ext cx="657225" cy="580390"/>
          </a:xfrm>
          <a:prstGeom prst="rect">
            <a:avLst/>
          </a:prstGeom>
        </p:spPr>
      </p:pic>
      <p:sp>
        <p:nvSpPr>
          <p:cNvPr id="13" name="文本框 12"/>
          <p:cNvSpPr txBox="1"/>
          <p:nvPr/>
        </p:nvSpPr>
        <p:spPr>
          <a:xfrm>
            <a:off x="7322185" y="4910455"/>
            <a:ext cx="2663190" cy="583565"/>
          </a:xfrm>
          <a:prstGeom prst="rect">
            <a:avLst/>
          </a:prstGeom>
          <a:noFill/>
        </p:spPr>
        <p:txBody>
          <a:bodyPr wrap="square" rtlCol="0">
            <a:spAutoFit/>
          </a:bodyPr>
          <a:lstStyle/>
          <a:p>
            <a:pPr algn="l" fontAlgn="auto">
              <a:lnSpc>
                <a:spcPct val="100000"/>
              </a:lnSpc>
            </a:pPr>
            <a:r>
              <a:rPr lang="zh-CN" altLang="en-US" b="1">
                <a:solidFill>
                  <a:srgbClr val="61C0E2"/>
                </a:solidFill>
                <a:latin typeface="微软雅黑" panose="020B0503020204020204" charset="-122"/>
                <a:ea typeface="微软雅黑" panose="020B0503020204020204" charset="-122"/>
                <a:sym typeface="+mn-ea"/>
              </a:rPr>
              <a:t>单击此处输入标题文本</a:t>
            </a:r>
          </a:p>
          <a:p>
            <a:pPr algn="l" fontAlgn="auto">
              <a:lnSpc>
                <a:spcPct val="100000"/>
              </a:lnSpc>
            </a:pPr>
            <a:r>
              <a:rPr lang="zh-CN" altLang="en-US" sz="1400">
                <a:solidFill>
                  <a:srgbClr val="61C0E2"/>
                </a:solidFill>
                <a:latin typeface="微软雅黑" panose="020B0503020204020204" charset="-122"/>
                <a:ea typeface="微软雅黑" panose="020B0503020204020204" charset="-122"/>
                <a:sym typeface="+mn-ea"/>
              </a:rPr>
              <a:t>Click here to add your title</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ppt_y</p:attrName>
                                        </p:attrNameLst>
                                      </p:cBhvr>
                                      <p:tavLst>
                                        <p:tav tm="0">
                                          <p:val>
                                            <p:strVal val="#ppt_y+#ppt_h*1.125000"/>
                                          </p:val>
                                        </p:tav>
                                        <p:tav tm="100000">
                                          <p:val>
                                            <p:strVal val="#ppt_y"/>
                                          </p:val>
                                        </p:tav>
                                      </p:tavLst>
                                    </p:anim>
                                    <p:animEffect transition="in" filter="wipe(up)">
                                      <p:cBhvr>
                                        <p:cTn id="12" dur="500"/>
                                        <p:tgtEl>
                                          <p:spTgt spid="3"/>
                                        </p:tgtEl>
                                      </p:cBhvr>
                                    </p:animEffect>
                                  </p:childTnLst>
                                </p:cTn>
                              </p:par>
                            </p:childTnLst>
                          </p:cTn>
                        </p:par>
                        <p:par>
                          <p:cTn id="13" fill="hold">
                            <p:stCondLst>
                              <p:cond delay="1000"/>
                            </p:stCondLst>
                            <p:childTnLst>
                              <p:par>
                                <p:cTn id="14" presetID="41" presetClass="entr" presetSubtype="0" fill="hold" grpId="1"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 calcmode="lin" valueType="num">
                                      <p:cBhvr>
                                        <p:cTn id="16"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4"/>
                                        </p:tgtEl>
                                        <p:attrNameLst>
                                          <p:attrName>ppt_y</p:attrName>
                                        </p:attrNameLst>
                                      </p:cBhvr>
                                      <p:tavLst>
                                        <p:tav tm="0">
                                          <p:val>
                                            <p:strVal val="#ppt_y"/>
                                          </p:val>
                                        </p:tav>
                                        <p:tav tm="100000">
                                          <p:val>
                                            <p:strVal val="#ppt_y"/>
                                          </p:val>
                                        </p:tav>
                                      </p:tavLst>
                                    </p:anim>
                                    <p:anim calcmode="lin" valueType="num">
                                      <p:cBhvr>
                                        <p:cTn id="18"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4"/>
                                        </p:tgtEl>
                                      </p:cBhvr>
                                    </p:animEffect>
                                  </p:childTnLst>
                                </p:cTn>
                              </p:par>
                            </p:childTnLst>
                          </p:cTn>
                        </p:par>
                        <p:par>
                          <p:cTn id="21" fill="hold">
                            <p:stCondLst>
                              <p:cond delay="1649"/>
                            </p:stCondLst>
                            <p:childTnLst>
                              <p:par>
                                <p:cTn id="22" presetID="41" presetClass="entr" presetSubtype="0" fill="hold" grpId="1"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5"/>
                                        </p:tgtEl>
                                        <p:attrNameLst>
                                          <p:attrName>ppt_y</p:attrName>
                                        </p:attrNameLst>
                                      </p:cBhvr>
                                      <p:tavLst>
                                        <p:tav tm="0">
                                          <p:val>
                                            <p:strVal val="#ppt_y"/>
                                          </p:val>
                                        </p:tav>
                                        <p:tav tm="100000">
                                          <p:val>
                                            <p:strVal val="#ppt_y"/>
                                          </p:val>
                                        </p:tav>
                                      </p:tavLst>
                                    </p:anim>
                                    <p:anim calcmode="lin" valueType="num">
                                      <p:cBhvr>
                                        <p:cTn id="26"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5"/>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500" fill="hold"/>
                                        <p:tgtEl>
                                          <p:spTgt spid="6"/>
                                        </p:tgtEl>
                                        <p:attrNameLst>
                                          <p:attrName>ppt_w</p:attrName>
                                        </p:attrNameLst>
                                      </p:cBhvr>
                                      <p:tavLst>
                                        <p:tav tm="0">
                                          <p:val>
                                            <p:fltVal val="0"/>
                                          </p:val>
                                        </p:tav>
                                        <p:tav tm="100000">
                                          <p:val>
                                            <p:strVal val="#ppt_w"/>
                                          </p:val>
                                        </p:tav>
                                      </p:tavLst>
                                    </p:anim>
                                    <p:anim calcmode="lin" valueType="num">
                                      <p:cBhvr>
                                        <p:cTn id="33" dur="500" fill="hold"/>
                                        <p:tgtEl>
                                          <p:spTgt spid="6"/>
                                        </p:tgtEl>
                                        <p:attrNameLst>
                                          <p:attrName>ppt_h</p:attrName>
                                        </p:attrNameLst>
                                      </p:cBhvr>
                                      <p:tavLst>
                                        <p:tav tm="0">
                                          <p:val>
                                            <p:fltVal val="0"/>
                                          </p:val>
                                        </p:tav>
                                        <p:tav tm="100000">
                                          <p:val>
                                            <p:strVal val="#ppt_h"/>
                                          </p:val>
                                        </p:tav>
                                      </p:tavLst>
                                    </p:anim>
                                    <p:animEffect transition="in" filter="fade">
                                      <p:cBhvr>
                                        <p:cTn id="34" dur="500"/>
                                        <p:tgtEl>
                                          <p:spTgt spid="6"/>
                                        </p:tgtEl>
                                      </p:cBhvr>
                                    </p:animEffect>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500"/>
                                        <p:tgtEl>
                                          <p:spTgt spid="7"/>
                                        </p:tgtEl>
                                      </p:cBhvr>
                                    </p:animEffect>
                                    <p:anim calcmode="lin" valueType="num">
                                      <p:cBhvr>
                                        <p:cTn id="39" dur="500" fill="hold"/>
                                        <p:tgtEl>
                                          <p:spTgt spid="7"/>
                                        </p:tgtEl>
                                        <p:attrNameLst>
                                          <p:attrName>ppt_x</p:attrName>
                                        </p:attrNameLst>
                                      </p:cBhvr>
                                      <p:tavLst>
                                        <p:tav tm="0">
                                          <p:val>
                                            <p:strVal val="#ppt_x"/>
                                          </p:val>
                                        </p:tav>
                                        <p:tav tm="100000">
                                          <p:val>
                                            <p:strVal val="#ppt_x"/>
                                          </p:val>
                                        </p:tav>
                                      </p:tavLst>
                                    </p:anim>
                                    <p:anim calcmode="lin" valueType="num">
                                      <p:cBhvr>
                                        <p:cTn id="40" dur="5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3500"/>
                            </p:stCondLst>
                            <p:childTnLst>
                              <p:par>
                                <p:cTn id="42" presetID="53" presetClass="entr" presetSubtype="16"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p:cTn id="44" dur="500" fill="hold"/>
                                        <p:tgtEl>
                                          <p:spTgt spid="8"/>
                                        </p:tgtEl>
                                        <p:attrNameLst>
                                          <p:attrName>ppt_w</p:attrName>
                                        </p:attrNameLst>
                                      </p:cBhvr>
                                      <p:tavLst>
                                        <p:tav tm="0">
                                          <p:val>
                                            <p:fltVal val="0"/>
                                          </p:val>
                                        </p:tav>
                                        <p:tav tm="100000">
                                          <p:val>
                                            <p:strVal val="#ppt_w"/>
                                          </p:val>
                                        </p:tav>
                                      </p:tavLst>
                                    </p:anim>
                                    <p:anim calcmode="lin" valueType="num">
                                      <p:cBhvr>
                                        <p:cTn id="45" dur="500" fill="hold"/>
                                        <p:tgtEl>
                                          <p:spTgt spid="8"/>
                                        </p:tgtEl>
                                        <p:attrNameLst>
                                          <p:attrName>ppt_h</p:attrName>
                                        </p:attrNameLst>
                                      </p:cBhvr>
                                      <p:tavLst>
                                        <p:tav tm="0">
                                          <p:val>
                                            <p:fltVal val="0"/>
                                          </p:val>
                                        </p:tav>
                                        <p:tav tm="100000">
                                          <p:val>
                                            <p:strVal val="#ppt_h"/>
                                          </p:val>
                                        </p:tav>
                                      </p:tavLst>
                                    </p:anim>
                                    <p:animEffect transition="in" filter="fade">
                                      <p:cBhvr>
                                        <p:cTn id="46" dur="500"/>
                                        <p:tgtEl>
                                          <p:spTgt spid="8"/>
                                        </p:tgtEl>
                                      </p:cBhvr>
                                    </p:animEffect>
                                  </p:childTnLst>
                                </p:cTn>
                              </p:par>
                            </p:childTnLst>
                          </p:cTn>
                        </p:par>
                        <p:par>
                          <p:cTn id="47" fill="hold">
                            <p:stCondLst>
                              <p:cond delay="4000"/>
                            </p:stCondLst>
                            <p:childTnLst>
                              <p:par>
                                <p:cTn id="48" presetID="42" presetClass="entr" presetSubtype="0"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fade">
                                      <p:cBhvr>
                                        <p:cTn id="50" dur="500"/>
                                        <p:tgtEl>
                                          <p:spTgt spid="9"/>
                                        </p:tgtEl>
                                      </p:cBhvr>
                                    </p:animEffect>
                                    <p:anim calcmode="lin" valueType="num">
                                      <p:cBhvr>
                                        <p:cTn id="51" dur="500" fill="hold"/>
                                        <p:tgtEl>
                                          <p:spTgt spid="9"/>
                                        </p:tgtEl>
                                        <p:attrNameLst>
                                          <p:attrName>ppt_x</p:attrName>
                                        </p:attrNameLst>
                                      </p:cBhvr>
                                      <p:tavLst>
                                        <p:tav tm="0">
                                          <p:val>
                                            <p:strVal val="#ppt_x"/>
                                          </p:val>
                                        </p:tav>
                                        <p:tav tm="100000">
                                          <p:val>
                                            <p:strVal val="#ppt_x"/>
                                          </p:val>
                                        </p:tav>
                                      </p:tavLst>
                                    </p:anim>
                                    <p:anim calcmode="lin" valueType="num">
                                      <p:cBhvr>
                                        <p:cTn id="52" dur="500" fill="hold"/>
                                        <p:tgtEl>
                                          <p:spTgt spid="9"/>
                                        </p:tgtEl>
                                        <p:attrNameLst>
                                          <p:attrName>ppt_y</p:attrName>
                                        </p:attrNameLst>
                                      </p:cBhvr>
                                      <p:tavLst>
                                        <p:tav tm="0">
                                          <p:val>
                                            <p:strVal val="#ppt_y+.1"/>
                                          </p:val>
                                        </p:tav>
                                        <p:tav tm="100000">
                                          <p:val>
                                            <p:strVal val="#ppt_y"/>
                                          </p:val>
                                        </p:tav>
                                      </p:tavLst>
                                    </p:anim>
                                  </p:childTnLst>
                                </p:cTn>
                              </p:par>
                            </p:childTnLst>
                          </p:cTn>
                        </p:par>
                        <p:par>
                          <p:cTn id="53" fill="hold">
                            <p:stCondLst>
                              <p:cond delay="4500"/>
                            </p:stCondLst>
                            <p:childTnLst>
                              <p:par>
                                <p:cTn id="54" presetID="53" presetClass="entr" presetSubtype="16"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500" fill="hold"/>
                                        <p:tgtEl>
                                          <p:spTgt spid="10"/>
                                        </p:tgtEl>
                                        <p:attrNameLst>
                                          <p:attrName>ppt_w</p:attrName>
                                        </p:attrNameLst>
                                      </p:cBhvr>
                                      <p:tavLst>
                                        <p:tav tm="0">
                                          <p:val>
                                            <p:fltVal val="0"/>
                                          </p:val>
                                        </p:tav>
                                        <p:tav tm="100000">
                                          <p:val>
                                            <p:strVal val="#ppt_w"/>
                                          </p:val>
                                        </p:tav>
                                      </p:tavLst>
                                    </p:anim>
                                    <p:anim calcmode="lin" valueType="num">
                                      <p:cBhvr>
                                        <p:cTn id="57" dur="500" fill="hold"/>
                                        <p:tgtEl>
                                          <p:spTgt spid="10"/>
                                        </p:tgtEl>
                                        <p:attrNameLst>
                                          <p:attrName>ppt_h</p:attrName>
                                        </p:attrNameLst>
                                      </p:cBhvr>
                                      <p:tavLst>
                                        <p:tav tm="0">
                                          <p:val>
                                            <p:fltVal val="0"/>
                                          </p:val>
                                        </p:tav>
                                        <p:tav tm="100000">
                                          <p:val>
                                            <p:strVal val="#ppt_h"/>
                                          </p:val>
                                        </p:tav>
                                      </p:tavLst>
                                    </p:anim>
                                    <p:animEffect transition="in" filter="fade">
                                      <p:cBhvr>
                                        <p:cTn id="58" dur="500"/>
                                        <p:tgtEl>
                                          <p:spTgt spid="10"/>
                                        </p:tgtEl>
                                      </p:cBhvr>
                                    </p:animEffect>
                                  </p:childTnLst>
                                </p:cTn>
                              </p:par>
                            </p:childTnLst>
                          </p:cTn>
                        </p:par>
                        <p:par>
                          <p:cTn id="59" fill="hold">
                            <p:stCondLst>
                              <p:cond delay="5000"/>
                            </p:stCondLst>
                            <p:childTnLst>
                              <p:par>
                                <p:cTn id="60" presetID="42" presetClass="entr" presetSubtype="0"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500"/>
                                        <p:tgtEl>
                                          <p:spTgt spid="11"/>
                                        </p:tgtEl>
                                      </p:cBhvr>
                                    </p:animEffect>
                                    <p:anim calcmode="lin" valueType="num">
                                      <p:cBhvr>
                                        <p:cTn id="63" dur="500" fill="hold"/>
                                        <p:tgtEl>
                                          <p:spTgt spid="11"/>
                                        </p:tgtEl>
                                        <p:attrNameLst>
                                          <p:attrName>ppt_x</p:attrName>
                                        </p:attrNameLst>
                                      </p:cBhvr>
                                      <p:tavLst>
                                        <p:tav tm="0">
                                          <p:val>
                                            <p:strVal val="#ppt_x"/>
                                          </p:val>
                                        </p:tav>
                                        <p:tav tm="100000">
                                          <p:val>
                                            <p:strVal val="#ppt_x"/>
                                          </p:val>
                                        </p:tav>
                                      </p:tavLst>
                                    </p:anim>
                                    <p:anim calcmode="lin" valueType="num">
                                      <p:cBhvr>
                                        <p:cTn id="64" dur="500" fill="hold"/>
                                        <p:tgtEl>
                                          <p:spTgt spid="11"/>
                                        </p:tgtEl>
                                        <p:attrNameLst>
                                          <p:attrName>ppt_y</p:attrName>
                                        </p:attrNameLst>
                                      </p:cBhvr>
                                      <p:tavLst>
                                        <p:tav tm="0">
                                          <p:val>
                                            <p:strVal val="#ppt_y+.1"/>
                                          </p:val>
                                        </p:tav>
                                        <p:tav tm="100000">
                                          <p:val>
                                            <p:strVal val="#ppt_y"/>
                                          </p:val>
                                        </p:tav>
                                      </p:tavLst>
                                    </p:anim>
                                  </p:childTnLst>
                                </p:cTn>
                              </p:par>
                            </p:childTnLst>
                          </p:cTn>
                        </p:par>
                        <p:par>
                          <p:cTn id="65" fill="hold">
                            <p:stCondLst>
                              <p:cond delay="5500"/>
                            </p:stCondLst>
                            <p:childTnLst>
                              <p:par>
                                <p:cTn id="66" presetID="53" presetClass="entr" presetSubtype="16" fill="hold"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Effect transition="in" filter="fade">
                                      <p:cBhvr>
                                        <p:cTn id="70" dur="500"/>
                                        <p:tgtEl>
                                          <p:spTgt spid="12"/>
                                        </p:tgtEl>
                                      </p:cBhvr>
                                    </p:animEffect>
                                  </p:childTnLst>
                                </p:cTn>
                              </p:par>
                            </p:childTnLst>
                          </p:cTn>
                        </p:par>
                        <p:par>
                          <p:cTn id="71" fill="hold">
                            <p:stCondLst>
                              <p:cond delay="6000"/>
                            </p:stCondLst>
                            <p:childTnLst>
                              <p:par>
                                <p:cTn id="72" presetID="42" presetClass="entr" presetSubtype="0" fill="hold" grpId="0" nodeType="after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500"/>
                                        <p:tgtEl>
                                          <p:spTgt spid="13"/>
                                        </p:tgtEl>
                                      </p:cBhvr>
                                    </p:animEffect>
                                    <p:anim calcmode="lin" valueType="num">
                                      <p:cBhvr>
                                        <p:cTn id="75" dur="500" fill="hold"/>
                                        <p:tgtEl>
                                          <p:spTgt spid="13"/>
                                        </p:tgtEl>
                                        <p:attrNameLst>
                                          <p:attrName>ppt_x</p:attrName>
                                        </p:attrNameLst>
                                      </p:cBhvr>
                                      <p:tavLst>
                                        <p:tav tm="0">
                                          <p:val>
                                            <p:strVal val="#ppt_x"/>
                                          </p:val>
                                        </p:tav>
                                        <p:tav tm="100000">
                                          <p:val>
                                            <p:strVal val="#ppt_x"/>
                                          </p:val>
                                        </p:tav>
                                      </p:tavLst>
                                    </p:anim>
                                    <p:anim calcmode="lin" valueType="num">
                                      <p:cBhvr>
                                        <p:cTn id="76"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4" grpId="0"/>
      <p:bldP spid="4" grpId="1"/>
      <p:bldP spid="5" grpId="0"/>
      <p:bldP spid="5" grpId="1"/>
      <p:bldP spid="7" grpId="0"/>
      <p:bldP spid="9" grpId="0"/>
      <p:bldP spid="11"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圆球"/>
          <p:cNvPicPr>
            <a:picLocks noChangeAspect="1"/>
          </p:cNvPicPr>
          <p:nvPr/>
        </p:nvPicPr>
        <p:blipFill>
          <a:blip r:embed="rId3"/>
          <a:stretch>
            <a:fillRect/>
          </a:stretch>
        </p:blipFill>
        <p:spPr>
          <a:xfrm>
            <a:off x="-1270" y="5080"/>
            <a:ext cx="2572385" cy="1798320"/>
          </a:xfrm>
          <a:prstGeom prst="rect">
            <a:avLst/>
          </a:prstGeom>
        </p:spPr>
      </p:pic>
      <p:pic>
        <p:nvPicPr>
          <p:cNvPr id="4" name="图片 3" descr="白球"/>
          <p:cNvPicPr>
            <a:picLocks noChangeAspect="1"/>
          </p:cNvPicPr>
          <p:nvPr/>
        </p:nvPicPr>
        <p:blipFill>
          <a:blip r:embed="rId4"/>
          <a:stretch>
            <a:fillRect/>
          </a:stretch>
        </p:blipFill>
        <p:spPr>
          <a:xfrm>
            <a:off x="9498965" y="4690745"/>
            <a:ext cx="3328035" cy="3175635"/>
          </a:xfrm>
          <a:prstGeom prst="rect">
            <a:avLst/>
          </a:prstGeom>
        </p:spPr>
      </p:pic>
      <p:pic>
        <p:nvPicPr>
          <p:cNvPr id="3" name="图片 2" descr="书面"/>
          <p:cNvPicPr>
            <a:picLocks noChangeAspect="1"/>
          </p:cNvPicPr>
          <p:nvPr/>
        </p:nvPicPr>
        <p:blipFill>
          <a:blip r:embed="rId5"/>
          <a:stretch>
            <a:fillRect/>
          </a:stretch>
        </p:blipFill>
        <p:spPr>
          <a:xfrm>
            <a:off x="1231900" y="659765"/>
            <a:ext cx="9728200" cy="5539105"/>
          </a:xfrm>
          <a:prstGeom prst="rect">
            <a:avLst/>
          </a:prstGeom>
        </p:spPr>
      </p:pic>
      <p:sp>
        <p:nvSpPr>
          <p:cNvPr id="2050" name="圆"/>
          <p:cNvSpPr/>
          <p:nvPr/>
        </p:nvSpPr>
        <p:spPr bwMode="auto">
          <a:xfrm>
            <a:off x="2153920" y="2360930"/>
            <a:ext cx="2258060" cy="2258060"/>
          </a:xfrm>
          <a:custGeom>
            <a:avLst/>
            <a:gdLst>
              <a:gd name="T0" fmla="*/ 1054621 w 5074"/>
              <a:gd name="T1" fmla="*/ 447065 h 4720"/>
              <a:gd name="T2" fmla="*/ 1147355 w 5074"/>
              <a:gd name="T3" fmla="*/ 366736 h 4720"/>
              <a:gd name="T4" fmla="*/ 1187528 w 5074"/>
              <a:gd name="T5" fmla="*/ 246993 h 4720"/>
              <a:gd name="T6" fmla="*/ 1164626 w 5074"/>
              <a:gd name="T7" fmla="*/ 133256 h 4720"/>
              <a:gd name="T8" fmla="*/ 1083905 w 5074"/>
              <a:gd name="T9" fmla="*/ 40540 h 4720"/>
              <a:gd name="T10" fmla="*/ 964890 w 5074"/>
              <a:gd name="T11" fmla="*/ 375 h 4720"/>
              <a:gd name="T12" fmla="*/ 850755 w 5074"/>
              <a:gd name="T13" fmla="*/ 23273 h 4720"/>
              <a:gd name="T14" fmla="*/ 757269 w 5074"/>
              <a:gd name="T15" fmla="*/ 103977 h 4720"/>
              <a:gd name="T16" fmla="*/ 717472 w 5074"/>
              <a:gd name="T17" fmla="*/ 222969 h 4720"/>
              <a:gd name="T18" fmla="*/ 739999 w 5074"/>
              <a:gd name="T19" fmla="*/ 337082 h 4720"/>
              <a:gd name="T20" fmla="*/ 820719 w 5074"/>
              <a:gd name="T21" fmla="*/ 430173 h 4720"/>
              <a:gd name="T22" fmla="*/ 940486 w 5074"/>
              <a:gd name="T23" fmla="*/ 470338 h 4720"/>
              <a:gd name="T24" fmla="*/ 154307 w 5074"/>
              <a:gd name="T25" fmla="*/ 400144 h 4720"/>
              <a:gd name="T26" fmla="*/ 53688 w 5074"/>
              <a:gd name="T27" fmla="*/ 471464 h 4720"/>
              <a:gd name="T28" fmla="*/ 3004 w 5074"/>
              <a:gd name="T29" fmla="*/ 585576 h 4720"/>
              <a:gd name="T30" fmla="*/ 14267 w 5074"/>
              <a:gd name="T31" fmla="*/ 701941 h 4720"/>
              <a:gd name="T32" fmla="*/ 85601 w 5074"/>
              <a:gd name="T33" fmla="*/ 802915 h 4720"/>
              <a:gd name="T34" fmla="*/ 199360 w 5074"/>
              <a:gd name="T35" fmla="*/ 853965 h 4720"/>
              <a:gd name="T36" fmla="*/ 316499 w 5074"/>
              <a:gd name="T37" fmla="*/ 842329 h 4720"/>
              <a:gd name="T38" fmla="*/ 416742 w 5074"/>
              <a:gd name="T39" fmla="*/ 771009 h 4720"/>
              <a:gd name="T40" fmla="*/ 467803 w 5074"/>
              <a:gd name="T41" fmla="*/ 656896 h 4720"/>
              <a:gd name="T42" fmla="*/ 456164 w 5074"/>
              <a:gd name="T43" fmla="*/ 540532 h 4720"/>
              <a:gd name="T44" fmla="*/ 384830 w 5074"/>
              <a:gd name="T45" fmla="*/ 439933 h 4720"/>
              <a:gd name="T46" fmla="*/ 271070 w 5074"/>
              <a:gd name="T47" fmla="*/ 388883 h 4720"/>
              <a:gd name="T48" fmla="*/ 883418 w 5074"/>
              <a:gd name="T49" fmla="*/ 688803 h 4720"/>
              <a:gd name="T50" fmla="*/ 740750 w 5074"/>
              <a:gd name="T51" fmla="*/ 727090 h 4720"/>
              <a:gd name="T52" fmla="*/ 616854 w 5074"/>
              <a:gd name="T53" fmla="*/ 799912 h 4720"/>
              <a:gd name="T54" fmla="*/ 516610 w 5074"/>
              <a:gd name="T55" fmla="*/ 902763 h 4720"/>
              <a:gd name="T56" fmla="*/ 446402 w 5074"/>
              <a:gd name="T57" fmla="*/ 1028887 h 4720"/>
              <a:gd name="T58" fmla="*/ 411486 w 5074"/>
              <a:gd name="T59" fmla="*/ 1172278 h 4720"/>
              <a:gd name="T60" fmla="*/ 414865 w 5074"/>
              <a:gd name="T61" fmla="*/ 1310790 h 4720"/>
              <a:gd name="T62" fmla="*/ 456539 w 5074"/>
              <a:gd name="T63" fmla="*/ 1451553 h 4720"/>
              <a:gd name="T64" fmla="*/ 532754 w 5074"/>
              <a:gd name="T65" fmla="*/ 1573923 h 4720"/>
              <a:gd name="T66" fmla="*/ 637503 w 5074"/>
              <a:gd name="T67" fmla="*/ 1671519 h 4720"/>
              <a:gd name="T68" fmla="*/ 765529 w 5074"/>
              <a:gd name="T69" fmla="*/ 1738711 h 4720"/>
              <a:gd name="T70" fmla="*/ 910450 w 5074"/>
              <a:gd name="T71" fmla="*/ 1769866 h 4720"/>
              <a:gd name="T72" fmla="*/ 1048614 w 5074"/>
              <a:gd name="T73" fmla="*/ 1763110 h 4720"/>
              <a:gd name="T74" fmla="*/ 1187903 w 5074"/>
              <a:gd name="T75" fmla="*/ 1718065 h 4720"/>
              <a:gd name="T76" fmla="*/ 1308045 w 5074"/>
              <a:gd name="T77" fmla="*/ 1638862 h 4720"/>
              <a:gd name="T78" fmla="*/ 1403408 w 5074"/>
              <a:gd name="T79" fmla="*/ 1532257 h 4720"/>
              <a:gd name="T80" fmla="*/ 1467608 w 5074"/>
              <a:gd name="T81" fmla="*/ 1402380 h 4720"/>
              <a:gd name="T82" fmla="*/ 1495391 w 5074"/>
              <a:gd name="T83" fmla="*/ 1255986 h 4720"/>
              <a:gd name="T84" fmla="*/ 1485254 w 5074"/>
              <a:gd name="T85" fmla="*/ 1118600 h 4720"/>
              <a:gd name="T86" fmla="*/ 1436447 w 5074"/>
              <a:gd name="T87" fmla="*/ 980465 h 4720"/>
              <a:gd name="T88" fmla="*/ 1354975 w 5074"/>
              <a:gd name="T89" fmla="*/ 862599 h 4720"/>
              <a:gd name="T90" fmla="*/ 1245346 w 5074"/>
              <a:gd name="T91" fmla="*/ 770258 h 4720"/>
              <a:gd name="T92" fmla="*/ 1114316 w 5074"/>
              <a:gd name="T93" fmla="*/ 709073 h 4720"/>
              <a:gd name="T94" fmla="*/ 966767 w 5074"/>
              <a:gd name="T95" fmla="*/ 684674 h 4720"/>
              <a:gd name="T96" fmla="*/ 1588877 w 5074"/>
              <a:gd name="T97" fmla="*/ 400144 h 4720"/>
              <a:gd name="T98" fmla="*/ 1487882 w 5074"/>
              <a:gd name="T99" fmla="*/ 471464 h 4720"/>
              <a:gd name="T100" fmla="*/ 1437573 w 5074"/>
              <a:gd name="T101" fmla="*/ 585576 h 4720"/>
              <a:gd name="T102" fmla="*/ 1448836 w 5074"/>
              <a:gd name="T103" fmla="*/ 701941 h 4720"/>
              <a:gd name="T104" fmla="*/ 1520170 w 5074"/>
              <a:gd name="T105" fmla="*/ 802915 h 4720"/>
              <a:gd name="T106" fmla="*/ 1633930 w 5074"/>
              <a:gd name="T107" fmla="*/ 853965 h 4720"/>
              <a:gd name="T108" fmla="*/ 1750317 w 5074"/>
              <a:gd name="T109" fmla="*/ 842329 h 4720"/>
              <a:gd name="T110" fmla="*/ 1850936 w 5074"/>
              <a:gd name="T111" fmla="*/ 771009 h 4720"/>
              <a:gd name="T112" fmla="*/ 1902372 w 5074"/>
              <a:gd name="T113" fmla="*/ 656896 h 4720"/>
              <a:gd name="T114" fmla="*/ 1890733 w 5074"/>
              <a:gd name="T115" fmla="*/ 540532 h 4720"/>
              <a:gd name="T116" fmla="*/ 1819399 w 5074"/>
              <a:gd name="T117" fmla="*/ 439933 h 4720"/>
              <a:gd name="T118" fmla="*/ 1705264 w 5074"/>
              <a:gd name="T119" fmla="*/ 388883 h 472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074" h="4720">
                <a:moveTo>
                  <a:pt x="2537" y="1253"/>
                </a:moveTo>
                <a:lnTo>
                  <a:pt x="2537" y="1253"/>
                </a:lnTo>
                <a:lnTo>
                  <a:pt x="2570" y="1253"/>
                </a:lnTo>
                <a:lnTo>
                  <a:pt x="2600" y="1250"/>
                </a:lnTo>
                <a:lnTo>
                  <a:pt x="2632" y="1245"/>
                </a:lnTo>
                <a:lnTo>
                  <a:pt x="2663" y="1240"/>
                </a:lnTo>
                <a:lnTo>
                  <a:pt x="2693" y="1233"/>
                </a:lnTo>
                <a:lnTo>
                  <a:pt x="2723" y="1224"/>
                </a:lnTo>
                <a:lnTo>
                  <a:pt x="2752" y="1215"/>
                </a:lnTo>
                <a:lnTo>
                  <a:pt x="2780" y="1203"/>
                </a:lnTo>
                <a:lnTo>
                  <a:pt x="2809" y="1191"/>
                </a:lnTo>
                <a:lnTo>
                  <a:pt x="2836" y="1178"/>
                </a:lnTo>
                <a:lnTo>
                  <a:pt x="2861" y="1162"/>
                </a:lnTo>
                <a:lnTo>
                  <a:pt x="2887" y="1146"/>
                </a:lnTo>
                <a:lnTo>
                  <a:pt x="2912" y="1129"/>
                </a:lnTo>
                <a:lnTo>
                  <a:pt x="2935" y="1110"/>
                </a:lnTo>
                <a:lnTo>
                  <a:pt x="2958" y="1089"/>
                </a:lnTo>
                <a:lnTo>
                  <a:pt x="2980" y="1070"/>
                </a:lnTo>
                <a:lnTo>
                  <a:pt x="3001" y="1048"/>
                </a:lnTo>
                <a:lnTo>
                  <a:pt x="3021" y="1025"/>
                </a:lnTo>
                <a:lnTo>
                  <a:pt x="3039" y="1001"/>
                </a:lnTo>
                <a:lnTo>
                  <a:pt x="3056" y="977"/>
                </a:lnTo>
                <a:lnTo>
                  <a:pt x="3072" y="951"/>
                </a:lnTo>
                <a:lnTo>
                  <a:pt x="3088" y="925"/>
                </a:lnTo>
                <a:lnTo>
                  <a:pt x="3102" y="898"/>
                </a:lnTo>
                <a:lnTo>
                  <a:pt x="3114" y="870"/>
                </a:lnTo>
                <a:lnTo>
                  <a:pt x="3125" y="842"/>
                </a:lnTo>
                <a:lnTo>
                  <a:pt x="3135" y="812"/>
                </a:lnTo>
                <a:lnTo>
                  <a:pt x="3143" y="783"/>
                </a:lnTo>
                <a:lnTo>
                  <a:pt x="3151" y="752"/>
                </a:lnTo>
                <a:lnTo>
                  <a:pt x="3156" y="722"/>
                </a:lnTo>
                <a:lnTo>
                  <a:pt x="3160" y="690"/>
                </a:lnTo>
                <a:lnTo>
                  <a:pt x="3163" y="658"/>
                </a:lnTo>
                <a:lnTo>
                  <a:pt x="3163" y="626"/>
                </a:lnTo>
                <a:lnTo>
                  <a:pt x="3163" y="594"/>
                </a:lnTo>
                <a:lnTo>
                  <a:pt x="3160" y="562"/>
                </a:lnTo>
                <a:lnTo>
                  <a:pt x="3156" y="531"/>
                </a:lnTo>
                <a:lnTo>
                  <a:pt x="3151" y="500"/>
                </a:lnTo>
                <a:lnTo>
                  <a:pt x="3143" y="469"/>
                </a:lnTo>
                <a:lnTo>
                  <a:pt x="3135" y="440"/>
                </a:lnTo>
                <a:lnTo>
                  <a:pt x="3125" y="412"/>
                </a:lnTo>
                <a:lnTo>
                  <a:pt x="3114" y="382"/>
                </a:lnTo>
                <a:lnTo>
                  <a:pt x="3102" y="355"/>
                </a:lnTo>
                <a:lnTo>
                  <a:pt x="3088" y="328"/>
                </a:lnTo>
                <a:lnTo>
                  <a:pt x="3072" y="301"/>
                </a:lnTo>
                <a:lnTo>
                  <a:pt x="3056" y="277"/>
                </a:lnTo>
                <a:lnTo>
                  <a:pt x="3039" y="252"/>
                </a:lnTo>
                <a:lnTo>
                  <a:pt x="3021" y="228"/>
                </a:lnTo>
                <a:lnTo>
                  <a:pt x="3001" y="206"/>
                </a:lnTo>
                <a:lnTo>
                  <a:pt x="2980" y="184"/>
                </a:lnTo>
                <a:lnTo>
                  <a:pt x="2958" y="163"/>
                </a:lnTo>
                <a:lnTo>
                  <a:pt x="2935" y="143"/>
                </a:lnTo>
                <a:lnTo>
                  <a:pt x="2912" y="125"/>
                </a:lnTo>
                <a:lnTo>
                  <a:pt x="2887" y="108"/>
                </a:lnTo>
                <a:lnTo>
                  <a:pt x="2861" y="90"/>
                </a:lnTo>
                <a:lnTo>
                  <a:pt x="2836" y="76"/>
                </a:lnTo>
                <a:lnTo>
                  <a:pt x="2809" y="62"/>
                </a:lnTo>
                <a:lnTo>
                  <a:pt x="2780" y="50"/>
                </a:lnTo>
                <a:lnTo>
                  <a:pt x="2752" y="38"/>
                </a:lnTo>
                <a:lnTo>
                  <a:pt x="2723" y="28"/>
                </a:lnTo>
                <a:lnTo>
                  <a:pt x="2693" y="21"/>
                </a:lnTo>
                <a:lnTo>
                  <a:pt x="2663" y="13"/>
                </a:lnTo>
                <a:lnTo>
                  <a:pt x="2632" y="7"/>
                </a:lnTo>
                <a:lnTo>
                  <a:pt x="2600" y="3"/>
                </a:lnTo>
                <a:lnTo>
                  <a:pt x="2570" y="1"/>
                </a:lnTo>
                <a:lnTo>
                  <a:pt x="2537" y="0"/>
                </a:lnTo>
                <a:lnTo>
                  <a:pt x="2505" y="1"/>
                </a:lnTo>
                <a:lnTo>
                  <a:pt x="2473" y="3"/>
                </a:lnTo>
                <a:lnTo>
                  <a:pt x="2441" y="7"/>
                </a:lnTo>
                <a:lnTo>
                  <a:pt x="2410" y="13"/>
                </a:lnTo>
                <a:lnTo>
                  <a:pt x="2380" y="21"/>
                </a:lnTo>
                <a:lnTo>
                  <a:pt x="2350" y="28"/>
                </a:lnTo>
                <a:lnTo>
                  <a:pt x="2321" y="38"/>
                </a:lnTo>
                <a:lnTo>
                  <a:pt x="2293" y="50"/>
                </a:lnTo>
                <a:lnTo>
                  <a:pt x="2266" y="62"/>
                </a:lnTo>
                <a:lnTo>
                  <a:pt x="2237" y="76"/>
                </a:lnTo>
                <a:lnTo>
                  <a:pt x="2212" y="90"/>
                </a:lnTo>
                <a:lnTo>
                  <a:pt x="2186" y="108"/>
                </a:lnTo>
                <a:lnTo>
                  <a:pt x="2161" y="125"/>
                </a:lnTo>
                <a:lnTo>
                  <a:pt x="2138" y="143"/>
                </a:lnTo>
                <a:lnTo>
                  <a:pt x="2115" y="163"/>
                </a:lnTo>
                <a:lnTo>
                  <a:pt x="2094" y="184"/>
                </a:lnTo>
                <a:lnTo>
                  <a:pt x="2073" y="206"/>
                </a:lnTo>
                <a:lnTo>
                  <a:pt x="2054" y="228"/>
                </a:lnTo>
                <a:lnTo>
                  <a:pt x="2035" y="252"/>
                </a:lnTo>
                <a:lnTo>
                  <a:pt x="2017" y="277"/>
                </a:lnTo>
                <a:lnTo>
                  <a:pt x="2001" y="301"/>
                </a:lnTo>
                <a:lnTo>
                  <a:pt x="1986" y="328"/>
                </a:lnTo>
                <a:lnTo>
                  <a:pt x="1971" y="355"/>
                </a:lnTo>
                <a:lnTo>
                  <a:pt x="1959" y="382"/>
                </a:lnTo>
                <a:lnTo>
                  <a:pt x="1948" y="412"/>
                </a:lnTo>
                <a:lnTo>
                  <a:pt x="1938" y="440"/>
                </a:lnTo>
                <a:lnTo>
                  <a:pt x="1930" y="469"/>
                </a:lnTo>
                <a:lnTo>
                  <a:pt x="1922" y="500"/>
                </a:lnTo>
                <a:lnTo>
                  <a:pt x="1918" y="531"/>
                </a:lnTo>
                <a:lnTo>
                  <a:pt x="1914" y="562"/>
                </a:lnTo>
                <a:lnTo>
                  <a:pt x="1911" y="594"/>
                </a:lnTo>
                <a:lnTo>
                  <a:pt x="1910" y="626"/>
                </a:lnTo>
                <a:lnTo>
                  <a:pt x="1911" y="658"/>
                </a:lnTo>
                <a:lnTo>
                  <a:pt x="1914" y="690"/>
                </a:lnTo>
                <a:lnTo>
                  <a:pt x="1918" y="722"/>
                </a:lnTo>
                <a:lnTo>
                  <a:pt x="1922" y="752"/>
                </a:lnTo>
                <a:lnTo>
                  <a:pt x="1930" y="783"/>
                </a:lnTo>
                <a:lnTo>
                  <a:pt x="1938" y="812"/>
                </a:lnTo>
                <a:lnTo>
                  <a:pt x="1948" y="842"/>
                </a:lnTo>
                <a:lnTo>
                  <a:pt x="1959" y="870"/>
                </a:lnTo>
                <a:lnTo>
                  <a:pt x="1971" y="898"/>
                </a:lnTo>
                <a:lnTo>
                  <a:pt x="1986" y="925"/>
                </a:lnTo>
                <a:lnTo>
                  <a:pt x="2001" y="951"/>
                </a:lnTo>
                <a:lnTo>
                  <a:pt x="2017" y="977"/>
                </a:lnTo>
                <a:lnTo>
                  <a:pt x="2035" y="1001"/>
                </a:lnTo>
                <a:lnTo>
                  <a:pt x="2054" y="1025"/>
                </a:lnTo>
                <a:lnTo>
                  <a:pt x="2073" y="1048"/>
                </a:lnTo>
                <a:lnTo>
                  <a:pt x="2094" y="1070"/>
                </a:lnTo>
                <a:lnTo>
                  <a:pt x="2115" y="1089"/>
                </a:lnTo>
                <a:lnTo>
                  <a:pt x="2138" y="1110"/>
                </a:lnTo>
                <a:lnTo>
                  <a:pt x="2161" y="1129"/>
                </a:lnTo>
                <a:lnTo>
                  <a:pt x="2186" y="1146"/>
                </a:lnTo>
                <a:lnTo>
                  <a:pt x="2212" y="1162"/>
                </a:lnTo>
                <a:lnTo>
                  <a:pt x="2237" y="1178"/>
                </a:lnTo>
                <a:lnTo>
                  <a:pt x="2266" y="1191"/>
                </a:lnTo>
                <a:lnTo>
                  <a:pt x="2293" y="1203"/>
                </a:lnTo>
                <a:lnTo>
                  <a:pt x="2321" y="1215"/>
                </a:lnTo>
                <a:lnTo>
                  <a:pt x="2350" y="1224"/>
                </a:lnTo>
                <a:lnTo>
                  <a:pt x="2380" y="1233"/>
                </a:lnTo>
                <a:lnTo>
                  <a:pt x="2410" y="1240"/>
                </a:lnTo>
                <a:lnTo>
                  <a:pt x="2441" y="1245"/>
                </a:lnTo>
                <a:lnTo>
                  <a:pt x="2473" y="1250"/>
                </a:lnTo>
                <a:lnTo>
                  <a:pt x="2505" y="1253"/>
                </a:lnTo>
                <a:lnTo>
                  <a:pt x="2537" y="1253"/>
                </a:lnTo>
                <a:close/>
                <a:moveTo>
                  <a:pt x="627" y="1028"/>
                </a:moveTo>
                <a:lnTo>
                  <a:pt x="627" y="1028"/>
                </a:lnTo>
                <a:lnTo>
                  <a:pt x="595" y="1029"/>
                </a:lnTo>
                <a:lnTo>
                  <a:pt x="563" y="1032"/>
                </a:lnTo>
                <a:lnTo>
                  <a:pt x="531" y="1036"/>
                </a:lnTo>
                <a:lnTo>
                  <a:pt x="501" y="1042"/>
                </a:lnTo>
                <a:lnTo>
                  <a:pt x="470" y="1048"/>
                </a:lnTo>
                <a:lnTo>
                  <a:pt x="440" y="1056"/>
                </a:lnTo>
                <a:lnTo>
                  <a:pt x="411" y="1066"/>
                </a:lnTo>
                <a:lnTo>
                  <a:pt x="383" y="1078"/>
                </a:lnTo>
                <a:lnTo>
                  <a:pt x="355" y="1091"/>
                </a:lnTo>
                <a:lnTo>
                  <a:pt x="328" y="1104"/>
                </a:lnTo>
                <a:lnTo>
                  <a:pt x="302" y="1119"/>
                </a:lnTo>
                <a:lnTo>
                  <a:pt x="276" y="1136"/>
                </a:lnTo>
                <a:lnTo>
                  <a:pt x="252" y="1153"/>
                </a:lnTo>
                <a:lnTo>
                  <a:pt x="228" y="1172"/>
                </a:lnTo>
                <a:lnTo>
                  <a:pt x="205" y="1191"/>
                </a:lnTo>
                <a:lnTo>
                  <a:pt x="183" y="1212"/>
                </a:lnTo>
                <a:lnTo>
                  <a:pt x="162" y="1234"/>
                </a:lnTo>
                <a:lnTo>
                  <a:pt x="143" y="1256"/>
                </a:lnTo>
                <a:lnTo>
                  <a:pt x="124" y="1281"/>
                </a:lnTo>
                <a:lnTo>
                  <a:pt x="107" y="1305"/>
                </a:lnTo>
                <a:lnTo>
                  <a:pt x="91" y="1330"/>
                </a:lnTo>
                <a:lnTo>
                  <a:pt x="75" y="1357"/>
                </a:lnTo>
                <a:lnTo>
                  <a:pt x="62" y="1384"/>
                </a:lnTo>
                <a:lnTo>
                  <a:pt x="49" y="1411"/>
                </a:lnTo>
                <a:lnTo>
                  <a:pt x="38" y="1440"/>
                </a:lnTo>
                <a:lnTo>
                  <a:pt x="29" y="1468"/>
                </a:lnTo>
                <a:lnTo>
                  <a:pt x="20" y="1499"/>
                </a:lnTo>
                <a:lnTo>
                  <a:pt x="13" y="1528"/>
                </a:lnTo>
                <a:lnTo>
                  <a:pt x="8" y="1560"/>
                </a:lnTo>
                <a:lnTo>
                  <a:pt x="3" y="1591"/>
                </a:lnTo>
                <a:lnTo>
                  <a:pt x="0" y="1623"/>
                </a:lnTo>
                <a:lnTo>
                  <a:pt x="0" y="1655"/>
                </a:lnTo>
                <a:lnTo>
                  <a:pt x="0" y="1688"/>
                </a:lnTo>
                <a:lnTo>
                  <a:pt x="3" y="1720"/>
                </a:lnTo>
                <a:lnTo>
                  <a:pt x="8" y="1750"/>
                </a:lnTo>
                <a:lnTo>
                  <a:pt x="13" y="1782"/>
                </a:lnTo>
                <a:lnTo>
                  <a:pt x="20" y="1811"/>
                </a:lnTo>
                <a:lnTo>
                  <a:pt x="29" y="1842"/>
                </a:lnTo>
                <a:lnTo>
                  <a:pt x="38" y="1870"/>
                </a:lnTo>
                <a:lnTo>
                  <a:pt x="49" y="1900"/>
                </a:lnTo>
                <a:lnTo>
                  <a:pt x="62" y="1927"/>
                </a:lnTo>
                <a:lnTo>
                  <a:pt x="75" y="1954"/>
                </a:lnTo>
                <a:lnTo>
                  <a:pt x="91" y="1981"/>
                </a:lnTo>
                <a:lnTo>
                  <a:pt x="107" y="2005"/>
                </a:lnTo>
                <a:lnTo>
                  <a:pt x="124" y="2030"/>
                </a:lnTo>
                <a:lnTo>
                  <a:pt x="143" y="2054"/>
                </a:lnTo>
                <a:lnTo>
                  <a:pt x="162" y="2076"/>
                </a:lnTo>
                <a:lnTo>
                  <a:pt x="183" y="2098"/>
                </a:lnTo>
                <a:lnTo>
                  <a:pt x="205" y="2119"/>
                </a:lnTo>
                <a:lnTo>
                  <a:pt x="228" y="2139"/>
                </a:lnTo>
                <a:lnTo>
                  <a:pt x="252" y="2157"/>
                </a:lnTo>
                <a:lnTo>
                  <a:pt x="276" y="2174"/>
                </a:lnTo>
                <a:lnTo>
                  <a:pt x="302" y="2191"/>
                </a:lnTo>
                <a:lnTo>
                  <a:pt x="328" y="2206"/>
                </a:lnTo>
                <a:lnTo>
                  <a:pt x="355" y="2220"/>
                </a:lnTo>
                <a:lnTo>
                  <a:pt x="383" y="2233"/>
                </a:lnTo>
                <a:lnTo>
                  <a:pt x="411" y="2244"/>
                </a:lnTo>
                <a:lnTo>
                  <a:pt x="440" y="2254"/>
                </a:lnTo>
                <a:lnTo>
                  <a:pt x="470" y="2263"/>
                </a:lnTo>
                <a:lnTo>
                  <a:pt x="501" y="2269"/>
                </a:lnTo>
                <a:lnTo>
                  <a:pt x="531" y="2275"/>
                </a:lnTo>
                <a:lnTo>
                  <a:pt x="563" y="2279"/>
                </a:lnTo>
                <a:lnTo>
                  <a:pt x="595" y="2281"/>
                </a:lnTo>
                <a:lnTo>
                  <a:pt x="627" y="2282"/>
                </a:lnTo>
                <a:lnTo>
                  <a:pt x="659" y="2281"/>
                </a:lnTo>
                <a:lnTo>
                  <a:pt x="691" y="2279"/>
                </a:lnTo>
                <a:lnTo>
                  <a:pt x="722" y="2275"/>
                </a:lnTo>
                <a:lnTo>
                  <a:pt x="753" y="2269"/>
                </a:lnTo>
                <a:lnTo>
                  <a:pt x="784" y="2263"/>
                </a:lnTo>
                <a:lnTo>
                  <a:pt x="813" y="2254"/>
                </a:lnTo>
                <a:lnTo>
                  <a:pt x="843" y="2244"/>
                </a:lnTo>
                <a:lnTo>
                  <a:pt x="871" y="2233"/>
                </a:lnTo>
                <a:lnTo>
                  <a:pt x="898" y="2220"/>
                </a:lnTo>
                <a:lnTo>
                  <a:pt x="925" y="2206"/>
                </a:lnTo>
                <a:lnTo>
                  <a:pt x="952" y="2191"/>
                </a:lnTo>
                <a:lnTo>
                  <a:pt x="977" y="2174"/>
                </a:lnTo>
                <a:lnTo>
                  <a:pt x="1002" y="2157"/>
                </a:lnTo>
                <a:lnTo>
                  <a:pt x="1025" y="2139"/>
                </a:lnTo>
                <a:lnTo>
                  <a:pt x="1047" y="2119"/>
                </a:lnTo>
                <a:lnTo>
                  <a:pt x="1069" y="2098"/>
                </a:lnTo>
                <a:lnTo>
                  <a:pt x="1090" y="2076"/>
                </a:lnTo>
                <a:lnTo>
                  <a:pt x="1110" y="2054"/>
                </a:lnTo>
                <a:lnTo>
                  <a:pt x="1128" y="2030"/>
                </a:lnTo>
                <a:lnTo>
                  <a:pt x="1147" y="2005"/>
                </a:lnTo>
                <a:lnTo>
                  <a:pt x="1162" y="1981"/>
                </a:lnTo>
                <a:lnTo>
                  <a:pt x="1177" y="1954"/>
                </a:lnTo>
                <a:lnTo>
                  <a:pt x="1191" y="1927"/>
                </a:lnTo>
                <a:lnTo>
                  <a:pt x="1204" y="1900"/>
                </a:lnTo>
                <a:lnTo>
                  <a:pt x="1215" y="1870"/>
                </a:lnTo>
                <a:lnTo>
                  <a:pt x="1225" y="1842"/>
                </a:lnTo>
                <a:lnTo>
                  <a:pt x="1234" y="1811"/>
                </a:lnTo>
                <a:lnTo>
                  <a:pt x="1240" y="1782"/>
                </a:lnTo>
                <a:lnTo>
                  <a:pt x="1246" y="1750"/>
                </a:lnTo>
                <a:lnTo>
                  <a:pt x="1249" y="1720"/>
                </a:lnTo>
                <a:lnTo>
                  <a:pt x="1252" y="1688"/>
                </a:lnTo>
                <a:lnTo>
                  <a:pt x="1253" y="1655"/>
                </a:lnTo>
                <a:lnTo>
                  <a:pt x="1252" y="1623"/>
                </a:lnTo>
                <a:lnTo>
                  <a:pt x="1249" y="1591"/>
                </a:lnTo>
                <a:lnTo>
                  <a:pt x="1246" y="1560"/>
                </a:lnTo>
                <a:lnTo>
                  <a:pt x="1240" y="1528"/>
                </a:lnTo>
                <a:lnTo>
                  <a:pt x="1234" y="1499"/>
                </a:lnTo>
                <a:lnTo>
                  <a:pt x="1225" y="1468"/>
                </a:lnTo>
                <a:lnTo>
                  <a:pt x="1215" y="1440"/>
                </a:lnTo>
                <a:lnTo>
                  <a:pt x="1204" y="1411"/>
                </a:lnTo>
                <a:lnTo>
                  <a:pt x="1191" y="1384"/>
                </a:lnTo>
                <a:lnTo>
                  <a:pt x="1177" y="1357"/>
                </a:lnTo>
                <a:lnTo>
                  <a:pt x="1162" y="1330"/>
                </a:lnTo>
                <a:lnTo>
                  <a:pt x="1147" y="1305"/>
                </a:lnTo>
                <a:lnTo>
                  <a:pt x="1128" y="1281"/>
                </a:lnTo>
                <a:lnTo>
                  <a:pt x="1110" y="1256"/>
                </a:lnTo>
                <a:lnTo>
                  <a:pt x="1090" y="1234"/>
                </a:lnTo>
                <a:lnTo>
                  <a:pt x="1069" y="1212"/>
                </a:lnTo>
                <a:lnTo>
                  <a:pt x="1047" y="1191"/>
                </a:lnTo>
                <a:lnTo>
                  <a:pt x="1025" y="1172"/>
                </a:lnTo>
                <a:lnTo>
                  <a:pt x="1002" y="1153"/>
                </a:lnTo>
                <a:lnTo>
                  <a:pt x="977" y="1136"/>
                </a:lnTo>
                <a:lnTo>
                  <a:pt x="952" y="1119"/>
                </a:lnTo>
                <a:lnTo>
                  <a:pt x="925" y="1104"/>
                </a:lnTo>
                <a:lnTo>
                  <a:pt x="898" y="1091"/>
                </a:lnTo>
                <a:lnTo>
                  <a:pt x="871" y="1078"/>
                </a:lnTo>
                <a:lnTo>
                  <a:pt x="843" y="1066"/>
                </a:lnTo>
                <a:lnTo>
                  <a:pt x="813" y="1056"/>
                </a:lnTo>
                <a:lnTo>
                  <a:pt x="784" y="1048"/>
                </a:lnTo>
                <a:lnTo>
                  <a:pt x="753" y="1042"/>
                </a:lnTo>
                <a:lnTo>
                  <a:pt x="722" y="1036"/>
                </a:lnTo>
                <a:lnTo>
                  <a:pt x="691" y="1032"/>
                </a:lnTo>
                <a:lnTo>
                  <a:pt x="659" y="1029"/>
                </a:lnTo>
                <a:lnTo>
                  <a:pt x="627" y="1028"/>
                </a:lnTo>
                <a:close/>
                <a:moveTo>
                  <a:pt x="2537" y="1824"/>
                </a:moveTo>
                <a:lnTo>
                  <a:pt x="2537" y="1824"/>
                </a:lnTo>
                <a:lnTo>
                  <a:pt x="2500" y="1824"/>
                </a:lnTo>
                <a:lnTo>
                  <a:pt x="2462" y="1825"/>
                </a:lnTo>
                <a:lnTo>
                  <a:pt x="2425" y="1827"/>
                </a:lnTo>
                <a:lnTo>
                  <a:pt x="2388" y="1831"/>
                </a:lnTo>
                <a:lnTo>
                  <a:pt x="2353" y="1835"/>
                </a:lnTo>
                <a:lnTo>
                  <a:pt x="2316" y="1840"/>
                </a:lnTo>
                <a:lnTo>
                  <a:pt x="2280" y="1846"/>
                </a:lnTo>
                <a:lnTo>
                  <a:pt x="2245" y="1853"/>
                </a:lnTo>
                <a:lnTo>
                  <a:pt x="2209" y="1861"/>
                </a:lnTo>
                <a:lnTo>
                  <a:pt x="2175" y="1869"/>
                </a:lnTo>
                <a:lnTo>
                  <a:pt x="2141" y="1878"/>
                </a:lnTo>
                <a:lnTo>
                  <a:pt x="2106" y="1889"/>
                </a:lnTo>
                <a:lnTo>
                  <a:pt x="2072" y="1900"/>
                </a:lnTo>
                <a:lnTo>
                  <a:pt x="2039" y="1911"/>
                </a:lnTo>
                <a:lnTo>
                  <a:pt x="2006" y="1923"/>
                </a:lnTo>
                <a:lnTo>
                  <a:pt x="1973" y="1937"/>
                </a:lnTo>
                <a:lnTo>
                  <a:pt x="1941" y="1951"/>
                </a:lnTo>
                <a:lnTo>
                  <a:pt x="1909" y="1966"/>
                </a:lnTo>
                <a:lnTo>
                  <a:pt x="1877" y="1982"/>
                </a:lnTo>
                <a:lnTo>
                  <a:pt x="1846" y="1998"/>
                </a:lnTo>
                <a:lnTo>
                  <a:pt x="1816" y="2015"/>
                </a:lnTo>
                <a:lnTo>
                  <a:pt x="1785" y="2033"/>
                </a:lnTo>
                <a:lnTo>
                  <a:pt x="1756" y="2052"/>
                </a:lnTo>
                <a:lnTo>
                  <a:pt x="1728" y="2070"/>
                </a:lnTo>
                <a:lnTo>
                  <a:pt x="1698" y="2090"/>
                </a:lnTo>
                <a:lnTo>
                  <a:pt x="1670" y="2111"/>
                </a:lnTo>
                <a:lnTo>
                  <a:pt x="1643" y="2131"/>
                </a:lnTo>
                <a:lnTo>
                  <a:pt x="1616" y="2153"/>
                </a:lnTo>
                <a:lnTo>
                  <a:pt x="1589" y="2177"/>
                </a:lnTo>
                <a:lnTo>
                  <a:pt x="1563" y="2199"/>
                </a:lnTo>
                <a:lnTo>
                  <a:pt x="1538" y="2223"/>
                </a:lnTo>
                <a:lnTo>
                  <a:pt x="1513" y="2248"/>
                </a:lnTo>
                <a:lnTo>
                  <a:pt x="1488" y="2272"/>
                </a:lnTo>
                <a:lnTo>
                  <a:pt x="1465" y="2298"/>
                </a:lnTo>
                <a:lnTo>
                  <a:pt x="1442" y="2324"/>
                </a:lnTo>
                <a:lnTo>
                  <a:pt x="1419" y="2350"/>
                </a:lnTo>
                <a:lnTo>
                  <a:pt x="1398" y="2378"/>
                </a:lnTo>
                <a:lnTo>
                  <a:pt x="1376" y="2405"/>
                </a:lnTo>
                <a:lnTo>
                  <a:pt x="1356" y="2433"/>
                </a:lnTo>
                <a:lnTo>
                  <a:pt x="1335" y="2461"/>
                </a:lnTo>
                <a:lnTo>
                  <a:pt x="1317" y="2491"/>
                </a:lnTo>
                <a:lnTo>
                  <a:pt x="1298" y="2520"/>
                </a:lnTo>
                <a:lnTo>
                  <a:pt x="1280" y="2551"/>
                </a:lnTo>
                <a:lnTo>
                  <a:pt x="1263" y="2581"/>
                </a:lnTo>
                <a:lnTo>
                  <a:pt x="1247" y="2612"/>
                </a:lnTo>
                <a:lnTo>
                  <a:pt x="1231" y="2644"/>
                </a:lnTo>
                <a:lnTo>
                  <a:pt x="1216" y="2676"/>
                </a:lnTo>
                <a:lnTo>
                  <a:pt x="1202" y="2708"/>
                </a:lnTo>
                <a:lnTo>
                  <a:pt x="1189" y="2741"/>
                </a:lnTo>
                <a:lnTo>
                  <a:pt x="1176" y="2774"/>
                </a:lnTo>
                <a:lnTo>
                  <a:pt x="1165" y="2807"/>
                </a:lnTo>
                <a:lnTo>
                  <a:pt x="1154" y="2841"/>
                </a:lnTo>
                <a:lnTo>
                  <a:pt x="1143" y="2875"/>
                </a:lnTo>
                <a:lnTo>
                  <a:pt x="1134" y="2910"/>
                </a:lnTo>
                <a:lnTo>
                  <a:pt x="1126" y="2944"/>
                </a:lnTo>
                <a:lnTo>
                  <a:pt x="1118" y="2980"/>
                </a:lnTo>
                <a:lnTo>
                  <a:pt x="1111" y="3015"/>
                </a:lnTo>
                <a:lnTo>
                  <a:pt x="1105" y="3051"/>
                </a:lnTo>
                <a:lnTo>
                  <a:pt x="1100" y="3088"/>
                </a:lnTo>
                <a:lnTo>
                  <a:pt x="1096" y="3123"/>
                </a:lnTo>
                <a:lnTo>
                  <a:pt x="1093" y="3160"/>
                </a:lnTo>
                <a:lnTo>
                  <a:pt x="1090" y="3197"/>
                </a:lnTo>
                <a:lnTo>
                  <a:pt x="1089" y="3235"/>
                </a:lnTo>
                <a:lnTo>
                  <a:pt x="1089" y="3271"/>
                </a:lnTo>
                <a:lnTo>
                  <a:pt x="1089" y="3309"/>
                </a:lnTo>
                <a:lnTo>
                  <a:pt x="1090" y="3346"/>
                </a:lnTo>
                <a:lnTo>
                  <a:pt x="1093" y="3383"/>
                </a:lnTo>
                <a:lnTo>
                  <a:pt x="1096" y="3420"/>
                </a:lnTo>
                <a:lnTo>
                  <a:pt x="1100" y="3457"/>
                </a:lnTo>
                <a:lnTo>
                  <a:pt x="1105" y="3492"/>
                </a:lnTo>
                <a:lnTo>
                  <a:pt x="1111" y="3528"/>
                </a:lnTo>
                <a:lnTo>
                  <a:pt x="1118" y="3563"/>
                </a:lnTo>
                <a:lnTo>
                  <a:pt x="1126" y="3599"/>
                </a:lnTo>
                <a:lnTo>
                  <a:pt x="1134" y="3633"/>
                </a:lnTo>
                <a:lnTo>
                  <a:pt x="1143" y="3669"/>
                </a:lnTo>
                <a:lnTo>
                  <a:pt x="1154" y="3702"/>
                </a:lnTo>
                <a:lnTo>
                  <a:pt x="1165" y="3736"/>
                </a:lnTo>
                <a:lnTo>
                  <a:pt x="1176" y="3769"/>
                </a:lnTo>
                <a:lnTo>
                  <a:pt x="1189" y="3802"/>
                </a:lnTo>
                <a:lnTo>
                  <a:pt x="1202" y="3835"/>
                </a:lnTo>
                <a:lnTo>
                  <a:pt x="1216" y="3867"/>
                </a:lnTo>
                <a:lnTo>
                  <a:pt x="1231" y="3899"/>
                </a:lnTo>
                <a:lnTo>
                  <a:pt x="1247" y="3931"/>
                </a:lnTo>
                <a:lnTo>
                  <a:pt x="1263" y="3962"/>
                </a:lnTo>
                <a:lnTo>
                  <a:pt x="1280" y="3992"/>
                </a:lnTo>
                <a:lnTo>
                  <a:pt x="1298" y="4023"/>
                </a:lnTo>
                <a:lnTo>
                  <a:pt x="1317" y="4052"/>
                </a:lnTo>
                <a:lnTo>
                  <a:pt x="1335" y="4082"/>
                </a:lnTo>
                <a:lnTo>
                  <a:pt x="1356" y="4110"/>
                </a:lnTo>
                <a:lnTo>
                  <a:pt x="1376" y="4138"/>
                </a:lnTo>
                <a:lnTo>
                  <a:pt x="1398" y="4166"/>
                </a:lnTo>
                <a:lnTo>
                  <a:pt x="1419" y="4193"/>
                </a:lnTo>
                <a:lnTo>
                  <a:pt x="1442" y="4219"/>
                </a:lnTo>
                <a:lnTo>
                  <a:pt x="1465" y="4245"/>
                </a:lnTo>
                <a:lnTo>
                  <a:pt x="1488" y="4270"/>
                </a:lnTo>
                <a:lnTo>
                  <a:pt x="1513" y="4296"/>
                </a:lnTo>
                <a:lnTo>
                  <a:pt x="1538" y="4319"/>
                </a:lnTo>
                <a:lnTo>
                  <a:pt x="1563" y="4344"/>
                </a:lnTo>
                <a:lnTo>
                  <a:pt x="1589" y="4366"/>
                </a:lnTo>
                <a:lnTo>
                  <a:pt x="1616" y="4389"/>
                </a:lnTo>
                <a:lnTo>
                  <a:pt x="1643" y="4411"/>
                </a:lnTo>
                <a:lnTo>
                  <a:pt x="1670" y="4432"/>
                </a:lnTo>
                <a:lnTo>
                  <a:pt x="1698" y="4453"/>
                </a:lnTo>
                <a:lnTo>
                  <a:pt x="1728" y="4473"/>
                </a:lnTo>
                <a:lnTo>
                  <a:pt x="1756" y="4491"/>
                </a:lnTo>
                <a:lnTo>
                  <a:pt x="1785" y="4511"/>
                </a:lnTo>
                <a:lnTo>
                  <a:pt x="1816" y="4528"/>
                </a:lnTo>
                <a:lnTo>
                  <a:pt x="1846" y="4545"/>
                </a:lnTo>
                <a:lnTo>
                  <a:pt x="1877" y="4561"/>
                </a:lnTo>
                <a:lnTo>
                  <a:pt x="1909" y="4577"/>
                </a:lnTo>
                <a:lnTo>
                  <a:pt x="1941" y="4592"/>
                </a:lnTo>
                <a:lnTo>
                  <a:pt x="1973" y="4606"/>
                </a:lnTo>
                <a:lnTo>
                  <a:pt x="2006" y="4620"/>
                </a:lnTo>
                <a:lnTo>
                  <a:pt x="2039" y="4632"/>
                </a:lnTo>
                <a:lnTo>
                  <a:pt x="2072" y="4643"/>
                </a:lnTo>
                <a:lnTo>
                  <a:pt x="2106" y="4654"/>
                </a:lnTo>
                <a:lnTo>
                  <a:pt x="2141" y="4665"/>
                </a:lnTo>
                <a:lnTo>
                  <a:pt x="2175" y="4674"/>
                </a:lnTo>
                <a:lnTo>
                  <a:pt x="2209" y="4682"/>
                </a:lnTo>
                <a:lnTo>
                  <a:pt x="2245" y="4691"/>
                </a:lnTo>
                <a:lnTo>
                  <a:pt x="2280" y="4697"/>
                </a:lnTo>
                <a:lnTo>
                  <a:pt x="2316" y="4703"/>
                </a:lnTo>
                <a:lnTo>
                  <a:pt x="2353" y="4708"/>
                </a:lnTo>
                <a:lnTo>
                  <a:pt x="2388" y="4712"/>
                </a:lnTo>
                <a:lnTo>
                  <a:pt x="2425" y="4715"/>
                </a:lnTo>
                <a:lnTo>
                  <a:pt x="2462" y="4718"/>
                </a:lnTo>
                <a:lnTo>
                  <a:pt x="2500" y="4719"/>
                </a:lnTo>
                <a:lnTo>
                  <a:pt x="2537" y="4720"/>
                </a:lnTo>
                <a:lnTo>
                  <a:pt x="2575" y="4719"/>
                </a:lnTo>
                <a:lnTo>
                  <a:pt x="2611" y="4718"/>
                </a:lnTo>
                <a:lnTo>
                  <a:pt x="2648" y="4715"/>
                </a:lnTo>
                <a:lnTo>
                  <a:pt x="2685" y="4712"/>
                </a:lnTo>
                <a:lnTo>
                  <a:pt x="2722" y="4708"/>
                </a:lnTo>
                <a:lnTo>
                  <a:pt x="2757" y="4703"/>
                </a:lnTo>
                <a:lnTo>
                  <a:pt x="2793" y="4697"/>
                </a:lnTo>
                <a:lnTo>
                  <a:pt x="2828" y="4691"/>
                </a:lnTo>
                <a:lnTo>
                  <a:pt x="2864" y="4682"/>
                </a:lnTo>
                <a:lnTo>
                  <a:pt x="2899" y="4674"/>
                </a:lnTo>
                <a:lnTo>
                  <a:pt x="2934" y="4665"/>
                </a:lnTo>
                <a:lnTo>
                  <a:pt x="2968" y="4654"/>
                </a:lnTo>
                <a:lnTo>
                  <a:pt x="3001" y="4643"/>
                </a:lnTo>
                <a:lnTo>
                  <a:pt x="3034" y="4632"/>
                </a:lnTo>
                <a:lnTo>
                  <a:pt x="3067" y="4620"/>
                </a:lnTo>
                <a:lnTo>
                  <a:pt x="3100" y="4606"/>
                </a:lnTo>
                <a:lnTo>
                  <a:pt x="3132" y="4592"/>
                </a:lnTo>
                <a:lnTo>
                  <a:pt x="3164" y="4577"/>
                </a:lnTo>
                <a:lnTo>
                  <a:pt x="3196" y="4561"/>
                </a:lnTo>
                <a:lnTo>
                  <a:pt x="3227" y="4545"/>
                </a:lnTo>
                <a:lnTo>
                  <a:pt x="3257" y="4528"/>
                </a:lnTo>
                <a:lnTo>
                  <a:pt x="3288" y="4511"/>
                </a:lnTo>
                <a:lnTo>
                  <a:pt x="3317" y="4491"/>
                </a:lnTo>
                <a:lnTo>
                  <a:pt x="3347" y="4473"/>
                </a:lnTo>
                <a:lnTo>
                  <a:pt x="3375" y="4453"/>
                </a:lnTo>
                <a:lnTo>
                  <a:pt x="3403" y="4432"/>
                </a:lnTo>
                <a:lnTo>
                  <a:pt x="3431" y="4411"/>
                </a:lnTo>
                <a:lnTo>
                  <a:pt x="3458" y="4389"/>
                </a:lnTo>
                <a:lnTo>
                  <a:pt x="3484" y="4366"/>
                </a:lnTo>
                <a:lnTo>
                  <a:pt x="3511" y="4344"/>
                </a:lnTo>
                <a:lnTo>
                  <a:pt x="3536" y="4319"/>
                </a:lnTo>
                <a:lnTo>
                  <a:pt x="3561" y="4296"/>
                </a:lnTo>
                <a:lnTo>
                  <a:pt x="3585" y="4270"/>
                </a:lnTo>
                <a:lnTo>
                  <a:pt x="3609" y="4245"/>
                </a:lnTo>
                <a:lnTo>
                  <a:pt x="3632" y="4219"/>
                </a:lnTo>
                <a:lnTo>
                  <a:pt x="3654" y="4193"/>
                </a:lnTo>
                <a:lnTo>
                  <a:pt x="3677" y="4166"/>
                </a:lnTo>
                <a:lnTo>
                  <a:pt x="3697" y="4138"/>
                </a:lnTo>
                <a:lnTo>
                  <a:pt x="3718" y="4110"/>
                </a:lnTo>
                <a:lnTo>
                  <a:pt x="3738" y="4082"/>
                </a:lnTo>
                <a:lnTo>
                  <a:pt x="3757" y="4052"/>
                </a:lnTo>
                <a:lnTo>
                  <a:pt x="3776" y="4023"/>
                </a:lnTo>
                <a:lnTo>
                  <a:pt x="3793" y="3992"/>
                </a:lnTo>
                <a:lnTo>
                  <a:pt x="3810" y="3962"/>
                </a:lnTo>
                <a:lnTo>
                  <a:pt x="3826" y="3931"/>
                </a:lnTo>
                <a:lnTo>
                  <a:pt x="3842" y="3899"/>
                </a:lnTo>
                <a:lnTo>
                  <a:pt x="3857" y="3867"/>
                </a:lnTo>
                <a:lnTo>
                  <a:pt x="3871" y="3835"/>
                </a:lnTo>
                <a:lnTo>
                  <a:pt x="3885" y="3802"/>
                </a:lnTo>
                <a:lnTo>
                  <a:pt x="3897" y="3769"/>
                </a:lnTo>
                <a:lnTo>
                  <a:pt x="3909" y="3736"/>
                </a:lnTo>
                <a:lnTo>
                  <a:pt x="3920" y="3702"/>
                </a:lnTo>
                <a:lnTo>
                  <a:pt x="3930" y="3669"/>
                </a:lnTo>
                <a:lnTo>
                  <a:pt x="3940" y="3633"/>
                </a:lnTo>
                <a:lnTo>
                  <a:pt x="3947" y="3599"/>
                </a:lnTo>
                <a:lnTo>
                  <a:pt x="3956" y="3563"/>
                </a:lnTo>
                <a:lnTo>
                  <a:pt x="3962" y="3528"/>
                </a:lnTo>
                <a:lnTo>
                  <a:pt x="3968" y="3492"/>
                </a:lnTo>
                <a:lnTo>
                  <a:pt x="3973" y="3457"/>
                </a:lnTo>
                <a:lnTo>
                  <a:pt x="3978" y="3420"/>
                </a:lnTo>
                <a:lnTo>
                  <a:pt x="3981" y="3383"/>
                </a:lnTo>
                <a:lnTo>
                  <a:pt x="3983" y="3346"/>
                </a:lnTo>
                <a:lnTo>
                  <a:pt x="3984" y="3309"/>
                </a:lnTo>
                <a:lnTo>
                  <a:pt x="3985" y="3271"/>
                </a:lnTo>
                <a:lnTo>
                  <a:pt x="3984" y="3235"/>
                </a:lnTo>
                <a:lnTo>
                  <a:pt x="3983" y="3197"/>
                </a:lnTo>
                <a:lnTo>
                  <a:pt x="3981" y="3160"/>
                </a:lnTo>
                <a:lnTo>
                  <a:pt x="3978" y="3123"/>
                </a:lnTo>
                <a:lnTo>
                  <a:pt x="3973" y="3088"/>
                </a:lnTo>
                <a:lnTo>
                  <a:pt x="3968" y="3051"/>
                </a:lnTo>
                <a:lnTo>
                  <a:pt x="3962" y="3015"/>
                </a:lnTo>
                <a:lnTo>
                  <a:pt x="3956" y="2980"/>
                </a:lnTo>
                <a:lnTo>
                  <a:pt x="3947" y="2944"/>
                </a:lnTo>
                <a:lnTo>
                  <a:pt x="3940" y="2910"/>
                </a:lnTo>
                <a:lnTo>
                  <a:pt x="3930" y="2875"/>
                </a:lnTo>
                <a:lnTo>
                  <a:pt x="3920" y="2841"/>
                </a:lnTo>
                <a:lnTo>
                  <a:pt x="3909" y="2807"/>
                </a:lnTo>
                <a:lnTo>
                  <a:pt x="3897" y="2774"/>
                </a:lnTo>
                <a:lnTo>
                  <a:pt x="3885" y="2741"/>
                </a:lnTo>
                <a:lnTo>
                  <a:pt x="3871" y="2708"/>
                </a:lnTo>
                <a:lnTo>
                  <a:pt x="3857" y="2676"/>
                </a:lnTo>
                <a:lnTo>
                  <a:pt x="3842" y="2644"/>
                </a:lnTo>
                <a:lnTo>
                  <a:pt x="3826" y="2612"/>
                </a:lnTo>
                <a:lnTo>
                  <a:pt x="3810" y="2581"/>
                </a:lnTo>
                <a:lnTo>
                  <a:pt x="3793" y="2551"/>
                </a:lnTo>
                <a:lnTo>
                  <a:pt x="3776" y="2520"/>
                </a:lnTo>
                <a:lnTo>
                  <a:pt x="3757" y="2491"/>
                </a:lnTo>
                <a:lnTo>
                  <a:pt x="3738" y="2461"/>
                </a:lnTo>
                <a:lnTo>
                  <a:pt x="3718" y="2433"/>
                </a:lnTo>
                <a:lnTo>
                  <a:pt x="3697" y="2405"/>
                </a:lnTo>
                <a:lnTo>
                  <a:pt x="3677" y="2378"/>
                </a:lnTo>
                <a:lnTo>
                  <a:pt x="3654" y="2350"/>
                </a:lnTo>
                <a:lnTo>
                  <a:pt x="3632" y="2324"/>
                </a:lnTo>
                <a:lnTo>
                  <a:pt x="3609" y="2298"/>
                </a:lnTo>
                <a:lnTo>
                  <a:pt x="3585" y="2272"/>
                </a:lnTo>
                <a:lnTo>
                  <a:pt x="3561" y="2248"/>
                </a:lnTo>
                <a:lnTo>
                  <a:pt x="3536" y="2223"/>
                </a:lnTo>
                <a:lnTo>
                  <a:pt x="3511" y="2199"/>
                </a:lnTo>
                <a:lnTo>
                  <a:pt x="3484" y="2177"/>
                </a:lnTo>
                <a:lnTo>
                  <a:pt x="3458" y="2153"/>
                </a:lnTo>
                <a:lnTo>
                  <a:pt x="3431" y="2131"/>
                </a:lnTo>
                <a:lnTo>
                  <a:pt x="3403" y="2111"/>
                </a:lnTo>
                <a:lnTo>
                  <a:pt x="3375" y="2090"/>
                </a:lnTo>
                <a:lnTo>
                  <a:pt x="3347" y="2070"/>
                </a:lnTo>
                <a:lnTo>
                  <a:pt x="3317" y="2052"/>
                </a:lnTo>
                <a:lnTo>
                  <a:pt x="3288" y="2033"/>
                </a:lnTo>
                <a:lnTo>
                  <a:pt x="3257" y="2015"/>
                </a:lnTo>
                <a:lnTo>
                  <a:pt x="3227" y="1998"/>
                </a:lnTo>
                <a:lnTo>
                  <a:pt x="3196" y="1982"/>
                </a:lnTo>
                <a:lnTo>
                  <a:pt x="3164" y="1966"/>
                </a:lnTo>
                <a:lnTo>
                  <a:pt x="3132" y="1951"/>
                </a:lnTo>
                <a:lnTo>
                  <a:pt x="3100" y="1937"/>
                </a:lnTo>
                <a:lnTo>
                  <a:pt x="3067" y="1923"/>
                </a:lnTo>
                <a:lnTo>
                  <a:pt x="3034" y="1911"/>
                </a:lnTo>
                <a:lnTo>
                  <a:pt x="3001" y="1900"/>
                </a:lnTo>
                <a:lnTo>
                  <a:pt x="2968" y="1889"/>
                </a:lnTo>
                <a:lnTo>
                  <a:pt x="2934" y="1878"/>
                </a:lnTo>
                <a:lnTo>
                  <a:pt x="2899" y="1869"/>
                </a:lnTo>
                <a:lnTo>
                  <a:pt x="2864" y="1861"/>
                </a:lnTo>
                <a:lnTo>
                  <a:pt x="2828" y="1853"/>
                </a:lnTo>
                <a:lnTo>
                  <a:pt x="2793" y="1846"/>
                </a:lnTo>
                <a:lnTo>
                  <a:pt x="2757" y="1840"/>
                </a:lnTo>
                <a:lnTo>
                  <a:pt x="2722" y="1835"/>
                </a:lnTo>
                <a:lnTo>
                  <a:pt x="2685" y="1831"/>
                </a:lnTo>
                <a:lnTo>
                  <a:pt x="2648" y="1827"/>
                </a:lnTo>
                <a:lnTo>
                  <a:pt x="2611" y="1825"/>
                </a:lnTo>
                <a:lnTo>
                  <a:pt x="2575" y="1824"/>
                </a:lnTo>
                <a:lnTo>
                  <a:pt x="2537" y="1824"/>
                </a:lnTo>
                <a:close/>
                <a:moveTo>
                  <a:pt x="4448" y="1028"/>
                </a:moveTo>
                <a:lnTo>
                  <a:pt x="4448" y="1028"/>
                </a:lnTo>
                <a:lnTo>
                  <a:pt x="4414" y="1029"/>
                </a:lnTo>
                <a:lnTo>
                  <a:pt x="4383" y="1032"/>
                </a:lnTo>
                <a:lnTo>
                  <a:pt x="4352" y="1036"/>
                </a:lnTo>
                <a:lnTo>
                  <a:pt x="4321" y="1042"/>
                </a:lnTo>
                <a:lnTo>
                  <a:pt x="4291" y="1048"/>
                </a:lnTo>
                <a:lnTo>
                  <a:pt x="4261" y="1056"/>
                </a:lnTo>
                <a:lnTo>
                  <a:pt x="4232" y="1066"/>
                </a:lnTo>
                <a:lnTo>
                  <a:pt x="4204" y="1078"/>
                </a:lnTo>
                <a:lnTo>
                  <a:pt x="4175" y="1091"/>
                </a:lnTo>
                <a:lnTo>
                  <a:pt x="4148" y="1104"/>
                </a:lnTo>
                <a:lnTo>
                  <a:pt x="4123" y="1119"/>
                </a:lnTo>
                <a:lnTo>
                  <a:pt x="4097" y="1136"/>
                </a:lnTo>
                <a:lnTo>
                  <a:pt x="4072" y="1153"/>
                </a:lnTo>
                <a:lnTo>
                  <a:pt x="4049" y="1172"/>
                </a:lnTo>
                <a:lnTo>
                  <a:pt x="4026" y="1191"/>
                </a:lnTo>
                <a:lnTo>
                  <a:pt x="4004" y="1212"/>
                </a:lnTo>
                <a:lnTo>
                  <a:pt x="3983" y="1234"/>
                </a:lnTo>
                <a:lnTo>
                  <a:pt x="3963" y="1256"/>
                </a:lnTo>
                <a:lnTo>
                  <a:pt x="3945" y="1281"/>
                </a:lnTo>
                <a:lnTo>
                  <a:pt x="3928" y="1305"/>
                </a:lnTo>
                <a:lnTo>
                  <a:pt x="3912" y="1330"/>
                </a:lnTo>
                <a:lnTo>
                  <a:pt x="3896" y="1357"/>
                </a:lnTo>
                <a:lnTo>
                  <a:pt x="3882" y="1384"/>
                </a:lnTo>
                <a:lnTo>
                  <a:pt x="3870" y="1411"/>
                </a:lnTo>
                <a:lnTo>
                  <a:pt x="3859" y="1440"/>
                </a:lnTo>
                <a:lnTo>
                  <a:pt x="3849" y="1468"/>
                </a:lnTo>
                <a:lnTo>
                  <a:pt x="3841" y="1499"/>
                </a:lnTo>
                <a:lnTo>
                  <a:pt x="3833" y="1528"/>
                </a:lnTo>
                <a:lnTo>
                  <a:pt x="3829" y="1560"/>
                </a:lnTo>
                <a:lnTo>
                  <a:pt x="3824" y="1591"/>
                </a:lnTo>
                <a:lnTo>
                  <a:pt x="3821" y="1623"/>
                </a:lnTo>
                <a:lnTo>
                  <a:pt x="3821" y="1655"/>
                </a:lnTo>
                <a:lnTo>
                  <a:pt x="3821" y="1688"/>
                </a:lnTo>
                <a:lnTo>
                  <a:pt x="3824" y="1720"/>
                </a:lnTo>
                <a:lnTo>
                  <a:pt x="3829" y="1750"/>
                </a:lnTo>
                <a:lnTo>
                  <a:pt x="3833" y="1782"/>
                </a:lnTo>
                <a:lnTo>
                  <a:pt x="3841" y="1811"/>
                </a:lnTo>
                <a:lnTo>
                  <a:pt x="3849" y="1842"/>
                </a:lnTo>
                <a:lnTo>
                  <a:pt x="3859" y="1870"/>
                </a:lnTo>
                <a:lnTo>
                  <a:pt x="3870" y="1900"/>
                </a:lnTo>
                <a:lnTo>
                  <a:pt x="3882" y="1927"/>
                </a:lnTo>
                <a:lnTo>
                  <a:pt x="3896" y="1954"/>
                </a:lnTo>
                <a:lnTo>
                  <a:pt x="3912" y="1981"/>
                </a:lnTo>
                <a:lnTo>
                  <a:pt x="3928" y="2005"/>
                </a:lnTo>
                <a:lnTo>
                  <a:pt x="3945" y="2030"/>
                </a:lnTo>
                <a:lnTo>
                  <a:pt x="3963" y="2054"/>
                </a:lnTo>
                <a:lnTo>
                  <a:pt x="3983" y="2076"/>
                </a:lnTo>
                <a:lnTo>
                  <a:pt x="4004" y="2098"/>
                </a:lnTo>
                <a:lnTo>
                  <a:pt x="4026" y="2119"/>
                </a:lnTo>
                <a:lnTo>
                  <a:pt x="4049" y="2139"/>
                </a:lnTo>
                <a:lnTo>
                  <a:pt x="4072" y="2157"/>
                </a:lnTo>
                <a:lnTo>
                  <a:pt x="4097" y="2174"/>
                </a:lnTo>
                <a:lnTo>
                  <a:pt x="4123" y="2191"/>
                </a:lnTo>
                <a:lnTo>
                  <a:pt x="4148" y="2206"/>
                </a:lnTo>
                <a:lnTo>
                  <a:pt x="4175" y="2220"/>
                </a:lnTo>
                <a:lnTo>
                  <a:pt x="4204" y="2233"/>
                </a:lnTo>
                <a:lnTo>
                  <a:pt x="4232" y="2244"/>
                </a:lnTo>
                <a:lnTo>
                  <a:pt x="4261" y="2254"/>
                </a:lnTo>
                <a:lnTo>
                  <a:pt x="4291" y="2263"/>
                </a:lnTo>
                <a:lnTo>
                  <a:pt x="4321" y="2269"/>
                </a:lnTo>
                <a:lnTo>
                  <a:pt x="4352" y="2275"/>
                </a:lnTo>
                <a:lnTo>
                  <a:pt x="4383" y="2279"/>
                </a:lnTo>
                <a:lnTo>
                  <a:pt x="4414" y="2281"/>
                </a:lnTo>
                <a:lnTo>
                  <a:pt x="4448" y="2282"/>
                </a:lnTo>
                <a:lnTo>
                  <a:pt x="4479" y="2281"/>
                </a:lnTo>
                <a:lnTo>
                  <a:pt x="4511" y="2279"/>
                </a:lnTo>
                <a:lnTo>
                  <a:pt x="4542" y="2275"/>
                </a:lnTo>
                <a:lnTo>
                  <a:pt x="4574" y="2269"/>
                </a:lnTo>
                <a:lnTo>
                  <a:pt x="4603" y="2263"/>
                </a:lnTo>
                <a:lnTo>
                  <a:pt x="4634" y="2254"/>
                </a:lnTo>
                <a:lnTo>
                  <a:pt x="4662" y="2244"/>
                </a:lnTo>
                <a:lnTo>
                  <a:pt x="4691" y="2233"/>
                </a:lnTo>
                <a:lnTo>
                  <a:pt x="4718" y="2220"/>
                </a:lnTo>
                <a:lnTo>
                  <a:pt x="4745" y="2206"/>
                </a:lnTo>
                <a:lnTo>
                  <a:pt x="4772" y="2191"/>
                </a:lnTo>
                <a:lnTo>
                  <a:pt x="4797" y="2174"/>
                </a:lnTo>
                <a:lnTo>
                  <a:pt x="4821" y="2157"/>
                </a:lnTo>
                <a:lnTo>
                  <a:pt x="4846" y="2139"/>
                </a:lnTo>
                <a:lnTo>
                  <a:pt x="4868" y="2119"/>
                </a:lnTo>
                <a:lnTo>
                  <a:pt x="4890" y="2098"/>
                </a:lnTo>
                <a:lnTo>
                  <a:pt x="4911" y="2076"/>
                </a:lnTo>
                <a:lnTo>
                  <a:pt x="4930" y="2054"/>
                </a:lnTo>
                <a:lnTo>
                  <a:pt x="4949" y="2030"/>
                </a:lnTo>
                <a:lnTo>
                  <a:pt x="4966" y="2005"/>
                </a:lnTo>
                <a:lnTo>
                  <a:pt x="4983" y="1981"/>
                </a:lnTo>
                <a:lnTo>
                  <a:pt x="4998" y="1954"/>
                </a:lnTo>
                <a:lnTo>
                  <a:pt x="5011" y="1927"/>
                </a:lnTo>
                <a:lnTo>
                  <a:pt x="5025" y="1900"/>
                </a:lnTo>
                <a:lnTo>
                  <a:pt x="5036" y="1870"/>
                </a:lnTo>
                <a:lnTo>
                  <a:pt x="5046" y="1842"/>
                </a:lnTo>
                <a:lnTo>
                  <a:pt x="5054" y="1811"/>
                </a:lnTo>
                <a:lnTo>
                  <a:pt x="5060" y="1782"/>
                </a:lnTo>
                <a:lnTo>
                  <a:pt x="5067" y="1750"/>
                </a:lnTo>
                <a:lnTo>
                  <a:pt x="5070" y="1720"/>
                </a:lnTo>
                <a:lnTo>
                  <a:pt x="5073" y="1688"/>
                </a:lnTo>
                <a:lnTo>
                  <a:pt x="5074" y="1655"/>
                </a:lnTo>
                <a:lnTo>
                  <a:pt x="5073" y="1623"/>
                </a:lnTo>
                <a:lnTo>
                  <a:pt x="5070" y="1591"/>
                </a:lnTo>
                <a:lnTo>
                  <a:pt x="5067" y="1560"/>
                </a:lnTo>
                <a:lnTo>
                  <a:pt x="5060" y="1528"/>
                </a:lnTo>
                <a:lnTo>
                  <a:pt x="5054" y="1499"/>
                </a:lnTo>
                <a:lnTo>
                  <a:pt x="5046" y="1468"/>
                </a:lnTo>
                <a:lnTo>
                  <a:pt x="5036" y="1440"/>
                </a:lnTo>
                <a:lnTo>
                  <a:pt x="5025" y="1411"/>
                </a:lnTo>
                <a:lnTo>
                  <a:pt x="5011" y="1384"/>
                </a:lnTo>
                <a:lnTo>
                  <a:pt x="4998" y="1357"/>
                </a:lnTo>
                <a:lnTo>
                  <a:pt x="4983" y="1330"/>
                </a:lnTo>
                <a:lnTo>
                  <a:pt x="4966" y="1305"/>
                </a:lnTo>
                <a:lnTo>
                  <a:pt x="4949" y="1281"/>
                </a:lnTo>
                <a:lnTo>
                  <a:pt x="4930" y="1256"/>
                </a:lnTo>
                <a:lnTo>
                  <a:pt x="4911" y="1234"/>
                </a:lnTo>
                <a:lnTo>
                  <a:pt x="4890" y="1212"/>
                </a:lnTo>
                <a:lnTo>
                  <a:pt x="4868" y="1191"/>
                </a:lnTo>
                <a:lnTo>
                  <a:pt x="4846" y="1172"/>
                </a:lnTo>
                <a:lnTo>
                  <a:pt x="4821" y="1153"/>
                </a:lnTo>
                <a:lnTo>
                  <a:pt x="4797" y="1136"/>
                </a:lnTo>
                <a:lnTo>
                  <a:pt x="4772" y="1119"/>
                </a:lnTo>
                <a:lnTo>
                  <a:pt x="4745" y="1104"/>
                </a:lnTo>
                <a:lnTo>
                  <a:pt x="4718" y="1091"/>
                </a:lnTo>
                <a:lnTo>
                  <a:pt x="4691" y="1078"/>
                </a:lnTo>
                <a:lnTo>
                  <a:pt x="4662" y="1066"/>
                </a:lnTo>
                <a:lnTo>
                  <a:pt x="4634" y="1056"/>
                </a:lnTo>
                <a:lnTo>
                  <a:pt x="4603" y="1048"/>
                </a:lnTo>
                <a:lnTo>
                  <a:pt x="4574" y="1042"/>
                </a:lnTo>
                <a:lnTo>
                  <a:pt x="4542" y="1036"/>
                </a:lnTo>
                <a:lnTo>
                  <a:pt x="4511" y="1032"/>
                </a:lnTo>
                <a:lnTo>
                  <a:pt x="4479" y="1029"/>
                </a:lnTo>
                <a:lnTo>
                  <a:pt x="4448" y="1028"/>
                </a:lnTo>
                <a:close/>
              </a:path>
            </a:pathLst>
          </a:custGeom>
          <a:solidFill>
            <a:srgbClr val="ED496B"/>
          </a:solidFill>
          <a:ln>
            <a:noFill/>
          </a:ln>
          <a:extLst>
            <a:ext uri="{91240B29-F687-4F45-9708-019B960494DF}">
              <a14:hiddenLine xmlns:a14="http://schemas.microsoft.com/office/drawing/2010/main" w="9525">
                <a:solidFill>
                  <a:srgbClr val="000000"/>
                </a:solidFill>
                <a:round/>
              </a14:hiddenLine>
            </a:ext>
          </a:extLst>
        </p:spPr>
        <p:txBody>
          <a:bodyPr t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16" name="文本框 15"/>
          <p:cNvSpPr txBox="1"/>
          <p:nvPr/>
        </p:nvSpPr>
        <p:spPr>
          <a:xfrm>
            <a:off x="2675890" y="3491865"/>
            <a:ext cx="1213485" cy="953135"/>
          </a:xfrm>
          <a:prstGeom prst="rect">
            <a:avLst/>
          </a:prstGeom>
          <a:noFill/>
        </p:spPr>
        <p:txBody>
          <a:bodyPr wrap="square" rtlCol="0">
            <a:spAutoFit/>
          </a:bodyPr>
          <a:lstStyle/>
          <a:p>
            <a:pPr algn="ctr"/>
            <a:r>
              <a:rPr lang="en-US" altLang="zh-CN" sz="2800" b="1">
                <a:solidFill>
                  <a:schemeClr val="bg1"/>
                </a:solidFill>
                <a:latin typeface="微软雅黑" panose="020B0503020204020204" charset="-122"/>
                <a:ea typeface="微软雅黑" panose="020B0503020204020204" charset="-122"/>
              </a:rPr>
              <a:t>PART</a:t>
            </a:r>
          </a:p>
          <a:p>
            <a:pPr algn="ctr"/>
            <a:r>
              <a:rPr lang="en-US" altLang="zh-CN" sz="2800" b="1">
                <a:solidFill>
                  <a:schemeClr val="bg1"/>
                </a:solidFill>
                <a:latin typeface="微软雅黑" panose="020B0503020204020204" charset="-122"/>
                <a:ea typeface="微软雅黑" panose="020B0503020204020204" charset="-122"/>
              </a:rPr>
              <a:t>01</a:t>
            </a:r>
          </a:p>
        </p:txBody>
      </p:sp>
      <p:sp>
        <p:nvSpPr>
          <p:cNvPr id="17" name="文本框 16"/>
          <p:cNvSpPr txBox="1"/>
          <p:nvPr/>
        </p:nvSpPr>
        <p:spPr>
          <a:xfrm>
            <a:off x="5184775" y="2494915"/>
            <a:ext cx="4620895" cy="548640"/>
          </a:xfrm>
          <a:prstGeom prst="rect">
            <a:avLst/>
          </a:prstGeom>
          <a:noFill/>
        </p:spPr>
        <p:txBody>
          <a:bodyPr wrap="square" rtlCol="0">
            <a:spAutoFit/>
          </a:bodyPr>
          <a:lstStyle/>
          <a:p>
            <a:pPr algn="l" fontAlgn="auto">
              <a:lnSpc>
                <a:spcPct val="100000"/>
              </a:lnSpc>
            </a:pPr>
            <a:r>
              <a:rPr lang="zh-CN" altLang="en-US" sz="2800" b="1">
                <a:solidFill>
                  <a:srgbClr val="ED496B"/>
                </a:solidFill>
                <a:latin typeface="微软雅黑" panose="020B0503020204020204" charset="-122"/>
                <a:ea typeface="微软雅黑" panose="020B0503020204020204" charset="-122"/>
                <a:sym typeface="+mn-ea"/>
              </a:rPr>
              <a:t>单击此处输入标题文本</a:t>
            </a:r>
          </a:p>
        </p:txBody>
      </p:sp>
      <p:sp>
        <p:nvSpPr>
          <p:cNvPr id="18" name="文本框 17"/>
          <p:cNvSpPr txBox="1"/>
          <p:nvPr/>
        </p:nvSpPr>
        <p:spPr>
          <a:xfrm>
            <a:off x="5184775" y="3195320"/>
            <a:ext cx="4940935" cy="1383665"/>
          </a:xfrm>
          <a:prstGeom prst="rect">
            <a:avLst/>
          </a:prstGeom>
          <a:noFill/>
        </p:spPr>
        <p:txBody>
          <a:bodyPr wrap="square" rtlCol="0">
            <a:spAutoFit/>
          </a:bodyPr>
          <a:lstStyle/>
          <a:p>
            <a:pPr algn="l" fontAlgn="auto">
              <a:lnSpc>
                <a:spcPct val="200000"/>
              </a:lnSpc>
            </a:pPr>
            <a:r>
              <a:rPr lang="zh-CN" altLang="en-US" sz="14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hurt.When a cigarette falls in love with a match,it is destined to be hurt.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500" fill="hold"/>
                                        <p:tgtEl>
                                          <p:spTgt spid="2050"/>
                                        </p:tgtEl>
                                        <p:attrNameLst>
                                          <p:attrName>ppt_w</p:attrName>
                                        </p:attrNameLst>
                                      </p:cBhvr>
                                      <p:tavLst>
                                        <p:tav tm="0">
                                          <p:val>
                                            <p:fltVal val="0"/>
                                          </p:val>
                                        </p:tav>
                                        <p:tav tm="100000">
                                          <p:val>
                                            <p:strVal val="#ppt_w"/>
                                          </p:val>
                                        </p:tav>
                                      </p:tavLst>
                                    </p:anim>
                                    <p:anim calcmode="lin" valueType="num">
                                      <p:cBhvr>
                                        <p:cTn id="25" dur="500" fill="hold"/>
                                        <p:tgtEl>
                                          <p:spTgt spid="2050"/>
                                        </p:tgtEl>
                                        <p:attrNameLst>
                                          <p:attrName>ppt_h</p:attrName>
                                        </p:attrNameLst>
                                      </p:cBhvr>
                                      <p:tavLst>
                                        <p:tav tm="0">
                                          <p:val>
                                            <p:fltVal val="0"/>
                                          </p:val>
                                        </p:tav>
                                        <p:tav tm="100000">
                                          <p:val>
                                            <p:strVal val="#ppt_h"/>
                                          </p:val>
                                        </p:tav>
                                      </p:tavLst>
                                    </p:anim>
                                    <p:animEffect transition="in" filter="fade">
                                      <p:cBhvr>
                                        <p:cTn id="26" dur="500"/>
                                        <p:tgtEl>
                                          <p:spTgt spid="2050"/>
                                        </p:tgtEl>
                                      </p:cBhvr>
                                    </p:animEffect>
                                  </p:childTnLst>
                                </p:cTn>
                              </p:par>
                            </p:childTnLst>
                          </p:cTn>
                        </p:par>
                        <p:par>
                          <p:cTn id="27" fill="hold">
                            <p:stCondLst>
                              <p:cond delay="15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16"/>
                                        </p:tgtEl>
                                        <p:attrNameLst>
                                          <p:attrName>ppt_y</p:attrName>
                                        </p:attrNameLst>
                                      </p:cBhvr>
                                      <p:tavLst>
                                        <p:tav tm="0">
                                          <p:val>
                                            <p:strVal val="#ppt_y"/>
                                          </p:val>
                                        </p:tav>
                                        <p:tav tm="100000">
                                          <p:val>
                                            <p:strVal val="#ppt_y"/>
                                          </p:val>
                                        </p:tav>
                                      </p:tavLst>
                                    </p:anim>
                                    <p:anim calcmode="lin" valueType="num">
                                      <p:cBhvr>
                                        <p:cTn id="32"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16"/>
                                        </p:tgtEl>
                                      </p:cBhvr>
                                    </p:animEffect>
                                  </p:childTnLst>
                                </p:cTn>
                              </p:par>
                            </p:childTnLst>
                          </p:cTn>
                        </p:par>
                        <p:par>
                          <p:cTn id="35" fill="hold">
                            <p:stCondLst>
                              <p:cond delay="2250"/>
                            </p:stCondLst>
                            <p:childTnLst>
                              <p:par>
                                <p:cTn id="36" presetID="42"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anim calcmode="lin" valueType="num">
                                      <p:cBhvr>
                                        <p:cTn id="39" dur="500" fill="hold"/>
                                        <p:tgtEl>
                                          <p:spTgt spid="17"/>
                                        </p:tgtEl>
                                        <p:attrNameLst>
                                          <p:attrName>ppt_x</p:attrName>
                                        </p:attrNameLst>
                                      </p:cBhvr>
                                      <p:tavLst>
                                        <p:tav tm="0">
                                          <p:val>
                                            <p:strVal val="#ppt_x"/>
                                          </p:val>
                                        </p:tav>
                                        <p:tav tm="100000">
                                          <p:val>
                                            <p:strVal val="#ppt_x"/>
                                          </p:val>
                                        </p:tav>
                                      </p:tavLst>
                                    </p:anim>
                                    <p:anim calcmode="lin" valueType="num">
                                      <p:cBhvr>
                                        <p:cTn id="40" dur="500" fill="hold"/>
                                        <p:tgtEl>
                                          <p:spTgt spid="17"/>
                                        </p:tgtEl>
                                        <p:attrNameLst>
                                          <p:attrName>ppt_y</p:attrName>
                                        </p:attrNameLst>
                                      </p:cBhvr>
                                      <p:tavLst>
                                        <p:tav tm="0">
                                          <p:val>
                                            <p:strVal val="#ppt_y+.1"/>
                                          </p:val>
                                        </p:tav>
                                        <p:tav tm="100000">
                                          <p:val>
                                            <p:strVal val="#ppt_y"/>
                                          </p:val>
                                        </p:tav>
                                      </p:tavLst>
                                    </p:anim>
                                  </p:childTnLst>
                                </p:cTn>
                              </p:par>
                            </p:childTnLst>
                          </p:cTn>
                        </p:par>
                        <p:par>
                          <p:cTn id="41" fill="hold">
                            <p:stCondLst>
                              <p:cond delay="2750"/>
                            </p:stCondLst>
                            <p:childTnLst>
                              <p:par>
                                <p:cTn id="42" presetID="1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p:tgtEl>
                                          <p:spTgt spid="18"/>
                                        </p:tgtEl>
                                        <p:attrNameLst>
                                          <p:attrName>ppt_y</p:attrName>
                                        </p:attrNameLst>
                                      </p:cBhvr>
                                      <p:tavLst>
                                        <p:tav tm="0">
                                          <p:val>
                                            <p:strVal val="#ppt_y+#ppt_h*1.125000"/>
                                          </p:val>
                                        </p:tav>
                                        <p:tav tm="100000">
                                          <p:val>
                                            <p:strVal val="#ppt_y"/>
                                          </p:val>
                                        </p:tav>
                                      </p:tavLst>
                                    </p:anim>
                                    <p:animEffect transition="in" filter="wipe(up)">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animBg="1"/>
      <p:bldP spid="16" grpId="0"/>
      <p:bldP spid="17" grpId="0"/>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 name="组合 4"/>
          <p:cNvGrpSpPr/>
          <p:nvPr/>
        </p:nvGrpSpPr>
        <p:grpSpPr>
          <a:xfrm>
            <a:off x="4762500" y="-222885"/>
            <a:ext cx="347980" cy="868680"/>
            <a:chOff x="3326" y="2760"/>
            <a:chExt cx="548" cy="1368"/>
          </a:xfrm>
        </p:grpSpPr>
        <p:sp>
          <p:nvSpPr>
            <p:cNvPr id="3" name="椭圆 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0"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6" name="组合 5"/>
          <p:cNvGrpSpPr/>
          <p:nvPr/>
        </p:nvGrpSpPr>
        <p:grpSpPr>
          <a:xfrm>
            <a:off x="7077075" y="-222885"/>
            <a:ext cx="347980" cy="868680"/>
            <a:chOff x="3326" y="2760"/>
            <a:chExt cx="548" cy="1368"/>
          </a:xfrm>
        </p:grpSpPr>
        <p:sp>
          <p:nvSpPr>
            <p:cNvPr id="7" name="椭圆 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10" name="文本框 9"/>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grpSp>
        <p:nvGrpSpPr>
          <p:cNvPr id="104" name="组合 103"/>
          <p:cNvGrpSpPr/>
          <p:nvPr/>
        </p:nvGrpSpPr>
        <p:grpSpPr>
          <a:xfrm>
            <a:off x="4324985" y="2155190"/>
            <a:ext cx="3535680" cy="3366135"/>
            <a:chOff x="6811" y="3394"/>
            <a:chExt cx="5568" cy="5301"/>
          </a:xfrm>
        </p:grpSpPr>
        <p:sp>
          <p:nvSpPr>
            <p:cNvPr id="19" name="Freeform 108"/>
            <p:cNvSpPr/>
            <p:nvPr/>
          </p:nvSpPr>
          <p:spPr bwMode="auto">
            <a:xfrm>
              <a:off x="8754" y="3394"/>
              <a:ext cx="1690" cy="1631"/>
            </a:xfrm>
            <a:custGeom>
              <a:avLst/>
              <a:gdLst>
                <a:gd name="T0" fmla="*/ 46 w 155"/>
                <a:gd name="T1" fmla="*/ 149 h 149"/>
                <a:gd name="T2" fmla="*/ 46 w 155"/>
                <a:gd name="T3" fmla="*/ 120 h 149"/>
                <a:gd name="T4" fmla="*/ 25 w 155"/>
                <a:gd name="T5" fmla="*/ 78 h 149"/>
                <a:gd name="T6" fmla="*/ 77 w 155"/>
                <a:gd name="T7" fmla="*/ 25 h 149"/>
                <a:gd name="T8" fmla="*/ 130 w 155"/>
                <a:gd name="T9" fmla="*/ 78 h 149"/>
                <a:gd name="T10" fmla="*/ 109 w 155"/>
                <a:gd name="T11" fmla="*/ 120 h 149"/>
                <a:gd name="T12" fmla="*/ 109 w 155"/>
                <a:gd name="T13" fmla="*/ 149 h 149"/>
                <a:gd name="T14" fmla="*/ 155 w 155"/>
                <a:gd name="T15" fmla="*/ 78 h 149"/>
                <a:gd name="T16" fmla="*/ 77 w 155"/>
                <a:gd name="T17" fmla="*/ 0 h 149"/>
                <a:gd name="T18" fmla="*/ 0 w 155"/>
                <a:gd name="T19" fmla="*/ 78 h 149"/>
                <a:gd name="T20" fmla="*/ 46 w 155"/>
                <a:gd name="T21" fmla="*/ 149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5" h="149">
                  <a:moveTo>
                    <a:pt x="46" y="149"/>
                  </a:moveTo>
                  <a:cubicBezTo>
                    <a:pt x="46" y="120"/>
                    <a:pt x="46" y="120"/>
                    <a:pt x="46" y="120"/>
                  </a:cubicBezTo>
                  <a:cubicBezTo>
                    <a:pt x="33" y="110"/>
                    <a:pt x="25" y="95"/>
                    <a:pt x="25" y="78"/>
                  </a:cubicBezTo>
                  <a:cubicBezTo>
                    <a:pt x="25" y="49"/>
                    <a:pt x="48" y="25"/>
                    <a:pt x="77" y="25"/>
                  </a:cubicBezTo>
                  <a:cubicBezTo>
                    <a:pt x="106" y="25"/>
                    <a:pt x="130" y="49"/>
                    <a:pt x="130" y="78"/>
                  </a:cubicBezTo>
                  <a:cubicBezTo>
                    <a:pt x="130" y="95"/>
                    <a:pt x="121" y="110"/>
                    <a:pt x="109" y="120"/>
                  </a:cubicBezTo>
                  <a:cubicBezTo>
                    <a:pt x="109" y="149"/>
                    <a:pt x="109" y="149"/>
                    <a:pt x="109" y="149"/>
                  </a:cubicBezTo>
                  <a:cubicBezTo>
                    <a:pt x="136" y="137"/>
                    <a:pt x="155" y="110"/>
                    <a:pt x="155" y="78"/>
                  </a:cubicBezTo>
                  <a:cubicBezTo>
                    <a:pt x="155" y="35"/>
                    <a:pt x="120" y="0"/>
                    <a:pt x="77" y="0"/>
                  </a:cubicBezTo>
                  <a:cubicBezTo>
                    <a:pt x="34" y="0"/>
                    <a:pt x="0" y="35"/>
                    <a:pt x="0" y="78"/>
                  </a:cubicBezTo>
                  <a:cubicBezTo>
                    <a:pt x="0" y="110"/>
                    <a:pt x="19" y="137"/>
                    <a:pt x="46" y="149"/>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nvGrpSpPr>
            <p:cNvPr id="20" name="Group 31"/>
            <p:cNvGrpSpPr/>
            <p:nvPr/>
          </p:nvGrpSpPr>
          <p:grpSpPr>
            <a:xfrm>
              <a:off x="9301" y="3941"/>
              <a:ext cx="597" cy="2228"/>
              <a:chOff x="4385314" y="1623469"/>
              <a:chExt cx="379204" cy="1414725"/>
            </a:xfrm>
            <a:solidFill>
              <a:srgbClr val="BCE5F3"/>
            </a:solidFill>
          </p:grpSpPr>
          <p:sp>
            <p:nvSpPr>
              <p:cNvPr id="21" name="Rectangle 109"/>
              <p:cNvSpPr>
                <a:spLocks noChangeArrowheads="1"/>
              </p:cNvSpPr>
              <p:nvPr/>
            </p:nvSpPr>
            <p:spPr bwMode="auto">
              <a:xfrm>
                <a:off x="4461155" y="1818906"/>
                <a:ext cx="221689" cy="1219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24" name="Oval 110"/>
              <p:cNvSpPr>
                <a:spLocks noChangeArrowheads="1"/>
              </p:cNvSpPr>
              <p:nvPr/>
            </p:nvSpPr>
            <p:spPr bwMode="auto">
              <a:xfrm>
                <a:off x="4385314" y="1623469"/>
                <a:ext cx="379204" cy="39087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29" name="Freeform 112"/>
            <p:cNvSpPr/>
            <p:nvPr/>
          </p:nvSpPr>
          <p:spPr bwMode="auto">
            <a:xfrm>
              <a:off x="6811" y="4621"/>
              <a:ext cx="1801" cy="1865"/>
            </a:xfrm>
            <a:custGeom>
              <a:avLst/>
              <a:gdLst>
                <a:gd name="T0" fmla="*/ 145 w 165"/>
                <a:gd name="T1" fmla="*/ 139 h 171"/>
                <a:gd name="T2" fmla="*/ 118 w 165"/>
                <a:gd name="T3" fmla="*/ 130 h 171"/>
                <a:gd name="T4" fmla="*/ 71 w 165"/>
                <a:gd name="T5" fmla="*/ 137 h 171"/>
                <a:gd name="T6" fmla="*/ 37 w 165"/>
                <a:gd name="T7" fmla="*/ 71 h 171"/>
                <a:gd name="T8" fmla="*/ 104 w 165"/>
                <a:gd name="T9" fmla="*/ 37 h 171"/>
                <a:gd name="T10" fmla="*/ 137 w 165"/>
                <a:gd name="T11" fmla="*/ 71 h 171"/>
                <a:gd name="T12" fmla="*/ 165 w 165"/>
                <a:gd name="T13" fmla="*/ 80 h 171"/>
                <a:gd name="T14" fmla="*/ 111 w 165"/>
                <a:gd name="T15" fmla="*/ 14 h 171"/>
                <a:gd name="T16" fmla="*/ 14 w 165"/>
                <a:gd name="T17" fmla="*/ 63 h 171"/>
                <a:gd name="T18" fmla="*/ 63 w 165"/>
                <a:gd name="T19" fmla="*/ 161 h 171"/>
                <a:gd name="T20" fmla="*/ 145 w 165"/>
                <a:gd name="T21" fmla="*/ 139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5" h="171">
                  <a:moveTo>
                    <a:pt x="145" y="139"/>
                  </a:moveTo>
                  <a:cubicBezTo>
                    <a:pt x="118" y="130"/>
                    <a:pt x="118" y="130"/>
                    <a:pt x="118" y="130"/>
                  </a:cubicBezTo>
                  <a:cubicBezTo>
                    <a:pt x="105" y="139"/>
                    <a:pt x="88" y="143"/>
                    <a:pt x="71" y="137"/>
                  </a:cubicBezTo>
                  <a:cubicBezTo>
                    <a:pt x="44" y="128"/>
                    <a:pt x="28" y="99"/>
                    <a:pt x="37" y="71"/>
                  </a:cubicBezTo>
                  <a:cubicBezTo>
                    <a:pt x="46" y="44"/>
                    <a:pt x="76" y="28"/>
                    <a:pt x="104" y="37"/>
                  </a:cubicBezTo>
                  <a:cubicBezTo>
                    <a:pt x="120" y="43"/>
                    <a:pt x="132" y="55"/>
                    <a:pt x="137" y="71"/>
                  </a:cubicBezTo>
                  <a:cubicBezTo>
                    <a:pt x="165" y="80"/>
                    <a:pt x="165" y="80"/>
                    <a:pt x="165" y="80"/>
                  </a:cubicBezTo>
                  <a:cubicBezTo>
                    <a:pt x="162" y="50"/>
                    <a:pt x="142" y="23"/>
                    <a:pt x="111" y="14"/>
                  </a:cubicBezTo>
                  <a:cubicBezTo>
                    <a:pt x="71" y="0"/>
                    <a:pt x="27" y="23"/>
                    <a:pt x="14" y="63"/>
                  </a:cubicBezTo>
                  <a:cubicBezTo>
                    <a:pt x="0" y="104"/>
                    <a:pt x="23" y="148"/>
                    <a:pt x="63" y="161"/>
                  </a:cubicBezTo>
                  <a:cubicBezTo>
                    <a:pt x="94" y="171"/>
                    <a:pt x="125" y="161"/>
                    <a:pt x="145" y="139"/>
                  </a:cubicBezTo>
                  <a:close/>
                </a:path>
              </a:pathLst>
            </a:custGeom>
            <a:solidFill>
              <a:srgbClr val="FFC7DD"/>
            </a:solidFill>
            <a:ln>
              <a:noFill/>
            </a:ln>
          </p:spPr>
          <p:txBody>
            <a:bodyPr vert="horz" wrap="square" lIns="91440" tIns="45720" rIns="91440" bIns="45720" numCol="1" anchor="t" anchorCtr="0" compatLnSpc="1"/>
            <a:lstStyle/>
            <a:p>
              <a:endParaRPr lang="en-US"/>
            </a:p>
          </p:txBody>
        </p:sp>
        <p:grpSp>
          <p:nvGrpSpPr>
            <p:cNvPr id="74" name="Group 30"/>
            <p:cNvGrpSpPr/>
            <p:nvPr/>
          </p:nvGrpSpPr>
          <p:grpSpPr>
            <a:xfrm>
              <a:off x="7422" y="5231"/>
              <a:ext cx="2228" cy="1102"/>
              <a:chOff x="3192280" y="2443134"/>
              <a:chExt cx="1414724" cy="700070"/>
            </a:xfrm>
            <a:solidFill>
              <a:srgbClr val="BCE5F3"/>
            </a:solidFill>
          </p:grpSpPr>
          <p:sp>
            <p:nvSpPr>
              <p:cNvPr id="75" name="Freeform 113"/>
              <p:cNvSpPr/>
              <p:nvPr/>
            </p:nvSpPr>
            <p:spPr bwMode="auto">
              <a:xfrm>
                <a:off x="3373131" y="2553979"/>
                <a:ext cx="1233873" cy="589225"/>
              </a:xfrm>
              <a:custGeom>
                <a:avLst/>
                <a:gdLst>
                  <a:gd name="T0" fmla="*/ 399 w 423"/>
                  <a:gd name="T1" fmla="*/ 202 h 202"/>
                  <a:gd name="T2" fmla="*/ 423 w 423"/>
                  <a:gd name="T3" fmla="*/ 131 h 202"/>
                  <a:gd name="T4" fmla="*/ 23 w 423"/>
                  <a:gd name="T5" fmla="*/ 0 h 202"/>
                  <a:gd name="T6" fmla="*/ 0 w 423"/>
                  <a:gd name="T7" fmla="*/ 71 h 202"/>
                  <a:gd name="T8" fmla="*/ 399 w 423"/>
                  <a:gd name="T9" fmla="*/ 202 h 202"/>
                </a:gdLst>
                <a:ahLst/>
                <a:cxnLst>
                  <a:cxn ang="0">
                    <a:pos x="T0" y="T1"/>
                  </a:cxn>
                  <a:cxn ang="0">
                    <a:pos x="T2" y="T3"/>
                  </a:cxn>
                  <a:cxn ang="0">
                    <a:pos x="T4" y="T5"/>
                  </a:cxn>
                  <a:cxn ang="0">
                    <a:pos x="T6" y="T7"/>
                  </a:cxn>
                  <a:cxn ang="0">
                    <a:pos x="T8" y="T9"/>
                  </a:cxn>
                </a:cxnLst>
                <a:rect l="0" t="0" r="r" b="b"/>
                <a:pathLst>
                  <a:path w="423" h="202">
                    <a:moveTo>
                      <a:pt x="399" y="202"/>
                    </a:moveTo>
                    <a:lnTo>
                      <a:pt x="423" y="131"/>
                    </a:lnTo>
                    <a:lnTo>
                      <a:pt x="23" y="0"/>
                    </a:lnTo>
                    <a:lnTo>
                      <a:pt x="0" y="71"/>
                    </a:lnTo>
                    <a:lnTo>
                      <a:pt x="399" y="20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6" name="Freeform 114"/>
              <p:cNvSpPr/>
              <p:nvPr/>
            </p:nvSpPr>
            <p:spPr bwMode="auto">
              <a:xfrm>
                <a:off x="3192280" y="2443134"/>
                <a:ext cx="437543" cy="437543"/>
              </a:xfrm>
              <a:custGeom>
                <a:avLst/>
                <a:gdLst>
                  <a:gd name="T0" fmla="*/ 23 w 63"/>
                  <a:gd name="T1" fmla="*/ 58 h 63"/>
                  <a:gd name="T2" fmla="*/ 5 w 63"/>
                  <a:gd name="T3" fmla="*/ 23 h 63"/>
                  <a:gd name="T4" fmla="*/ 40 w 63"/>
                  <a:gd name="T5" fmla="*/ 5 h 63"/>
                  <a:gd name="T6" fmla="*/ 58 w 63"/>
                  <a:gd name="T7" fmla="*/ 40 h 63"/>
                  <a:gd name="T8" fmla="*/ 23 w 63"/>
                  <a:gd name="T9" fmla="*/ 58 h 63"/>
                </a:gdLst>
                <a:ahLst/>
                <a:cxnLst>
                  <a:cxn ang="0">
                    <a:pos x="T0" y="T1"/>
                  </a:cxn>
                  <a:cxn ang="0">
                    <a:pos x="T2" y="T3"/>
                  </a:cxn>
                  <a:cxn ang="0">
                    <a:pos x="T4" y="T5"/>
                  </a:cxn>
                  <a:cxn ang="0">
                    <a:pos x="T6" y="T7"/>
                  </a:cxn>
                  <a:cxn ang="0">
                    <a:pos x="T8" y="T9"/>
                  </a:cxn>
                </a:cxnLst>
                <a:rect l="0" t="0" r="r" b="b"/>
                <a:pathLst>
                  <a:path w="63" h="63">
                    <a:moveTo>
                      <a:pt x="23" y="58"/>
                    </a:moveTo>
                    <a:cubicBezTo>
                      <a:pt x="8" y="53"/>
                      <a:pt x="0" y="37"/>
                      <a:pt x="5" y="23"/>
                    </a:cubicBezTo>
                    <a:cubicBezTo>
                      <a:pt x="10" y="8"/>
                      <a:pt x="25" y="0"/>
                      <a:pt x="40" y="5"/>
                    </a:cubicBezTo>
                    <a:cubicBezTo>
                      <a:pt x="55" y="10"/>
                      <a:pt x="63" y="25"/>
                      <a:pt x="58" y="40"/>
                    </a:cubicBezTo>
                    <a:cubicBezTo>
                      <a:pt x="53" y="55"/>
                      <a:pt x="37" y="63"/>
                      <a:pt x="23"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77" name="Freeform 116"/>
            <p:cNvSpPr/>
            <p:nvPr/>
          </p:nvSpPr>
          <p:spPr bwMode="auto">
            <a:xfrm>
              <a:off x="7496" y="6839"/>
              <a:ext cx="1856" cy="1856"/>
            </a:xfrm>
            <a:custGeom>
              <a:avLst/>
              <a:gdLst>
                <a:gd name="T0" fmla="*/ 155 w 170"/>
                <a:gd name="T1" fmla="*/ 43 h 170"/>
                <a:gd name="T2" fmla="*/ 138 w 170"/>
                <a:gd name="T3" fmla="*/ 66 h 170"/>
                <a:gd name="T4" fmla="*/ 130 w 170"/>
                <a:gd name="T5" fmla="*/ 113 h 170"/>
                <a:gd name="T6" fmla="*/ 57 w 170"/>
                <a:gd name="T7" fmla="*/ 124 h 170"/>
                <a:gd name="T8" fmla="*/ 45 w 170"/>
                <a:gd name="T9" fmla="*/ 51 h 170"/>
                <a:gd name="T10" fmla="*/ 87 w 170"/>
                <a:gd name="T11" fmla="*/ 29 h 170"/>
                <a:gd name="T12" fmla="*/ 104 w 170"/>
                <a:gd name="T13" fmla="*/ 6 h 170"/>
                <a:gd name="T14" fmla="*/ 25 w 170"/>
                <a:gd name="T15" fmla="*/ 36 h 170"/>
                <a:gd name="T16" fmla="*/ 42 w 170"/>
                <a:gd name="T17" fmla="*/ 145 h 170"/>
                <a:gd name="T18" fmla="*/ 151 w 170"/>
                <a:gd name="T19" fmla="*/ 127 h 170"/>
                <a:gd name="T20" fmla="*/ 155 w 170"/>
                <a:gd name="T21" fmla="*/ 43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0">
                  <a:moveTo>
                    <a:pt x="155" y="43"/>
                  </a:moveTo>
                  <a:cubicBezTo>
                    <a:pt x="138" y="66"/>
                    <a:pt x="138" y="66"/>
                    <a:pt x="138" y="66"/>
                  </a:cubicBezTo>
                  <a:cubicBezTo>
                    <a:pt x="143" y="81"/>
                    <a:pt x="140" y="99"/>
                    <a:pt x="130" y="113"/>
                  </a:cubicBezTo>
                  <a:cubicBezTo>
                    <a:pt x="113" y="136"/>
                    <a:pt x="80" y="141"/>
                    <a:pt x="57" y="124"/>
                  </a:cubicBezTo>
                  <a:cubicBezTo>
                    <a:pt x="33" y="107"/>
                    <a:pt x="28" y="74"/>
                    <a:pt x="45" y="51"/>
                  </a:cubicBezTo>
                  <a:cubicBezTo>
                    <a:pt x="55" y="37"/>
                    <a:pt x="71" y="29"/>
                    <a:pt x="87" y="29"/>
                  </a:cubicBezTo>
                  <a:cubicBezTo>
                    <a:pt x="104" y="6"/>
                    <a:pt x="104" y="6"/>
                    <a:pt x="104" y="6"/>
                  </a:cubicBezTo>
                  <a:cubicBezTo>
                    <a:pt x="75" y="0"/>
                    <a:pt x="44" y="10"/>
                    <a:pt x="25" y="36"/>
                  </a:cubicBezTo>
                  <a:cubicBezTo>
                    <a:pt x="0" y="71"/>
                    <a:pt x="7" y="119"/>
                    <a:pt x="42" y="145"/>
                  </a:cubicBezTo>
                  <a:cubicBezTo>
                    <a:pt x="77" y="170"/>
                    <a:pt x="125" y="162"/>
                    <a:pt x="151" y="127"/>
                  </a:cubicBezTo>
                  <a:cubicBezTo>
                    <a:pt x="169" y="102"/>
                    <a:pt x="170" y="68"/>
                    <a:pt x="155" y="43"/>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nvGrpSpPr>
            <p:cNvPr id="78" name="Group 34"/>
            <p:cNvGrpSpPr/>
            <p:nvPr/>
          </p:nvGrpSpPr>
          <p:grpSpPr>
            <a:xfrm>
              <a:off x="8111" y="6072"/>
              <a:ext cx="1612" cy="1998"/>
              <a:chOff x="3629823" y="2976936"/>
              <a:chExt cx="1023850" cy="1268877"/>
            </a:xfrm>
            <a:solidFill>
              <a:srgbClr val="BCE5F3"/>
            </a:solidFill>
          </p:grpSpPr>
          <p:sp>
            <p:nvSpPr>
              <p:cNvPr id="79" name="Freeform 117"/>
              <p:cNvSpPr/>
              <p:nvPr/>
            </p:nvSpPr>
            <p:spPr bwMode="auto">
              <a:xfrm>
                <a:off x="3761085" y="2976936"/>
                <a:ext cx="892588" cy="1117195"/>
              </a:xfrm>
              <a:custGeom>
                <a:avLst/>
                <a:gdLst>
                  <a:gd name="T0" fmla="*/ 306 w 306"/>
                  <a:gd name="T1" fmla="*/ 43 h 383"/>
                  <a:gd name="T2" fmla="*/ 247 w 306"/>
                  <a:gd name="T3" fmla="*/ 0 h 383"/>
                  <a:gd name="T4" fmla="*/ 0 w 306"/>
                  <a:gd name="T5" fmla="*/ 338 h 383"/>
                  <a:gd name="T6" fmla="*/ 61 w 306"/>
                  <a:gd name="T7" fmla="*/ 383 h 383"/>
                  <a:gd name="T8" fmla="*/ 306 w 306"/>
                  <a:gd name="T9" fmla="*/ 43 h 383"/>
                </a:gdLst>
                <a:ahLst/>
                <a:cxnLst>
                  <a:cxn ang="0">
                    <a:pos x="T0" y="T1"/>
                  </a:cxn>
                  <a:cxn ang="0">
                    <a:pos x="T2" y="T3"/>
                  </a:cxn>
                  <a:cxn ang="0">
                    <a:pos x="T4" y="T5"/>
                  </a:cxn>
                  <a:cxn ang="0">
                    <a:pos x="T6" y="T7"/>
                  </a:cxn>
                  <a:cxn ang="0">
                    <a:pos x="T8" y="T9"/>
                  </a:cxn>
                </a:cxnLst>
                <a:rect l="0" t="0" r="r" b="b"/>
                <a:pathLst>
                  <a:path w="306" h="383">
                    <a:moveTo>
                      <a:pt x="306" y="43"/>
                    </a:moveTo>
                    <a:lnTo>
                      <a:pt x="247" y="0"/>
                    </a:lnTo>
                    <a:lnTo>
                      <a:pt x="0" y="338"/>
                    </a:lnTo>
                    <a:lnTo>
                      <a:pt x="61" y="383"/>
                    </a:lnTo>
                    <a:lnTo>
                      <a:pt x="306"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0" name="Freeform 118"/>
              <p:cNvSpPr/>
              <p:nvPr/>
            </p:nvSpPr>
            <p:spPr bwMode="auto">
              <a:xfrm>
                <a:off x="3629823" y="3808270"/>
                <a:ext cx="434627" cy="437543"/>
              </a:xfrm>
              <a:custGeom>
                <a:avLst/>
                <a:gdLst>
                  <a:gd name="T0" fmla="*/ 54 w 63"/>
                  <a:gd name="T1" fmla="*/ 48 h 63"/>
                  <a:gd name="T2" fmla="*/ 15 w 63"/>
                  <a:gd name="T3" fmla="*/ 54 h 63"/>
                  <a:gd name="T4" fmla="*/ 9 w 63"/>
                  <a:gd name="T5" fmla="*/ 15 h 63"/>
                  <a:gd name="T6" fmla="*/ 48 w 63"/>
                  <a:gd name="T7" fmla="*/ 9 h 63"/>
                  <a:gd name="T8" fmla="*/ 54 w 63"/>
                  <a:gd name="T9" fmla="*/ 48 h 63"/>
                </a:gdLst>
                <a:ahLst/>
                <a:cxnLst>
                  <a:cxn ang="0">
                    <a:pos x="T0" y="T1"/>
                  </a:cxn>
                  <a:cxn ang="0">
                    <a:pos x="T2" y="T3"/>
                  </a:cxn>
                  <a:cxn ang="0">
                    <a:pos x="T4" y="T5"/>
                  </a:cxn>
                  <a:cxn ang="0">
                    <a:pos x="T6" y="T7"/>
                  </a:cxn>
                  <a:cxn ang="0">
                    <a:pos x="T8" y="T9"/>
                  </a:cxn>
                </a:cxnLst>
                <a:rect l="0" t="0" r="r" b="b"/>
                <a:pathLst>
                  <a:path w="63" h="63">
                    <a:moveTo>
                      <a:pt x="54" y="48"/>
                    </a:moveTo>
                    <a:cubicBezTo>
                      <a:pt x="45" y="60"/>
                      <a:pt x="28" y="63"/>
                      <a:pt x="15" y="54"/>
                    </a:cubicBezTo>
                    <a:cubicBezTo>
                      <a:pt x="3" y="45"/>
                      <a:pt x="0" y="28"/>
                      <a:pt x="9" y="15"/>
                    </a:cubicBezTo>
                    <a:cubicBezTo>
                      <a:pt x="18" y="3"/>
                      <a:pt x="36" y="0"/>
                      <a:pt x="48" y="9"/>
                    </a:cubicBezTo>
                    <a:cubicBezTo>
                      <a:pt x="60" y="18"/>
                      <a:pt x="63" y="36"/>
                      <a:pt x="54"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81" name="Freeform 120"/>
            <p:cNvSpPr/>
            <p:nvPr/>
          </p:nvSpPr>
          <p:spPr bwMode="auto">
            <a:xfrm>
              <a:off x="9834" y="6839"/>
              <a:ext cx="1856" cy="1856"/>
            </a:xfrm>
            <a:custGeom>
              <a:avLst/>
              <a:gdLst>
                <a:gd name="T0" fmla="*/ 66 w 170"/>
                <a:gd name="T1" fmla="*/ 6 h 170"/>
                <a:gd name="T2" fmla="*/ 83 w 170"/>
                <a:gd name="T3" fmla="*/ 30 h 170"/>
                <a:gd name="T4" fmla="*/ 125 w 170"/>
                <a:gd name="T5" fmla="*/ 51 h 170"/>
                <a:gd name="T6" fmla="*/ 113 w 170"/>
                <a:gd name="T7" fmla="*/ 125 h 170"/>
                <a:gd name="T8" fmla="*/ 40 w 170"/>
                <a:gd name="T9" fmla="*/ 113 h 170"/>
                <a:gd name="T10" fmla="*/ 32 w 170"/>
                <a:gd name="T11" fmla="*/ 67 h 170"/>
                <a:gd name="T12" fmla="*/ 15 w 170"/>
                <a:gd name="T13" fmla="*/ 43 h 170"/>
                <a:gd name="T14" fmla="*/ 19 w 170"/>
                <a:gd name="T15" fmla="*/ 128 h 170"/>
                <a:gd name="T16" fmla="*/ 128 w 170"/>
                <a:gd name="T17" fmla="*/ 145 h 170"/>
                <a:gd name="T18" fmla="*/ 145 w 170"/>
                <a:gd name="T19" fmla="*/ 37 h 170"/>
                <a:gd name="T20" fmla="*/ 66 w 170"/>
                <a:gd name="T21" fmla="*/ 6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0" h="170">
                  <a:moveTo>
                    <a:pt x="66" y="6"/>
                  </a:moveTo>
                  <a:cubicBezTo>
                    <a:pt x="83" y="30"/>
                    <a:pt x="83" y="30"/>
                    <a:pt x="83" y="30"/>
                  </a:cubicBezTo>
                  <a:cubicBezTo>
                    <a:pt x="99" y="30"/>
                    <a:pt x="114" y="37"/>
                    <a:pt x="125" y="51"/>
                  </a:cubicBezTo>
                  <a:cubicBezTo>
                    <a:pt x="142" y="75"/>
                    <a:pt x="136" y="108"/>
                    <a:pt x="113" y="125"/>
                  </a:cubicBezTo>
                  <a:cubicBezTo>
                    <a:pt x="89" y="142"/>
                    <a:pt x="57" y="137"/>
                    <a:pt x="40" y="113"/>
                  </a:cubicBezTo>
                  <a:cubicBezTo>
                    <a:pt x="29" y="99"/>
                    <a:pt x="27" y="82"/>
                    <a:pt x="32" y="67"/>
                  </a:cubicBezTo>
                  <a:cubicBezTo>
                    <a:pt x="15" y="43"/>
                    <a:pt x="15" y="43"/>
                    <a:pt x="15" y="43"/>
                  </a:cubicBezTo>
                  <a:cubicBezTo>
                    <a:pt x="0" y="69"/>
                    <a:pt x="1" y="102"/>
                    <a:pt x="19" y="128"/>
                  </a:cubicBezTo>
                  <a:cubicBezTo>
                    <a:pt x="44" y="163"/>
                    <a:pt x="93" y="170"/>
                    <a:pt x="128" y="145"/>
                  </a:cubicBezTo>
                  <a:cubicBezTo>
                    <a:pt x="162" y="120"/>
                    <a:pt x="170" y="71"/>
                    <a:pt x="145" y="37"/>
                  </a:cubicBezTo>
                  <a:cubicBezTo>
                    <a:pt x="126" y="11"/>
                    <a:pt x="95" y="0"/>
                    <a:pt x="66" y="6"/>
                  </a:cubicBezTo>
                  <a:close/>
                </a:path>
              </a:pathLst>
            </a:custGeom>
            <a:solidFill>
              <a:srgbClr val="FFC7DD"/>
            </a:solidFill>
            <a:ln>
              <a:noFill/>
            </a:ln>
          </p:spPr>
          <p:txBody>
            <a:bodyPr vert="horz" wrap="square" lIns="91440" tIns="45720" rIns="91440" bIns="45720" numCol="1" anchor="t" anchorCtr="0" compatLnSpc="1"/>
            <a:lstStyle/>
            <a:p>
              <a:endParaRPr lang="en-US"/>
            </a:p>
          </p:txBody>
        </p:sp>
        <p:grpSp>
          <p:nvGrpSpPr>
            <p:cNvPr id="82" name="Group 33"/>
            <p:cNvGrpSpPr/>
            <p:nvPr/>
          </p:nvGrpSpPr>
          <p:grpSpPr>
            <a:xfrm>
              <a:off x="9453" y="6072"/>
              <a:ext cx="1626" cy="2012"/>
              <a:chOff x="4481574" y="2976936"/>
              <a:chExt cx="1032602" cy="1277627"/>
            </a:xfrm>
            <a:solidFill>
              <a:srgbClr val="BCE5F3"/>
            </a:solidFill>
          </p:grpSpPr>
          <p:sp>
            <p:nvSpPr>
              <p:cNvPr id="83" name="Freeform 121"/>
              <p:cNvSpPr/>
              <p:nvPr/>
            </p:nvSpPr>
            <p:spPr bwMode="auto">
              <a:xfrm>
                <a:off x="4481574" y="2976936"/>
                <a:ext cx="901340" cy="1123029"/>
              </a:xfrm>
              <a:custGeom>
                <a:avLst/>
                <a:gdLst>
                  <a:gd name="T0" fmla="*/ 62 w 309"/>
                  <a:gd name="T1" fmla="*/ 0 h 385"/>
                  <a:gd name="T2" fmla="*/ 0 w 309"/>
                  <a:gd name="T3" fmla="*/ 45 h 385"/>
                  <a:gd name="T4" fmla="*/ 247 w 309"/>
                  <a:gd name="T5" fmla="*/ 385 h 385"/>
                  <a:gd name="T6" fmla="*/ 309 w 309"/>
                  <a:gd name="T7" fmla="*/ 340 h 385"/>
                  <a:gd name="T8" fmla="*/ 62 w 309"/>
                  <a:gd name="T9" fmla="*/ 0 h 385"/>
                </a:gdLst>
                <a:ahLst/>
                <a:cxnLst>
                  <a:cxn ang="0">
                    <a:pos x="T0" y="T1"/>
                  </a:cxn>
                  <a:cxn ang="0">
                    <a:pos x="T2" y="T3"/>
                  </a:cxn>
                  <a:cxn ang="0">
                    <a:pos x="T4" y="T5"/>
                  </a:cxn>
                  <a:cxn ang="0">
                    <a:pos x="T6" y="T7"/>
                  </a:cxn>
                  <a:cxn ang="0">
                    <a:pos x="T8" y="T9"/>
                  </a:cxn>
                </a:cxnLst>
                <a:rect l="0" t="0" r="r" b="b"/>
                <a:pathLst>
                  <a:path w="309" h="385">
                    <a:moveTo>
                      <a:pt x="62" y="0"/>
                    </a:moveTo>
                    <a:lnTo>
                      <a:pt x="0" y="45"/>
                    </a:lnTo>
                    <a:lnTo>
                      <a:pt x="247" y="385"/>
                    </a:lnTo>
                    <a:lnTo>
                      <a:pt x="309" y="340"/>
                    </a:lnTo>
                    <a:lnTo>
                      <a:pt x="6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4" name="Freeform 122"/>
              <p:cNvSpPr/>
              <p:nvPr/>
            </p:nvSpPr>
            <p:spPr bwMode="auto">
              <a:xfrm>
                <a:off x="5076633" y="3817020"/>
                <a:ext cx="437543" cy="437543"/>
              </a:xfrm>
              <a:custGeom>
                <a:avLst/>
                <a:gdLst>
                  <a:gd name="T0" fmla="*/ 54 w 63"/>
                  <a:gd name="T1" fmla="*/ 15 h 63"/>
                  <a:gd name="T2" fmla="*/ 47 w 63"/>
                  <a:gd name="T3" fmla="*/ 54 h 63"/>
                  <a:gd name="T4" fmla="*/ 9 w 63"/>
                  <a:gd name="T5" fmla="*/ 48 h 63"/>
                  <a:gd name="T6" fmla="*/ 15 w 63"/>
                  <a:gd name="T7" fmla="*/ 9 h 63"/>
                  <a:gd name="T8" fmla="*/ 54 w 63"/>
                  <a:gd name="T9" fmla="*/ 15 h 63"/>
                </a:gdLst>
                <a:ahLst/>
                <a:cxnLst>
                  <a:cxn ang="0">
                    <a:pos x="T0" y="T1"/>
                  </a:cxn>
                  <a:cxn ang="0">
                    <a:pos x="T2" y="T3"/>
                  </a:cxn>
                  <a:cxn ang="0">
                    <a:pos x="T4" y="T5"/>
                  </a:cxn>
                  <a:cxn ang="0">
                    <a:pos x="T6" y="T7"/>
                  </a:cxn>
                  <a:cxn ang="0">
                    <a:pos x="T8" y="T9"/>
                  </a:cxn>
                </a:cxnLst>
                <a:rect l="0" t="0" r="r" b="b"/>
                <a:pathLst>
                  <a:path w="63" h="63">
                    <a:moveTo>
                      <a:pt x="54" y="15"/>
                    </a:moveTo>
                    <a:cubicBezTo>
                      <a:pt x="63" y="27"/>
                      <a:pt x="60" y="45"/>
                      <a:pt x="47" y="54"/>
                    </a:cubicBezTo>
                    <a:cubicBezTo>
                      <a:pt x="35" y="63"/>
                      <a:pt x="18" y="60"/>
                      <a:pt x="9" y="48"/>
                    </a:cubicBezTo>
                    <a:cubicBezTo>
                      <a:pt x="0" y="35"/>
                      <a:pt x="2" y="18"/>
                      <a:pt x="15" y="9"/>
                    </a:cubicBezTo>
                    <a:cubicBezTo>
                      <a:pt x="27" y="0"/>
                      <a:pt x="45" y="3"/>
                      <a:pt x="54"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85" name="Freeform 124"/>
            <p:cNvSpPr/>
            <p:nvPr/>
          </p:nvSpPr>
          <p:spPr bwMode="auto">
            <a:xfrm>
              <a:off x="10587" y="4621"/>
              <a:ext cx="1792" cy="1865"/>
            </a:xfrm>
            <a:custGeom>
              <a:avLst/>
              <a:gdLst>
                <a:gd name="T0" fmla="*/ 0 w 164"/>
                <a:gd name="T1" fmla="*/ 80 h 171"/>
                <a:gd name="T2" fmla="*/ 27 w 164"/>
                <a:gd name="T3" fmla="*/ 71 h 171"/>
                <a:gd name="T4" fmla="*/ 61 w 164"/>
                <a:gd name="T5" fmla="*/ 37 h 171"/>
                <a:gd name="T6" fmla="*/ 127 w 164"/>
                <a:gd name="T7" fmla="*/ 71 h 171"/>
                <a:gd name="T8" fmla="*/ 93 w 164"/>
                <a:gd name="T9" fmla="*/ 137 h 171"/>
                <a:gd name="T10" fmla="*/ 47 w 164"/>
                <a:gd name="T11" fmla="*/ 130 h 171"/>
                <a:gd name="T12" fmla="*/ 19 w 164"/>
                <a:gd name="T13" fmla="*/ 139 h 171"/>
                <a:gd name="T14" fmla="*/ 101 w 164"/>
                <a:gd name="T15" fmla="*/ 161 h 171"/>
                <a:gd name="T16" fmla="*/ 151 w 164"/>
                <a:gd name="T17" fmla="*/ 63 h 171"/>
                <a:gd name="T18" fmla="*/ 53 w 164"/>
                <a:gd name="T19" fmla="*/ 14 h 171"/>
                <a:gd name="T20" fmla="*/ 0 w 164"/>
                <a:gd name="T21" fmla="*/ 8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4" h="171">
                  <a:moveTo>
                    <a:pt x="0" y="80"/>
                  </a:moveTo>
                  <a:cubicBezTo>
                    <a:pt x="27" y="71"/>
                    <a:pt x="27" y="71"/>
                    <a:pt x="27" y="71"/>
                  </a:cubicBezTo>
                  <a:cubicBezTo>
                    <a:pt x="33" y="55"/>
                    <a:pt x="45" y="43"/>
                    <a:pt x="61" y="37"/>
                  </a:cubicBezTo>
                  <a:cubicBezTo>
                    <a:pt x="89" y="28"/>
                    <a:pt x="118" y="44"/>
                    <a:pt x="127" y="71"/>
                  </a:cubicBezTo>
                  <a:cubicBezTo>
                    <a:pt x="136" y="99"/>
                    <a:pt x="121" y="128"/>
                    <a:pt x="93" y="137"/>
                  </a:cubicBezTo>
                  <a:cubicBezTo>
                    <a:pt x="77" y="143"/>
                    <a:pt x="60" y="139"/>
                    <a:pt x="47" y="130"/>
                  </a:cubicBezTo>
                  <a:cubicBezTo>
                    <a:pt x="19" y="139"/>
                    <a:pt x="19" y="139"/>
                    <a:pt x="19" y="139"/>
                  </a:cubicBezTo>
                  <a:cubicBezTo>
                    <a:pt x="39" y="161"/>
                    <a:pt x="71" y="171"/>
                    <a:pt x="101" y="161"/>
                  </a:cubicBezTo>
                  <a:cubicBezTo>
                    <a:pt x="142" y="148"/>
                    <a:pt x="164" y="104"/>
                    <a:pt x="151" y="63"/>
                  </a:cubicBezTo>
                  <a:cubicBezTo>
                    <a:pt x="138" y="23"/>
                    <a:pt x="94" y="0"/>
                    <a:pt x="53" y="14"/>
                  </a:cubicBezTo>
                  <a:cubicBezTo>
                    <a:pt x="23" y="23"/>
                    <a:pt x="3" y="50"/>
                    <a:pt x="0" y="80"/>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nvGrpSpPr>
            <p:cNvPr id="86" name="Group 32"/>
            <p:cNvGrpSpPr/>
            <p:nvPr/>
          </p:nvGrpSpPr>
          <p:grpSpPr>
            <a:xfrm>
              <a:off x="9326" y="5231"/>
              <a:ext cx="2442" cy="1217"/>
              <a:chOff x="4401359" y="2443134"/>
              <a:chExt cx="1550361" cy="772993"/>
            </a:xfrm>
            <a:solidFill>
              <a:srgbClr val="BCE5F3"/>
            </a:solidFill>
          </p:grpSpPr>
          <p:sp>
            <p:nvSpPr>
              <p:cNvPr id="87" name="Freeform 125"/>
              <p:cNvSpPr/>
              <p:nvPr/>
            </p:nvSpPr>
            <p:spPr bwMode="auto">
              <a:xfrm>
                <a:off x="4401359" y="2626902"/>
                <a:ext cx="1233873" cy="589225"/>
              </a:xfrm>
              <a:custGeom>
                <a:avLst/>
                <a:gdLst>
                  <a:gd name="T0" fmla="*/ 0 w 423"/>
                  <a:gd name="T1" fmla="*/ 131 h 202"/>
                  <a:gd name="T2" fmla="*/ 24 w 423"/>
                  <a:gd name="T3" fmla="*/ 202 h 202"/>
                  <a:gd name="T4" fmla="*/ 423 w 423"/>
                  <a:gd name="T5" fmla="*/ 71 h 202"/>
                  <a:gd name="T6" fmla="*/ 399 w 423"/>
                  <a:gd name="T7" fmla="*/ 0 h 202"/>
                  <a:gd name="T8" fmla="*/ 0 w 423"/>
                  <a:gd name="T9" fmla="*/ 131 h 202"/>
                </a:gdLst>
                <a:ahLst/>
                <a:cxnLst>
                  <a:cxn ang="0">
                    <a:pos x="T0" y="T1"/>
                  </a:cxn>
                  <a:cxn ang="0">
                    <a:pos x="T2" y="T3"/>
                  </a:cxn>
                  <a:cxn ang="0">
                    <a:pos x="T4" y="T5"/>
                  </a:cxn>
                  <a:cxn ang="0">
                    <a:pos x="T6" y="T7"/>
                  </a:cxn>
                  <a:cxn ang="0">
                    <a:pos x="T8" y="T9"/>
                  </a:cxn>
                </a:cxnLst>
                <a:rect l="0" t="0" r="r" b="b"/>
                <a:pathLst>
                  <a:path w="423" h="202">
                    <a:moveTo>
                      <a:pt x="0" y="131"/>
                    </a:moveTo>
                    <a:lnTo>
                      <a:pt x="24" y="202"/>
                    </a:lnTo>
                    <a:lnTo>
                      <a:pt x="423" y="71"/>
                    </a:lnTo>
                    <a:lnTo>
                      <a:pt x="399" y="0"/>
                    </a:lnTo>
                    <a:lnTo>
                      <a:pt x="0" y="1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8" name="Freeform 126"/>
              <p:cNvSpPr/>
              <p:nvPr/>
            </p:nvSpPr>
            <p:spPr bwMode="auto">
              <a:xfrm>
                <a:off x="5520011" y="2443134"/>
                <a:ext cx="431709" cy="437543"/>
              </a:xfrm>
              <a:custGeom>
                <a:avLst/>
                <a:gdLst>
                  <a:gd name="T0" fmla="*/ 23 w 62"/>
                  <a:gd name="T1" fmla="*/ 5 h 63"/>
                  <a:gd name="T2" fmla="*/ 58 w 62"/>
                  <a:gd name="T3" fmla="*/ 23 h 63"/>
                  <a:gd name="T4" fmla="*/ 40 w 62"/>
                  <a:gd name="T5" fmla="*/ 58 h 63"/>
                  <a:gd name="T6" fmla="*/ 5 w 62"/>
                  <a:gd name="T7" fmla="*/ 40 h 63"/>
                  <a:gd name="T8" fmla="*/ 23 w 62"/>
                  <a:gd name="T9" fmla="*/ 5 h 63"/>
                </a:gdLst>
                <a:ahLst/>
                <a:cxnLst>
                  <a:cxn ang="0">
                    <a:pos x="T0" y="T1"/>
                  </a:cxn>
                  <a:cxn ang="0">
                    <a:pos x="T2" y="T3"/>
                  </a:cxn>
                  <a:cxn ang="0">
                    <a:pos x="T4" y="T5"/>
                  </a:cxn>
                  <a:cxn ang="0">
                    <a:pos x="T6" y="T7"/>
                  </a:cxn>
                  <a:cxn ang="0">
                    <a:pos x="T8" y="T9"/>
                  </a:cxn>
                </a:cxnLst>
                <a:rect l="0" t="0" r="r" b="b"/>
                <a:pathLst>
                  <a:path w="62" h="63">
                    <a:moveTo>
                      <a:pt x="23" y="5"/>
                    </a:moveTo>
                    <a:cubicBezTo>
                      <a:pt x="37" y="0"/>
                      <a:pt x="53" y="8"/>
                      <a:pt x="58" y="23"/>
                    </a:cubicBezTo>
                    <a:cubicBezTo>
                      <a:pt x="62" y="37"/>
                      <a:pt x="54" y="53"/>
                      <a:pt x="40" y="58"/>
                    </a:cubicBezTo>
                    <a:cubicBezTo>
                      <a:pt x="25" y="63"/>
                      <a:pt x="10" y="55"/>
                      <a:pt x="5" y="40"/>
                    </a:cubicBezTo>
                    <a:cubicBezTo>
                      <a:pt x="0" y="25"/>
                      <a:pt x="8" y="10"/>
                      <a:pt x="23"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sp>
          <p:nvSpPr>
            <p:cNvPr id="89" name="Freeform 127"/>
            <p:cNvSpPr/>
            <p:nvPr/>
          </p:nvSpPr>
          <p:spPr bwMode="auto">
            <a:xfrm>
              <a:off x="8743" y="5326"/>
              <a:ext cx="1681" cy="1686"/>
            </a:xfrm>
            <a:custGeom>
              <a:avLst/>
              <a:gdLst>
                <a:gd name="T0" fmla="*/ 56 w 154"/>
                <a:gd name="T1" fmla="*/ 12 h 154"/>
                <a:gd name="T2" fmla="*/ 143 w 154"/>
                <a:gd name="T3" fmla="*/ 56 h 154"/>
                <a:gd name="T4" fmla="*/ 99 w 154"/>
                <a:gd name="T5" fmla="*/ 142 h 154"/>
                <a:gd name="T6" fmla="*/ 12 w 154"/>
                <a:gd name="T7" fmla="*/ 98 h 154"/>
                <a:gd name="T8" fmla="*/ 56 w 154"/>
                <a:gd name="T9" fmla="*/ 12 h 154"/>
              </a:gdLst>
              <a:ahLst/>
              <a:cxnLst>
                <a:cxn ang="0">
                  <a:pos x="T0" y="T1"/>
                </a:cxn>
                <a:cxn ang="0">
                  <a:pos x="T2" y="T3"/>
                </a:cxn>
                <a:cxn ang="0">
                  <a:pos x="T4" y="T5"/>
                </a:cxn>
                <a:cxn ang="0">
                  <a:pos x="T6" y="T7"/>
                </a:cxn>
                <a:cxn ang="0">
                  <a:pos x="T8" y="T9"/>
                </a:cxn>
              </a:cxnLst>
              <a:rect l="0" t="0" r="r" b="b"/>
              <a:pathLst>
                <a:path w="154" h="154">
                  <a:moveTo>
                    <a:pt x="56" y="12"/>
                  </a:moveTo>
                  <a:cubicBezTo>
                    <a:pt x="92" y="0"/>
                    <a:pt x="131" y="20"/>
                    <a:pt x="143" y="56"/>
                  </a:cubicBezTo>
                  <a:cubicBezTo>
                    <a:pt x="154" y="92"/>
                    <a:pt x="135" y="131"/>
                    <a:pt x="99" y="142"/>
                  </a:cubicBezTo>
                  <a:cubicBezTo>
                    <a:pt x="62" y="154"/>
                    <a:pt x="24" y="134"/>
                    <a:pt x="12" y="98"/>
                  </a:cubicBezTo>
                  <a:cubicBezTo>
                    <a:pt x="0" y="62"/>
                    <a:pt x="20" y="23"/>
                    <a:pt x="56" y="12"/>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nvGrpSpPr>
            <p:cNvPr id="90" name="Group 35"/>
            <p:cNvGrpSpPr/>
            <p:nvPr/>
          </p:nvGrpSpPr>
          <p:grpSpPr>
            <a:xfrm>
              <a:off x="9199" y="5784"/>
              <a:ext cx="770" cy="770"/>
              <a:chOff x="6757988" y="4581525"/>
              <a:chExt cx="503237" cy="503238"/>
            </a:xfrm>
            <a:solidFill>
              <a:schemeClr val="bg1"/>
            </a:solidFill>
          </p:grpSpPr>
          <p:sp>
            <p:nvSpPr>
              <p:cNvPr id="91" name="Freeform 36"/>
              <p:cNvSpPr>
                <a:spLocks noEditPoints="1"/>
              </p:cNvSpPr>
              <p:nvPr/>
            </p:nvSpPr>
            <p:spPr bwMode="auto">
              <a:xfrm>
                <a:off x="6757988" y="4581525"/>
                <a:ext cx="503237" cy="503238"/>
              </a:xfrm>
              <a:custGeom>
                <a:avLst/>
                <a:gdLst>
                  <a:gd name="T0" fmla="*/ 119 w 134"/>
                  <a:gd name="T1" fmla="*/ 54 h 134"/>
                  <a:gd name="T2" fmla="*/ 111 w 134"/>
                  <a:gd name="T3" fmla="*/ 45 h 134"/>
                  <a:gd name="T4" fmla="*/ 114 w 134"/>
                  <a:gd name="T5" fmla="*/ 39 h 134"/>
                  <a:gd name="T6" fmla="*/ 112 w 134"/>
                  <a:gd name="T7" fmla="*/ 17 h 134"/>
                  <a:gd name="T8" fmla="*/ 95 w 134"/>
                  <a:gd name="T9" fmla="*/ 21 h 134"/>
                  <a:gd name="T10" fmla="*/ 83 w 134"/>
                  <a:gd name="T11" fmla="*/ 21 h 134"/>
                  <a:gd name="T12" fmla="*/ 80 w 134"/>
                  <a:gd name="T13" fmla="*/ 9 h 134"/>
                  <a:gd name="T14" fmla="*/ 54 w 134"/>
                  <a:gd name="T15" fmla="*/ 9 h 134"/>
                  <a:gd name="T16" fmla="*/ 54 w 134"/>
                  <a:gd name="T17" fmla="*/ 15 h 134"/>
                  <a:gd name="T18" fmla="*/ 54 w 134"/>
                  <a:gd name="T19" fmla="*/ 16 h 134"/>
                  <a:gd name="T20" fmla="*/ 53 w 134"/>
                  <a:gd name="T21" fmla="*/ 18 h 134"/>
                  <a:gd name="T22" fmla="*/ 53 w 134"/>
                  <a:gd name="T23" fmla="*/ 18 h 134"/>
                  <a:gd name="T24" fmla="*/ 40 w 134"/>
                  <a:gd name="T25" fmla="*/ 21 h 134"/>
                  <a:gd name="T26" fmla="*/ 23 w 134"/>
                  <a:gd name="T27" fmla="*/ 17 h 134"/>
                  <a:gd name="T28" fmla="*/ 21 w 134"/>
                  <a:gd name="T29" fmla="*/ 40 h 134"/>
                  <a:gd name="T30" fmla="*/ 22 w 134"/>
                  <a:gd name="T31" fmla="*/ 40 h 134"/>
                  <a:gd name="T32" fmla="*/ 22 w 134"/>
                  <a:gd name="T33" fmla="*/ 42 h 134"/>
                  <a:gd name="T34" fmla="*/ 23 w 134"/>
                  <a:gd name="T35" fmla="*/ 43 h 134"/>
                  <a:gd name="T36" fmla="*/ 23 w 134"/>
                  <a:gd name="T37" fmla="*/ 44 h 134"/>
                  <a:gd name="T38" fmla="*/ 20 w 134"/>
                  <a:gd name="T39" fmla="*/ 52 h 134"/>
                  <a:gd name="T40" fmla="*/ 9 w 134"/>
                  <a:gd name="T41" fmla="*/ 54 h 134"/>
                  <a:gd name="T42" fmla="*/ 9 w 134"/>
                  <a:gd name="T43" fmla="*/ 80 h 134"/>
                  <a:gd name="T44" fmla="*/ 16 w 134"/>
                  <a:gd name="T45" fmla="*/ 81 h 134"/>
                  <a:gd name="T46" fmla="*/ 23 w 134"/>
                  <a:gd name="T47" fmla="*/ 89 h 134"/>
                  <a:gd name="T48" fmla="*/ 19 w 134"/>
                  <a:gd name="T49" fmla="*/ 96 h 134"/>
                  <a:gd name="T50" fmla="*/ 22 w 134"/>
                  <a:gd name="T51" fmla="*/ 117 h 134"/>
                  <a:gd name="T52" fmla="*/ 40 w 134"/>
                  <a:gd name="T53" fmla="*/ 113 h 134"/>
                  <a:gd name="T54" fmla="*/ 40 w 134"/>
                  <a:gd name="T55" fmla="*/ 113 h 134"/>
                  <a:gd name="T56" fmla="*/ 42 w 134"/>
                  <a:gd name="T57" fmla="*/ 112 h 134"/>
                  <a:gd name="T58" fmla="*/ 42 w 134"/>
                  <a:gd name="T59" fmla="*/ 112 h 134"/>
                  <a:gd name="T60" fmla="*/ 44 w 134"/>
                  <a:gd name="T61" fmla="*/ 111 h 134"/>
                  <a:gd name="T62" fmla="*/ 51 w 134"/>
                  <a:gd name="T63" fmla="*/ 114 h 134"/>
                  <a:gd name="T64" fmla="*/ 54 w 134"/>
                  <a:gd name="T65" fmla="*/ 125 h 134"/>
                  <a:gd name="T66" fmla="*/ 80 w 134"/>
                  <a:gd name="T67" fmla="*/ 125 h 134"/>
                  <a:gd name="T68" fmla="*/ 80 w 134"/>
                  <a:gd name="T69" fmla="*/ 119 h 134"/>
                  <a:gd name="T70" fmla="*/ 82 w 134"/>
                  <a:gd name="T71" fmla="*/ 114 h 134"/>
                  <a:gd name="T72" fmla="*/ 85 w 134"/>
                  <a:gd name="T73" fmla="*/ 112 h 134"/>
                  <a:gd name="T74" fmla="*/ 85 w 134"/>
                  <a:gd name="T75" fmla="*/ 112 h 134"/>
                  <a:gd name="T76" fmla="*/ 89 w 134"/>
                  <a:gd name="T77" fmla="*/ 111 h 134"/>
                  <a:gd name="T78" fmla="*/ 93 w 134"/>
                  <a:gd name="T79" fmla="*/ 113 h 134"/>
                  <a:gd name="T80" fmla="*/ 99 w 134"/>
                  <a:gd name="T81" fmla="*/ 118 h 134"/>
                  <a:gd name="T82" fmla="*/ 117 w 134"/>
                  <a:gd name="T83" fmla="*/ 99 h 134"/>
                  <a:gd name="T84" fmla="*/ 113 w 134"/>
                  <a:gd name="T85" fmla="*/ 95 h 134"/>
                  <a:gd name="T86" fmla="*/ 119 w 134"/>
                  <a:gd name="T87" fmla="*/ 81 h 134"/>
                  <a:gd name="T88" fmla="*/ 134 w 134"/>
                  <a:gd name="T89" fmla="*/ 72 h 134"/>
                  <a:gd name="T90" fmla="*/ 67 w 134"/>
                  <a:gd name="T91" fmla="*/ 109 h 134"/>
                  <a:gd name="T92" fmla="*/ 109 w 134"/>
                  <a:gd name="T93" fmla="*/ 67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4" h="134">
                    <a:moveTo>
                      <a:pt x="125" y="54"/>
                    </a:moveTo>
                    <a:cubicBezTo>
                      <a:pt x="119" y="54"/>
                      <a:pt x="119" y="54"/>
                      <a:pt x="119" y="54"/>
                    </a:cubicBezTo>
                    <a:cubicBezTo>
                      <a:pt x="119" y="54"/>
                      <a:pt x="119" y="54"/>
                      <a:pt x="119" y="54"/>
                    </a:cubicBezTo>
                    <a:cubicBezTo>
                      <a:pt x="118" y="54"/>
                      <a:pt x="116" y="54"/>
                      <a:pt x="115" y="53"/>
                    </a:cubicBezTo>
                    <a:cubicBezTo>
                      <a:pt x="115" y="53"/>
                      <a:pt x="115" y="53"/>
                      <a:pt x="115" y="53"/>
                    </a:cubicBezTo>
                    <a:cubicBezTo>
                      <a:pt x="113" y="51"/>
                      <a:pt x="111" y="49"/>
                      <a:pt x="111" y="45"/>
                    </a:cubicBezTo>
                    <a:cubicBezTo>
                      <a:pt x="111" y="45"/>
                      <a:pt x="111" y="44"/>
                      <a:pt x="112" y="43"/>
                    </a:cubicBezTo>
                    <a:cubicBezTo>
                      <a:pt x="112" y="42"/>
                      <a:pt x="112" y="41"/>
                      <a:pt x="113" y="40"/>
                    </a:cubicBezTo>
                    <a:cubicBezTo>
                      <a:pt x="114" y="39"/>
                      <a:pt x="114" y="39"/>
                      <a:pt x="114" y="39"/>
                    </a:cubicBezTo>
                    <a:cubicBezTo>
                      <a:pt x="118" y="36"/>
                      <a:pt x="118" y="36"/>
                      <a:pt x="118" y="36"/>
                    </a:cubicBezTo>
                    <a:cubicBezTo>
                      <a:pt x="120" y="32"/>
                      <a:pt x="120" y="27"/>
                      <a:pt x="117" y="23"/>
                    </a:cubicBezTo>
                    <a:cubicBezTo>
                      <a:pt x="112" y="17"/>
                      <a:pt x="112" y="17"/>
                      <a:pt x="112" y="17"/>
                    </a:cubicBezTo>
                    <a:cubicBezTo>
                      <a:pt x="108" y="14"/>
                      <a:pt x="103" y="14"/>
                      <a:pt x="99" y="17"/>
                    </a:cubicBezTo>
                    <a:cubicBezTo>
                      <a:pt x="95" y="21"/>
                      <a:pt x="95" y="21"/>
                      <a:pt x="95" y="21"/>
                    </a:cubicBezTo>
                    <a:cubicBezTo>
                      <a:pt x="95" y="21"/>
                      <a:pt x="95" y="21"/>
                      <a:pt x="95" y="21"/>
                    </a:cubicBezTo>
                    <a:cubicBezTo>
                      <a:pt x="95" y="21"/>
                      <a:pt x="95" y="21"/>
                      <a:pt x="95" y="21"/>
                    </a:cubicBezTo>
                    <a:cubicBezTo>
                      <a:pt x="92" y="23"/>
                      <a:pt x="88" y="24"/>
                      <a:pt x="85" y="23"/>
                    </a:cubicBezTo>
                    <a:cubicBezTo>
                      <a:pt x="85" y="22"/>
                      <a:pt x="84" y="22"/>
                      <a:pt x="83" y="21"/>
                    </a:cubicBezTo>
                    <a:cubicBezTo>
                      <a:pt x="81" y="19"/>
                      <a:pt x="81" y="17"/>
                      <a:pt x="80" y="16"/>
                    </a:cubicBezTo>
                    <a:cubicBezTo>
                      <a:pt x="80" y="13"/>
                      <a:pt x="80" y="13"/>
                      <a:pt x="80" y="13"/>
                    </a:cubicBezTo>
                    <a:cubicBezTo>
                      <a:pt x="80" y="9"/>
                      <a:pt x="80" y="9"/>
                      <a:pt x="80" y="9"/>
                    </a:cubicBezTo>
                    <a:cubicBezTo>
                      <a:pt x="80" y="5"/>
                      <a:pt x="76" y="1"/>
                      <a:pt x="71" y="0"/>
                    </a:cubicBezTo>
                    <a:cubicBezTo>
                      <a:pt x="63" y="0"/>
                      <a:pt x="63" y="0"/>
                      <a:pt x="63" y="0"/>
                    </a:cubicBezTo>
                    <a:cubicBezTo>
                      <a:pt x="58" y="1"/>
                      <a:pt x="55" y="5"/>
                      <a:pt x="54" y="9"/>
                    </a:cubicBezTo>
                    <a:cubicBezTo>
                      <a:pt x="54" y="13"/>
                      <a:pt x="54" y="13"/>
                      <a:pt x="54" y="13"/>
                    </a:cubicBezTo>
                    <a:cubicBezTo>
                      <a:pt x="54" y="15"/>
                      <a:pt x="54" y="15"/>
                      <a:pt x="54" y="15"/>
                    </a:cubicBezTo>
                    <a:cubicBezTo>
                      <a:pt x="54" y="15"/>
                      <a:pt x="54" y="15"/>
                      <a:pt x="54" y="15"/>
                    </a:cubicBezTo>
                    <a:cubicBezTo>
                      <a:pt x="54" y="15"/>
                      <a:pt x="54" y="15"/>
                      <a:pt x="54" y="15"/>
                    </a:cubicBezTo>
                    <a:cubicBezTo>
                      <a:pt x="54" y="16"/>
                      <a:pt x="54" y="16"/>
                      <a:pt x="54" y="16"/>
                    </a:cubicBezTo>
                    <a:cubicBezTo>
                      <a:pt x="54" y="16"/>
                      <a:pt x="54" y="16"/>
                      <a:pt x="54" y="16"/>
                    </a:cubicBezTo>
                    <a:cubicBezTo>
                      <a:pt x="54" y="16"/>
                      <a:pt x="54" y="17"/>
                      <a:pt x="54" y="17"/>
                    </a:cubicBezTo>
                    <a:cubicBezTo>
                      <a:pt x="54" y="17"/>
                      <a:pt x="54" y="17"/>
                      <a:pt x="54" y="17"/>
                    </a:cubicBezTo>
                    <a:cubicBezTo>
                      <a:pt x="54" y="17"/>
                      <a:pt x="53" y="17"/>
                      <a:pt x="53" y="18"/>
                    </a:cubicBezTo>
                    <a:cubicBezTo>
                      <a:pt x="53" y="18"/>
                      <a:pt x="53" y="18"/>
                      <a:pt x="53" y="18"/>
                    </a:cubicBezTo>
                    <a:cubicBezTo>
                      <a:pt x="53" y="18"/>
                      <a:pt x="53" y="18"/>
                      <a:pt x="53" y="18"/>
                    </a:cubicBezTo>
                    <a:cubicBezTo>
                      <a:pt x="53" y="18"/>
                      <a:pt x="53" y="18"/>
                      <a:pt x="53" y="18"/>
                    </a:cubicBezTo>
                    <a:cubicBezTo>
                      <a:pt x="53" y="19"/>
                      <a:pt x="52" y="20"/>
                      <a:pt x="51" y="21"/>
                    </a:cubicBezTo>
                    <a:cubicBezTo>
                      <a:pt x="49" y="22"/>
                      <a:pt x="47" y="23"/>
                      <a:pt x="45" y="23"/>
                    </a:cubicBezTo>
                    <a:cubicBezTo>
                      <a:pt x="43" y="23"/>
                      <a:pt x="41" y="22"/>
                      <a:pt x="40" y="21"/>
                    </a:cubicBezTo>
                    <a:cubicBezTo>
                      <a:pt x="38" y="20"/>
                      <a:pt x="38" y="20"/>
                      <a:pt x="38" y="20"/>
                    </a:cubicBezTo>
                    <a:cubicBezTo>
                      <a:pt x="35" y="17"/>
                      <a:pt x="35" y="17"/>
                      <a:pt x="35" y="17"/>
                    </a:cubicBezTo>
                    <a:cubicBezTo>
                      <a:pt x="32" y="14"/>
                      <a:pt x="26" y="14"/>
                      <a:pt x="23" y="17"/>
                    </a:cubicBezTo>
                    <a:cubicBezTo>
                      <a:pt x="17" y="23"/>
                      <a:pt x="17" y="23"/>
                      <a:pt x="17" y="23"/>
                    </a:cubicBezTo>
                    <a:cubicBezTo>
                      <a:pt x="14" y="26"/>
                      <a:pt x="14" y="32"/>
                      <a:pt x="17" y="35"/>
                    </a:cubicBezTo>
                    <a:cubicBezTo>
                      <a:pt x="21" y="40"/>
                      <a:pt x="21" y="40"/>
                      <a:pt x="21" y="40"/>
                    </a:cubicBezTo>
                    <a:cubicBezTo>
                      <a:pt x="21" y="40"/>
                      <a:pt x="21" y="40"/>
                      <a:pt x="21" y="40"/>
                    </a:cubicBezTo>
                    <a:cubicBezTo>
                      <a:pt x="21" y="40"/>
                      <a:pt x="21" y="40"/>
                      <a:pt x="21" y="40"/>
                    </a:cubicBezTo>
                    <a:cubicBezTo>
                      <a:pt x="21" y="40"/>
                      <a:pt x="22" y="40"/>
                      <a:pt x="22" y="40"/>
                    </a:cubicBezTo>
                    <a:cubicBezTo>
                      <a:pt x="22" y="41"/>
                      <a:pt x="22" y="41"/>
                      <a:pt x="22" y="41"/>
                    </a:cubicBezTo>
                    <a:cubicBezTo>
                      <a:pt x="22" y="41"/>
                      <a:pt x="22" y="41"/>
                      <a:pt x="22" y="41"/>
                    </a:cubicBezTo>
                    <a:cubicBezTo>
                      <a:pt x="22" y="41"/>
                      <a:pt x="22" y="41"/>
                      <a:pt x="22" y="42"/>
                    </a:cubicBezTo>
                    <a:cubicBezTo>
                      <a:pt x="22" y="42"/>
                      <a:pt x="22" y="42"/>
                      <a:pt x="22" y="42"/>
                    </a:cubicBezTo>
                    <a:cubicBezTo>
                      <a:pt x="22" y="42"/>
                      <a:pt x="22" y="42"/>
                      <a:pt x="22" y="42"/>
                    </a:cubicBezTo>
                    <a:cubicBezTo>
                      <a:pt x="23" y="43"/>
                      <a:pt x="23" y="43"/>
                      <a:pt x="23" y="43"/>
                    </a:cubicBezTo>
                    <a:cubicBezTo>
                      <a:pt x="23" y="43"/>
                      <a:pt x="23" y="43"/>
                      <a:pt x="23" y="43"/>
                    </a:cubicBezTo>
                    <a:cubicBezTo>
                      <a:pt x="23" y="43"/>
                      <a:pt x="23" y="43"/>
                      <a:pt x="23" y="43"/>
                    </a:cubicBezTo>
                    <a:cubicBezTo>
                      <a:pt x="23" y="44"/>
                      <a:pt x="23" y="44"/>
                      <a:pt x="23" y="44"/>
                    </a:cubicBezTo>
                    <a:cubicBezTo>
                      <a:pt x="23" y="44"/>
                      <a:pt x="23" y="44"/>
                      <a:pt x="23" y="44"/>
                    </a:cubicBezTo>
                    <a:cubicBezTo>
                      <a:pt x="23" y="47"/>
                      <a:pt x="22" y="50"/>
                      <a:pt x="20" y="52"/>
                    </a:cubicBezTo>
                    <a:cubicBezTo>
                      <a:pt x="20" y="52"/>
                      <a:pt x="20" y="52"/>
                      <a:pt x="20" y="52"/>
                    </a:cubicBezTo>
                    <a:cubicBezTo>
                      <a:pt x="19" y="53"/>
                      <a:pt x="17" y="54"/>
                      <a:pt x="15" y="54"/>
                    </a:cubicBezTo>
                    <a:cubicBezTo>
                      <a:pt x="13" y="54"/>
                      <a:pt x="13" y="54"/>
                      <a:pt x="13" y="54"/>
                    </a:cubicBezTo>
                    <a:cubicBezTo>
                      <a:pt x="9" y="54"/>
                      <a:pt x="9" y="54"/>
                      <a:pt x="9" y="54"/>
                    </a:cubicBezTo>
                    <a:cubicBezTo>
                      <a:pt x="4" y="55"/>
                      <a:pt x="1" y="58"/>
                      <a:pt x="0" y="63"/>
                    </a:cubicBezTo>
                    <a:cubicBezTo>
                      <a:pt x="0" y="71"/>
                      <a:pt x="0" y="71"/>
                      <a:pt x="0" y="71"/>
                    </a:cubicBezTo>
                    <a:cubicBezTo>
                      <a:pt x="1" y="76"/>
                      <a:pt x="4" y="80"/>
                      <a:pt x="9" y="80"/>
                    </a:cubicBezTo>
                    <a:cubicBezTo>
                      <a:pt x="15" y="80"/>
                      <a:pt x="15" y="80"/>
                      <a:pt x="15" y="80"/>
                    </a:cubicBezTo>
                    <a:cubicBezTo>
                      <a:pt x="15" y="80"/>
                      <a:pt x="16" y="80"/>
                      <a:pt x="16" y="80"/>
                    </a:cubicBezTo>
                    <a:cubicBezTo>
                      <a:pt x="16" y="81"/>
                      <a:pt x="16" y="81"/>
                      <a:pt x="16" y="81"/>
                    </a:cubicBezTo>
                    <a:cubicBezTo>
                      <a:pt x="16" y="81"/>
                      <a:pt x="16" y="81"/>
                      <a:pt x="17" y="81"/>
                    </a:cubicBezTo>
                    <a:cubicBezTo>
                      <a:pt x="20" y="82"/>
                      <a:pt x="23" y="85"/>
                      <a:pt x="23" y="89"/>
                    </a:cubicBezTo>
                    <a:cubicBezTo>
                      <a:pt x="23" y="89"/>
                      <a:pt x="23" y="89"/>
                      <a:pt x="23" y="89"/>
                    </a:cubicBezTo>
                    <a:cubicBezTo>
                      <a:pt x="23" y="91"/>
                      <a:pt x="22" y="93"/>
                      <a:pt x="21" y="95"/>
                    </a:cubicBezTo>
                    <a:cubicBezTo>
                      <a:pt x="19" y="96"/>
                      <a:pt x="19" y="96"/>
                      <a:pt x="19" y="96"/>
                    </a:cubicBezTo>
                    <a:cubicBezTo>
                      <a:pt x="19" y="96"/>
                      <a:pt x="19" y="96"/>
                      <a:pt x="19" y="96"/>
                    </a:cubicBezTo>
                    <a:cubicBezTo>
                      <a:pt x="17" y="99"/>
                      <a:pt x="17" y="99"/>
                      <a:pt x="17" y="99"/>
                    </a:cubicBezTo>
                    <a:cubicBezTo>
                      <a:pt x="14" y="103"/>
                      <a:pt x="14" y="108"/>
                      <a:pt x="17" y="112"/>
                    </a:cubicBezTo>
                    <a:cubicBezTo>
                      <a:pt x="22" y="117"/>
                      <a:pt x="22" y="117"/>
                      <a:pt x="22" y="117"/>
                    </a:cubicBezTo>
                    <a:cubicBezTo>
                      <a:pt x="26" y="120"/>
                      <a:pt x="31" y="120"/>
                      <a:pt x="35" y="118"/>
                    </a:cubicBezTo>
                    <a:cubicBezTo>
                      <a:pt x="40" y="113"/>
                      <a:pt x="40" y="113"/>
                      <a:pt x="40" y="113"/>
                    </a:cubicBezTo>
                    <a:cubicBezTo>
                      <a:pt x="40" y="113"/>
                      <a:pt x="40" y="113"/>
                      <a:pt x="40" y="113"/>
                    </a:cubicBezTo>
                    <a:cubicBezTo>
                      <a:pt x="40" y="113"/>
                      <a:pt x="40" y="113"/>
                      <a:pt x="40" y="113"/>
                    </a:cubicBezTo>
                    <a:cubicBezTo>
                      <a:pt x="40" y="113"/>
                      <a:pt x="40" y="113"/>
                      <a:pt x="40" y="113"/>
                    </a:cubicBezTo>
                    <a:cubicBezTo>
                      <a:pt x="40" y="113"/>
                      <a:pt x="40" y="113"/>
                      <a:pt x="40" y="113"/>
                    </a:cubicBezTo>
                    <a:cubicBezTo>
                      <a:pt x="41" y="113"/>
                      <a:pt x="41" y="112"/>
                      <a:pt x="41" y="112"/>
                    </a:cubicBezTo>
                    <a:cubicBezTo>
                      <a:pt x="41" y="112"/>
                      <a:pt x="41" y="112"/>
                      <a:pt x="41" y="112"/>
                    </a:cubicBezTo>
                    <a:cubicBezTo>
                      <a:pt x="41" y="112"/>
                      <a:pt x="41" y="112"/>
                      <a:pt x="42" y="112"/>
                    </a:cubicBezTo>
                    <a:cubicBezTo>
                      <a:pt x="42" y="112"/>
                      <a:pt x="42" y="112"/>
                      <a:pt x="42" y="112"/>
                    </a:cubicBezTo>
                    <a:cubicBezTo>
                      <a:pt x="42" y="112"/>
                      <a:pt x="42" y="112"/>
                      <a:pt x="42" y="112"/>
                    </a:cubicBezTo>
                    <a:cubicBezTo>
                      <a:pt x="42" y="112"/>
                      <a:pt x="42" y="112"/>
                      <a:pt x="42" y="112"/>
                    </a:cubicBezTo>
                    <a:cubicBezTo>
                      <a:pt x="43" y="112"/>
                      <a:pt x="43" y="112"/>
                      <a:pt x="43" y="112"/>
                    </a:cubicBezTo>
                    <a:cubicBezTo>
                      <a:pt x="43" y="112"/>
                      <a:pt x="43" y="112"/>
                      <a:pt x="43" y="112"/>
                    </a:cubicBezTo>
                    <a:cubicBezTo>
                      <a:pt x="43" y="111"/>
                      <a:pt x="44" y="111"/>
                      <a:pt x="44" y="111"/>
                    </a:cubicBezTo>
                    <a:cubicBezTo>
                      <a:pt x="44" y="111"/>
                      <a:pt x="44" y="111"/>
                      <a:pt x="44" y="111"/>
                    </a:cubicBezTo>
                    <a:cubicBezTo>
                      <a:pt x="44" y="111"/>
                      <a:pt x="44" y="111"/>
                      <a:pt x="45" y="111"/>
                    </a:cubicBezTo>
                    <a:cubicBezTo>
                      <a:pt x="47" y="111"/>
                      <a:pt x="49" y="112"/>
                      <a:pt x="51" y="114"/>
                    </a:cubicBezTo>
                    <a:cubicBezTo>
                      <a:pt x="53" y="115"/>
                      <a:pt x="53" y="117"/>
                      <a:pt x="54" y="119"/>
                    </a:cubicBezTo>
                    <a:cubicBezTo>
                      <a:pt x="54" y="121"/>
                      <a:pt x="54" y="121"/>
                      <a:pt x="54" y="121"/>
                    </a:cubicBezTo>
                    <a:cubicBezTo>
                      <a:pt x="54" y="125"/>
                      <a:pt x="54" y="125"/>
                      <a:pt x="54" y="125"/>
                    </a:cubicBezTo>
                    <a:cubicBezTo>
                      <a:pt x="54" y="130"/>
                      <a:pt x="58" y="134"/>
                      <a:pt x="63" y="134"/>
                    </a:cubicBezTo>
                    <a:cubicBezTo>
                      <a:pt x="71" y="134"/>
                      <a:pt x="71" y="134"/>
                      <a:pt x="71" y="134"/>
                    </a:cubicBezTo>
                    <a:cubicBezTo>
                      <a:pt x="76" y="134"/>
                      <a:pt x="79" y="130"/>
                      <a:pt x="80" y="125"/>
                    </a:cubicBezTo>
                    <a:cubicBezTo>
                      <a:pt x="80" y="121"/>
                      <a:pt x="80" y="121"/>
                      <a:pt x="80" y="121"/>
                    </a:cubicBezTo>
                    <a:cubicBezTo>
                      <a:pt x="80" y="119"/>
                      <a:pt x="80" y="119"/>
                      <a:pt x="80" y="119"/>
                    </a:cubicBezTo>
                    <a:cubicBezTo>
                      <a:pt x="80" y="119"/>
                      <a:pt x="80" y="119"/>
                      <a:pt x="80" y="119"/>
                    </a:cubicBezTo>
                    <a:cubicBezTo>
                      <a:pt x="80" y="118"/>
                      <a:pt x="81" y="116"/>
                      <a:pt x="82" y="115"/>
                    </a:cubicBezTo>
                    <a:cubicBezTo>
                      <a:pt x="82" y="115"/>
                      <a:pt x="82" y="115"/>
                      <a:pt x="82" y="115"/>
                    </a:cubicBezTo>
                    <a:cubicBezTo>
                      <a:pt x="82" y="114"/>
                      <a:pt x="82" y="114"/>
                      <a:pt x="82" y="114"/>
                    </a:cubicBezTo>
                    <a:cubicBezTo>
                      <a:pt x="83" y="114"/>
                      <a:pt x="83" y="113"/>
                      <a:pt x="84" y="113"/>
                    </a:cubicBezTo>
                    <a:cubicBezTo>
                      <a:pt x="84" y="113"/>
                      <a:pt x="84" y="113"/>
                      <a:pt x="84" y="113"/>
                    </a:cubicBezTo>
                    <a:cubicBezTo>
                      <a:pt x="84" y="113"/>
                      <a:pt x="84" y="113"/>
                      <a:pt x="85" y="112"/>
                    </a:cubicBezTo>
                    <a:cubicBezTo>
                      <a:pt x="85" y="112"/>
                      <a:pt x="85" y="112"/>
                      <a:pt x="85" y="112"/>
                    </a:cubicBezTo>
                    <a:cubicBezTo>
                      <a:pt x="85" y="112"/>
                      <a:pt x="85" y="112"/>
                      <a:pt x="85" y="112"/>
                    </a:cubicBezTo>
                    <a:cubicBezTo>
                      <a:pt x="85" y="112"/>
                      <a:pt x="85" y="112"/>
                      <a:pt x="85" y="112"/>
                    </a:cubicBezTo>
                    <a:cubicBezTo>
                      <a:pt x="85" y="112"/>
                      <a:pt x="86" y="112"/>
                      <a:pt x="86" y="112"/>
                    </a:cubicBezTo>
                    <a:cubicBezTo>
                      <a:pt x="86" y="112"/>
                      <a:pt x="86" y="112"/>
                      <a:pt x="86" y="112"/>
                    </a:cubicBezTo>
                    <a:cubicBezTo>
                      <a:pt x="87" y="112"/>
                      <a:pt x="88" y="111"/>
                      <a:pt x="89" y="111"/>
                    </a:cubicBezTo>
                    <a:cubicBezTo>
                      <a:pt x="89" y="111"/>
                      <a:pt x="89" y="111"/>
                      <a:pt x="89" y="111"/>
                    </a:cubicBezTo>
                    <a:cubicBezTo>
                      <a:pt x="89" y="111"/>
                      <a:pt x="89" y="111"/>
                      <a:pt x="90" y="111"/>
                    </a:cubicBezTo>
                    <a:cubicBezTo>
                      <a:pt x="91" y="112"/>
                      <a:pt x="92" y="112"/>
                      <a:pt x="93" y="113"/>
                    </a:cubicBezTo>
                    <a:cubicBezTo>
                      <a:pt x="94" y="113"/>
                      <a:pt x="94" y="113"/>
                      <a:pt x="94" y="113"/>
                    </a:cubicBezTo>
                    <a:cubicBezTo>
                      <a:pt x="96" y="115"/>
                      <a:pt x="96" y="115"/>
                      <a:pt x="96" y="115"/>
                    </a:cubicBezTo>
                    <a:cubicBezTo>
                      <a:pt x="99" y="118"/>
                      <a:pt x="99" y="118"/>
                      <a:pt x="99" y="118"/>
                    </a:cubicBezTo>
                    <a:cubicBezTo>
                      <a:pt x="102" y="121"/>
                      <a:pt x="108" y="121"/>
                      <a:pt x="111" y="118"/>
                    </a:cubicBezTo>
                    <a:cubicBezTo>
                      <a:pt x="117" y="112"/>
                      <a:pt x="117" y="112"/>
                      <a:pt x="117" y="112"/>
                    </a:cubicBezTo>
                    <a:cubicBezTo>
                      <a:pt x="120" y="108"/>
                      <a:pt x="120" y="103"/>
                      <a:pt x="117" y="99"/>
                    </a:cubicBezTo>
                    <a:cubicBezTo>
                      <a:pt x="114" y="96"/>
                      <a:pt x="114" y="96"/>
                      <a:pt x="114" y="96"/>
                    </a:cubicBezTo>
                    <a:cubicBezTo>
                      <a:pt x="113" y="95"/>
                      <a:pt x="113" y="95"/>
                      <a:pt x="113" y="95"/>
                    </a:cubicBezTo>
                    <a:cubicBezTo>
                      <a:pt x="113" y="95"/>
                      <a:pt x="113" y="95"/>
                      <a:pt x="113" y="95"/>
                    </a:cubicBezTo>
                    <a:cubicBezTo>
                      <a:pt x="110" y="91"/>
                      <a:pt x="110" y="86"/>
                      <a:pt x="114" y="83"/>
                    </a:cubicBezTo>
                    <a:cubicBezTo>
                      <a:pt x="114" y="82"/>
                      <a:pt x="115" y="82"/>
                      <a:pt x="117" y="81"/>
                    </a:cubicBezTo>
                    <a:cubicBezTo>
                      <a:pt x="117" y="81"/>
                      <a:pt x="118" y="81"/>
                      <a:pt x="119" y="81"/>
                    </a:cubicBezTo>
                    <a:cubicBezTo>
                      <a:pt x="121" y="81"/>
                      <a:pt x="121" y="81"/>
                      <a:pt x="121" y="81"/>
                    </a:cubicBezTo>
                    <a:cubicBezTo>
                      <a:pt x="125" y="81"/>
                      <a:pt x="125" y="81"/>
                      <a:pt x="125" y="81"/>
                    </a:cubicBezTo>
                    <a:cubicBezTo>
                      <a:pt x="130" y="80"/>
                      <a:pt x="133" y="76"/>
                      <a:pt x="134" y="72"/>
                    </a:cubicBezTo>
                    <a:cubicBezTo>
                      <a:pt x="134" y="63"/>
                      <a:pt x="134" y="63"/>
                      <a:pt x="134" y="63"/>
                    </a:cubicBezTo>
                    <a:cubicBezTo>
                      <a:pt x="133" y="59"/>
                      <a:pt x="130" y="55"/>
                      <a:pt x="125" y="54"/>
                    </a:cubicBezTo>
                    <a:close/>
                    <a:moveTo>
                      <a:pt x="67" y="109"/>
                    </a:moveTo>
                    <a:cubicBezTo>
                      <a:pt x="44" y="109"/>
                      <a:pt x="25" y="90"/>
                      <a:pt x="25" y="67"/>
                    </a:cubicBezTo>
                    <a:cubicBezTo>
                      <a:pt x="25" y="44"/>
                      <a:pt x="44" y="26"/>
                      <a:pt x="67" y="26"/>
                    </a:cubicBezTo>
                    <a:cubicBezTo>
                      <a:pt x="90" y="26"/>
                      <a:pt x="109" y="44"/>
                      <a:pt x="109" y="67"/>
                    </a:cubicBezTo>
                    <a:cubicBezTo>
                      <a:pt x="109" y="90"/>
                      <a:pt x="90" y="109"/>
                      <a:pt x="67" y="10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92" name="Freeform 37"/>
              <p:cNvSpPr/>
              <p:nvPr/>
            </p:nvSpPr>
            <p:spPr bwMode="auto">
              <a:xfrm>
                <a:off x="6904038" y="4829175"/>
                <a:ext cx="209550" cy="173038"/>
              </a:xfrm>
              <a:custGeom>
                <a:avLst/>
                <a:gdLst>
                  <a:gd name="T0" fmla="*/ 53 w 56"/>
                  <a:gd name="T1" fmla="*/ 36 h 46"/>
                  <a:gd name="T2" fmla="*/ 55 w 56"/>
                  <a:gd name="T3" fmla="*/ 12 h 46"/>
                  <a:gd name="T4" fmla="*/ 41 w 56"/>
                  <a:gd name="T5" fmla="*/ 0 h 46"/>
                  <a:gd name="T6" fmla="*/ 33 w 56"/>
                  <a:gd name="T7" fmla="*/ 0 h 46"/>
                  <a:gd name="T8" fmla="*/ 31 w 56"/>
                  <a:gd name="T9" fmla="*/ 5 h 46"/>
                  <a:gd name="T10" fmla="*/ 33 w 56"/>
                  <a:gd name="T11" fmla="*/ 26 h 46"/>
                  <a:gd name="T12" fmla="*/ 28 w 56"/>
                  <a:gd name="T13" fmla="*/ 33 h 46"/>
                  <a:gd name="T14" fmla="*/ 23 w 56"/>
                  <a:gd name="T15" fmla="*/ 26 h 46"/>
                  <a:gd name="T16" fmla="*/ 26 w 56"/>
                  <a:gd name="T17" fmla="*/ 5 h 46"/>
                  <a:gd name="T18" fmla="*/ 24 w 56"/>
                  <a:gd name="T19" fmla="*/ 0 h 46"/>
                  <a:gd name="T20" fmla="*/ 15 w 56"/>
                  <a:gd name="T21" fmla="*/ 0 h 46"/>
                  <a:gd name="T22" fmla="*/ 15 w 56"/>
                  <a:gd name="T23" fmla="*/ 0 h 46"/>
                  <a:gd name="T24" fmla="*/ 1 w 56"/>
                  <a:gd name="T25" fmla="*/ 12 h 46"/>
                  <a:gd name="T26" fmla="*/ 3 w 56"/>
                  <a:gd name="T27" fmla="*/ 36 h 46"/>
                  <a:gd name="T28" fmla="*/ 28 w 56"/>
                  <a:gd name="T29" fmla="*/ 46 h 46"/>
                  <a:gd name="T30" fmla="*/ 53 w 56"/>
                  <a:gd name="T31" fmla="*/ 3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6" h="46">
                    <a:moveTo>
                      <a:pt x="53" y="36"/>
                    </a:moveTo>
                    <a:cubicBezTo>
                      <a:pt x="55" y="12"/>
                      <a:pt x="55" y="12"/>
                      <a:pt x="55" y="12"/>
                    </a:cubicBezTo>
                    <a:cubicBezTo>
                      <a:pt x="56" y="5"/>
                      <a:pt x="48" y="0"/>
                      <a:pt x="41" y="0"/>
                    </a:cubicBezTo>
                    <a:cubicBezTo>
                      <a:pt x="33" y="0"/>
                      <a:pt x="33" y="0"/>
                      <a:pt x="33" y="0"/>
                    </a:cubicBezTo>
                    <a:cubicBezTo>
                      <a:pt x="33" y="0"/>
                      <a:pt x="33" y="3"/>
                      <a:pt x="31" y="5"/>
                    </a:cubicBezTo>
                    <a:cubicBezTo>
                      <a:pt x="31" y="5"/>
                      <a:pt x="34" y="21"/>
                      <a:pt x="33" y="26"/>
                    </a:cubicBezTo>
                    <a:cubicBezTo>
                      <a:pt x="32" y="28"/>
                      <a:pt x="30" y="33"/>
                      <a:pt x="28" y="33"/>
                    </a:cubicBezTo>
                    <a:cubicBezTo>
                      <a:pt x="25" y="33"/>
                      <a:pt x="23" y="28"/>
                      <a:pt x="23" y="26"/>
                    </a:cubicBezTo>
                    <a:cubicBezTo>
                      <a:pt x="22" y="21"/>
                      <a:pt x="26" y="5"/>
                      <a:pt x="26" y="5"/>
                    </a:cubicBezTo>
                    <a:cubicBezTo>
                      <a:pt x="25" y="5"/>
                      <a:pt x="24" y="4"/>
                      <a:pt x="24" y="0"/>
                    </a:cubicBezTo>
                    <a:cubicBezTo>
                      <a:pt x="15" y="0"/>
                      <a:pt x="15" y="0"/>
                      <a:pt x="15" y="0"/>
                    </a:cubicBezTo>
                    <a:cubicBezTo>
                      <a:pt x="15" y="0"/>
                      <a:pt x="15" y="0"/>
                      <a:pt x="15" y="0"/>
                    </a:cubicBezTo>
                    <a:cubicBezTo>
                      <a:pt x="8" y="0"/>
                      <a:pt x="0" y="5"/>
                      <a:pt x="1" y="12"/>
                    </a:cubicBezTo>
                    <a:cubicBezTo>
                      <a:pt x="3" y="36"/>
                      <a:pt x="3" y="36"/>
                      <a:pt x="3" y="36"/>
                    </a:cubicBezTo>
                    <a:cubicBezTo>
                      <a:pt x="9" y="42"/>
                      <a:pt x="19" y="46"/>
                      <a:pt x="28" y="46"/>
                    </a:cubicBezTo>
                    <a:cubicBezTo>
                      <a:pt x="37" y="46"/>
                      <a:pt x="48" y="41"/>
                      <a:pt x="53"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93" name="Oval 38"/>
              <p:cNvSpPr>
                <a:spLocks noChangeArrowheads="1"/>
              </p:cNvSpPr>
              <p:nvPr/>
            </p:nvSpPr>
            <p:spPr bwMode="auto">
              <a:xfrm>
                <a:off x="6956425" y="4705350"/>
                <a:ext cx="104775" cy="10477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sp>
        <p:nvSpPr>
          <p:cNvPr id="94" name="TextBox 3"/>
          <p:cNvSpPr txBox="1">
            <a:spLocks noChangeArrowheads="1"/>
          </p:cNvSpPr>
          <p:nvPr/>
        </p:nvSpPr>
        <p:spPr bwMode="auto">
          <a:xfrm>
            <a:off x="6631779" y="1760624"/>
            <a:ext cx="2048163" cy="394335"/>
          </a:xfrm>
          <a:prstGeom prst="rect">
            <a:avLst/>
          </a:prstGeom>
          <a:noFill/>
          <a:ln w="9525">
            <a:noFill/>
            <a:miter lim="800000"/>
          </a:ln>
        </p:spPr>
        <p:txBody>
          <a:bodyPr wrap="square" lIns="179186" tIns="89593" rIns="179186" bIns="89593">
            <a:spAutoFit/>
          </a:bodyPr>
          <a:lstStyle/>
          <a:p>
            <a:pPr lvl="0" algn="l" fontAlgn="base">
              <a:spcBef>
                <a:spcPct val="0"/>
              </a:spcBef>
              <a:spcAft>
                <a:spcPct val="0"/>
              </a:spcAft>
              <a:defRPr/>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95" name="矩形 94"/>
          <p:cNvSpPr/>
          <p:nvPr/>
        </p:nvSpPr>
        <p:spPr>
          <a:xfrm>
            <a:off x="6722745" y="2048510"/>
            <a:ext cx="3816350" cy="64516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96" name="TextBox 3"/>
          <p:cNvSpPr txBox="1">
            <a:spLocks noChangeArrowheads="1"/>
          </p:cNvSpPr>
          <p:nvPr/>
        </p:nvSpPr>
        <p:spPr bwMode="auto">
          <a:xfrm>
            <a:off x="7952579" y="2987444"/>
            <a:ext cx="2048163" cy="394335"/>
          </a:xfrm>
          <a:prstGeom prst="rect">
            <a:avLst/>
          </a:prstGeom>
          <a:noFill/>
          <a:ln w="9525">
            <a:noFill/>
            <a:miter lim="800000"/>
          </a:ln>
        </p:spPr>
        <p:txBody>
          <a:bodyPr wrap="square" lIns="179186" tIns="89593" rIns="179186" bIns="89593">
            <a:spAutoFit/>
          </a:bodyPr>
          <a:lstStyle/>
          <a:p>
            <a:pPr lvl="0" algn="l" fontAlgn="base">
              <a:spcBef>
                <a:spcPct val="0"/>
              </a:spcBef>
              <a:spcAft>
                <a:spcPct val="0"/>
              </a:spcAft>
              <a:defRPr/>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97" name="矩形 96"/>
          <p:cNvSpPr/>
          <p:nvPr/>
        </p:nvSpPr>
        <p:spPr>
          <a:xfrm>
            <a:off x="8043545" y="3275330"/>
            <a:ext cx="302514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98" name="TextBox 3"/>
          <p:cNvSpPr txBox="1">
            <a:spLocks noChangeArrowheads="1"/>
          </p:cNvSpPr>
          <p:nvPr/>
        </p:nvSpPr>
        <p:spPr bwMode="auto">
          <a:xfrm>
            <a:off x="7472519" y="4686704"/>
            <a:ext cx="2048163" cy="394335"/>
          </a:xfrm>
          <a:prstGeom prst="rect">
            <a:avLst/>
          </a:prstGeom>
          <a:noFill/>
          <a:ln w="9525">
            <a:noFill/>
            <a:miter lim="800000"/>
          </a:ln>
        </p:spPr>
        <p:txBody>
          <a:bodyPr wrap="square" lIns="179186" tIns="89593" rIns="179186" bIns="89593">
            <a:spAutoFit/>
          </a:bodyPr>
          <a:lstStyle/>
          <a:p>
            <a:pPr lvl="0" algn="l" fontAlgn="base">
              <a:spcBef>
                <a:spcPct val="0"/>
              </a:spcBef>
              <a:spcAft>
                <a:spcPct val="0"/>
              </a:spcAft>
              <a:defRPr/>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99" name="矩形 98"/>
          <p:cNvSpPr/>
          <p:nvPr/>
        </p:nvSpPr>
        <p:spPr>
          <a:xfrm>
            <a:off x="7563485" y="4974590"/>
            <a:ext cx="302514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100" name="TextBox 3"/>
          <p:cNvSpPr txBox="1">
            <a:spLocks noChangeArrowheads="1"/>
          </p:cNvSpPr>
          <p:nvPr/>
        </p:nvSpPr>
        <p:spPr bwMode="auto">
          <a:xfrm>
            <a:off x="2080734" y="2987444"/>
            <a:ext cx="2048163" cy="394335"/>
          </a:xfrm>
          <a:prstGeom prst="rect">
            <a:avLst/>
          </a:prstGeom>
          <a:noFill/>
          <a:ln w="9525">
            <a:noFill/>
            <a:miter lim="800000"/>
          </a:ln>
        </p:spPr>
        <p:txBody>
          <a:bodyPr wrap="square" lIns="179186" tIns="89593" rIns="179186" bIns="89593">
            <a:spAutoFit/>
          </a:bodyPr>
          <a:lstStyle/>
          <a:p>
            <a:pPr lvl="0" algn="r" fontAlgn="base">
              <a:spcBef>
                <a:spcPct val="0"/>
              </a:spcBef>
              <a:spcAft>
                <a:spcPct val="0"/>
              </a:spcAft>
              <a:defRPr/>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101" name="矩形 100"/>
          <p:cNvSpPr/>
          <p:nvPr/>
        </p:nvSpPr>
        <p:spPr>
          <a:xfrm>
            <a:off x="1130300" y="3266440"/>
            <a:ext cx="2915285" cy="922020"/>
          </a:xfrm>
          <a:prstGeom prst="rect">
            <a:avLst/>
          </a:prstGeom>
        </p:spPr>
        <p:txBody>
          <a:bodyPr wrap="square">
            <a:spAutoFit/>
          </a:bodyPr>
          <a:lstStyle/>
          <a:p>
            <a:pPr lvl="0" algn="r"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102" name="TextBox 3"/>
          <p:cNvSpPr txBox="1">
            <a:spLocks noChangeArrowheads="1"/>
          </p:cNvSpPr>
          <p:nvPr/>
        </p:nvSpPr>
        <p:spPr bwMode="auto">
          <a:xfrm>
            <a:off x="2555079" y="4686704"/>
            <a:ext cx="2048163" cy="394335"/>
          </a:xfrm>
          <a:prstGeom prst="rect">
            <a:avLst/>
          </a:prstGeom>
          <a:noFill/>
          <a:ln w="9525">
            <a:noFill/>
            <a:miter lim="800000"/>
          </a:ln>
        </p:spPr>
        <p:txBody>
          <a:bodyPr wrap="square" lIns="179186" tIns="89593" rIns="179186" bIns="89593">
            <a:spAutoFit/>
          </a:bodyPr>
          <a:lstStyle/>
          <a:p>
            <a:pPr lvl="0" algn="r" fontAlgn="base">
              <a:spcBef>
                <a:spcPct val="0"/>
              </a:spcBef>
              <a:spcAft>
                <a:spcPct val="0"/>
              </a:spcAft>
              <a:defRPr/>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103" name="矩形 102"/>
          <p:cNvSpPr/>
          <p:nvPr/>
        </p:nvSpPr>
        <p:spPr>
          <a:xfrm>
            <a:off x="1604645" y="4965700"/>
            <a:ext cx="2915285" cy="922020"/>
          </a:xfrm>
          <a:prstGeom prst="rect">
            <a:avLst/>
          </a:prstGeom>
        </p:spPr>
        <p:txBody>
          <a:bodyPr wrap="square">
            <a:spAutoFit/>
          </a:bodyPr>
          <a:lstStyle/>
          <a:p>
            <a:pPr lvl="0" algn="r"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down)">
                                      <p:cBhvr>
                                        <p:cTn id="8" dur="500"/>
                                        <p:tgtEl>
                                          <p:spTgt spid="6"/>
                                        </p:tgtEl>
                                      </p:cBhvr>
                                    </p:animEffect>
                                  </p:childTnLst>
                                </p:cTn>
                              </p:par>
                              <p:par>
                                <p:cTn id="9" presetID="1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p:tgtEl>
                                          <p:spTgt spid="5"/>
                                        </p:tgtEl>
                                        <p:attrNameLst>
                                          <p:attrName>ppt_y</p:attrName>
                                        </p:attrNameLst>
                                      </p:cBhvr>
                                      <p:tavLst>
                                        <p:tav tm="0">
                                          <p:val>
                                            <p:strVal val="#ppt_y-#ppt_h*1.125000"/>
                                          </p:val>
                                        </p:tav>
                                        <p:tav tm="100000">
                                          <p:val>
                                            <p:strVal val="#ppt_y"/>
                                          </p:val>
                                        </p:tav>
                                      </p:tavLst>
                                    </p:anim>
                                    <p:animEffect transition="in" filter="wipe(down)">
                                      <p:cBhvr>
                                        <p:cTn id="12" dur="500"/>
                                        <p:tgtEl>
                                          <p:spTgt spid="5"/>
                                        </p:tgtEl>
                                      </p:cBhvr>
                                    </p:animEffect>
                                  </p:childTnLst>
                                </p:cTn>
                              </p:par>
                            </p:childTnLst>
                          </p:cTn>
                        </p:par>
                        <p:par>
                          <p:cTn id="13" fill="hold">
                            <p:stCondLst>
                              <p:cond delay="500"/>
                            </p:stCondLst>
                            <p:childTnLst>
                              <p:par>
                                <p:cTn id="14" presetID="20" presetClass="entr" presetSubtype="0" fill="hold" grpId="1"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edge">
                                      <p:cBhvr>
                                        <p:cTn id="16" dur="500"/>
                                        <p:tgtEl>
                                          <p:spTgt spid="9"/>
                                        </p:tgtEl>
                                      </p:cBhvr>
                                    </p:animEffect>
                                  </p:childTnLst>
                                </p:cTn>
                              </p:par>
                            </p:childTnLst>
                          </p:cTn>
                        </p:par>
                        <p:par>
                          <p:cTn id="17" fill="hold">
                            <p:stCondLst>
                              <p:cond delay="1000"/>
                            </p:stCondLst>
                            <p:childTnLst>
                              <p:par>
                                <p:cTn id="18" presetID="12" presetClass="entr" presetSubtype="1"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p:tgtEl>
                                          <p:spTgt spid="10"/>
                                        </p:tgtEl>
                                        <p:attrNameLst>
                                          <p:attrName>ppt_y</p:attrName>
                                        </p:attrNameLst>
                                      </p:cBhvr>
                                      <p:tavLst>
                                        <p:tav tm="0">
                                          <p:val>
                                            <p:strVal val="#ppt_y-#ppt_h*1.125000"/>
                                          </p:val>
                                        </p:tav>
                                        <p:tav tm="100000">
                                          <p:val>
                                            <p:strVal val="#ppt_y"/>
                                          </p:val>
                                        </p:tav>
                                      </p:tavLst>
                                    </p:anim>
                                    <p:animEffect transition="in" filter="wipe(down)">
                                      <p:cBhvr>
                                        <p:cTn id="21" dur="500"/>
                                        <p:tgtEl>
                                          <p:spTgt spid="10"/>
                                        </p:tgtEl>
                                      </p:cBhvr>
                                    </p:animEffect>
                                  </p:childTnLst>
                                </p:cTn>
                              </p:par>
                            </p:childTnLst>
                          </p:cTn>
                        </p:par>
                        <p:par>
                          <p:cTn id="22" fill="hold">
                            <p:stCondLst>
                              <p:cond delay="1500"/>
                            </p:stCondLst>
                            <p:childTnLst>
                              <p:par>
                                <p:cTn id="23" presetID="35" presetClass="entr" presetSubtype="0" fill="hold" nodeType="afterEffect">
                                  <p:stCondLst>
                                    <p:cond delay="0"/>
                                  </p:stCondLst>
                                  <p:childTnLst>
                                    <p:set>
                                      <p:cBhvr>
                                        <p:cTn id="24" dur="1" fill="hold">
                                          <p:stCondLst>
                                            <p:cond delay="0"/>
                                          </p:stCondLst>
                                        </p:cTn>
                                        <p:tgtEl>
                                          <p:spTgt spid="104"/>
                                        </p:tgtEl>
                                        <p:attrNameLst>
                                          <p:attrName>style.visibility</p:attrName>
                                        </p:attrNameLst>
                                      </p:cBhvr>
                                      <p:to>
                                        <p:strVal val="visible"/>
                                      </p:to>
                                    </p:set>
                                    <p:animEffect transition="in" filter="fade">
                                      <p:cBhvr>
                                        <p:cTn id="25" dur="500"/>
                                        <p:tgtEl>
                                          <p:spTgt spid="104"/>
                                        </p:tgtEl>
                                      </p:cBhvr>
                                    </p:animEffect>
                                    <p:anim calcmode="lin" valueType="num">
                                      <p:cBhvr>
                                        <p:cTn id="26" dur="500" fill="hold"/>
                                        <p:tgtEl>
                                          <p:spTgt spid="104"/>
                                        </p:tgtEl>
                                        <p:attrNameLst>
                                          <p:attrName>style.rotation</p:attrName>
                                        </p:attrNameLst>
                                      </p:cBhvr>
                                      <p:tavLst>
                                        <p:tav tm="0">
                                          <p:val>
                                            <p:fltVal val="720"/>
                                          </p:val>
                                        </p:tav>
                                        <p:tav tm="100000">
                                          <p:val>
                                            <p:fltVal val="0"/>
                                          </p:val>
                                        </p:tav>
                                      </p:tavLst>
                                    </p:anim>
                                    <p:anim calcmode="lin" valueType="num">
                                      <p:cBhvr>
                                        <p:cTn id="27" dur="500" fill="hold"/>
                                        <p:tgtEl>
                                          <p:spTgt spid="104"/>
                                        </p:tgtEl>
                                        <p:attrNameLst>
                                          <p:attrName>ppt_h</p:attrName>
                                        </p:attrNameLst>
                                      </p:cBhvr>
                                      <p:tavLst>
                                        <p:tav tm="0">
                                          <p:val>
                                            <p:fltVal val="0"/>
                                          </p:val>
                                        </p:tav>
                                        <p:tav tm="100000">
                                          <p:val>
                                            <p:strVal val="#ppt_h"/>
                                          </p:val>
                                        </p:tav>
                                      </p:tavLst>
                                    </p:anim>
                                    <p:anim calcmode="lin" valueType="num">
                                      <p:cBhvr>
                                        <p:cTn id="28" dur="500" fill="hold"/>
                                        <p:tgtEl>
                                          <p:spTgt spid="104"/>
                                        </p:tgtEl>
                                        <p:attrNameLst>
                                          <p:attrName>ppt_w</p:attrName>
                                        </p:attrNameLst>
                                      </p:cBhvr>
                                      <p:tavLst>
                                        <p:tav tm="0">
                                          <p:val>
                                            <p:fltVal val="0"/>
                                          </p:val>
                                        </p:tav>
                                        <p:tav tm="100000">
                                          <p:val>
                                            <p:strVal val="#ppt_w"/>
                                          </p:val>
                                        </p:tav>
                                      </p:tavLst>
                                    </p:anim>
                                  </p:childTnLst>
                                </p:cTn>
                              </p:par>
                            </p:childTnLst>
                          </p:cTn>
                        </p:par>
                        <p:par>
                          <p:cTn id="29" fill="hold">
                            <p:stCondLst>
                              <p:cond delay="2000"/>
                            </p:stCondLst>
                            <p:childTnLst>
                              <p:par>
                                <p:cTn id="30" presetID="12" presetClass="entr" presetSubtype="4" fill="hold" grpId="0" nodeType="afterEffect">
                                  <p:stCondLst>
                                    <p:cond delay="0"/>
                                  </p:stCondLst>
                                  <p:childTnLst>
                                    <p:set>
                                      <p:cBhvr>
                                        <p:cTn id="31" dur="1" fill="hold">
                                          <p:stCondLst>
                                            <p:cond delay="0"/>
                                          </p:stCondLst>
                                        </p:cTn>
                                        <p:tgtEl>
                                          <p:spTgt spid="94"/>
                                        </p:tgtEl>
                                        <p:attrNameLst>
                                          <p:attrName>style.visibility</p:attrName>
                                        </p:attrNameLst>
                                      </p:cBhvr>
                                      <p:to>
                                        <p:strVal val="visible"/>
                                      </p:to>
                                    </p:set>
                                    <p:anim calcmode="lin" valueType="num">
                                      <p:cBhvr additive="base">
                                        <p:cTn id="32" dur="500"/>
                                        <p:tgtEl>
                                          <p:spTgt spid="94"/>
                                        </p:tgtEl>
                                        <p:attrNameLst>
                                          <p:attrName>ppt_y</p:attrName>
                                        </p:attrNameLst>
                                      </p:cBhvr>
                                      <p:tavLst>
                                        <p:tav tm="0">
                                          <p:val>
                                            <p:strVal val="#ppt_y+#ppt_h*1.125000"/>
                                          </p:val>
                                        </p:tav>
                                        <p:tav tm="100000">
                                          <p:val>
                                            <p:strVal val="#ppt_y"/>
                                          </p:val>
                                        </p:tav>
                                      </p:tavLst>
                                    </p:anim>
                                    <p:animEffect transition="in" filter="wipe(up)">
                                      <p:cBhvr>
                                        <p:cTn id="33" dur="500"/>
                                        <p:tgtEl>
                                          <p:spTgt spid="94"/>
                                        </p:tgtEl>
                                      </p:cBhvr>
                                    </p:animEffect>
                                  </p:childTnLst>
                                </p:cTn>
                              </p:par>
                              <p:par>
                                <p:cTn id="34" presetID="12" presetClass="entr" presetSubtype="4" fill="hold" grpId="0" nodeType="withEffect">
                                  <p:stCondLst>
                                    <p:cond delay="0"/>
                                  </p:stCondLst>
                                  <p:childTnLst>
                                    <p:set>
                                      <p:cBhvr>
                                        <p:cTn id="35" dur="1" fill="hold">
                                          <p:stCondLst>
                                            <p:cond delay="0"/>
                                          </p:stCondLst>
                                        </p:cTn>
                                        <p:tgtEl>
                                          <p:spTgt spid="95"/>
                                        </p:tgtEl>
                                        <p:attrNameLst>
                                          <p:attrName>style.visibility</p:attrName>
                                        </p:attrNameLst>
                                      </p:cBhvr>
                                      <p:to>
                                        <p:strVal val="visible"/>
                                      </p:to>
                                    </p:set>
                                    <p:anim calcmode="lin" valueType="num">
                                      <p:cBhvr additive="base">
                                        <p:cTn id="36" dur="500"/>
                                        <p:tgtEl>
                                          <p:spTgt spid="95"/>
                                        </p:tgtEl>
                                        <p:attrNameLst>
                                          <p:attrName>ppt_y</p:attrName>
                                        </p:attrNameLst>
                                      </p:cBhvr>
                                      <p:tavLst>
                                        <p:tav tm="0">
                                          <p:val>
                                            <p:strVal val="#ppt_y+#ppt_h*1.125000"/>
                                          </p:val>
                                        </p:tav>
                                        <p:tav tm="100000">
                                          <p:val>
                                            <p:strVal val="#ppt_y"/>
                                          </p:val>
                                        </p:tav>
                                      </p:tavLst>
                                    </p:anim>
                                    <p:animEffect transition="in" filter="wipe(up)">
                                      <p:cBhvr>
                                        <p:cTn id="37" dur="500"/>
                                        <p:tgtEl>
                                          <p:spTgt spid="95"/>
                                        </p:tgtEl>
                                      </p:cBhvr>
                                    </p:animEffect>
                                  </p:childTnLst>
                                </p:cTn>
                              </p:par>
                            </p:childTnLst>
                          </p:cTn>
                        </p:par>
                        <p:par>
                          <p:cTn id="38" fill="hold">
                            <p:stCondLst>
                              <p:cond delay="2500"/>
                            </p:stCondLst>
                            <p:childTnLst>
                              <p:par>
                                <p:cTn id="39" presetID="12" presetClass="entr" presetSubtype="4" fill="hold" grpId="0" nodeType="afterEffect">
                                  <p:stCondLst>
                                    <p:cond delay="0"/>
                                  </p:stCondLst>
                                  <p:childTnLst>
                                    <p:set>
                                      <p:cBhvr>
                                        <p:cTn id="40" dur="1" fill="hold">
                                          <p:stCondLst>
                                            <p:cond delay="0"/>
                                          </p:stCondLst>
                                        </p:cTn>
                                        <p:tgtEl>
                                          <p:spTgt spid="96"/>
                                        </p:tgtEl>
                                        <p:attrNameLst>
                                          <p:attrName>style.visibility</p:attrName>
                                        </p:attrNameLst>
                                      </p:cBhvr>
                                      <p:to>
                                        <p:strVal val="visible"/>
                                      </p:to>
                                    </p:set>
                                    <p:anim calcmode="lin" valueType="num">
                                      <p:cBhvr additive="base">
                                        <p:cTn id="41" dur="500"/>
                                        <p:tgtEl>
                                          <p:spTgt spid="96"/>
                                        </p:tgtEl>
                                        <p:attrNameLst>
                                          <p:attrName>ppt_y</p:attrName>
                                        </p:attrNameLst>
                                      </p:cBhvr>
                                      <p:tavLst>
                                        <p:tav tm="0">
                                          <p:val>
                                            <p:strVal val="#ppt_y+#ppt_h*1.125000"/>
                                          </p:val>
                                        </p:tav>
                                        <p:tav tm="100000">
                                          <p:val>
                                            <p:strVal val="#ppt_y"/>
                                          </p:val>
                                        </p:tav>
                                      </p:tavLst>
                                    </p:anim>
                                    <p:animEffect transition="in" filter="wipe(up)">
                                      <p:cBhvr>
                                        <p:cTn id="42" dur="500"/>
                                        <p:tgtEl>
                                          <p:spTgt spid="96"/>
                                        </p:tgtEl>
                                      </p:cBhvr>
                                    </p:animEffect>
                                  </p:childTnLst>
                                </p:cTn>
                              </p:par>
                              <p:par>
                                <p:cTn id="43" presetID="12" presetClass="entr" presetSubtype="4" fill="hold" grpId="0" nodeType="withEffect">
                                  <p:stCondLst>
                                    <p:cond delay="0"/>
                                  </p:stCondLst>
                                  <p:childTnLst>
                                    <p:set>
                                      <p:cBhvr>
                                        <p:cTn id="44" dur="1" fill="hold">
                                          <p:stCondLst>
                                            <p:cond delay="0"/>
                                          </p:stCondLst>
                                        </p:cTn>
                                        <p:tgtEl>
                                          <p:spTgt spid="97"/>
                                        </p:tgtEl>
                                        <p:attrNameLst>
                                          <p:attrName>style.visibility</p:attrName>
                                        </p:attrNameLst>
                                      </p:cBhvr>
                                      <p:to>
                                        <p:strVal val="visible"/>
                                      </p:to>
                                    </p:set>
                                    <p:anim calcmode="lin" valueType="num">
                                      <p:cBhvr additive="base">
                                        <p:cTn id="45" dur="500"/>
                                        <p:tgtEl>
                                          <p:spTgt spid="97"/>
                                        </p:tgtEl>
                                        <p:attrNameLst>
                                          <p:attrName>ppt_y</p:attrName>
                                        </p:attrNameLst>
                                      </p:cBhvr>
                                      <p:tavLst>
                                        <p:tav tm="0">
                                          <p:val>
                                            <p:strVal val="#ppt_y+#ppt_h*1.125000"/>
                                          </p:val>
                                        </p:tav>
                                        <p:tav tm="100000">
                                          <p:val>
                                            <p:strVal val="#ppt_y"/>
                                          </p:val>
                                        </p:tav>
                                      </p:tavLst>
                                    </p:anim>
                                    <p:animEffect transition="in" filter="wipe(up)">
                                      <p:cBhvr>
                                        <p:cTn id="46" dur="500"/>
                                        <p:tgtEl>
                                          <p:spTgt spid="97"/>
                                        </p:tgtEl>
                                      </p:cBhvr>
                                    </p:animEffect>
                                  </p:childTnLst>
                                </p:cTn>
                              </p:par>
                            </p:childTnLst>
                          </p:cTn>
                        </p:par>
                        <p:par>
                          <p:cTn id="47" fill="hold">
                            <p:stCondLst>
                              <p:cond delay="3000"/>
                            </p:stCondLst>
                            <p:childTnLst>
                              <p:par>
                                <p:cTn id="48" presetID="12" presetClass="entr" presetSubtype="4" fill="hold" grpId="0" nodeType="afterEffect">
                                  <p:stCondLst>
                                    <p:cond delay="0"/>
                                  </p:stCondLst>
                                  <p:childTnLst>
                                    <p:set>
                                      <p:cBhvr>
                                        <p:cTn id="49" dur="1" fill="hold">
                                          <p:stCondLst>
                                            <p:cond delay="0"/>
                                          </p:stCondLst>
                                        </p:cTn>
                                        <p:tgtEl>
                                          <p:spTgt spid="98"/>
                                        </p:tgtEl>
                                        <p:attrNameLst>
                                          <p:attrName>style.visibility</p:attrName>
                                        </p:attrNameLst>
                                      </p:cBhvr>
                                      <p:to>
                                        <p:strVal val="visible"/>
                                      </p:to>
                                    </p:set>
                                    <p:anim calcmode="lin" valueType="num">
                                      <p:cBhvr additive="base">
                                        <p:cTn id="50" dur="500"/>
                                        <p:tgtEl>
                                          <p:spTgt spid="98"/>
                                        </p:tgtEl>
                                        <p:attrNameLst>
                                          <p:attrName>ppt_y</p:attrName>
                                        </p:attrNameLst>
                                      </p:cBhvr>
                                      <p:tavLst>
                                        <p:tav tm="0">
                                          <p:val>
                                            <p:strVal val="#ppt_y+#ppt_h*1.125000"/>
                                          </p:val>
                                        </p:tav>
                                        <p:tav tm="100000">
                                          <p:val>
                                            <p:strVal val="#ppt_y"/>
                                          </p:val>
                                        </p:tav>
                                      </p:tavLst>
                                    </p:anim>
                                    <p:animEffect transition="in" filter="wipe(up)">
                                      <p:cBhvr>
                                        <p:cTn id="51" dur="500"/>
                                        <p:tgtEl>
                                          <p:spTgt spid="98"/>
                                        </p:tgtEl>
                                      </p:cBhvr>
                                    </p:animEffect>
                                  </p:childTnLst>
                                </p:cTn>
                              </p:par>
                              <p:par>
                                <p:cTn id="52" presetID="12" presetClass="entr" presetSubtype="4" fill="hold" grpId="0" nodeType="withEffect">
                                  <p:stCondLst>
                                    <p:cond delay="0"/>
                                  </p:stCondLst>
                                  <p:childTnLst>
                                    <p:set>
                                      <p:cBhvr>
                                        <p:cTn id="53" dur="1" fill="hold">
                                          <p:stCondLst>
                                            <p:cond delay="0"/>
                                          </p:stCondLst>
                                        </p:cTn>
                                        <p:tgtEl>
                                          <p:spTgt spid="99"/>
                                        </p:tgtEl>
                                        <p:attrNameLst>
                                          <p:attrName>style.visibility</p:attrName>
                                        </p:attrNameLst>
                                      </p:cBhvr>
                                      <p:to>
                                        <p:strVal val="visible"/>
                                      </p:to>
                                    </p:set>
                                    <p:anim calcmode="lin" valueType="num">
                                      <p:cBhvr additive="base">
                                        <p:cTn id="54" dur="500"/>
                                        <p:tgtEl>
                                          <p:spTgt spid="99"/>
                                        </p:tgtEl>
                                        <p:attrNameLst>
                                          <p:attrName>ppt_y</p:attrName>
                                        </p:attrNameLst>
                                      </p:cBhvr>
                                      <p:tavLst>
                                        <p:tav tm="0">
                                          <p:val>
                                            <p:strVal val="#ppt_y+#ppt_h*1.125000"/>
                                          </p:val>
                                        </p:tav>
                                        <p:tav tm="100000">
                                          <p:val>
                                            <p:strVal val="#ppt_y"/>
                                          </p:val>
                                        </p:tav>
                                      </p:tavLst>
                                    </p:anim>
                                    <p:animEffect transition="in" filter="wipe(up)">
                                      <p:cBhvr>
                                        <p:cTn id="55" dur="500"/>
                                        <p:tgtEl>
                                          <p:spTgt spid="99"/>
                                        </p:tgtEl>
                                      </p:cBhvr>
                                    </p:animEffect>
                                  </p:childTnLst>
                                </p:cTn>
                              </p:par>
                            </p:childTnLst>
                          </p:cTn>
                        </p:par>
                        <p:par>
                          <p:cTn id="56" fill="hold">
                            <p:stCondLst>
                              <p:cond delay="3500"/>
                            </p:stCondLst>
                            <p:childTnLst>
                              <p:par>
                                <p:cTn id="57" presetID="12" presetClass="entr" presetSubtype="4" fill="hold" grpId="0" nodeType="afterEffect">
                                  <p:stCondLst>
                                    <p:cond delay="0"/>
                                  </p:stCondLst>
                                  <p:childTnLst>
                                    <p:set>
                                      <p:cBhvr>
                                        <p:cTn id="58" dur="1" fill="hold">
                                          <p:stCondLst>
                                            <p:cond delay="0"/>
                                          </p:stCondLst>
                                        </p:cTn>
                                        <p:tgtEl>
                                          <p:spTgt spid="102"/>
                                        </p:tgtEl>
                                        <p:attrNameLst>
                                          <p:attrName>style.visibility</p:attrName>
                                        </p:attrNameLst>
                                      </p:cBhvr>
                                      <p:to>
                                        <p:strVal val="visible"/>
                                      </p:to>
                                    </p:set>
                                    <p:anim calcmode="lin" valueType="num">
                                      <p:cBhvr additive="base">
                                        <p:cTn id="59" dur="500"/>
                                        <p:tgtEl>
                                          <p:spTgt spid="102"/>
                                        </p:tgtEl>
                                        <p:attrNameLst>
                                          <p:attrName>ppt_y</p:attrName>
                                        </p:attrNameLst>
                                      </p:cBhvr>
                                      <p:tavLst>
                                        <p:tav tm="0">
                                          <p:val>
                                            <p:strVal val="#ppt_y+#ppt_h*1.125000"/>
                                          </p:val>
                                        </p:tav>
                                        <p:tav tm="100000">
                                          <p:val>
                                            <p:strVal val="#ppt_y"/>
                                          </p:val>
                                        </p:tav>
                                      </p:tavLst>
                                    </p:anim>
                                    <p:animEffect transition="in" filter="wipe(up)">
                                      <p:cBhvr>
                                        <p:cTn id="60" dur="500"/>
                                        <p:tgtEl>
                                          <p:spTgt spid="102"/>
                                        </p:tgtEl>
                                      </p:cBhvr>
                                    </p:animEffect>
                                  </p:childTnLst>
                                </p:cTn>
                              </p:par>
                              <p:par>
                                <p:cTn id="61" presetID="12" presetClass="entr" presetSubtype="4" fill="hold" grpId="0" nodeType="withEffect">
                                  <p:stCondLst>
                                    <p:cond delay="0"/>
                                  </p:stCondLst>
                                  <p:childTnLst>
                                    <p:set>
                                      <p:cBhvr>
                                        <p:cTn id="62" dur="1" fill="hold">
                                          <p:stCondLst>
                                            <p:cond delay="0"/>
                                          </p:stCondLst>
                                        </p:cTn>
                                        <p:tgtEl>
                                          <p:spTgt spid="103"/>
                                        </p:tgtEl>
                                        <p:attrNameLst>
                                          <p:attrName>style.visibility</p:attrName>
                                        </p:attrNameLst>
                                      </p:cBhvr>
                                      <p:to>
                                        <p:strVal val="visible"/>
                                      </p:to>
                                    </p:set>
                                    <p:anim calcmode="lin" valueType="num">
                                      <p:cBhvr additive="base">
                                        <p:cTn id="63" dur="500"/>
                                        <p:tgtEl>
                                          <p:spTgt spid="103"/>
                                        </p:tgtEl>
                                        <p:attrNameLst>
                                          <p:attrName>ppt_y</p:attrName>
                                        </p:attrNameLst>
                                      </p:cBhvr>
                                      <p:tavLst>
                                        <p:tav tm="0">
                                          <p:val>
                                            <p:strVal val="#ppt_y+#ppt_h*1.125000"/>
                                          </p:val>
                                        </p:tav>
                                        <p:tav tm="100000">
                                          <p:val>
                                            <p:strVal val="#ppt_y"/>
                                          </p:val>
                                        </p:tav>
                                      </p:tavLst>
                                    </p:anim>
                                    <p:animEffect transition="in" filter="wipe(up)">
                                      <p:cBhvr>
                                        <p:cTn id="64" dur="500"/>
                                        <p:tgtEl>
                                          <p:spTgt spid="103"/>
                                        </p:tgtEl>
                                      </p:cBhvr>
                                    </p:animEffect>
                                  </p:childTnLst>
                                </p:cTn>
                              </p:par>
                            </p:childTnLst>
                          </p:cTn>
                        </p:par>
                        <p:par>
                          <p:cTn id="65" fill="hold">
                            <p:stCondLst>
                              <p:cond delay="4000"/>
                            </p:stCondLst>
                            <p:childTnLst>
                              <p:par>
                                <p:cTn id="66" presetID="12" presetClass="entr" presetSubtype="4" fill="hold" grpId="0" nodeType="afterEffect">
                                  <p:stCondLst>
                                    <p:cond delay="0"/>
                                  </p:stCondLst>
                                  <p:childTnLst>
                                    <p:set>
                                      <p:cBhvr>
                                        <p:cTn id="67" dur="1" fill="hold">
                                          <p:stCondLst>
                                            <p:cond delay="0"/>
                                          </p:stCondLst>
                                        </p:cTn>
                                        <p:tgtEl>
                                          <p:spTgt spid="100"/>
                                        </p:tgtEl>
                                        <p:attrNameLst>
                                          <p:attrName>style.visibility</p:attrName>
                                        </p:attrNameLst>
                                      </p:cBhvr>
                                      <p:to>
                                        <p:strVal val="visible"/>
                                      </p:to>
                                    </p:set>
                                    <p:anim calcmode="lin" valueType="num">
                                      <p:cBhvr additive="base">
                                        <p:cTn id="68" dur="500"/>
                                        <p:tgtEl>
                                          <p:spTgt spid="100"/>
                                        </p:tgtEl>
                                        <p:attrNameLst>
                                          <p:attrName>ppt_y</p:attrName>
                                        </p:attrNameLst>
                                      </p:cBhvr>
                                      <p:tavLst>
                                        <p:tav tm="0">
                                          <p:val>
                                            <p:strVal val="#ppt_y+#ppt_h*1.125000"/>
                                          </p:val>
                                        </p:tav>
                                        <p:tav tm="100000">
                                          <p:val>
                                            <p:strVal val="#ppt_y"/>
                                          </p:val>
                                        </p:tav>
                                      </p:tavLst>
                                    </p:anim>
                                    <p:animEffect transition="in" filter="wipe(up)">
                                      <p:cBhvr>
                                        <p:cTn id="69" dur="500"/>
                                        <p:tgtEl>
                                          <p:spTgt spid="100"/>
                                        </p:tgtEl>
                                      </p:cBhvr>
                                    </p:animEffect>
                                  </p:childTnLst>
                                </p:cTn>
                              </p:par>
                              <p:par>
                                <p:cTn id="70" presetID="12" presetClass="entr" presetSubtype="4" fill="hold" grpId="0" nodeType="withEffect">
                                  <p:stCondLst>
                                    <p:cond delay="0"/>
                                  </p:stCondLst>
                                  <p:childTnLst>
                                    <p:set>
                                      <p:cBhvr>
                                        <p:cTn id="71" dur="1" fill="hold">
                                          <p:stCondLst>
                                            <p:cond delay="0"/>
                                          </p:stCondLst>
                                        </p:cTn>
                                        <p:tgtEl>
                                          <p:spTgt spid="101"/>
                                        </p:tgtEl>
                                        <p:attrNameLst>
                                          <p:attrName>style.visibility</p:attrName>
                                        </p:attrNameLst>
                                      </p:cBhvr>
                                      <p:to>
                                        <p:strVal val="visible"/>
                                      </p:to>
                                    </p:set>
                                    <p:anim calcmode="lin" valueType="num">
                                      <p:cBhvr additive="base">
                                        <p:cTn id="72" dur="500"/>
                                        <p:tgtEl>
                                          <p:spTgt spid="101"/>
                                        </p:tgtEl>
                                        <p:attrNameLst>
                                          <p:attrName>ppt_y</p:attrName>
                                        </p:attrNameLst>
                                      </p:cBhvr>
                                      <p:tavLst>
                                        <p:tav tm="0">
                                          <p:val>
                                            <p:strVal val="#ppt_y+#ppt_h*1.125000"/>
                                          </p:val>
                                        </p:tav>
                                        <p:tav tm="100000">
                                          <p:val>
                                            <p:strVal val="#ppt_y"/>
                                          </p:val>
                                        </p:tav>
                                      </p:tavLst>
                                    </p:anim>
                                    <p:animEffect transition="in" filter="wipe(up)">
                                      <p:cBhvr>
                                        <p:cTn id="73" dur="500"/>
                                        <p:tgtEl>
                                          <p:spTgt spid="1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bldLvl="0" animBg="1"/>
      <p:bldP spid="10" grpId="0"/>
      <p:bldP spid="94" grpId="0"/>
      <p:bldP spid="95" grpId="0"/>
      <p:bldP spid="96" grpId="0"/>
      <p:bldP spid="97" grpId="0"/>
      <p:bldP spid="98" grpId="0"/>
      <p:bldP spid="99" grpId="0"/>
      <p:bldP spid="100" grpId="0"/>
      <p:bldP spid="101" grpId="0"/>
      <p:bldP spid="102" grpId="0"/>
      <p:bldP spid="10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 name="组合 44"/>
          <p:cNvGrpSpPr/>
          <p:nvPr/>
        </p:nvGrpSpPr>
        <p:grpSpPr>
          <a:xfrm>
            <a:off x="3404870" y="2543810"/>
            <a:ext cx="1921510" cy="1280160"/>
            <a:chOff x="5362" y="4006"/>
            <a:chExt cx="3026" cy="2016"/>
          </a:xfrm>
        </p:grpSpPr>
        <p:sp>
          <p:nvSpPr>
            <p:cNvPr id="11" name="Freeform 6"/>
            <p:cNvSpPr/>
            <p:nvPr/>
          </p:nvSpPr>
          <p:spPr bwMode="auto">
            <a:xfrm>
              <a:off x="5362" y="4006"/>
              <a:ext cx="3026" cy="2017"/>
            </a:xfrm>
            <a:custGeom>
              <a:avLst/>
              <a:gdLst>
                <a:gd name="T0" fmla="*/ 49 w 49"/>
                <a:gd name="T1" fmla="*/ 33 h 33"/>
                <a:gd name="T2" fmla="*/ 34 w 49"/>
                <a:gd name="T3" fmla="*/ 0 h 33"/>
                <a:gd name="T4" fmla="*/ 0 w 49"/>
                <a:gd name="T5" fmla="*/ 33 h 33"/>
                <a:gd name="T6" fmla="*/ 49 w 49"/>
                <a:gd name="T7" fmla="*/ 33 h 33"/>
              </a:gdLst>
              <a:ahLst/>
              <a:cxnLst>
                <a:cxn ang="0">
                  <a:pos x="T0" y="T1"/>
                </a:cxn>
                <a:cxn ang="0">
                  <a:pos x="T2" y="T3"/>
                </a:cxn>
                <a:cxn ang="0">
                  <a:pos x="T4" y="T5"/>
                </a:cxn>
                <a:cxn ang="0">
                  <a:pos x="T6" y="T7"/>
                </a:cxn>
              </a:cxnLst>
              <a:rect l="0" t="0" r="r" b="b"/>
              <a:pathLst>
                <a:path w="49" h="33">
                  <a:moveTo>
                    <a:pt x="49" y="33"/>
                  </a:moveTo>
                  <a:cubicBezTo>
                    <a:pt x="49" y="21"/>
                    <a:pt x="43" y="9"/>
                    <a:pt x="34" y="0"/>
                  </a:cubicBezTo>
                  <a:cubicBezTo>
                    <a:pt x="0" y="33"/>
                    <a:pt x="0" y="33"/>
                    <a:pt x="0" y="33"/>
                  </a:cubicBezTo>
                  <a:lnTo>
                    <a:pt x="49" y="33"/>
                  </a:lnTo>
                  <a:close/>
                </a:path>
              </a:pathLst>
            </a:custGeom>
            <a:solidFill>
              <a:srgbClr val="FFC7DD"/>
            </a:solidFill>
            <a:ln>
              <a:noFill/>
            </a:ln>
          </p:spPr>
          <p:txBody>
            <a:bodyPr vert="horz" wrap="square" lIns="91440" tIns="45720" rIns="91440" bIns="45720" numCol="1" anchor="t" anchorCtr="0" compatLnSpc="1"/>
            <a:lstStyle/>
            <a:p>
              <a:endParaRPr lang="en-US"/>
            </a:p>
          </p:txBody>
        </p:sp>
        <p:sp>
          <p:nvSpPr>
            <p:cNvPr id="15" name="TextBox 14"/>
            <p:cNvSpPr txBox="1"/>
            <p:nvPr/>
          </p:nvSpPr>
          <p:spPr>
            <a:xfrm>
              <a:off x="6749" y="4907"/>
              <a:ext cx="1116" cy="919"/>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sym typeface="+mn-ea"/>
                </a:rPr>
                <a:t>输入</a:t>
              </a:r>
            </a:p>
            <a:p>
              <a:pPr algn="ctr"/>
              <a:r>
                <a:rPr lang="zh-CN" altLang="en-US" sz="1600" b="1">
                  <a:solidFill>
                    <a:schemeClr val="bg1"/>
                  </a:solidFill>
                  <a:latin typeface="微软雅黑" panose="020B0503020204020204" charset="-122"/>
                  <a:ea typeface="微软雅黑" panose="020B0503020204020204" charset="-122"/>
                  <a:sym typeface="+mn-ea"/>
                </a:rPr>
                <a:t>标题</a:t>
              </a:r>
              <a:endParaRPr lang="en-US" sz="1400">
                <a:solidFill>
                  <a:schemeClr val="bg1"/>
                </a:solidFill>
                <a:latin typeface="+mj-lt"/>
              </a:endParaRPr>
            </a:p>
          </p:txBody>
        </p:sp>
      </p:grpSp>
      <p:grpSp>
        <p:nvGrpSpPr>
          <p:cNvPr id="44" name="组合 43"/>
          <p:cNvGrpSpPr/>
          <p:nvPr/>
        </p:nvGrpSpPr>
        <p:grpSpPr>
          <a:xfrm>
            <a:off x="3258820" y="2103120"/>
            <a:ext cx="1203960" cy="1663700"/>
            <a:chOff x="5132" y="3312"/>
            <a:chExt cx="1896" cy="2620"/>
          </a:xfrm>
        </p:grpSpPr>
        <p:sp>
          <p:nvSpPr>
            <p:cNvPr id="2" name="Freeform 5"/>
            <p:cNvSpPr/>
            <p:nvPr/>
          </p:nvSpPr>
          <p:spPr bwMode="auto">
            <a:xfrm>
              <a:off x="5132" y="3312"/>
              <a:ext cx="1896" cy="2621"/>
            </a:xfrm>
            <a:custGeom>
              <a:avLst/>
              <a:gdLst>
                <a:gd name="T0" fmla="*/ 34 w 34"/>
                <a:gd name="T1" fmla="*/ 12 h 47"/>
                <a:gd name="T2" fmla="*/ 0 w 34"/>
                <a:gd name="T3" fmla="*/ 0 h 47"/>
                <a:gd name="T4" fmla="*/ 0 w 34"/>
                <a:gd name="T5" fmla="*/ 47 h 47"/>
                <a:gd name="T6" fmla="*/ 34 w 34"/>
                <a:gd name="T7" fmla="*/ 12 h 47"/>
              </a:gdLst>
              <a:ahLst/>
              <a:cxnLst>
                <a:cxn ang="0">
                  <a:pos x="T0" y="T1"/>
                </a:cxn>
                <a:cxn ang="0">
                  <a:pos x="T2" y="T3"/>
                </a:cxn>
                <a:cxn ang="0">
                  <a:pos x="T4" y="T5"/>
                </a:cxn>
                <a:cxn ang="0">
                  <a:pos x="T6" y="T7"/>
                </a:cxn>
              </a:cxnLst>
              <a:rect l="0" t="0" r="r" b="b"/>
              <a:pathLst>
                <a:path w="34" h="47">
                  <a:moveTo>
                    <a:pt x="34" y="12"/>
                  </a:moveTo>
                  <a:cubicBezTo>
                    <a:pt x="26" y="4"/>
                    <a:pt x="13" y="0"/>
                    <a:pt x="0" y="0"/>
                  </a:cubicBezTo>
                  <a:cubicBezTo>
                    <a:pt x="0" y="47"/>
                    <a:pt x="0" y="47"/>
                    <a:pt x="0" y="47"/>
                  </a:cubicBezTo>
                  <a:lnTo>
                    <a:pt x="34" y="12"/>
                  </a:lnTo>
                  <a:close/>
                </a:path>
              </a:pathLst>
            </a:custGeom>
            <a:solidFill>
              <a:srgbClr val="61C0E2"/>
            </a:solidFill>
            <a:ln>
              <a:noFill/>
            </a:ln>
          </p:spPr>
          <p:txBody>
            <a:bodyPr vert="horz" wrap="square" lIns="91440" tIns="45720" rIns="91440" bIns="45720" numCol="1" anchor="t" anchorCtr="0" compatLnSpc="1"/>
            <a:lstStyle/>
            <a:p>
              <a:endParaRPr lang="en-US"/>
            </a:p>
          </p:txBody>
        </p:sp>
        <p:sp>
          <p:nvSpPr>
            <p:cNvPr id="18" name="TextBox 17"/>
            <p:cNvSpPr txBox="1"/>
            <p:nvPr/>
          </p:nvSpPr>
          <p:spPr>
            <a:xfrm>
              <a:off x="5132" y="3888"/>
              <a:ext cx="1275" cy="919"/>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sym typeface="+mn-ea"/>
                </a:rPr>
                <a:t>输入</a:t>
              </a:r>
            </a:p>
            <a:p>
              <a:pPr algn="ctr"/>
              <a:r>
                <a:rPr lang="zh-CN" altLang="en-US" sz="1600" b="1">
                  <a:solidFill>
                    <a:schemeClr val="bg1"/>
                  </a:solidFill>
                  <a:latin typeface="微软雅黑" panose="020B0503020204020204" charset="-122"/>
                  <a:ea typeface="微软雅黑" panose="020B0503020204020204" charset="-122"/>
                  <a:sym typeface="+mn-ea"/>
                </a:rPr>
                <a:t>标题</a:t>
              </a:r>
              <a:endParaRPr lang="en-US" sz="1400">
                <a:solidFill>
                  <a:schemeClr val="bg1"/>
                </a:solidFill>
                <a:latin typeface="+mj-lt"/>
              </a:endParaRPr>
            </a:p>
          </p:txBody>
        </p:sp>
      </p:grpSp>
      <p:grpSp>
        <p:nvGrpSpPr>
          <p:cNvPr id="42" name="组合 41"/>
          <p:cNvGrpSpPr/>
          <p:nvPr/>
        </p:nvGrpSpPr>
        <p:grpSpPr>
          <a:xfrm>
            <a:off x="1390015" y="3961130"/>
            <a:ext cx="3670300" cy="1842770"/>
            <a:chOff x="2189" y="6238"/>
            <a:chExt cx="5780" cy="2902"/>
          </a:xfrm>
        </p:grpSpPr>
        <p:sp>
          <p:nvSpPr>
            <p:cNvPr id="12" name="Freeform 7"/>
            <p:cNvSpPr/>
            <p:nvPr/>
          </p:nvSpPr>
          <p:spPr bwMode="auto">
            <a:xfrm>
              <a:off x="2189" y="6238"/>
              <a:ext cx="5780" cy="2902"/>
            </a:xfrm>
            <a:custGeom>
              <a:avLst/>
              <a:gdLst>
                <a:gd name="T0" fmla="*/ 104 w 104"/>
                <a:gd name="T1" fmla="*/ 0 h 52"/>
                <a:gd name="T2" fmla="*/ 52 w 104"/>
                <a:gd name="T3" fmla="*/ 0 h 52"/>
                <a:gd name="T4" fmla="*/ 0 w 104"/>
                <a:gd name="T5" fmla="*/ 0 h 52"/>
                <a:gd name="T6" fmla="*/ 52 w 104"/>
                <a:gd name="T7" fmla="*/ 52 h 52"/>
                <a:gd name="T8" fmla="*/ 104 w 104"/>
                <a:gd name="T9" fmla="*/ 0 h 52"/>
              </a:gdLst>
              <a:ahLst/>
              <a:cxnLst>
                <a:cxn ang="0">
                  <a:pos x="T0" y="T1"/>
                </a:cxn>
                <a:cxn ang="0">
                  <a:pos x="T2" y="T3"/>
                </a:cxn>
                <a:cxn ang="0">
                  <a:pos x="T4" y="T5"/>
                </a:cxn>
                <a:cxn ang="0">
                  <a:pos x="T6" y="T7"/>
                </a:cxn>
                <a:cxn ang="0">
                  <a:pos x="T8" y="T9"/>
                </a:cxn>
              </a:cxnLst>
              <a:rect l="0" t="0" r="r" b="b"/>
              <a:pathLst>
                <a:path w="104" h="52">
                  <a:moveTo>
                    <a:pt x="104" y="0"/>
                  </a:moveTo>
                  <a:cubicBezTo>
                    <a:pt x="52" y="0"/>
                    <a:pt x="52" y="0"/>
                    <a:pt x="52" y="0"/>
                  </a:cubicBezTo>
                  <a:cubicBezTo>
                    <a:pt x="0" y="0"/>
                    <a:pt x="0" y="0"/>
                    <a:pt x="0" y="0"/>
                  </a:cubicBezTo>
                  <a:cubicBezTo>
                    <a:pt x="0" y="29"/>
                    <a:pt x="23" y="52"/>
                    <a:pt x="52" y="52"/>
                  </a:cubicBezTo>
                  <a:cubicBezTo>
                    <a:pt x="81" y="52"/>
                    <a:pt x="104" y="29"/>
                    <a:pt x="104" y="0"/>
                  </a:cubicBezTo>
                  <a:close/>
                </a:path>
              </a:pathLst>
            </a:custGeom>
            <a:solidFill>
              <a:srgbClr val="61C0E2"/>
            </a:solidFill>
            <a:ln>
              <a:noFill/>
            </a:ln>
          </p:spPr>
          <p:txBody>
            <a:bodyPr vert="horz" wrap="square" lIns="91440" tIns="45720" rIns="91440" bIns="45720" numCol="1" anchor="t" anchorCtr="0" compatLnSpc="1"/>
            <a:lstStyle/>
            <a:p>
              <a:endParaRPr lang="en-US"/>
            </a:p>
          </p:txBody>
        </p:sp>
        <p:sp>
          <p:nvSpPr>
            <p:cNvPr id="17" name="TextBox 16"/>
            <p:cNvSpPr txBox="1"/>
            <p:nvPr/>
          </p:nvSpPr>
          <p:spPr>
            <a:xfrm>
              <a:off x="3409" y="6627"/>
              <a:ext cx="3340" cy="58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单击此处输入标题</a:t>
              </a:r>
            </a:p>
          </p:txBody>
        </p:sp>
        <p:sp>
          <p:nvSpPr>
            <p:cNvPr id="19" name="Freeform 18"/>
            <p:cNvSpPr>
              <a:spLocks noEditPoints="1"/>
            </p:cNvSpPr>
            <p:nvPr/>
          </p:nvSpPr>
          <p:spPr bwMode="auto">
            <a:xfrm>
              <a:off x="4516" y="7443"/>
              <a:ext cx="1126" cy="919"/>
            </a:xfrm>
            <a:custGeom>
              <a:avLst/>
              <a:gdLst>
                <a:gd name="T0" fmla="*/ 157 w 501"/>
                <a:gd name="T1" fmla="*/ 367 h 409"/>
                <a:gd name="T2" fmla="*/ 164 w 501"/>
                <a:gd name="T3" fmla="*/ 400 h 409"/>
                <a:gd name="T4" fmla="*/ 206 w 501"/>
                <a:gd name="T5" fmla="*/ 400 h 409"/>
                <a:gd name="T6" fmla="*/ 206 w 501"/>
                <a:gd name="T7" fmla="*/ 358 h 409"/>
                <a:gd name="T8" fmla="*/ 381 w 501"/>
                <a:gd name="T9" fmla="*/ 0 h 409"/>
                <a:gd name="T10" fmla="*/ 312 w 501"/>
                <a:gd name="T11" fmla="*/ 137 h 409"/>
                <a:gd name="T12" fmla="*/ 362 w 501"/>
                <a:gd name="T13" fmla="*/ 50 h 409"/>
                <a:gd name="T14" fmla="*/ 451 w 501"/>
                <a:gd name="T15" fmla="*/ 101 h 409"/>
                <a:gd name="T16" fmla="*/ 400 w 501"/>
                <a:gd name="T17" fmla="*/ 189 h 409"/>
                <a:gd name="T18" fmla="*/ 386 w 501"/>
                <a:gd name="T19" fmla="*/ 282 h 409"/>
                <a:gd name="T20" fmla="*/ 402 w 501"/>
                <a:gd name="T21" fmla="*/ 267 h 409"/>
                <a:gd name="T22" fmla="*/ 439 w 501"/>
                <a:gd name="T23" fmla="*/ 261 h 409"/>
                <a:gd name="T24" fmla="*/ 396 w 501"/>
                <a:gd name="T25" fmla="*/ 311 h 409"/>
                <a:gd name="T26" fmla="*/ 152 w 501"/>
                <a:gd name="T27" fmla="*/ 320 h 409"/>
                <a:gd name="T28" fmla="*/ 137 w 501"/>
                <a:gd name="T29" fmla="*/ 328 h 409"/>
                <a:gd name="T30" fmla="*/ 137 w 501"/>
                <a:gd name="T31" fmla="*/ 337 h 409"/>
                <a:gd name="T32" fmla="*/ 155 w 501"/>
                <a:gd name="T33" fmla="*/ 346 h 409"/>
                <a:gd name="T34" fmla="*/ 142 w 501"/>
                <a:gd name="T35" fmla="*/ 378 h 409"/>
                <a:gd name="T36" fmla="*/ 142 w 501"/>
                <a:gd name="T37" fmla="*/ 379 h 409"/>
                <a:gd name="T38" fmla="*/ 142 w 501"/>
                <a:gd name="T39" fmla="*/ 384 h 409"/>
                <a:gd name="T40" fmla="*/ 126 w 501"/>
                <a:gd name="T41" fmla="*/ 381 h 409"/>
                <a:gd name="T42" fmla="*/ 99 w 501"/>
                <a:gd name="T43" fmla="*/ 359 h 409"/>
                <a:gd name="T44" fmla="*/ 95 w 501"/>
                <a:gd name="T45" fmla="*/ 330 h 409"/>
                <a:gd name="T46" fmla="*/ 108 w 501"/>
                <a:gd name="T47" fmla="*/ 304 h 409"/>
                <a:gd name="T48" fmla="*/ 92 w 501"/>
                <a:gd name="T49" fmla="*/ 249 h 409"/>
                <a:gd name="T50" fmla="*/ 63 w 501"/>
                <a:gd name="T51" fmla="*/ 166 h 409"/>
                <a:gd name="T52" fmla="*/ 7 w 501"/>
                <a:gd name="T53" fmla="*/ 121 h 409"/>
                <a:gd name="T54" fmla="*/ 2 w 501"/>
                <a:gd name="T55" fmla="*/ 98 h 409"/>
                <a:gd name="T56" fmla="*/ 14 w 501"/>
                <a:gd name="T57" fmla="*/ 86 h 409"/>
                <a:gd name="T58" fmla="*/ 69 w 501"/>
                <a:gd name="T59" fmla="*/ 108 h 409"/>
                <a:gd name="T60" fmla="*/ 242 w 501"/>
                <a:gd name="T61" fmla="*/ 133 h 409"/>
                <a:gd name="T62" fmla="*/ 282 w 501"/>
                <a:gd name="T63" fmla="*/ 218 h 409"/>
                <a:gd name="T64" fmla="*/ 364 w 501"/>
                <a:gd name="T65" fmla="*/ 289 h 409"/>
                <a:gd name="T66" fmla="*/ 299 w 501"/>
                <a:gd name="T67" fmla="*/ 236 h 409"/>
                <a:gd name="T68" fmla="*/ 230 w 501"/>
                <a:gd name="T69" fmla="*/ 236 h 409"/>
                <a:gd name="T70" fmla="*/ 161 w 501"/>
                <a:gd name="T71" fmla="*/ 236 h 409"/>
                <a:gd name="T72" fmla="*/ 151 w 501"/>
                <a:gd name="T73" fmla="*/ 290 h 409"/>
                <a:gd name="T74" fmla="*/ 161 w 501"/>
                <a:gd name="T75" fmla="*/ 163 h 409"/>
                <a:gd name="T76" fmla="*/ 128 w 501"/>
                <a:gd name="T77" fmla="*/ 217 h 409"/>
                <a:gd name="T78" fmla="*/ 179 w 501"/>
                <a:gd name="T79" fmla="*/ 217 h 409"/>
                <a:gd name="T80" fmla="*/ 313 w 501"/>
                <a:gd name="T81" fmla="*/ 380 h 409"/>
                <a:gd name="T82" fmla="*/ 213 w 501"/>
                <a:gd name="T83" fmla="*/ 344 h 409"/>
                <a:gd name="T84" fmla="*/ 381 w 501"/>
                <a:gd name="T85" fmla="*/ 346 h 409"/>
                <a:gd name="T86" fmla="*/ 391 w 501"/>
                <a:gd name="T87" fmla="*/ 362 h 409"/>
                <a:gd name="T88" fmla="*/ 395 w 501"/>
                <a:gd name="T89" fmla="*/ 380 h 409"/>
                <a:gd name="T90" fmla="*/ 395 w 501"/>
                <a:gd name="T91" fmla="*/ 382 h 409"/>
                <a:gd name="T92" fmla="*/ 417 w 501"/>
                <a:gd name="T93" fmla="*/ 379 h 409"/>
                <a:gd name="T94" fmla="*/ 410 w 501"/>
                <a:gd name="T95" fmla="*/ 343 h 409"/>
                <a:gd name="T96" fmla="*/ 331 w 501"/>
                <a:gd name="T97" fmla="*/ 358 h 409"/>
                <a:gd name="T98" fmla="*/ 340 w 501"/>
                <a:gd name="T99" fmla="*/ 407 h 409"/>
                <a:gd name="T100" fmla="*/ 380 w 501"/>
                <a:gd name="T101" fmla="*/ 390 h 409"/>
                <a:gd name="T102" fmla="*/ 363 w 501"/>
                <a:gd name="T103" fmla="*/ 351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01" h="409">
                  <a:moveTo>
                    <a:pt x="185" y="349"/>
                  </a:moveTo>
                  <a:cubicBezTo>
                    <a:pt x="181" y="349"/>
                    <a:pt x="177" y="350"/>
                    <a:pt x="173" y="351"/>
                  </a:cubicBezTo>
                  <a:cubicBezTo>
                    <a:pt x="170" y="353"/>
                    <a:pt x="166" y="355"/>
                    <a:pt x="164" y="358"/>
                  </a:cubicBezTo>
                  <a:cubicBezTo>
                    <a:pt x="164" y="358"/>
                    <a:pt x="164" y="358"/>
                    <a:pt x="164" y="358"/>
                  </a:cubicBezTo>
                  <a:cubicBezTo>
                    <a:pt x="161" y="360"/>
                    <a:pt x="159" y="364"/>
                    <a:pt x="157" y="367"/>
                  </a:cubicBezTo>
                  <a:cubicBezTo>
                    <a:pt x="156" y="371"/>
                    <a:pt x="155" y="375"/>
                    <a:pt x="155" y="379"/>
                  </a:cubicBezTo>
                  <a:cubicBezTo>
                    <a:pt x="155" y="383"/>
                    <a:pt x="156" y="387"/>
                    <a:pt x="157" y="390"/>
                  </a:cubicBezTo>
                  <a:cubicBezTo>
                    <a:pt x="159" y="394"/>
                    <a:pt x="161" y="397"/>
                    <a:pt x="163" y="400"/>
                  </a:cubicBezTo>
                  <a:cubicBezTo>
                    <a:pt x="163" y="400"/>
                    <a:pt x="163" y="400"/>
                    <a:pt x="163" y="400"/>
                  </a:cubicBezTo>
                  <a:cubicBezTo>
                    <a:pt x="164" y="400"/>
                    <a:pt x="164" y="400"/>
                    <a:pt x="164" y="400"/>
                  </a:cubicBezTo>
                  <a:cubicBezTo>
                    <a:pt x="169" y="405"/>
                    <a:pt x="177" y="409"/>
                    <a:pt x="185" y="409"/>
                  </a:cubicBezTo>
                  <a:cubicBezTo>
                    <a:pt x="189" y="409"/>
                    <a:pt x="193" y="408"/>
                    <a:pt x="196" y="407"/>
                  </a:cubicBezTo>
                  <a:cubicBezTo>
                    <a:pt x="200" y="405"/>
                    <a:pt x="203" y="403"/>
                    <a:pt x="206" y="400"/>
                  </a:cubicBezTo>
                  <a:cubicBezTo>
                    <a:pt x="206" y="400"/>
                    <a:pt x="206" y="400"/>
                    <a:pt x="206" y="400"/>
                  </a:cubicBezTo>
                  <a:cubicBezTo>
                    <a:pt x="206" y="400"/>
                    <a:pt x="206" y="400"/>
                    <a:pt x="206" y="400"/>
                  </a:cubicBezTo>
                  <a:cubicBezTo>
                    <a:pt x="209" y="397"/>
                    <a:pt x="211" y="394"/>
                    <a:pt x="213" y="390"/>
                  </a:cubicBezTo>
                  <a:cubicBezTo>
                    <a:pt x="214" y="387"/>
                    <a:pt x="215" y="383"/>
                    <a:pt x="215" y="379"/>
                  </a:cubicBezTo>
                  <a:cubicBezTo>
                    <a:pt x="215" y="375"/>
                    <a:pt x="214" y="371"/>
                    <a:pt x="213" y="367"/>
                  </a:cubicBezTo>
                  <a:cubicBezTo>
                    <a:pt x="211" y="364"/>
                    <a:pt x="209" y="360"/>
                    <a:pt x="206" y="358"/>
                  </a:cubicBezTo>
                  <a:cubicBezTo>
                    <a:pt x="206" y="358"/>
                    <a:pt x="206" y="358"/>
                    <a:pt x="206" y="358"/>
                  </a:cubicBezTo>
                  <a:cubicBezTo>
                    <a:pt x="203" y="355"/>
                    <a:pt x="200" y="353"/>
                    <a:pt x="196" y="351"/>
                  </a:cubicBezTo>
                  <a:cubicBezTo>
                    <a:pt x="193" y="350"/>
                    <a:pt x="189" y="349"/>
                    <a:pt x="185" y="349"/>
                  </a:cubicBezTo>
                  <a:close/>
                  <a:moveTo>
                    <a:pt x="381" y="239"/>
                  </a:moveTo>
                  <a:cubicBezTo>
                    <a:pt x="447" y="239"/>
                    <a:pt x="501" y="185"/>
                    <a:pt x="501" y="119"/>
                  </a:cubicBezTo>
                  <a:cubicBezTo>
                    <a:pt x="501" y="53"/>
                    <a:pt x="447" y="0"/>
                    <a:pt x="381" y="0"/>
                  </a:cubicBezTo>
                  <a:cubicBezTo>
                    <a:pt x="315" y="0"/>
                    <a:pt x="262" y="53"/>
                    <a:pt x="262" y="119"/>
                  </a:cubicBezTo>
                  <a:cubicBezTo>
                    <a:pt x="262" y="185"/>
                    <a:pt x="315" y="239"/>
                    <a:pt x="381" y="239"/>
                  </a:cubicBezTo>
                  <a:close/>
                  <a:moveTo>
                    <a:pt x="362" y="189"/>
                  </a:moveTo>
                  <a:cubicBezTo>
                    <a:pt x="362" y="137"/>
                    <a:pt x="362" y="137"/>
                    <a:pt x="362" y="137"/>
                  </a:cubicBezTo>
                  <a:cubicBezTo>
                    <a:pt x="312" y="137"/>
                    <a:pt x="312" y="137"/>
                    <a:pt x="312" y="137"/>
                  </a:cubicBezTo>
                  <a:cubicBezTo>
                    <a:pt x="303" y="137"/>
                    <a:pt x="296" y="130"/>
                    <a:pt x="296" y="122"/>
                  </a:cubicBezTo>
                  <a:cubicBezTo>
                    <a:pt x="296" y="117"/>
                    <a:pt x="296" y="117"/>
                    <a:pt x="296" y="117"/>
                  </a:cubicBezTo>
                  <a:cubicBezTo>
                    <a:pt x="296" y="108"/>
                    <a:pt x="303" y="101"/>
                    <a:pt x="312" y="101"/>
                  </a:cubicBezTo>
                  <a:cubicBezTo>
                    <a:pt x="362" y="101"/>
                    <a:pt x="362" y="101"/>
                    <a:pt x="362" y="101"/>
                  </a:cubicBezTo>
                  <a:cubicBezTo>
                    <a:pt x="362" y="50"/>
                    <a:pt x="362" y="50"/>
                    <a:pt x="362" y="50"/>
                  </a:cubicBezTo>
                  <a:cubicBezTo>
                    <a:pt x="362" y="41"/>
                    <a:pt x="369" y="34"/>
                    <a:pt x="377" y="34"/>
                  </a:cubicBezTo>
                  <a:cubicBezTo>
                    <a:pt x="385" y="34"/>
                    <a:pt x="385" y="34"/>
                    <a:pt x="385" y="34"/>
                  </a:cubicBezTo>
                  <a:cubicBezTo>
                    <a:pt x="393" y="34"/>
                    <a:pt x="400" y="41"/>
                    <a:pt x="400" y="50"/>
                  </a:cubicBezTo>
                  <a:cubicBezTo>
                    <a:pt x="400" y="101"/>
                    <a:pt x="400" y="101"/>
                    <a:pt x="400" y="101"/>
                  </a:cubicBezTo>
                  <a:cubicBezTo>
                    <a:pt x="451" y="101"/>
                    <a:pt x="451" y="101"/>
                    <a:pt x="451" y="101"/>
                  </a:cubicBezTo>
                  <a:cubicBezTo>
                    <a:pt x="459" y="101"/>
                    <a:pt x="466" y="108"/>
                    <a:pt x="466" y="117"/>
                  </a:cubicBezTo>
                  <a:cubicBezTo>
                    <a:pt x="466" y="122"/>
                    <a:pt x="466" y="122"/>
                    <a:pt x="466" y="122"/>
                  </a:cubicBezTo>
                  <a:cubicBezTo>
                    <a:pt x="466" y="130"/>
                    <a:pt x="459" y="137"/>
                    <a:pt x="451" y="137"/>
                  </a:cubicBezTo>
                  <a:cubicBezTo>
                    <a:pt x="400" y="137"/>
                    <a:pt x="400" y="137"/>
                    <a:pt x="400" y="137"/>
                  </a:cubicBezTo>
                  <a:cubicBezTo>
                    <a:pt x="400" y="189"/>
                    <a:pt x="400" y="189"/>
                    <a:pt x="400" y="189"/>
                  </a:cubicBezTo>
                  <a:cubicBezTo>
                    <a:pt x="400" y="197"/>
                    <a:pt x="393" y="204"/>
                    <a:pt x="385" y="204"/>
                  </a:cubicBezTo>
                  <a:cubicBezTo>
                    <a:pt x="377" y="204"/>
                    <a:pt x="377" y="204"/>
                    <a:pt x="377" y="204"/>
                  </a:cubicBezTo>
                  <a:cubicBezTo>
                    <a:pt x="369" y="204"/>
                    <a:pt x="362" y="197"/>
                    <a:pt x="362" y="189"/>
                  </a:cubicBezTo>
                  <a:close/>
                  <a:moveTo>
                    <a:pt x="386" y="259"/>
                  </a:moveTo>
                  <a:cubicBezTo>
                    <a:pt x="386" y="282"/>
                    <a:pt x="386" y="282"/>
                    <a:pt x="386" y="282"/>
                  </a:cubicBezTo>
                  <a:cubicBezTo>
                    <a:pt x="388" y="281"/>
                    <a:pt x="389" y="280"/>
                    <a:pt x="390" y="279"/>
                  </a:cubicBezTo>
                  <a:cubicBezTo>
                    <a:pt x="390" y="279"/>
                    <a:pt x="390" y="279"/>
                    <a:pt x="390" y="279"/>
                  </a:cubicBezTo>
                  <a:cubicBezTo>
                    <a:pt x="390" y="279"/>
                    <a:pt x="390" y="279"/>
                    <a:pt x="390" y="279"/>
                  </a:cubicBezTo>
                  <a:cubicBezTo>
                    <a:pt x="392" y="277"/>
                    <a:pt x="394" y="275"/>
                    <a:pt x="396" y="273"/>
                  </a:cubicBezTo>
                  <a:cubicBezTo>
                    <a:pt x="398" y="271"/>
                    <a:pt x="400" y="269"/>
                    <a:pt x="402" y="267"/>
                  </a:cubicBezTo>
                  <a:cubicBezTo>
                    <a:pt x="404" y="265"/>
                    <a:pt x="405" y="262"/>
                    <a:pt x="407" y="260"/>
                  </a:cubicBezTo>
                  <a:cubicBezTo>
                    <a:pt x="407" y="260"/>
                    <a:pt x="407" y="260"/>
                    <a:pt x="407" y="260"/>
                  </a:cubicBezTo>
                  <a:cubicBezTo>
                    <a:pt x="407" y="259"/>
                    <a:pt x="408" y="258"/>
                    <a:pt x="408" y="257"/>
                  </a:cubicBezTo>
                  <a:cubicBezTo>
                    <a:pt x="421" y="254"/>
                    <a:pt x="433" y="250"/>
                    <a:pt x="445" y="244"/>
                  </a:cubicBezTo>
                  <a:cubicBezTo>
                    <a:pt x="439" y="261"/>
                    <a:pt x="439" y="261"/>
                    <a:pt x="439" y="261"/>
                  </a:cubicBezTo>
                  <a:cubicBezTo>
                    <a:pt x="438" y="265"/>
                    <a:pt x="436" y="269"/>
                    <a:pt x="434" y="273"/>
                  </a:cubicBezTo>
                  <a:cubicBezTo>
                    <a:pt x="432" y="278"/>
                    <a:pt x="429" y="281"/>
                    <a:pt x="427" y="285"/>
                  </a:cubicBezTo>
                  <a:cubicBezTo>
                    <a:pt x="424" y="289"/>
                    <a:pt x="421" y="292"/>
                    <a:pt x="418" y="295"/>
                  </a:cubicBezTo>
                  <a:cubicBezTo>
                    <a:pt x="415" y="298"/>
                    <a:pt x="412" y="301"/>
                    <a:pt x="408" y="304"/>
                  </a:cubicBezTo>
                  <a:cubicBezTo>
                    <a:pt x="404" y="307"/>
                    <a:pt x="400" y="309"/>
                    <a:pt x="396" y="311"/>
                  </a:cubicBezTo>
                  <a:cubicBezTo>
                    <a:pt x="392" y="313"/>
                    <a:pt x="388" y="315"/>
                    <a:pt x="384" y="316"/>
                  </a:cubicBezTo>
                  <a:cubicBezTo>
                    <a:pt x="384" y="316"/>
                    <a:pt x="384" y="316"/>
                    <a:pt x="384" y="316"/>
                  </a:cubicBezTo>
                  <a:cubicBezTo>
                    <a:pt x="379" y="318"/>
                    <a:pt x="375" y="319"/>
                    <a:pt x="371" y="319"/>
                  </a:cubicBezTo>
                  <a:cubicBezTo>
                    <a:pt x="366" y="320"/>
                    <a:pt x="362" y="320"/>
                    <a:pt x="357" y="320"/>
                  </a:cubicBezTo>
                  <a:cubicBezTo>
                    <a:pt x="152" y="320"/>
                    <a:pt x="152" y="320"/>
                    <a:pt x="152" y="320"/>
                  </a:cubicBezTo>
                  <a:cubicBezTo>
                    <a:pt x="152" y="320"/>
                    <a:pt x="152" y="320"/>
                    <a:pt x="152" y="320"/>
                  </a:cubicBezTo>
                  <a:cubicBezTo>
                    <a:pt x="150" y="320"/>
                    <a:pt x="150" y="320"/>
                    <a:pt x="150" y="320"/>
                  </a:cubicBezTo>
                  <a:cubicBezTo>
                    <a:pt x="148" y="320"/>
                    <a:pt x="145" y="321"/>
                    <a:pt x="143" y="323"/>
                  </a:cubicBezTo>
                  <a:cubicBezTo>
                    <a:pt x="141" y="324"/>
                    <a:pt x="139" y="326"/>
                    <a:pt x="137" y="328"/>
                  </a:cubicBezTo>
                  <a:cubicBezTo>
                    <a:pt x="137" y="328"/>
                    <a:pt x="137" y="328"/>
                    <a:pt x="137" y="328"/>
                  </a:cubicBezTo>
                  <a:cubicBezTo>
                    <a:pt x="137" y="329"/>
                    <a:pt x="136" y="330"/>
                    <a:pt x="136" y="331"/>
                  </a:cubicBezTo>
                  <a:cubicBezTo>
                    <a:pt x="136" y="331"/>
                    <a:pt x="136" y="332"/>
                    <a:pt x="136" y="333"/>
                  </a:cubicBezTo>
                  <a:cubicBezTo>
                    <a:pt x="136" y="333"/>
                    <a:pt x="136" y="334"/>
                    <a:pt x="136" y="335"/>
                  </a:cubicBezTo>
                  <a:cubicBezTo>
                    <a:pt x="136" y="335"/>
                    <a:pt x="136" y="335"/>
                    <a:pt x="136" y="335"/>
                  </a:cubicBezTo>
                  <a:cubicBezTo>
                    <a:pt x="136" y="335"/>
                    <a:pt x="136" y="336"/>
                    <a:pt x="137" y="337"/>
                  </a:cubicBezTo>
                  <a:cubicBezTo>
                    <a:pt x="137" y="338"/>
                    <a:pt x="139" y="339"/>
                    <a:pt x="141" y="340"/>
                  </a:cubicBezTo>
                  <a:cubicBezTo>
                    <a:pt x="141" y="340"/>
                    <a:pt x="141" y="340"/>
                    <a:pt x="141" y="340"/>
                  </a:cubicBezTo>
                  <a:cubicBezTo>
                    <a:pt x="143" y="341"/>
                    <a:pt x="146" y="342"/>
                    <a:pt x="149" y="342"/>
                  </a:cubicBezTo>
                  <a:cubicBezTo>
                    <a:pt x="151" y="342"/>
                    <a:pt x="153" y="342"/>
                    <a:pt x="154" y="343"/>
                  </a:cubicBezTo>
                  <a:cubicBezTo>
                    <a:pt x="155" y="344"/>
                    <a:pt x="155" y="345"/>
                    <a:pt x="155" y="346"/>
                  </a:cubicBezTo>
                  <a:cubicBezTo>
                    <a:pt x="155" y="347"/>
                    <a:pt x="154" y="348"/>
                    <a:pt x="154" y="349"/>
                  </a:cubicBezTo>
                  <a:cubicBezTo>
                    <a:pt x="153" y="350"/>
                    <a:pt x="152" y="351"/>
                    <a:pt x="151" y="352"/>
                  </a:cubicBezTo>
                  <a:cubicBezTo>
                    <a:pt x="150" y="355"/>
                    <a:pt x="147" y="358"/>
                    <a:pt x="145" y="362"/>
                  </a:cubicBezTo>
                  <a:cubicBezTo>
                    <a:pt x="145" y="362"/>
                    <a:pt x="145" y="362"/>
                    <a:pt x="145" y="362"/>
                  </a:cubicBezTo>
                  <a:cubicBezTo>
                    <a:pt x="143" y="366"/>
                    <a:pt x="142" y="372"/>
                    <a:pt x="142" y="378"/>
                  </a:cubicBezTo>
                  <a:cubicBezTo>
                    <a:pt x="142" y="378"/>
                    <a:pt x="142" y="378"/>
                    <a:pt x="142" y="378"/>
                  </a:cubicBezTo>
                  <a:cubicBezTo>
                    <a:pt x="142" y="379"/>
                    <a:pt x="142" y="379"/>
                    <a:pt x="142" y="379"/>
                  </a:cubicBezTo>
                  <a:cubicBezTo>
                    <a:pt x="142" y="379"/>
                    <a:pt x="142" y="379"/>
                    <a:pt x="142" y="379"/>
                  </a:cubicBezTo>
                  <a:cubicBezTo>
                    <a:pt x="142" y="379"/>
                    <a:pt x="142" y="379"/>
                    <a:pt x="142" y="379"/>
                  </a:cubicBezTo>
                  <a:cubicBezTo>
                    <a:pt x="142" y="379"/>
                    <a:pt x="142" y="379"/>
                    <a:pt x="142" y="379"/>
                  </a:cubicBezTo>
                  <a:cubicBezTo>
                    <a:pt x="142" y="381"/>
                    <a:pt x="142" y="381"/>
                    <a:pt x="142" y="381"/>
                  </a:cubicBezTo>
                  <a:cubicBezTo>
                    <a:pt x="142" y="381"/>
                    <a:pt x="142" y="381"/>
                    <a:pt x="142" y="381"/>
                  </a:cubicBezTo>
                  <a:cubicBezTo>
                    <a:pt x="142" y="381"/>
                    <a:pt x="142" y="381"/>
                    <a:pt x="142" y="381"/>
                  </a:cubicBezTo>
                  <a:cubicBezTo>
                    <a:pt x="142" y="381"/>
                    <a:pt x="142" y="381"/>
                    <a:pt x="142" y="381"/>
                  </a:cubicBezTo>
                  <a:cubicBezTo>
                    <a:pt x="142" y="384"/>
                    <a:pt x="142" y="384"/>
                    <a:pt x="142" y="384"/>
                  </a:cubicBezTo>
                  <a:cubicBezTo>
                    <a:pt x="139" y="384"/>
                    <a:pt x="139" y="384"/>
                    <a:pt x="139" y="384"/>
                  </a:cubicBezTo>
                  <a:cubicBezTo>
                    <a:pt x="136" y="383"/>
                    <a:pt x="134" y="383"/>
                    <a:pt x="132" y="383"/>
                  </a:cubicBezTo>
                  <a:cubicBezTo>
                    <a:pt x="130" y="382"/>
                    <a:pt x="128" y="381"/>
                    <a:pt x="126" y="381"/>
                  </a:cubicBezTo>
                  <a:cubicBezTo>
                    <a:pt x="126" y="381"/>
                    <a:pt x="126" y="381"/>
                    <a:pt x="126" y="381"/>
                  </a:cubicBezTo>
                  <a:cubicBezTo>
                    <a:pt x="126" y="381"/>
                    <a:pt x="126" y="381"/>
                    <a:pt x="126" y="381"/>
                  </a:cubicBezTo>
                  <a:cubicBezTo>
                    <a:pt x="124" y="380"/>
                    <a:pt x="122" y="379"/>
                    <a:pt x="121" y="378"/>
                  </a:cubicBezTo>
                  <a:cubicBezTo>
                    <a:pt x="119" y="378"/>
                    <a:pt x="117" y="377"/>
                    <a:pt x="115" y="376"/>
                  </a:cubicBezTo>
                  <a:cubicBezTo>
                    <a:pt x="113" y="374"/>
                    <a:pt x="111" y="373"/>
                    <a:pt x="109" y="371"/>
                  </a:cubicBezTo>
                  <a:cubicBezTo>
                    <a:pt x="107" y="369"/>
                    <a:pt x="105" y="367"/>
                    <a:pt x="104" y="365"/>
                  </a:cubicBezTo>
                  <a:cubicBezTo>
                    <a:pt x="102" y="363"/>
                    <a:pt x="101" y="361"/>
                    <a:pt x="99" y="359"/>
                  </a:cubicBezTo>
                  <a:cubicBezTo>
                    <a:pt x="99" y="359"/>
                    <a:pt x="99" y="359"/>
                    <a:pt x="99" y="359"/>
                  </a:cubicBezTo>
                  <a:cubicBezTo>
                    <a:pt x="98" y="357"/>
                    <a:pt x="97" y="354"/>
                    <a:pt x="96" y="352"/>
                  </a:cubicBezTo>
                  <a:cubicBezTo>
                    <a:pt x="96" y="350"/>
                    <a:pt x="95" y="347"/>
                    <a:pt x="95" y="345"/>
                  </a:cubicBezTo>
                  <a:cubicBezTo>
                    <a:pt x="94" y="342"/>
                    <a:pt x="94" y="340"/>
                    <a:pt x="94" y="338"/>
                  </a:cubicBezTo>
                  <a:cubicBezTo>
                    <a:pt x="94" y="335"/>
                    <a:pt x="95" y="333"/>
                    <a:pt x="95" y="330"/>
                  </a:cubicBezTo>
                  <a:cubicBezTo>
                    <a:pt x="96" y="328"/>
                    <a:pt x="96" y="325"/>
                    <a:pt x="97" y="323"/>
                  </a:cubicBezTo>
                  <a:cubicBezTo>
                    <a:pt x="98" y="321"/>
                    <a:pt x="99" y="319"/>
                    <a:pt x="99" y="317"/>
                  </a:cubicBezTo>
                  <a:cubicBezTo>
                    <a:pt x="100" y="316"/>
                    <a:pt x="101" y="314"/>
                    <a:pt x="102" y="312"/>
                  </a:cubicBezTo>
                  <a:cubicBezTo>
                    <a:pt x="103" y="311"/>
                    <a:pt x="104" y="309"/>
                    <a:pt x="105" y="308"/>
                  </a:cubicBezTo>
                  <a:cubicBezTo>
                    <a:pt x="106" y="306"/>
                    <a:pt x="107" y="305"/>
                    <a:pt x="108" y="304"/>
                  </a:cubicBezTo>
                  <a:cubicBezTo>
                    <a:pt x="108" y="303"/>
                    <a:pt x="108" y="303"/>
                    <a:pt x="108" y="303"/>
                  </a:cubicBezTo>
                  <a:cubicBezTo>
                    <a:pt x="108" y="302"/>
                    <a:pt x="108" y="302"/>
                    <a:pt x="108" y="302"/>
                  </a:cubicBezTo>
                  <a:cubicBezTo>
                    <a:pt x="106" y="296"/>
                    <a:pt x="104" y="290"/>
                    <a:pt x="102" y="284"/>
                  </a:cubicBezTo>
                  <a:cubicBezTo>
                    <a:pt x="100" y="278"/>
                    <a:pt x="98" y="272"/>
                    <a:pt x="97" y="266"/>
                  </a:cubicBezTo>
                  <a:cubicBezTo>
                    <a:pt x="95" y="261"/>
                    <a:pt x="93" y="255"/>
                    <a:pt x="92" y="249"/>
                  </a:cubicBezTo>
                  <a:cubicBezTo>
                    <a:pt x="90" y="243"/>
                    <a:pt x="89" y="238"/>
                    <a:pt x="87" y="233"/>
                  </a:cubicBezTo>
                  <a:cubicBezTo>
                    <a:pt x="87" y="233"/>
                    <a:pt x="87" y="233"/>
                    <a:pt x="87" y="233"/>
                  </a:cubicBezTo>
                  <a:cubicBezTo>
                    <a:pt x="83" y="219"/>
                    <a:pt x="80" y="206"/>
                    <a:pt x="76" y="195"/>
                  </a:cubicBezTo>
                  <a:cubicBezTo>
                    <a:pt x="76" y="195"/>
                    <a:pt x="76" y="195"/>
                    <a:pt x="76" y="195"/>
                  </a:cubicBezTo>
                  <a:cubicBezTo>
                    <a:pt x="72" y="184"/>
                    <a:pt x="68" y="174"/>
                    <a:pt x="63" y="166"/>
                  </a:cubicBezTo>
                  <a:cubicBezTo>
                    <a:pt x="58" y="157"/>
                    <a:pt x="52" y="150"/>
                    <a:pt x="44" y="143"/>
                  </a:cubicBezTo>
                  <a:cubicBezTo>
                    <a:pt x="36" y="137"/>
                    <a:pt x="26" y="131"/>
                    <a:pt x="14" y="126"/>
                  </a:cubicBezTo>
                  <a:cubicBezTo>
                    <a:pt x="14" y="126"/>
                    <a:pt x="14" y="126"/>
                    <a:pt x="14" y="126"/>
                  </a:cubicBezTo>
                  <a:cubicBezTo>
                    <a:pt x="14" y="126"/>
                    <a:pt x="14" y="126"/>
                    <a:pt x="14" y="126"/>
                  </a:cubicBezTo>
                  <a:cubicBezTo>
                    <a:pt x="11" y="125"/>
                    <a:pt x="9" y="123"/>
                    <a:pt x="7" y="121"/>
                  </a:cubicBezTo>
                  <a:cubicBezTo>
                    <a:pt x="5" y="119"/>
                    <a:pt x="3" y="117"/>
                    <a:pt x="2" y="114"/>
                  </a:cubicBezTo>
                  <a:cubicBezTo>
                    <a:pt x="1" y="112"/>
                    <a:pt x="0" y="109"/>
                    <a:pt x="0" y="107"/>
                  </a:cubicBezTo>
                  <a:cubicBezTo>
                    <a:pt x="0" y="104"/>
                    <a:pt x="1" y="101"/>
                    <a:pt x="2" y="99"/>
                  </a:cubicBezTo>
                  <a:cubicBezTo>
                    <a:pt x="2" y="98"/>
                    <a:pt x="2" y="98"/>
                    <a:pt x="2" y="98"/>
                  </a:cubicBezTo>
                  <a:cubicBezTo>
                    <a:pt x="2" y="98"/>
                    <a:pt x="2" y="98"/>
                    <a:pt x="2" y="98"/>
                  </a:cubicBezTo>
                  <a:cubicBezTo>
                    <a:pt x="2" y="98"/>
                    <a:pt x="2" y="98"/>
                    <a:pt x="2" y="98"/>
                  </a:cubicBezTo>
                  <a:cubicBezTo>
                    <a:pt x="2" y="98"/>
                    <a:pt x="2" y="98"/>
                    <a:pt x="2" y="98"/>
                  </a:cubicBezTo>
                  <a:cubicBezTo>
                    <a:pt x="3" y="95"/>
                    <a:pt x="5" y="93"/>
                    <a:pt x="7" y="91"/>
                  </a:cubicBezTo>
                  <a:cubicBezTo>
                    <a:pt x="7" y="91"/>
                    <a:pt x="7" y="91"/>
                    <a:pt x="7" y="91"/>
                  </a:cubicBezTo>
                  <a:cubicBezTo>
                    <a:pt x="9" y="89"/>
                    <a:pt x="11" y="87"/>
                    <a:pt x="14" y="86"/>
                  </a:cubicBezTo>
                  <a:cubicBezTo>
                    <a:pt x="16" y="85"/>
                    <a:pt x="19" y="85"/>
                    <a:pt x="22" y="85"/>
                  </a:cubicBezTo>
                  <a:cubicBezTo>
                    <a:pt x="25" y="85"/>
                    <a:pt x="27" y="85"/>
                    <a:pt x="30" y="86"/>
                  </a:cubicBezTo>
                  <a:cubicBezTo>
                    <a:pt x="30" y="86"/>
                    <a:pt x="30" y="86"/>
                    <a:pt x="30" y="86"/>
                  </a:cubicBezTo>
                  <a:cubicBezTo>
                    <a:pt x="38" y="90"/>
                    <a:pt x="45" y="93"/>
                    <a:pt x="52" y="96"/>
                  </a:cubicBezTo>
                  <a:cubicBezTo>
                    <a:pt x="58" y="100"/>
                    <a:pt x="64" y="104"/>
                    <a:pt x="69" y="108"/>
                  </a:cubicBezTo>
                  <a:cubicBezTo>
                    <a:pt x="74" y="111"/>
                    <a:pt x="79" y="115"/>
                    <a:pt x="83" y="119"/>
                  </a:cubicBezTo>
                  <a:cubicBezTo>
                    <a:pt x="87" y="123"/>
                    <a:pt x="91" y="128"/>
                    <a:pt x="94" y="132"/>
                  </a:cubicBezTo>
                  <a:cubicBezTo>
                    <a:pt x="94" y="133"/>
                    <a:pt x="94" y="133"/>
                    <a:pt x="94" y="133"/>
                  </a:cubicBezTo>
                  <a:cubicBezTo>
                    <a:pt x="95" y="133"/>
                    <a:pt x="95" y="133"/>
                    <a:pt x="95" y="133"/>
                  </a:cubicBezTo>
                  <a:cubicBezTo>
                    <a:pt x="242" y="133"/>
                    <a:pt x="242" y="133"/>
                    <a:pt x="242" y="133"/>
                  </a:cubicBezTo>
                  <a:cubicBezTo>
                    <a:pt x="243" y="143"/>
                    <a:pt x="245" y="154"/>
                    <a:pt x="248" y="163"/>
                  </a:cubicBezTo>
                  <a:cubicBezTo>
                    <a:pt x="248" y="163"/>
                    <a:pt x="248" y="163"/>
                    <a:pt x="248" y="163"/>
                  </a:cubicBezTo>
                  <a:cubicBezTo>
                    <a:pt x="248" y="217"/>
                    <a:pt x="248" y="217"/>
                    <a:pt x="248" y="217"/>
                  </a:cubicBezTo>
                  <a:cubicBezTo>
                    <a:pt x="281" y="217"/>
                    <a:pt x="281" y="217"/>
                    <a:pt x="281" y="217"/>
                  </a:cubicBezTo>
                  <a:cubicBezTo>
                    <a:pt x="282" y="218"/>
                    <a:pt x="282" y="218"/>
                    <a:pt x="282" y="218"/>
                  </a:cubicBezTo>
                  <a:cubicBezTo>
                    <a:pt x="292" y="229"/>
                    <a:pt x="304" y="237"/>
                    <a:pt x="317" y="244"/>
                  </a:cubicBezTo>
                  <a:cubicBezTo>
                    <a:pt x="317" y="290"/>
                    <a:pt x="317" y="290"/>
                    <a:pt x="317" y="290"/>
                  </a:cubicBezTo>
                  <a:cubicBezTo>
                    <a:pt x="331" y="290"/>
                    <a:pt x="331" y="290"/>
                    <a:pt x="331" y="290"/>
                  </a:cubicBezTo>
                  <a:cubicBezTo>
                    <a:pt x="357" y="290"/>
                    <a:pt x="357" y="290"/>
                    <a:pt x="357" y="290"/>
                  </a:cubicBezTo>
                  <a:cubicBezTo>
                    <a:pt x="359" y="290"/>
                    <a:pt x="362" y="290"/>
                    <a:pt x="364" y="289"/>
                  </a:cubicBezTo>
                  <a:cubicBezTo>
                    <a:pt x="365" y="289"/>
                    <a:pt x="367" y="289"/>
                    <a:pt x="368" y="289"/>
                  </a:cubicBezTo>
                  <a:cubicBezTo>
                    <a:pt x="368" y="259"/>
                    <a:pt x="368" y="259"/>
                    <a:pt x="368" y="259"/>
                  </a:cubicBezTo>
                  <a:cubicBezTo>
                    <a:pt x="372" y="259"/>
                    <a:pt x="377" y="259"/>
                    <a:pt x="381" y="259"/>
                  </a:cubicBezTo>
                  <a:cubicBezTo>
                    <a:pt x="383" y="259"/>
                    <a:pt x="385" y="259"/>
                    <a:pt x="386" y="259"/>
                  </a:cubicBezTo>
                  <a:close/>
                  <a:moveTo>
                    <a:pt x="299" y="236"/>
                  </a:moveTo>
                  <a:cubicBezTo>
                    <a:pt x="299" y="290"/>
                    <a:pt x="299" y="290"/>
                    <a:pt x="299" y="290"/>
                  </a:cubicBezTo>
                  <a:cubicBezTo>
                    <a:pt x="248" y="290"/>
                    <a:pt x="248" y="290"/>
                    <a:pt x="248" y="290"/>
                  </a:cubicBezTo>
                  <a:cubicBezTo>
                    <a:pt x="248" y="236"/>
                    <a:pt x="248" y="236"/>
                    <a:pt x="248" y="236"/>
                  </a:cubicBezTo>
                  <a:cubicBezTo>
                    <a:pt x="299" y="236"/>
                    <a:pt x="299" y="236"/>
                    <a:pt x="299" y="236"/>
                  </a:cubicBezTo>
                  <a:close/>
                  <a:moveTo>
                    <a:pt x="230" y="236"/>
                  </a:moveTo>
                  <a:cubicBezTo>
                    <a:pt x="179" y="236"/>
                    <a:pt x="179" y="236"/>
                    <a:pt x="179" y="236"/>
                  </a:cubicBezTo>
                  <a:cubicBezTo>
                    <a:pt x="179" y="290"/>
                    <a:pt x="179" y="290"/>
                    <a:pt x="179" y="290"/>
                  </a:cubicBezTo>
                  <a:cubicBezTo>
                    <a:pt x="230" y="290"/>
                    <a:pt x="230" y="290"/>
                    <a:pt x="230" y="290"/>
                  </a:cubicBezTo>
                  <a:cubicBezTo>
                    <a:pt x="230" y="236"/>
                    <a:pt x="230" y="236"/>
                    <a:pt x="230" y="236"/>
                  </a:cubicBezTo>
                  <a:close/>
                  <a:moveTo>
                    <a:pt x="161" y="236"/>
                  </a:moveTo>
                  <a:cubicBezTo>
                    <a:pt x="133" y="236"/>
                    <a:pt x="133" y="236"/>
                    <a:pt x="133" y="236"/>
                  </a:cubicBezTo>
                  <a:cubicBezTo>
                    <a:pt x="135" y="245"/>
                    <a:pt x="138" y="253"/>
                    <a:pt x="140" y="262"/>
                  </a:cubicBezTo>
                  <a:cubicBezTo>
                    <a:pt x="143" y="271"/>
                    <a:pt x="146" y="280"/>
                    <a:pt x="150" y="289"/>
                  </a:cubicBezTo>
                  <a:cubicBezTo>
                    <a:pt x="150" y="290"/>
                    <a:pt x="150" y="290"/>
                    <a:pt x="150" y="290"/>
                  </a:cubicBezTo>
                  <a:cubicBezTo>
                    <a:pt x="151" y="290"/>
                    <a:pt x="151" y="290"/>
                    <a:pt x="151" y="290"/>
                  </a:cubicBezTo>
                  <a:cubicBezTo>
                    <a:pt x="161" y="290"/>
                    <a:pt x="161" y="290"/>
                    <a:pt x="161" y="290"/>
                  </a:cubicBezTo>
                  <a:cubicBezTo>
                    <a:pt x="161" y="236"/>
                    <a:pt x="161" y="236"/>
                    <a:pt x="161" y="236"/>
                  </a:cubicBezTo>
                  <a:close/>
                  <a:moveTo>
                    <a:pt x="128" y="217"/>
                  </a:moveTo>
                  <a:cubicBezTo>
                    <a:pt x="161" y="217"/>
                    <a:pt x="161" y="217"/>
                    <a:pt x="161" y="217"/>
                  </a:cubicBezTo>
                  <a:cubicBezTo>
                    <a:pt x="161" y="163"/>
                    <a:pt x="161" y="163"/>
                    <a:pt x="161" y="163"/>
                  </a:cubicBezTo>
                  <a:cubicBezTo>
                    <a:pt x="113" y="163"/>
                    <a:pt x="113" y="163"/>
                    <a:pt x="113" y="163"/>
                  </a:cubicBezTo>
                  <a:cubicBezTo>
                    <a:pt x="111" y="163"/>
                    <a:pt x="111" y="163"/>
                    <a:pt x="111" y="163"/>
                  </a:cubicBezTo>
                  <a:cubicBezTo>
                    <a:pt x="111" y="165"/>
                    <a:pt x="111" y="165"/>
                    <a:pt x="111" y="165"/>
                  </a:cubicBezTo>
                  <a:cubicBezTo>
                    <a:pt x="115" y="175"/>
                    <a:pt x="118" y="184"/>
                    <a:pt x="121" y="193"/>
                  </a:cubicBezTo>
                  <a:cubicBezTo>
                    <a:pt x="124" y="201"/>
                    <a:pt x="126" y="209"/>
                    <a:pt x="128" y="217"/>
                  </a:cubicBezTo>
                  <a:close/>
                  <a:moveTo>
                    <a:pt x="179" y="217"/>
                  </a:moveTo>
                  <a:cubicBezTo>
                    <a:pt x="230" y="217"/>
                    <a:pt x="230" y="217"/>
                    <a:pt x="230" y="217"/>
                  </a:cubicBezTo>
                  <a:cubicBezTo>
                    <a:pt x="230" y="163"/>
                    <a:pt x="230" y="163"/>
                    <a:pt x="230" y="163"/>
                  </a:cubicBezTo>
                  <a:cubicBezTo>
                    <a:pt x="179" y="163"/>
                    <a:pt x="179" y="163"/>
                    <a:pt x="179" y="163"/>
                  </a:cubicBezTo>
                  <a:cubicBezTo>
                    <a:pt x="179" y="217"/>
                    <a:pt x="179" y="217"/>
                    <a:pt x="179" y="217"/>
                  </a:cubicBezTo>
                  <a:close/>
                  <a:moveTo>
                    <a:pt x="216" y="342"/>
                  </a:moveTo>
                  <a:cubicBezTo>
                    <a:pt x="321" y="342"/>
                    <a:pt x="321" y="342"/>
                    <a:pt x="321" y="342"/>
                  </a:cubicBezTo>
                  <a:cubicBezTo>
                    <a:pt x="322" y="342"/>
                    <a:pt x="323" y="343"/>
                    <a:pt x="324" y="344"/>
                  </a:cubicBezTo>
                  <a:cubicBezTo>
                    <a:pt x="325" y="345"/>
                    <a:pt x="325" y="347"/>
                    <a:pt x="324" y="348"/>
                  </a:cubicBezTo>
                  <a:cubicBezTo>
                    <a:pt x="317" y="357"/>
                    <a:pt x="313" y="368"/>
                    <a:pt x="313" y="380"/>
                  </a:cubicBezTo>
                  <a:cubicBezTo>
                    <a:pt x="313" y="381"/>
                    <a:pt x="313" y="383"/>
                    <a:pt x="313" y="385"/>
                  </a:cubicBezTo>
                  <a:cubicBezTo>
                    <a:pt x="224" y="385"/>
                    <a:pt x="224" y="385"/>
                    <a:pt x="224" y="385"/>
                  </a:cubicBezTo>
                  <a:cubicBezTo>
                    <a:pt x="224" y="383"/>
                    <a:pt x="224" y="381"/>
                    <a:pt x="224" y="380"/>
                  </a:cubicBezTo>
                  <a:cubicBezTo>
                    <a:pt x="224" y="368"/>
                    <a:pt x="220" y="357"/>
                    <a:pt x="213" y="348"/>
                  </a:cubicBezTo>
                  <a:cubicBezTo>
                    <a:pt x="212" y="347"/>
                    <a:pt x="212" y="345"/>
                    <a:pt x="213" y="344"/>
                  </a:cubicBezTo>
                  <a:cubicBezTo>
                    <a:pt x="214" y="343"/>
                    <a:pt x="215" y="342"/>
                    <a:pt x="216" y="342"/>
                  </a:cubicBezTo>
                  <a:close/>
                  <a:moveTo>
                    <a:pt x="402" y="342"/>
                  </a:moveTo>
                  <a:cubicBezTo>
                    <a:pt x="387" y="342"/>
                    <a:pt x="387" y="342"/>
                    <a:pt x="387" y="342"/>
                  </a:cubicBezTo>
                  <a:cubicBezTo>
                    <a:pt x="385" y="342"/>
                    <a:pt x="383" y="342"/>
                    <a:pt x="383" y="343"/>
                  </a:cubicBezTo>
                  <a:cubicBezTo>
                    <a:pt x="382" y="343"/>
                    <a:pt x="381" y="344"/>
                    <a:pt x="381" y="346"/>
                  </a:cubicBezTo>
                  <a:cubicBezTo>
                    <a:pt x="381" y="348"/>
                    <a:pt x="383" y="349"/>
                    <a:pt x="385" y="352"/>
                  </a:cubicBezTo>
                  <a:cubicBezTo>
                    <a:pt x="385" y="352"/>
                    <a:pt x="385" y="352"/>
                    <a:pt x="385" y="352"/>
                  </a:cubicBezTo>
                  <a:cubicBezTo>
                    <a:pt x="385" y="352"/>
                    <a:pt x="385" y="352"/>
                    <a:pt x="385" y="352"/>
                  </a:cubicBezTo>
                  <a:cubicBezTo>
                    <a:pt x="386" y="354"/>
                    <a:pt x="389" y="357"/>
                    <a:pt x="391" y="362"/>
                  </a:cubicBezTo>
                  <a:cubicBezTo>
                    <a:pt x="391" y="362"/>
                    <a:pt x="391" y="362"/>
                    <a:pt x="391" y="362"/>
                  </a:cubicBezTo>
                  <a:cubicBezTo>
                    <a:pt x="393" y="366"/>
                    <a:pt x="395" y="371"/>
                    <a:pt x="395" y="378"/>
                  </a:cubicBezTo>
                  <a:cubicBezTo>
                    <a:pt x="395" y="378"/>
                    <a:pt x="395" y="378"/>
                    <a:pt x="395" y="378"/>
                  </a:cubicBezTo>
                  <a:cubicBezTo>
                    <a:pt x="395" y="379"/>
                    <a:pt x="395" y="379"/>
                    <a:pt x="395" y="379"/>
                  </a:cubicBezTo>
                  <a:cubicBezTo>
                    <a:pt x="395" y="379"/>
                    <a:pt x="395" y="379"/>
                    <a:pt x="395" y="379"/>
                  </a:cubicBezTo>
                  <a:cubicBezTo>
                    <a:pt x="395" y="380"/>
                    <a:pt x="395" y="380"/>
                    <a:pt x="395" y="380"/>
                  </a:cubicBezTo>
                  <a:cubicBezTo>
                    <a:pt x="395" y="380"/>
                    <a:pt x="395" y="380"/>
                    <a:pt x="395" y="380"/>
                  </a:cubicBezTo>
                  <a:cubicBezTo>
                    <a:pt x="395" y="381"/>
                    <a:pt x="395" y="381"/>
                    <a:pt x="395" y="381"/>
                  </a:cubicBezTo>
                  <a:cubicBezTo>
                    <a:pt x="395" y="381"/>
                    <a:pt x="395" y="381"/>
                    <a:pt x="395" y="381"/>
                  </a:cubicBezTo>
                  <a:cubicBezTo>
                    <a:pt x="395" y="382"/>
                    <a:pt x="395" y="382"/>
                    <a:pt x="395" y="382"/>
                  </a:cubicBezTo>
                  <a:cubicBezTo>
                    <a:pt x="395" y="382"/>
                    <a:pt x="395" y="382"/>
                    <a:pt x="395" y="382"/>
                  </a:cubicBezTo>
                  <a:cubicBezTo>
                    <a:pt x="394" y="385"/>
                    <a:pt x="394" y="385"/>
                    <a:pt x="394" y="385"/>
                  </a:cubicBezTo>
                  <a:cubicBezTo>
                    <a:pt x="397" y="385"/>
                    <a:pt x="397" y="385"/>
                    <a:pt x="397" y="385"/>
                  </a:cubicBezTo>
                  <a:cubicBezTo>
                    <a:pt x="402" y="385"/>
                    <a:pt x="402" y="385"/>
                    <a:pt x="402" y="385"/>
                  </a:cubicBezTo>
                  <a:cubicBezTo>
                    <a:pt x="405" y="385"/>
                    <a:pt x="407" y="384"/>
                    <a:pt x="410" y="383"/>
                  </a:cubicBezTo>
                  <a:cubicBezTo>
                    <a:pt x="413" y="382"/>
                    <a:pt x="415" y="381"/>
                    <a:pt x="417" y="379"/>
                  </a:cubicBezTo>
                  <a:cubicBezTo>
                    <a:pt x="419" y="377"/>
                    <a:pt x="421" y="374"/>
                    <a:pt x="422" y="372"/>
                  </a:cubicBezTo>
                  <a:cubicBezTo>
                    <a:pt x="423" y="369"/>
                    <a:pt x="423" y="366"/>
                    <a:pt x="423" y="363"/>
                  </a:cubicBezTo>
                  <a:cubicBezTo>
                    <a:pt x="423" y="360"/>
                    <a:pt x="423" y="358"/>
                    <a:pt x="422" y="355"/>
                  </a:cubicBezTo>
                  <a:cubicBezTo>
                    <a:pt x="421" y="352"/>
                    <a:pt x="419" y="350"/>
                    <a:pt x="417" y="348"/>
                  </a:cubicBezTo>
                  <a:cubicBezTo>
                    <a:pt x="415" y="346"/>
                    <a:pt x="413" y="345"/>
                    <a:pt x="410" y="343"/>
                  </a:cubicBezTo>
                  <a:cubicBezTo>
                    <a:pt x="407" y="342"/>
                    <a:pt x="405" y="342"/>
                    <a:pt x="402" y="342"/>
                  </a:cubicBezTo>
                  <a:close/>
                  <a:moveTo>
                    <a:pt x="352" y="349"/>
                  </a:moveTo>
                  <a:cubicBezTo>
                    <a:pt x="348" y="349"/>
                    <a:pt x="344" y="350"/>
                    <a:pt x="340" y="351"/>
                  </a:cubicBezTo>
                  <a:cubicBezTo>
                    <a:pt x="337" y="353"/>
                    <a:pt x="333" y="355"/>
                    <a:pt x="331" y="358"/>
                  </a:cubicBezTo>
                  <a:cubicBezTo>
                    <a:pt x="331" y="358"/>
                    <a:pt x="331" y="358"/>
                    <a:pt x="331" y="358"/>
                  </a:cubicBezTo>
                  <a:cubicBezTo>
                    <a:pt x="325" y="363"/>
                    <a:pt x="322" y="371"/>
                    <a:pt x="322" y="379"/>
                  </a:cubicBezTo>
                  <a:cubicBezTo>
                    <a:pt x="322" y="383"/>
                    <a:pt x="323" y="387"/>
                    <a:pt x="324" y="390"/>
                  </a:cubicBezTo>
                  <a:cubicBezTo>
                    <a:pt x="326" y="394"/>
                    <a:pt x="328" y="397"/>
                    <a:pt x="331" y="400"/>
                  </a:cubicBezTo>
                  <a:cubicBezTo>
                    <a:pt x="331" y="400"/>
                    <a:pt x="331" y="400"/>
                    <a:pt x="331" y="400"/>
                  </a:cubicBezTo>
                  <a:cubicBezTo>
                    <a:pt x="333" y="403"/>
                    <a:pt x="337" y="405"/>
                    <a:pt x="340" y="407"/>
                  </a:cubicBezTo>
                  <a:cubicBezTo>
                    <a:pt x="344" y="408"/>
                    <a:pt x="348" y="409"/>
                    <a:pt x="352" y="409"/>
                  </a:cubicBezTo>
                  <a:cubicBezTo>
                    <a:pt x="356" y="409"/>
                    <a:pt x="360" y="408"/>
                    <a:pt x="363" y="407"/>
                  </a:cubicBezTo>
                  <a:cubicBezTo>
                    <a:pt x="367" y="405"/>
                    <a:pt x="370" y="403"/>
                    <a:pt x="373" y="400"/>
                  </a:cubicBezTo>
                  <a:cubicBezTo>
                    <a:pt x="373" y="400"/>
                    <a:pt x="373" y="400"/>
                    <a:pt x="373" y="400"/>
                  </a:cubicBezTo>
                  <a:cubicBezTo>
                    <a:pt x="376" y="397"/>
                    <a:pt x="378" y="394"/>
                    <a:pt x="380" y="390"/>
                  </a:cubicBezTo>
                  <a:cubicBezTo>
                    <a:pt x="381" y="387"/>
                    <a:pt x="382" y="383"/>
                    <a:pt x="382" y="379"/>
                  </a:cubicBezTo>
                  <a:cubicBezTo>
                    <a:pt x="382" y="375"/>
                    <a:pt x="381" y="371"/>
                    <a:pt x="380" y="367"/>
                  </a:cubicBezTo>
                  <a:cubicBezTo>
                    <a:pt x="378" y="364"/>
                    <a:pt x="376" y="360"/>
                    <a:pt x="373" y="358"/>
                  </a:cubicBezTo>
                  <a:cubicBezTo>
                    <a:pt x="373" y="358"/>
                    <a:pt x="373" y="358"/>
                    <a:pt x="373" y="358"/>
                  </a:cubicBezTo>
                  <a:cubicBezTo>
                    <a:pt x="370" y="355"/>
                    <a:pt x="367" y="353"/>
                    <a:pt x="363" y="351"/>
                  </a:cubicBezTo>
                  <a:cubicBezTo>
                    <a:pt x="360" y="350"/>
                    <a:pt x="356" y="349"/>
                    <a:pt x="352" y="349"/>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nvGrpSpPr>
          <p:cNvPr id="43" name="组合 42"/>
          <p:cNvGrpSpPr/>
          <p:nvPr/>
        </p:nvGrpSpPr>
        <p:grpSpPr>
          <a:xfrm>
            <a:off x="1261745" y="1969770"/>
            <a:ext cx="1822450" cy="1854200"/>
            <a:chOff x="1987" y="3102"/>
            <a:chExt cx="2870" cy="2920"/>
          </a:xfrm>
        </p:grpSpPr>
        <p:sp>
          <p:nvSpPr>
            <p:cNvPr id="13" name="Freeform 8"/>
            <p:cNvSpPr/>
            <p:nvPr/>
          </p:nvSpPr>
          <p:spPr bwMode="auto">
            <a:xfrm>
              <a:off x="1987" y="3102"/>
              <a:ext cx="2870" cy="2921"/>
            </a:xfrm>
            <a:custGeom>
              <a:avLst/>
              <a:gdLst>
                <a:gd name="T0" fmla="*/ 47 w 47"/>
                <a:gd name="T1" fmla="*/ 0 h 48"/>
                <a:gd name="T2" fmla="*/ 0 w 47"/>
                <a:gd name="T3" fmla="*/ 48 h 48"/>
                <a:gd name="T4" fmla="*/ 47 w 47"/>
                <a:gd name="T5" fmla="*/ 48 h 48"/>
                <a:gd name="T6" fmla="*/ 47 w 47"/>
                <a:gd name="T7" fmla="*/ 0 h 48"/>
              </a:gdLst>
              <a:ahLst/>
              <a:cxnLst>
                <a:cxn ang="0">
                  <a:pos x="T0" y="T1"/>
                </a:cxn>
                <a:cxn ang="0">
                  <a:pos x="T2" y="T3"/>
                </a:cxn>
                <a:cxn ang="0">
                  <a:pos x="T4" y="T5"/>
                </a:cxn>
                <a:cxn ang="0">
                  <a:pos x="T6" y="T7"/>
                </a:cxn>
              </a:cxnLst>
              <a:rect l="0" t="0" r="r" b="b"/>
              <a:pathLst>
                <a:path w="47" h="48">
                  <a:moveTo>
                    <a:pt x="47" y="0"/>
                  </a:moveTo>
                  <a:cubicBezTo>
                    <a:pt x="21" y="0"/>
                    <a:pt x="0" y="22"/>
                    <a:pt x="0" y="48"/>
                  </a:cubicBezTo>
                  <a:cubicBezTo>
                    <a:pt x="47" y="48"/>
                    <a:pt x="47" y="48"/>
                    <a:pt x="47" y="48"/>
                  </a:cubicBezTo>
                  <a:lnTo>
                    <a:pt x="47" y="0"/>
                  </a:lnTo>
                  <a:close/>
                </a:path>
              </a:pathLst>
            </a:custGeom>
            <a:solidFill>
              <a:srgbClr val="FFC7DD"/>
            </a:solidFill>
            <a:ln>
              <a:noFill/>
            </a:ln>
          </p:spPr>
          <p:txBody>
            <a:bodyPr vert="horz" wrap="square" lIns="91440" tIns="45720" rIns="91440" bIns="45720" numCol="1" anchor="t" anchorCtr="0" compatLnSpc="1"/>
            <a:lstStyle/>
            <a:p>
              <a:endParaRPr lang="en-US"/>
            </a:p>
          </p:txBody>
        </p:sp>
        <p:sp>
          <p:nvSpPr>
            <p:cNvPr id="16" name="TextBox 15"/>
            <p:cNvSpPr txBox="1"/>
            <p:nvPr/>
          </p:nvSpPr>
          <p:spPr>
            <a:xfrm>
              <a:off x="2532" y="4941"/>
              <a:ext cx="2325" cy="919"/>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sym typeface="+mn-ea"/>
                </a:rPr>
                <a:t>单击此处输入</a:t>
              </a:r>
            </a:p>
            <a:p>
              <a:pPr algn="ctr"/>
              <a:r>
                <a:rPr lang="zh-CN" altLang="en-US" sz="1600" b="1">
                  <a:solidFill>
                    <a:schemeClr val="bg1"/>
                  </a:solidFill>
                  <a:latin typeface="微软雅黑" panose="020B0503020204020204" charset="-122"/>
                  <a:ea typeface="微软雅黑" panose="020B0503020204020204" charset="-122"/>
                  <a:sym typeface="+mn-ea"/>
                </a:rPr>
                <a:t>标题</a:t>
              </a:r>
            </a:p>
          </p:txBody>
        </p:sp>
        <p:sp>
          <p:nvSpPr>
            <p:cNvPr id="20" name="Freeform 19"/>
            <p:cNvSpPr>
              <a:spLocks noEditPoints="1"/>
            </p:cNvSpPr>
            <p:nvPr/>
          </p:nvSpPr>
          <p:spPr bwMode="auto">
            <a:xfrm>
              <a:off x="3409" y="3888"/>
              <a:ext cx="786" cy="784"/>
            </a:xfrm>
            <a:custGeom>
              <a:avLst/>
              <a:gdLst>
                <a:gd name="T0" fmla="*/ 263 w 474"/>
                <a:gd name="T1" fmla="*/ 280 h 473"/>
                <a:gd name="T2" fmla="*/ 111 w 474"/>
                <a:gd name="T3" fmla="*/ 280 h 473"/>
                <a:gd name="T4" fmla="*/ 105 w 474"/>
                <a:gd name="T5" fmla="*/ 274 h 473"/>
                <a:gd name="T6" fmla="*/ 105 w 474"/>
                <a:gd name="T7" fmla="*/ 253 h 473"/>
                <a:gd name="T8" fmla="*/ 270 w 474"/>
                <a:gd name="T9" fmla="*/ 253 h 473"/>
                <a:gd name="T10" fmla="*/ 270 w 474"/>
                <a:gd name="T11" fmla="*/ 274 h 473"/>
                <a:gd name="T12" fmla="*/ 263 w 474"/>
                <a:gd name="T13" fmla="*/ 280 h 473"/>
                <a:gd name="T14" fmla="*/ 259 w 474"/>
                <a:gd name="T15" fmla="*/ 14 h 473"/>
                <a:gd name="T16" fmla="*/ 187 w 474"/>
                <a:gd name="T17" fmla="*/ 0 h 473"/>
                <a:gd name="T18" fmla="*/ 116 w 474"/>
                <a:gd name="T19" fmla="*/ 14 h 473"/>
                <a:gd name="T20" fmla="*/ 14 w 474"/>
                <a:gd name="T21" fmla="*/ 115 h 473"/>
                <a:gd name="T22" fmla="*/ 0 w 474"/>
                <a:gd name="T23" fmla="*/ 187 h 473"/>
                <a:gd name="T24" fmla="*/ 14 w 474"/>
                <a:gd name="T25" fmla="*/ 258 h 473"/>
                <a:gd name="T26" fmla="*/ 55 w 474"/>
                <a:gd name="T27" fmla="*/ 319 h 473"/>
                <a:gd name="T28" fmla="*/ 116 w 474"/>
                <a:gd name="T29" fmla="*/ 360 h 473"/>
                <a:gd name="T30" fmla="*/ 187 w 474"/>
                <a:gd name="T31" fmla="*/ 374 h 473"/>
                <a:gd name="T32" fmla="*/ 230 w 474"/>
                <a:gd name="T33" fmla="*/ 369 h 473"/>
                <a:gd name="T34" fmla="*/ 276 w 474"/>
                <a:gd name="T35" fmla="*/ 351 h 473"/>
                <a:gd name="T36" fmla="*/ 280 w 474"/>
                <a:gd name="T37" fmla="*/ 357 h 473"/>
                <a:gd name="T38" fmla="*/ 284 w 474"/>
                <a:gd name="T39" fmla="*/ 362 h 473"/>
                <a:gd name="T40" fmla="*/ 288 w 474"/>
                <a:gd name="T41" fmla="*/ 367 h 473"/>
                <a:gd name="T42" fmla="*/ 378 w 474"/>
                <a:gd name="T43" fmla="*/ 457 h 473"/>
                <a:gd name="T44" fmla="*/ 417 w 474"/>
                <a:gd name="T45" fmla="*/ 473 h 473"/>
                <a:gd name="T46" fmla="*/ 474 w 474"/>
                <a:gd name="T47" fmla="*/ 417 h 473"/>
                <a:gd name="T48" fmla="*/ 474 w 474"/>
                <a:gd name="T49" fmla="*/ 417 h 473"/>
                <a:gd name="T50" fmla="*/ 457 w 474"/>
                <a:gd name="T51" fmla="*/ 377 h 473"/>
                <a:gd name="T52" fmla="*/ 367 w 474"/>
                <a:gd name="T53" fmla="*/ 287 h 473"/>
                <a:gd name="T54" fmla="*/ 363 w 474"/>
                <a:gd name="T55" fmla="*/ 283 h 473"/>
                <a:gd name="T56" fmla="*/ 357 w 474"/>
                <a:gd name="T57" fmla="*/ 280 h 473"/>
                <a:gd name="T58" fmla="*/ 352 w 474"/>
                <a:gd name="T59" fmla="*/ 276 h 473"/>
                <a:gd name="T60" fmla="*/ 355 w 474"/>
                <a:gd name="T61" fmla="*/ 270 h 473"/>
                <a:gd name="T62" fmla="*/ 369 w 474"/>
                <a:gd name="T63" fmla="*/ 230 h 473"/>
                <a:gd name="T64" fmla="*/ 374 w 474"/>
                <a:gd name="T65" fmla="*/ 187 h 473"/>
                <a:gd name="T66" fmla="*/ 360 w 474"/>
                <a:gd name="T67" fmla="*/ 115 h 473"/>
                <a:gd name="T68" fmla="*/ 319 w 474"/>
                <a:gd name="T69" fmla="*/ 55 h 473"/>
                <a:gd name="T70" fmla="*/ 259 w 474"/>
                <a:gd name="T71" fmla="*/ 14 h 473"/>
                <a:gd name="T72" fmla="*/ 288 w 474"/>
                <a:gd name="T73" fmla="*/ 86 h 473"/>
                <a:gd name="T74" fmla="*/ 187 w 474"/>
                <a:gd name="T75" fmla="*/ 45 h 473"/>
                <a:gd name="T76" fmla="*/ 87 w 474"/>
                <a:gd name="T77" fmla="*/ 86 h 473"/>
                <a:gd name="T78" fmla="*/ 56 w 474"/>
                <a:gd name="T79" fmla="*/ 133 h 473"/>
                <a:gd name="T80" fmla="*/ 45 w 474"/>
                <a:gd name="T81" fmla="*/ 187 h 473"/>
                <a:gd name="T82" fmla="*/ 187 w 474"/>
                <a:gd name="T83" fmla="*/ 329 h 473"/>
                <a:gd name="T84" fmla="*/ 329 w 474"/>
                <a:gd name="T85" fmla="*/ 187 h 473"/>
                <a:gd name="T86" fmla="*/ 288 w 474"/>
                <a:gd name="T87" fmla="*/ 86 h 473"/>
                <a:gd name="T88" fmla="*/ 187 w 474"/>
                <a:gd name="T89" fmla="*/ 200 h 473"/>
                <a:gd name="T90" fmla="*/ 231 w 474"/>
                <a:gd name="T91" fmla="*/ 139 h 473"/>
                <a:gd name="T92" fmla="*/ 187 w 474"/>
                <a:gd name="T93" fmla="*/ 78 h 473"/>
                <a:gd name="T94" fmla="*/ 144 w 474"/>
                <a:gd name="T95" fmla="*/ 139 h 473"/>
                <a:gd name="T96" fmla="*/ 187 w 474"/>
                <a:gd name="T97" fmla="*/ 200 h 4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74" h="473">
                  <a:moveTo>
                    <a:pt x="263" y="280"/>
                  </a:moveTo>
                  <a:cubicBezTo>
                    <a:pt x="213" y="280"/>
                    <a:pt x="162" y="280"/>
                    <a:pt x="111" y="280"/>
                  </a:cubicBezTo>
                  <a:cubicBezTo>
                    <a:pt x="107" y="280"/>
                    <a:pt x="105" y="277"/>
                    <a:pt x="105" y="274"/>
                  </a:cubicBezTo>
                  <a:cubicBezTo>
                    <a:pt x="105" y="253"/>
                    <a:pt x="105" y="253"/>
                    <a:pt x="105" y="253"/>
                  </a:cubicBezTo>
                  <a:cubicBezTo>
                    <a:pt x="105" y="199"/>
                    <a:pt x="270" y="199"/>
                    <a:pt x="270" y="253"/>
                  </a:cubicBezTo>
                  <a:cubicBezTo>
                    <a:pt x="270" y="274"/>
                    <a:pt x="270" y="274"/>
                    <a:pt x="270" y="274"/>
                  </a:cubicBezTo>
                  <a:cubicBezTo>
                    <a:pt x="270" y="277"/>
                    <a:pt x="267" y="280"/>
                    <a:pt x="263" y="280"/>
                  </a:cubicBezTo>
                  <a:close/>
                  <a:moveTo>
                    <a:pt x="259" y="14"/>
                  </a:moveTo>
                  <a:cubicBezTo>
                    <a:pt x="237" y="5"/>
                    <a:pt x="213" y="0"/>
                    <a:pt x="187" y="0"/>
                  </a:cubicBezTo>
                  <a:cubicBezTo>
                    <a:pt x="162" y="0"/>
                    <a:pt x="138" y="5"/>
                    <a:pt x="116" y="14"/>
                  </a:cubicBezTo>
                  <a:cubicBezTo>
                    <a:pt x="70" y="33"/>
                    <a:pt x="33" y="70"/>
                    <a:pt x="14" y="115"/>
                  </a:cubicBezTo>
                  <a:cubicBezTo>
                    <a:pt x="5" y="137"/>
                    <a:pt x="0" y="162"/>
                    <a:pt x="0" y="187"/>
                  </a:cubicBezTo>
                  <a:cubicBezTo>
                    <a:pt x="0" y="212"/>
                    <a:pt x="5" y="236"/>
                    <a:pt x="14" y="258"/>
                  </a:cubicBezTo>
                  <a:cubicBezTo>
                    <a:pt x="24" y="281"/>
                    <a:pt x="38" y="302"/>
                    <a:pt x="55" y="319"/>
                  </a:cubicBezTo>
                  <a:cubicBezTo>
                    <a:pt x="72" y="336"/>
                    <a:pt x="93" y="350"/>
                    <a:pt x="116" y="360"/>
                  </a:cubicBezTo>
                  <a:cubicBezTo>
                    <a:pt x="138" y="369"/>
                    <a:pt x="162" y="374"/>
                    <a:pt x="187" y="374"/>
                  </a:cubicBezTo>
                  <a:cubicBezTo>
                    <a:pt x="202" y="374"/>
                    <a:pt x="216" y="372"/>
                    <a:pt x="230" y="369"/>
                  </a:cubicBezTo>
                  <a:cubicBezTo>
                    <a:pt x="247" y="365"/>
                    <a:pt x="261" y="359"/>
                    <a:pt x="276" y="351"/>
                  </a:cubicBezTo>
                  <a:cubicBezTo>
                    <a:pt x="280" y="357"/>
                    <a:pt x="280" y="357"/>
                    <a:pt x="280" y="357"/>
                  </a:cubicBezTo>
                  <a:cubicBezTo>
                    <a:pt x="281" y="359"/>
                    <a:pt x="282" y="360"/>
                    <a:pt x="284" y="362"/>
                  </a:cubicBezTo>
                  <a:cubicBezTo>
                    <a:pt x="285" y="364"/>
                    <a:pt x="286" y="365"/>
                    <a:pt x="288" y="367"/>
                  </a:cubicBezTo>
                  <a:cubicBezTo>
                    <a:pt x="378" y="457"/>
                    <a:pt x="378" y="457"/>
                    <a:pt x="378" y="457"/>
                  </a:cubicBezTo>
                  <a:cubicBezTo>
                    <a:pt x="389" y="468"/>
                    <a:pt x="403" y="473"/>
                    <a:pt x="417" y="473"/>
                  </a:cubicBezTo>
                  <a:cubicBezTo>
                    <a:pt x="449" y="473"/>
                    <a:pt x="474" y="448"/>
                    <a:pt x="474" y="417"/>
                  </a:cubicBezTo>
                  <a:cubicBezTo>
                    <a:pt x="474" y="417"/>
                    <a:pt x="474" y="417"/>
                    <a:pt x="474" y="417"/>
                  </a:cubicBezTo>
                  <a:cubicBezTo>
                    <a:pt x="474" y="403"/>
                    <a:pt x="468" y="388"/>
                    <a:pt x="457" y="377"/>
                  </a:cubicBezTo>
                  <a:cubicBezTo>
                    <a:pt x="367" y="287"/>
                    <a:pt x="367" y="287"/>
                    <a:pt x="367" y="287"/>
                  </a:cubicBezTo>
                  <a:cubicBezTo>
                    <a:pt x="366" y="286"/>
                    <a:pt x="364" y="285"/>
                    <a:pt x="363" y="283"/>
                  </a:cubicBezTo>
                  <a:cubicBezTo>
                    <a:pt x="361" y="282"/>
                    <a:pt x="359" y="281"/>
                    <a:pt x="357" y="280"/>
                  </a:cubicBezTo>
                  <a:cubicBezTo>
                    <a:pt x="352" y="276"/>
                    <a:pt x="352" y="276"/>
                    <a:pt x="352" y="276"/>
                  </a:cubicBezTo>
                  <a:cubicBezTo>
                    <a:pt x="355" y="270"/>
                    <a:pt x="355" y="270"/>
                    <a:pt x="355" y="270"/>
                  </a:cubicBezTo>
                  <a:cubicBezTo>
                    <a:pt x="361" y="257"/>
                    <a:pt x="366" y="244"/>
                    <a:pt x="369" y="230"/>
                  </a:cubicBezTo>
                  <a:cubicBezTo>
                    <a:pt x="372" y="216"/>
                    <a:pt x="374" y="202"/>
                    <a:pt x="374" y="187"/>
                  </a:cubicBezTo>
                  <a:cubicBezTo>
                    <a:pt x="374" y="162"/>
                    <a:pt x="369" y="137"/>
                    <a:pt x="360" y="115"/>
                  </a:cubicBezTo>
                  <a:cubicBezTo>
                    <a:pt x="351" y="93"/>
                    <a:pt x="337" y="72"/>
                    <a:pt x="319" y="55"/>
                  </a:cubicBezTo>
                  <a:cubicBezTo>
                    <a:pt x="302" y="37"/>
                    <a:pt x="282" y="24"/>
                    <a:pt x="259" y="14"/>
                  </a:cubicBezTo>
                  <a:close/>
                  <a:moveTo>
                    <a:pt x="288" y="86"/>
                  </a:moveTo>
                  <a:cubicBezTo>
                    <a:pt x="261" y="60"/>
                    <a:pt x="225" y="45"/>
                    <a:pt x="187" y="45"/>
                  </a:cubicBezTo>
                  <a:cubicBezTo>
                    <a:pt x="149" y="45"/>
                    <a:pt x="113" y="60"/>
                    <a:pt x="87" y="86"/>
                  </a:cubicBezTo>
                  <a:cubicBezTo>
                    <a:pt x="74" y="99"/>
                    <a:pt x="63" y="115"/>
                    <a:pt x="56" y="133"/>
                  </a:cubicBezTo>
                  <a:cubicBezTo>
                    <a:pt x="49" y="149"/>
                    <a:pt x="45" y="168"/>
                    <a:pt x="45" y="187"/>
                  </a:cubicBezTo>
                  <a:cubicBezTo>
                    <a:pt x="45" y="265"/>
                    <a:pt x="108" y="329"/>
                    <a:pt x="187" y="329"/>
                  </a:cubicBezTo>
                  <a:cubicBezTo>
                    <a:pt x="267" y="329"/>
                    <a:pt x="329" y="264"/>
                    <a:pt x="329" y="187"/>
                  </a:cubicBezTo>
                  <a:cubicBezTo>
                    <a:pt x="329" y="149"/>
                    <a:pt x="314" y="113"/>
                    <a:pt x="288" y="86"/>
                  </a:cubicBezTo>
                  <a:close/>
                  <a:moveTo>
                    <a:pt x="187" y="200"/>
                  </a:moveTo>
                  <a:cubicBezTo>
                    <a:pt x="207" y="200"/>
                    <a:pt x="231" y="173"/>
                    <a:pt x="231" y="139"/>
                  </a:cubicBezTo>
                  <a:cubicBezTo>
                    <a:pt x="231" y="105"/>
                    <a:pt x="237" y="78"/>
                    <a:pt x="187" y="78"/>
                  </a:cubicBezTo>
                  <a:cubicBezTo>
                    <a:pt x="138" y="78"/>
                    <a:pt x="144" y="105"/>
                    <a:pt x="144" y="139"/>
                  </a:cubicBezTo>
                  <a:cubicBezTo>
                    <a:pt x="144" y="173"/>
                    <a:pt x="167" y="200"/>
                    <a:pt x="187" y="200"/>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23" name="Rectangle 22"/>
          <p:cNvSpPr/>
          <p:nvPr/>
        </p:nvSpPr>
        <p:spPr>
          <a:xfrm>
            <a:off x="6102985" y="1885315"/>
            <a:ext cx="69850" cy="68834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p:cNvSpPr/>
          <p:nvPr/>
        </p:nvSpPr>
        <p:spPr>
          <a:xfrm>
            <a:off x="6102985" y="2966720"/>
            <a:ext cx="69850" cy="68834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a:off x="6102985" y="4048125"/>
            <a:ext cx="69850" cy="68834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6102985" y="5128895"/>
            <a:ext cx="69850" cy="68834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74"/>
          <p:cNvGrpSpPr/>
          <p:nvPr/>
        </p:nvGrpSpPr>
        <p:grpSpPr>
          <a:xfrm>
            <a:off x="6374632" y="1861881"/>
            <a:ext cx="4356735" cy="735330"/>
            <a:chOff x="336337" y="2984337"/>
            <a:chExt cx="3268402" cy="551641"/>
          </a:xfrm>
        </p:grpSpPr>
        <p:sp>
          <p:nvSpPr>
            <p:cNvPr id="76" name="文本框 11"/>
            <p:cNvSpPr txBox="1"/>
            <p:nvPr/>
          </p:nvSpPr>
          <p:spPr>
            <a:xfrm>
              <a:off x="336337" y="2984337"/>
              <a:ext cx="1204273" cy="239616"/>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77" name="矩形 9"/>
            <p:cNvSpPr/>
            <p:nvPr/>
          </p:nvSpPr>
          <p:spPr>
            <a:xfrm>
              <a:off x="336337" y="3137729"/>
              <a:ext cx="3268402" cy="398249"/>
            </a:xfrm>
            <a:prstGeom prst="rect">
              <a:avLst/>
            </a:prstGeom>
          </p:spPr>
          <p:txBody>
            <a:bodyPr wrap="square">
              <a:spAutoFit/>
            </a:bodyPr>
            <a:lstStyle/>
            <a:p>
              <a:pPr algn="l">
                <a:lnSpc>
                  <a:spcPct val="130000"/>
                </a:lnSpc>
              </a:pPr>
              <a:r>
                <a:rPr sz="1100" dirty="0">
                  <a:solidFill>
                    <a:schemeClr val="bg1">
                      <a:lumMod val="50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50000"/>
                    <a:lumOff val="50000"/>
                  </a:schemeClr>
                </a:solidFill>
                <a:latin typeface="微软雅黑" panose="020B0503020204020204" charset="-122"/>
                <a:ea typeface="微软雅黑" panose="020B0503020204020204" charset="-122"/>
              </a:endParaRPr>
            </a:p>
          </p:txBody>
        </p:sp>
      </p:grpSp>
      <p:grpSp>
        <p:nvGrpSpPr>
          <p:cNvPr id="33" name="Group 74"/>
          <p:cNvGrpSpPr/>
          <p:nvPr/>
        </p:nvGrpSpPr>
        <p:grpSpPr>
          <a:xfrm>
            <a:off x="6374632" y="2943286"/>
            <a:ext cx="4356735" cy="735330"/>
            <a:chOff x="336337" y="2984337"/>
            <a:chExt cx="3268402" cy="551641"/>
          </a:xfrm>
        </p:grpSpPr>
        <p:sp>
          <p:nvSpPr>
            <p:cNvPr id="34" name="文本框 11"/>
            <p:cNvSpPr txBox="1"/>
            <p:nvPr/>
          </p:nvSpPr>
          <p:spPr>
            <a:xfrm>
              <a:off x="336337" y="2984337"/>
              <a:ext cx="1204273" cy="239616"/>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35" name="矩形 9"/>
            <p:cNvSpPr/>
            <p:nvPr/>
          </p:nvSpPr>
          <p:spPr>
            <a:xfrm>
              <a:off x="336337" y="3137729"/>
              <a:ext cx="3268402" cy="398249"/>
            </a:xfrm>
            <a:prstGeom prst="rect">
              <a:avLst/>
            </a:prstGeom>
          </p:spPr>
          <p:txBody>
            <a:bodyPr wrap="square">
              <a:spAutoFit/>
            </a:bodyPr>
            <a:lstStyle/>
            <a:p>
              <a:pPr algn="l">
                <a:lnSpc>
                  <a:spcPct val="130000"/>
                </a:lnSpc>
              </a:pPr>
              <a:r>
                <a:rPr sz="1100" dirty="0">
                  <a:solidFill>
                    <a:schemeClr val="bg1">
                      <a:lumMod val="50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50000"/>
                    <a:lumOff val="50000"/>
                  </a:schemeClr>
                </a:solidFill>
                <a:latin typeface="微软雅黑" panose="020B0503020204020204" charset="-122"/>
                <a:ea typeface="微软雅黑" panose="020B0503020204020204" charset="-122"/>
              </a:endParaRPr>
            </a:p>
          </p:txBody>
        </p:sp>
      </p:grpSp>
      <p:grpSp>
        <p:nvGrpSpPr>
          <p:cNvPr id="36" name="Group 74"/>
          <p:cNvGrpSpPr/>
          <p:nvPr/>
        </p:nvGrpSpPr>
        <p:grpSpPr>
          <a:xfrm>
            <a:off x="6374632" y="4024691"/>
            <a:ext cx="4356735" cy="735330"/>
            <a:chOff x="336337" y="2984337"/>
            <a:chExt cx="3268402" cy="551641"/>
          </a:xfrm>
        </p:grpSpPr>
        <p:sp>
          <p:nvSpPr>
            <p:cNvPr id="37" name="文本框 11"/>
            <p:cNvSpPr txBox="1"/>
            <p:nvPr/>
          </p:nvSpPr>
          <p:spPr>
            <a:xfrm>
              <a:off x="336337" y="2984337"/>
              <a:ext cx="1204273" cy="239616"/>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38" name="矩形 9"/>
            <p:cNvSpPr/>
            <p:nvPr/>
          </p:nvSpPr>
          <p:spPr>
            <a:xfrm>
              <a:off x="336337" y="3137729"/>
              <a:ext cx="3268402" cy="398249"/>
            </a:xfrm>
            <a:prstGeom prst="rect">
              <a:avLst/>
            </a:prstGeom>
          </p:spPr>
          <p:txBody>
            <a:bodyPr wrap="square">
              <a:spAutoFit/>
            </a:bodyPr>
            <a:lstStyle/>
            <a:p>
              <a:pPr algn="l">
                <a:lnSpc>
                  <a:spcPct val="130000"/>
                </a:lnSpc>
              </a:pPr>
              <a:r>
                <a:rPr sz="1100" dirty="0">
                  <a:solidFill>
                    <a:schemeClr val="bg1">
                      <a:lumMod val="50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50000"/>
                    <a:lumOff val="50000"/>
                  </a:schemeClr>
                </a:solidFill>
                <a:latin typeface="微软雅黑" panose="020B0503020204020204" charset="-122"/>
                <a:ea typeface="微软雅黑" panose="020B0503020204020204" charset="-122"/>
              </a:endParaRPr>
            </a:p>
          </p:txBody>
        </p:sp>
      </p:grpSp>
      <p:grpSp>
        <p:nvGrpSpPr>
          <p:cNvPr id="39" name="Group 74"/>
          <p:cNvGrpSpPr/>
          <p:nvPr/>
        </p:nvGrpSpPr>
        <p:grpSpPr>
          <a:xfrm>
            <a:off x="6374632" y="5105461"/>
            <a:ext cx="4356735" cy="735330"/>
            <a:chOff x="336337" y="2984337"/>
            <a:chExt cx="3268402" cy="551641"/>
          </a:xfrm>
        </p:grpSpPr>
        <p:sp>
          <p:nvSpPr>
            <p:cNvPr id="40" name="文本框 11"/>
            <p:cNvSpPr txBox="1"/>
            <p:nvPr/>
          </p:nvSpPr>
          <p:spPr>
            <a:xfrm>
              <a:off x="336337" y="2984337"/>
              <a:ext cx="1204273" cy="239616"/>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41" name="矩形 9"/>
            <p:cNvSpPr/>
            <p:nvPr/>
          </p:nvSpPr>
          <p:spPr>
            <a:xfrm>
              <a:off x="336337" y="3137729"/>
              <a:ext cx="3268402" cy="398249"/>
            </a:xfrm>
            <a:prstGeom prst="rect">
              <a:avLst/>
            </a:prstGeom>
          </p:spPr>
          <p:txBody>
            <a:bodyPr wrap="square">
              <a:spAutoFit/>
            </a:bodyPr>
            <a:lstStyle/>
            <a:p>
              <a:pPr algn="l">
                <a:lnSpc>
                  <a:spcPct val="130000"/>
                </a:lnSpc>
              </a:pPr>
              <a:r>
                <a:rPr sz="1100" dirty="0">
                  <a:solidFill>
                    <a:schemeClr val="bg1">
                      <a:lumMod val="50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50000"/>
                    <a:lumOff val="50000"/>
                  </a:schemeClr>
                </a:solidFill>
                <a:latin typeface="微软雅黑" panose="020B0503020204020204" charset="-122"/>
                <a:ea typeface="微软雅黑" panose="020B0503020204020204" charset="-122"/>
              </a:endParaRPr>
            </a:p>
          </p:txBody>
        </p:sp>
      </p:grpSp>
      <p:sp>
        <p:nvSpPr>
          <p:cNvPr id="4" name="矩形 3"/>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4762500" y="-222885"/>
            <a:ext cx="347980" cy="868680"/>
            <a:chOff x="3326" y="2760"/>
            <a:chExt cx="548" cy="1368"/>
          </a:xfrm>
        </p:grpSpPr>
        <p:sp>
          <p:nvSpPr>
            <p:cNvPr id="22" name="椭圆 21"/>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5" name="组合 24"/>
          <p:cNvGrpSpPr/>
          <p:nvPr/>
        </p:nvGrpSpPr>
        <p:grpSpPr>
          <a:xfrm>
            <a:off x="7077075" y="-222885"/>
            <a:ext cx="347980" cy="868680"/>
            <a:chOff x="3326" y="2760"/>
            <a:chExt cx="548" cy="1368"/>
          </a:xfrm>
        </p:grpSpPr>
        <p:sp>
          <p:nvSpPr>
            <p:cNvPr id="27" name="椭圆 2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30" name="文本框 29"/>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 calcmode="lin" valueType="num">
                                      <p:cBhvr additive="base">
                                        <p:cTn id="7" dur="500" fill="hold"/>
                                        <p:tgtEl>
                                          <p:spTgt spid="42"/>
                                        </p:tgtEl>
                                        <p:attrNameLst>
                                          <p:attrName>ppt_x</p:attrName>
                                        </p:attrNameLst>
                                      </p:cBhvr>
                                      <p:tavLst>
                                        <p:tav tm="0">
                                          <p:val>
                                            <p:strVal val="#ppt_x"/>
                                          </p:val>
                                        </p:tav>
                                        <p:tav tm="100000">
                                          <p:val>
                                            <p:strVal val="#ppt_x"/>
                                          </p:val>
                                        </p:tav>
                                      </p:tavLst>
                                    </p:anim>
                                    <p:anim calcmode="lin" valueType="num">
                                      <p:cBhvr additive="base">
                                        <p:cTn id="8" dur="500" fill="hold"/>
                                        <p:tgtEl>
                                          <p:spTgt spid="4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43"/>
                                        </p:tgtEl>
                                        <p:attrNameLst>
                                          <p:attrName>style.visibility</p:attrName>
                                        </p:attrNameLst>
                                      </p:cBhvr>
                                      <p:to>
                                        <p:strVal val="visible"/>
                                      </p:to>
                                    </p:set>
                                    <p:anim calcmode="lin" valueType="num">
                                      <p:cBhvr additive="base">
                                        <p:cTn id="12" dur="500" fill="hold"/>
                                        <p:tgtEl>
                                          <p:spTgt spid="43"/>
                                        </p:tgtEl>
                                        <p:attrNameLst>
                                          <p:attrName>ppt_x</p:attrName>
                                        </p:attrNameLst>
                                      </p:cBhvr>
                                      <p:tavLst>
                                        <p:tav tm="0">
                                          <p:val>
                                            <p:strVal val="0-#ppt_w/2"/>
                                          </p:val>
                                        </p:tav>
                                        <p:tav tm="100000">
                                          <p:val>
                                            <p:strVal val="#ppt_x"/>
                                          </p:val>
                                        </p:tav>
                                      </p:tavLst>
                                    </p:anim>
                                    <p:anim calcmode="lin" valueType="num">
                                      <p:cBhvr additive="base">
                                        <p:cTn id="13" dur="500" fill="hold"/>
                                        <p:tgtEl>
                                          <p:spTgt spid="4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 calcmode="lin" valueType="num">
                                      <p:cBhvr additive="base">
                                        <p:cTn id="17" dur="500" fill="hold"/>
                                        <p:tgtEl>
                                          <p:spTgt spid="44"/>
                                        </p:tgtEl>
                                        <p:attrNameLst>
                                          <p:attrName>ppt_x</p:attrName>
                                        </p:attrNameLst>
                                      </p:cBhvr>
                                      <p:tavLst>
                                        <p:tav tm="0">
                                          <p:val>
                                            <p:strVal val="#ppt_x"/>
                                          </p:val>
                                        </p:tav>
                                        <p:tav tm="100000">
                                          <p:val>
                                            <p:strVal val="#ppt_x"/>
                                          </p:val>
                                        </p:tav>
                                      </p:tavLst>
                                    </p:anim>
                                    <p:anim calcmode="lin" valueType="num">
                                      <p:cBhvr additive="base">
                                        <p:cTn id="18" dur="500" fill="hold"/>
                                        <p:tgtEl>
                                          <p:spTgt spid="44"/>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45"/>
                                        </p:tgtEl>
                                        <p:attrNameLst>
                                          <p:attrName>style.visibility</p:attrName>
                                        </p:attrNameLst>
                                      </p:cBhvr>
                                      <p:to>
                                        <p:strVal val="visible"/>
                                      </p:to>
                                    </p:set>
                                    <p:anim calcmode="lin" valueType="num">
                                      <p:cBhvr additive="base">
                                        <p:cTn id="22" dur="500" fill="hold"/>
                                        <p:tgtEl>
                                          <p:spTgt spid="45"/>
                                        </p:tgtEl>
                                        <p:attrNameLst>
                                          <p:attrName>ppt_x</p:attrName>
                                        </p:attrNameLst>
                                      </p:cBhvr>
                                      <p:tavLst>
                                        <p:tav tm="0">
                                          <p:val>
                                            <p:strVal val="1+#ppt_w/2"/>
                                          </p:val>
                                        </p:tav>
                                        <p:tav tm="100000">
                                          <p:val>
                                            <p:strVal val="#ppt_x"/>
                                          </p:val>
                                        </p:tav>
                                      </p:tavLst>
                                    </p:anim>
                                    <p:anim calcmode="lin" valueType="num">
                                      <p:cBhvr additive="base">
                                        <p:cTn id="23" dur="500" fill="hold"/>
                                        <p:tgtEl>
                                          <p:spTgt spid="4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2" presetClass="entr" presetSubtype="1" fill="hold" grpId="1"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up)">
                                      <p:cBhvr>
                                        <p:cTn id="27" dur="500"/>
                                        <p:tgtEl>
                                          <p:spTgt spid="23"/>
                                        </p:tgtEl>
                                      </p:cBhvr>
                                    </p:animEffect>
                                  </p:childTnLst>
                                </p:cTn>
                              </p:par>
                            </p:childTnLst>
                          </p:cTn>
                        </p:par>
                        <p:par>
                          <p:cTn id="28" fill="hold">
                            <p:stCondLst>
                              <p:cond delay="2500"/>
                            </p:stCondLst>
                            <p:childTnLst>
                              <p:par>
                                <p:cTn id="29" presetID="12" presetClass="entr" presetSubtype="1"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slide(fromTop)">
                                      <p:cBhvr>
                                        <p:cTn id="31" dur="500"/>
                                        <p:tgtEl>
                                          <p:spTgt spid="14"/>
                                        </p:tgtEl>
                                      </p:cBhvr>
                                    </p:animEffect>
                                  </p:childTnLst>
                                </p:cTn>
                              </p:par>
                            </p:childTnLst>
                          </p:cTn>
                        </p:par>
                        <p:par>
                          <p:cTn id="32" fill="hold">
                            <p:stCondLst>
                              <p:cond delay="3000"/>
                            </p:stCondLst>
                            <p:childTnLst>
                              <p:par>
                                <p:cTn id="33" presetID="22" presetClass="entr" presetSubtype="1" fill="hold" grpId="1"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up)">
                                      <p:cBhvr>
                                        <p:cTn id="35" dur="500"/>
                                        <p:tgtEl>
                                          <p:spTgt spid="26"/>
                                        </p:tgtEl>
                                      </p:cBhvr>
                                    </p:animEffect>
                                  </p:childTnLst>
                                </p:cTn>
                              </p:par>
                            </p:childTnLst>
                          </p:cTn>
                        </p:par>
                        <p:par>
                          <p:cTn id="36" fill="hold">
                            <p:stCondLst>
                              <p:cond delay="3500"/>
                            </p:stCondLst>
                            <p:childTnLst>
                              <p:par>
                                <p:cTn id="37" presetID="12" presetClass="entr" presetSubtype="1" fill="hold"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slide(fromTop)">
                                      <p:cBhvr>
                                        <p:cTn id="39" dur="500"/>
                                        <p:tgtEl>
                                          <p:spTgt spid="33"/>
                                        </p:tgtEl>
                                      </p:cBhvr>
                                    </p:animEffect>
                                  </p:childTnLst>
                                </p:cTn>
                              </p:par>
                            </p:childTnLst>
                          </p:cTn>
                        </p:par>
                        <p:par>
                          <p:cTn id="40" fill="hold">
                            <p:stCondLst>
                              <p:cond delay="4000"/>
                            </p:stCondLst>
                            <p:childTnLst>
                              <p:par>
                                <p:cTn id="41" presetID="22" presetClass="entr" presetSubtype="1" fill="hold" grpId="1"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ipe(up)">
                                      <p:cBhvr>
                                        <p:cTn id="43" dur="500"/>
                                        <p:tgtEl>
                                          <p:spTgt spid="29"/>
                                        </p:tgtEl>
                                      </p:cBhvr>
                                    </p:animEffect>
                                  </p:childTnLst>
                                </p:cTn>
                              </p:par>
                            </p:childTnLst>
                          </p:cTn>
                        </p:par>
                        <p:par>
                          <p:cTn id="44" fill="hold">
                            <p:stCondLst>
                              <p:cond delay="4500"/>
                            </p:stCondLst>
                            <p:childTnLst>
                              <p:par>
                                <p:cTn id="45" presetID="12" presetClass="entr" presetSubtype="1" fill="hold"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slide(fromTop)">
                                      <p:cBhvr>
                                        <p:cTn id="47" dur="500"/>
                                        <p:tgtEl>
                                          <p:spTgt spid="36"/>
                                        </p:tgtEl>
                                      </p:cBhvr>
                                    </p:animEffect>
                                  </p:childTnLst>
                                </p:cTn>
                              </p:par>
                            </p:childTnLst>
                          </p:cTn>
                        </p:par>
                        <p:par>
                          <p:cTn id="48" fill="hold">
                            <p:stCondLst>
                              <p:cond delay="5000"/>
                            </p:stCondLst>
                            <p:childTnLst>
                              <p:par>
                                <p:cTn id="49" presetID="22" presetClass="entr" presetSubtype="1" fill="hold" grpId="1"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wipe(up)">
                                      <p:cBhvr>
                                        <p:cTn id="51" dur="500"/>
                                        <p:tgtEl>
                                          <p:spTgt spid="32"/>
                                        </p:tgtEl>
                                      </p:cBhvr>
                                    </p:animEffect>
                                  </p:childTnLst>
                                </p:cTn>
                              </p:par>
                            </p:childTnLst>
                          </p:cTn>
                        </p:par>
                        <p:par>
                          <p:cTn id="52" fill="hold">
                            <p:stCondLst>
                              <p:cond delay="5500"/>
                            </p:stCondLst>
                            <p:childTnLst>
                              <p:par>
                                <p:cTn id="53" presetID="12" presetClass="entr" presetSubtype="1" fill="hold"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slide(fromTop)">
                                      <p:cBhvr>
                                        <p:cTn id="55" dur="500"/>
                                        <p:tgtEl>
                                          <p:spTgt spid="39"/>
                                        </p:tgtEl>
                                      </p:cBhvr>
                                    </p:animEffect>
                                  </p:childTnLst>
                                </p:cTn>
                              </p:par>
                            </p:childTnLst>
                          </p:cTn>
                        </p:par>
                        <p:par>
                          <p:cTn id="56" fill="hold">
                            <p:stCondLst>
                              <p:cond delay="6000"/>
                            </p:stCondLst>
                            <p:childTnLst>
                              <p:par>
                                <p:cTn id="57" presetID="12" presetClass="entr" presetSubtype="1"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500"/>
                                        <p:tgtEl>
                                          <p:spTgt spid="25"/>
                                        </p:tgtEl>
                                        <p:attrNameLst>
                                          <p:attrName>ppt_y</p:attrName>
                                        </p:attrNameLst>
                                      </p:cBhvr>
                                      <p:tavLst>
                                        <p:tav tm="0">
                                          <p:val>
                                            <p:strVal val="#ppt_y-#ppt_h*1.125000"/>
                                          </p:val>
                                        </p:tav>
                                        <p:tav tm="100000">
                                          <p:val>
                                            <p:strVal val="#ppt_y"/>
                                          </p:val>
                                        </p:tav>
                                      </p:tavLst>
                                    </p:anim>
                                    <p:animEffect transition="in" filter="wipe(down)">
                                      <p:cBhvr>
                                        <p:cTn id="60" dur="500"/>
                                        <p:tgtEl>
                                          <p:spTgt spid="25"/>
                                        </p:tgtEl>
                                      </p:cBhvr>
                                    </p:animEffect>
                                  </p:childTnLst>
                                </p:cTn>
                              </p:par>
                              <p:par>
                                <p:cTn id="61" presetID="12" presetClass="entr" presetSubtype="1"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additive="base">
                                        <p:cTn id="63" dur="500"/>
                                        <p:tgtEl>
                                          <p:spTgt spid="21"/>
                                        </p:tgtEl>
                                        <p:attrNameLst>
                                          <p:attrName>ppt_y</p:attrName>
                                        </p:attrNameLst>
                                      </p:cBhvr>
                                      <p:tavLst>
                                        <p:tav tm="0">
                                          <p:val>
                                            <p:strVal val="#ppt_y-#ppt_h*1.125000"/>
                                          </p:val>
                                        </p:tav>
                                        <p:tav tm="100000">
                                          <p:val>
                                            <p:strVal val="#ppt_y"/>
                                          </p:val>
                                        </p:tav>
                                      </p:tavLst>
                                    </p:anim>
                                    <p:animEffect transition="in" filter="wipe(down)">
                                      <p:cBhvr>
                                        <p:cTn id="64" dur="500"/>
                                        <p:tgtEl>
                                          <p:spTgt spid="21"/>
                                        </p:tgtEl>
                                      </p:cBhvr>
                                    </p:animEffect>
                                  </p:childTnLst>
                                </p:cTn>
                              </p:par>
                            </p:childTnLst>
                          </p:cTn>
                        </p:par>
                        <p:par>
                          <p:cTn id="65" fill="hold">
                            <p:stCondLst>
                              <p:cond delay="6500"/>
                            </p:stCondLst>
                            <p:childTnLst>
                              <p:par>
                                <p:cTn id="66" presetID="20" presetClass="entr" presetSubtype="0" fill="hold" grpId="1" nodeType="after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wedge">
                                      <p:cBhvr>
                                        <p:cTn id="68" dur="500"/>
                                        <p:tgtEl>
                                          <p:spTgt spid="4"/>
                                        </p:tgtEl>
                                      </p:cBhvr>
                                    </p:animEffect>
                                  </p:childTnLst>
                                </p:cTn>
                              </p:par>
                            </p:childTnLst>
                          </p:cTn>
                        </p:par>
                        <p:par>
                          <p:cTn id="69" fill="hold">
                            <p:stCondLst>
                              <p:cond delay="7000"/>
                            </p:stCondLst>
                            <p:childTnLst>
                              <p:par>
                                <p:cTn id="70" presetID="12" presetClass="entr" presetSubtype="1" fill="hold" grpId="0" nodeType="afterEffect">
                                  <p:stCondLst>
                                    <p:cond delay="0"/>
                                  </p:stCondLst>
                                  <p:childTnLst>
                                    <p:set>
                                      <p:cBhvr>
                                        <p:cTn id="71" dur="1" fill="hold">
                                          <p:stCondLst>
                                            <p:cond delay="0"/>
                                          </p:stCondLst>
                                        </p:cTn>
                                        <p:tgtEl>
                                          <p:spTgt spid="30"/>
                                        </p:tgtEl>
                                        <p:attrNameLst>
                                          <p:attrName>style.visibility</p:attrName>
                                        </p:attrNameLst>
                                      </p:cBhvr>
                                      <p:to>
                                        <p:strVal val="visible"/>
                                      </p:to>
                                    </p:set>
                                    <p:anim calcmode="lin" valueType="num">
                                      <p:cBhvr additive="base">
                                        <p:cTn id="72" dur="500"/>
                                        <p:tgtEl>
                                          <p:spTgt spid="30"/>
                                        </p:tgtEl>
                                        <p:attrNameLst>
                                          <p:attrName>ppt_y</p:attrName>
                                        </p:attrNameLst>
                                      </p:cBhvr>
                                      <p:tavLst>
                                        <p:tav tm="0">
                                          <p:val>
                                            <p:strVal val="#ppt_y-#ppt_h*1.125000"/>
                                          </p:val>
                                        </p:tav>
                                        <p:tav tm="100000">
                                          <p:val>
                                            <p:strVal val="#ppt_y"/>
                                          </p:val>
                                        </p:tav>
                                      </p:tavLst>
                                    </p:anim>
                                    <p:animEffect transition="in" filter="wipe(down)">
                                      <p:cBhvr>
                                        <p:cTn id="7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3" grpId="1" animBg="1"/>
      <p:bldP spid="26" grpId="0" animBg="1"/>
      <p:bldP spid="26" grpId="1" animBg="1"/>
      <p:bldP spid="29" grpId="0" animBg="1"/>
      <p:bldP spid="29" grpId="1" animBg="1"/>
      <p:bldP spid="32" grpId="0" animBg="1"/>
      <p:bldP spid="32" grpId="1" animBg="1"/>
      <p:bldP spid="4" grpId="0" animBg="1"/>
      <p:bldP spid="4" grpId="1" bldLvl="0" animBg="1"/>
      <p:bldP spid="3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6222847" y="1653338"/>
            <a:ext cx="3741339" cy="319405"/>
          </a:xfrm>
          <a:prstGeom prst="rect">
            <a:avLst/>
          </a:prstGeom>
        </p:spPr>
        <p:txBody>
          <a:bodyPr wrap="square">
            <a:spAutoFit/>
          </a:bodyPr>
          <a:lstStyle/>
          <a:p>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14" name="矩形 13"/>
          <p:cNvSpPr/>
          <p:nvPr/>
        </p:nvSpPr>
        <p:spPr>
          <a:xfrm>
            <a:off x="6223000" y="1972945"/>
            <a:ext cx="4892040" cy="1198880"/>
          </a:xfrm>
          <a:prstGeom prst="rect">
            <a:avLst/>
          </a:prstGeom>
        </p:spPr>
        <p:txBody>
          <a:bodyPr wrap="square">
            <a:spAutoFit/>
          </a:bodyPr>
          <a:lstStyle/>
          <a:p>
            <a:pPr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instead.If they throw stones at you, don’t throw back, use them to build your own foundation instead.</a:t>
            </a:r>
          </a:p>
        </p:txBody>
      </p:sp>
      <p:sp>
        <p:nvSpPr>
          <p:cNvPr id="2" name="矩形 1"/>
          <p:cNvSpPr/>
          <p:nvPr/>
        </p:nvSpPr>
        <p:spPr>
          <a:xfrm>
            <a:off x="1118870" y="1653540"/>
            <a:ext cx="4906645" cy="266700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1" name="矩形 10"/>
          <p:cNvSpPr/>
          <p:nvPr/>
        </p:nvSpPr>
        <p:spPr>
          <a:xfrm>
            <a:off x="6207125" y="3517900"/>
            <a:ext cx="4907915" cy="266700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2" name="矩形 11"/>
          <p:cNvSpPr/>
          <p:nvPr/>
        </p:nvSpPr>
        <p:spPr>
          <a:xfrm>
            <a:off x="1118717" y="4660698"/>
            <a:ext cx="3741339" cy="319405"/>
          </a:xfrm>
          <a:prstGeom prst="rect">
            <a:avLst/>
          </a:prstGeom>
        </p:spPr>
        <p:txBody>
          <a:bodyPr wrap="square">
            <a:spAutoFit/>
          </a:bodyPr>
          <a:lstStyle/>
          <a:p>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15" name="矩形 14"/>
          <p:cNvSpPr/>
          <p:nvPr/>
        </p:nvSpPr>
        <p:spPr>
          <a:xfrm>
            <a:off x="1118870" y="4980305"/>
            <a:ext cx="4892040" cy="1198880"/>
          </a:xfrm>
          <a:prstGeom prst="rect">
            <a:avLst/>
          </a:prstGeom>
        </p:spPr>
        <p:txBody>
          <a:bodyPr wrap="square">
            <a:spAutoFit/>
          </a:bodyPr>
          <a:lstStyle/>
          <a:p>
            <a:pPr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instead.If they throw stones at you, don’t throw back, use them to build your own foundation instead.</a:t>
            </a:r>
          </a:p>
        </p:txBody>
      </p:sp>
      <p:sp>
        <p:nvSpPr>
          <p:cNvPr id="4" name="矩形 3"/>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762500" y="-222885"/>
            <a:ext cx="347980" cy="868680"/>
            <a:chOff x="3326" y="2760"/>
            <a:chExt cx="548" cy="1368"/>
          </a:xfrm>
        </p:grpSpPr>
        <p:sp>
          <p:nvSpPr>
            <p:cNvPr id="17" name="椭圆 1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9" name="组合 18"/>
          <p:cNvGrpSpPr/>
          <p:nvPr/>
        </p:nvGrpSpPr>
        <p:grpSpPr>
          <a:xfrm>
            <a:off x="7077075" y="-222885"/>
            <a:ext cx="347980" cy="868680"/>
            <a:chOff x="3326" y="2760"/>
            <a:chExt cx="548" cy="1368"/>
          </a:xfrm>
        </p:grpSpPr>
        <p:sp>
          <p:nvSpPr>
            <p:cNvPr id="20" name="椭圆 19"/>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2" name="文本框 21"/>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2" presetClass="entr" presetSubtype="4"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p:tgtEl>
                                          <p:spTgt spid="12"/>
                                        </p:tgtEl>
                                        <p:attrNameLst>
                                          <p:attrName>ppt_y</p:attrName>
                                        </p:attrNameLst>
                                      </p:cBhvr>
                                      <p:tavLst>
                                        <p:tav tm="0">
                                          <p:val>
                                            <p:strVal val="#ppt_y+#ppt_h*1.125000"/>
                                          </p:val>
                                        </p:tav>
                                        <p:tav tm="100000">
                                          <p:val>
                                            <p:strVal val="#ppt_y"/>
                                          </p:val>
                                        </p:tav>
                                      </p:tavLst>
                                    </p:anim>
                                    <p:animEffect transition="in" filter="wipe(up)">
                                      <p:cBhvr>
                                        <p:cTn id="14" dur="500"/>
                                        <p:tgtEl>
                                          <p:spTgt spid="12"/>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p:tgtEl>
                                          <p:spTgt spid="15"/>
                                        </p:tgtEl>
                                        <p:attrNameLst>
                                          <p:attrName>ppt_y</p:attrName>
                                        </p:attrNameLst>
                                      </p:cBhvr>
                                      <p:tavLst>
                                        <p:tav tm="0">
                                          <p:val>
                                            <p:strVal val="#ppt_y+#ppt_h*1.125000"/>
                                          </p:val>
                                        </p:tav>
                                        <p:tav tm="100000">
                                          <p:val>
                                            <p:strVal val="#ppt_y"/>
                                          </p:val>
                                        </p:tav>
                                      </p:tavLst>
                                    </p:anim>
                                    <p:animEffect transition="in" filter="wipe(up)">
                                      <p:cBhvr>
                                        <p:cTn id="18" dur="500"/>
                                        <p:tgtEl>
                                          <p:spTgt spid="15"/>
                                        </p:tgtEl>
                                      </p:cBhvr>
                                    </p:animEffect>
                                  </p:childTnLst>
                                </p:cTn>
                              </p:par>
                            </p:childTnLst>
                          </p:cTn>
                        </p:par>
                        <p:par>
                          <p:cTn id="19" fill="hold">
                            <p:stCondLst>
                              <p:cond delay="1000"/>
                            </p:stCondLst>
                            <p:childTnLst>
                              <p:par>
                                <p:cTn id="20" presetID="29"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ppt_x</p:attrName>
                                        </p:attrNameLst>
                                      </p:cBhvr>
                                      <p:tavLst>
                                        <p:tav tm="0">
                                          <p:val>
                                            <p:strVal val="#ppt_x-.2"/>
                                          </p:val>
                                        </p:tav>
                                        <p:tav tm="100000">
                                          <p:val>
                                            <p:strVal val="#ppt_x"/>
                                          </p:val>
                                        </p:tav>
                                      </p:tavLst>
                                    </p:anim>
                                    <p:anim calcmode="lin" valueType="num">
                                      <p:cBhvr>
                                        <p:cTn id="23" dur="10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24" dur="1000"/>
                                        <p:tgtEl>
                                          <p:spTgt spid="13"/>
                                        </p:tgtEl>
                                      </p:cBhvr>
                                    </p:animEffect>
                                  </p:childTnLst>
                                </p:cTn>
                              </p:par>
                              <p:par>
                                <p:cTn id="25" presetID="29"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1000" fill="hold"/>
                                        <p:tgtEl>
                                          <p:spTgt spid="14"/>
                                        </p:tgtEl>
                                        <p:attrNameLst>
                                          <p:attrName>ppt_x</p:attrName>
                                        </p:attrNameLst>
                                      </p:cBhvr>
                                      <p:tavLst>
                                        <p:tav tm="0">
                                          <p:val>
                                            <p:strVal val="#ppt_x-.2"/>
                                          </p:val>
                                        </p:tav>
                                        <p:tav tm="100000">
                                          <p:val>
                                            <p:strVal val="#ppt_x"/>
                                          </p:val>
                                        </p:tav>
                                      </p:tavLst>
                                    </p:anim>
                                    <p:anim calcmode="lin" valueType="num">
                                      <p:cBhvr>
                                        <p:cTn id="28" dur="10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29" dur="1000"/>
                                        <p:tgtEl>
                                          <p:spTgt spid="14"/>
                                        </p:tgtEl>
                                      </p:cBhvr>
                                    </p:animEffect>
                                  </p:childTnLst>
                                </p:cTn>
                              </p:par>
                            </p:childTnLst>
                          </p:cTn>
                        </p:par>
                        <p:par>
                          <p:cTn id="30" fill="hold">
                            <p:stCondLst>
                              <p:cond delay="2000"/>
                            </p:stCondLst>
                            <p:childTnLst>
                              <p:par>
                                <p:cTn id="31" presetID="14" presetClass="entr" presetSubtype="10"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randombar(horizontal)">
                                      <p:cBhvr>
                                        <p:cTn id="33" dur="500"/>
                                        <p:tgtEl>
                                          <p:spTgt spid="11"/>
                                        </p:tgtEl>
                                      </p:cBhvr>
                                    </p:animEffect>
                                  </p:childTnLst>
                                </p:cTn>
                              </p:par>
                            </p:childTnLst>
                          </p:cTn>
                        </p:par>
                        <p:par>
                          <p:cTn id="34" fill="hold">
                            <p:stCondLst>
                              <p:cond delay="2500"/>
                            </p:stCondLst>
                            <p:childTnLst>
                              <p:par>
                                <p:cTn id="35" presetID="12" presetClass="entr" presetSubtype="1" fill="hold" nodeType="after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p:tgtEl>
                                          <p:spTgt spid="19"/>
                                        </p:tgtEl>
                                        <p:attrNameLst>
                                          <p:attrName>ppt_y</p:attrName>
                                        </p:attrNameLst>
                                      </p:cBhvr>
                                      <p:tavLst>
                                        <p:tav tm="0">
                                          <p:val>
                                            <p:strVal val="#ppt_y-#ppt_h*1.125000"/>
                                          </p:val>
                                        </p:tav>
                                        <p:tav tm="100000">
                                          <p:val>
                                            <p:strVal val="#ppt_y"/>
                                          </p:val>
                                        </p:tav>
                                      </p:tavLst>
                                    </p:anim>
                                    <p:animEffect transition="in" filter="wipe(down)">
                                      <p:cBhvr>
                                        <p:cTn id="38" dur="500"/>
                                        <p:tgtEl>
                                          <p:spTgt spid="19"/>
                                        </p:tgtEl>
                                      </p:cBhvr>
                                    </p:animEffect>
                                  </p:childTnLst>
                                </p:cTn>
                              </p:par>
                              <p:par>
                                <p:cTn id="39" presetID="12" presetClass="entr" presetSubtype="1"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p:tgtEl>
                                          <p:spTgt spid="16"/>
                                        </p:tgtEl>
                                        <p:attrNameLst>
                                          <p:attrName>ppt_y</p:attrName>
                                        </p:attrNameLst>
                                      </p:cBhvr>
                                      <p:tavLst>
                                        <p:tav tm="0">
                                          <p:val>
                                            <p:strVal val="#ppt_y-#ppt_h*1.125000"/>
                                          </p:val>
                                        </p:tav>
                                        <p:tav tm="100000">
                                          <p:val>
                                            <p:strVal val="#ppt_y"/>
                                          </p:val>
                                        </p:tav>
                                      </p:tavLst>
                                    </p:anim>
                                    <p:animEffect transition="in" filter="wipe(down)">
                                      <p:cBhvr>
                                        <p:cTn id="42" dur="500"/>
                                        <p:tgtEl>
                                          <p:spTgt spid="16"/>
                                        </p:tgtEl>
                                      </p:cBhvr>
                                    </p:animEffect>
                                  </p:childTnLst>
                                </p:cTn>
                              </p:par>
                            </p:childTnLst>
                          </p:cTn>
                        </p:par>
                        <p:par>
                          <p:cTn id="43" fill="hold">
                            <p:stCondLst>
                              <p:cond delay="3000"/>
                            </p:stCondLst>
                            <p:childTnLst>
                              <p:par>
                                <p:cTn id="44" presetID="20" presetClass="entr" presetSubtype="0" fill="hold" grpId="1" nodeType="after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wedge">
                                      <p:cBhvr>
                                        <p:cTn id="46" dur="500"/>
                                        <p:tgtEl>
                                          <p:spTgt spid="4"/>
                                        </p:tgtEl>
                                      </p:cBhvr>
                                    </p:animEffect>
                                  </p:childTnLst>
                                </p:cTn>
                              </p:par>
                            </p:childTnLst>
                          </p:cTn>
                        </p:par>
                        <p:par>
                          <p:cTn id="47" fill="hold">
                            <p:stCondLst>
                              <p:cond delay="3500"/>
                            </p:stCondLst>
                            <p:childTnLst>
                              <p:par>
                                <p:cTn id="48" presetID="12" presetClass="entr" presetSubtype="1" fill="hold" grpId="0" nodeType="afterEffect">
                                  <p:stCondLst>
                                    <p:cond delay="0"/>
                                  </p:stCondLst>
                                  <p:childTnLst>
                                    <p:set>
                                      <p:cBhvr>
                                        <p:cTn id="49" dur="1" fill="hold">
                                          <p:stCondLst>
                                            <p:cond delay="0"/>
                                          </p:stCondLst>
                                        </p:cTn>
                                        <p:tgtEl>
                                          <p:spTgt spid="22"/>
                                        </p:tgtEl>
                                        <p:attrNameLst>
                                          <p:attrName>style.visibility</p:attrName>
                                        </p:attrNameLst>
                                      </p:cBhvr>
                                      <p:to>
                                        <p:strVal val="visible"/>
                                      </p:to>
                                    </p:set>
                                    <p:anim calcmode="lin" valueType="num">
                                      <p:cBhvr additive="base">
                                        <p:cTn id="50" dur="500"/>
                                        <p:tgtEl>
                                          <p:spTgt spid="22"/>
                                        </p:tgtEl>
                                        <p:attrNameLst>
                                          <p:attrName>ppt_y</p:attrName>
                                        </p:attrNameLst>
                                      </p:cBhvr>
                                      <p:tavLst>
                                        <p:tav tm="0">
                                          <p:val>
                                            <p:strVal val="#ppt_y-#ppt_h*1.125000"/>
                                          </p:val>
                                        </p:tav>
                                        <p:tav tm="100000">
                                          <p:val>
                                            <p:strVal val="#ppt_y"/>
                                          </p:val>
                                        </p:tav>
                                      </p:tavLst>
                                    </p:anim>
                                    <p:animEffect transition="in" filter="wipe(down)">
                                      <p:cBhvr>
                                        <p:cTn id="5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2" grpId="0" bldLvl="0" animBg="1"/>
      <p:bldP spid="11" grpId="0" bldLvl="0" animBg="1"/>
      <p:bldP spid="12" grpId="0"/>
      <p:bldP spid="15" grpId="0"/>
      <p:bldP spid="4" grpId="0" animBg="1"/>
      <p:bldP spid="4" grpId="1" bldLvl="0" animBg="1"/>
      <p:bldP spid="2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6"/>
          <p:cNvGrpSpPr/>
          <p:nvPr/>
        </p:nvGrpSpPr>
        <p:grpSpPr>
          <a:xfrm>
            <a:off x="4893310" y="2319655"/>
            <a:ext cx="2382520" cy="764540"/>
            <a:chOff x="944343" y="3257550"/>
            <a:chExt cx="2146301" cy="990600"/>
          </a:xfrm>
        </p:grpSpPr>
        <p:sp>
          <p:nvSpPr>
            <p:cNvPr id="18" name="Freeform 9"/>
            <p:cNvSpPr/>
            <p:nvPr/>
          </p:nvSpPr>
          <p:spPr bwMode="auto">
            <a:xfrm>
              <a:off x="1202895" y="3768425"/>
              <a:ext cx="345776" cy="479725"/>
            </a:xfrm>
            <a:custGeom>
              <a:avLst/>
              <a:gdLst>
                <a:gd name="T0" fmla="*/ 45 w 47"/>
                <a:gd name="T1" fmla="*/ 38 h 65"/>
                <a:gd name="T2" fmla="*/ 34 w 47"/>
                <a:gd name="T3" fmla="*/ 65 h 65"/>
                <a:gd name="T4" fmla="*/ 17 w 47"/>
                <a:gd name="T5" fmla="*/ 23 h 65"/>
                <a:gd name="T6" fmla="*/ 0 w 47"/>
                <a:gd name="T7" fmla="*/ 0 h 65"/>
                <a:gd name="T8" fmla="*/ 45 w 47"/>
                <a:gd name="T9" fmla="*/ 38 h 65"/>
              </a:gdLst>
              <a:ahLst/>
              <a:cxnLst>
                <a:cxn ang="0">
                  <a:pos x="T0" y="T1"/>
                </a:cxn>
                <a:cxn ang="0">
                  <a:pos x="T2" y="T3"/>
                </a:cxn>
                <a:cxn ang="0">
                  <a:pos x="T4" y="T5"/>
                </a:cxn>
                <a:cxn ang="0">
                  <a:pos x="T6" y="T7"/>
                </a:cxn>
                <a:cxn ang="0">
                  <a:pos x="T8" y="T9"/>
                </a:cxn>
              </a:cxnLst>
              <a:rect l="0" t="0" r="r" b="b"/>
              <a:pathLst>
                <a:path w="47" h="65">
                  <a:moveTo>
                    <a:pt x="45" y="38"/>
                  </a:moveTo>
                  <a:cubicBezTo>
                    <a:pt x="47" y="45"/>
                    <a:pt x="29" y="50"/>
                    <a:pt x="34" y="65"/>
                  </a:cubicBezTo>
                  <a:cubicBezTo>
                    <a:pt x="31" y="53"/>
                    <a:pt x="31" y="34"/>
                    <a:pt x="17" y="23"/>
                  </a:cubicBezTo>
                  <a:cubicBezTo>
                    <a:pt x="2" y="11"/>
                    <a:pt x="0" y="0"/>
                    <a:pt x="0" y="0"/>
                  </a:cubicBezTo>
                  <a:cubicBezTo>
                    <a:pt x="0" y="0"/>
                    <a:pt x="42" y="28"/>
                    <a:pt x="45"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19" name="Freeform 10"/>
            <p:cNvSpPr/>
            <p:nvPr/>
          </p:nvSpPr>
          <p:spPr bwMode="auto">
            <a:xfrm>
              <a:off x="1090751" y="3665626"/>
              <a:ext cx="445459" cy="429883"/>
            </a:xfrm>
            <a:custGeom>
              <a:avLst/>
              <a:gdLst>
                <a:gd name="T0" fmla="*/ 5 w 60"/>
                <a:gd name="T1" fmla="*/ 50 h 58"/>
                <a:gd name="T2" fmla="*/ 33 w 60"/>
                <a:gd name="T3" fmla="*/ 52 h 58"/>
                <a:gd name="T4" fmla="*/ 60 w 60"/>
                <a:gd name="T5" fmla="*/ 52 h 58"/>
                <a:gd name="T6" fmla="*/ 46 w 60"/>
                <a:gd name="T7" fmla="*/ 6 h 58"/>
                <a:gd name="T8" fmla="*/ 0 w 60"/>
                <a:gd name="T9" fmla="*/ 12 h 58"/>
                <a:gd name="T10" fmla="*/ 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 y="50"/>
                  </a:moveTo>
                  <a:cubicBezTo>
                    <a:pt x="4" y="58"/>
                    <a:pt x="21" y="58"/>
                    <a:pt x="33" y="52"/>
                  </a:cubicBezTo>
                  <a:cubicBezTo>
                    <a:pt x="46" y="44"/>
                    <a:pt x="57" y="46"/>
                    <a:pt x="60" y="52"/>
                  </a:cubicBezTo>
                  <a:cubicBezTo>
                    <a:pt x="50" y="27"/>
                    <a:pt x="46" y="13"/>
                    <a:pt x="46" y="6"/>
                  </a:cubicBezTo>
                  <a:cubicBezTo>
                    <a:pt x="46" y="0"/>
                    <a:pt x="0" y="12"/>
                    <a:pt x="0" y="12"/>
                  </a:cubicBezTo>
                  <a:lnTo>
                    <a:pt x="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42" name="Freeform 11"/>
            <p:cNvSpPr/>
            <p:nvPr/>
          </p:nvSpPr>
          <p:spPr bwMode="auto">
            <a:xfrm>
              <a:off x="2483200" y="3768425"/>
              <a:ext cx="348891" cy="479725"/>
            </a:xfrm>
            <a:custGeom>
              <a:avLst/>
              <a:gdLst>
                <a:gd name="T0" fmla="*/ 3 w 47"/>
                <a:gd name="T1" fmla="*/ 38 h 65"/>
                <a:gd name="T2" fmla="*/ 14 w 47"/>
                <a:gd name="T3" fmla="*/ 65 h 65"/>
                <a:gd name="T4" fmla="*/ 31 w 47"/>
                <a:gd name="T5" fmla="*/ 23 h 65"/>
                <a:gd name="T6" fmla="*/ 47 w 47"/>
                <a:gd name="T7" fmla="*/ 0 h 65"/>
                <a:gd name="T8" fmla="*/ 3 w 47"/>
                <a:gd name="T9" fmla="*/ 38 h 65"/>
              </a:gdLst>
              <a:ahLst/>
              <a:cxnLst>
                <a:cxn ang="0">
                  <a:pos x="T0" y="T1"/>
                </a:cxn>
                <a:cxn ang="0">
                  <a:pos x="T2" y="T3"/>
                </a:cxn>
                <a:cxn ang="0">
                  <a:pos x="T4" y="T5"/>
                </a:cxn>
                <a:cxn ang="0">
                  <a:pos x="T6" y="T7"/>
                </a:cxn>
                <a:cxn ang="0">
                  <a:pos x="T8" y="T9"/>
                </a:cxn>
              </a:cxnLst>
              <a:rect l="0" t="0" r="r" b="b"/>
              <a:pathLst>
                <a:path w="47" h="65">
                  <a:moveTo>
                    <a:pt x="3" y="38"/>
                  </a:moveTo>
                  <a:cubicBezTo>
                    <a:pt x="0" y="45"/>
                    <a:pt x="19" y="50"/>
                    <a:pt x="14" y="65"/>
                  </a:cubicBezTo>
                  <a:cubicBezTo>
                    <a:pt x="17" y="53"/>
                    <a:pt x="16" y="34"/>
                    <a:pt x="31" y="23"/>
                  </a:cubicBezTo>
                  <a:cubicBezTo>
                    <a:pt x="46" y="11"/>
                    <a:pt x="47" y="0"/>
                    <a:pt x="47" y="0"/>
                  </a:cubicBezTo>
                  <a:cubicBezTo>
                    <a:pt x="47" y="0"/>
                    <a:pt x="6" y="28"/>
                    <a:pt x="3"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43" name="Freeform 12"/>
            <p:cNvSpPr/>
            <p:nvPr/>
          </p:nvSpPr>
          <p:spPr bwMode="auto">
            <a:xfrm>
              <a:off x="2505004" y="3665626"/>
              <a:ext cx="445459" cy="429883"/>
            </a:xfrm>
            <a:custGeom>
              <a:avLst/>
              <a:gdLst>
                <a:gd name="T0" fmla="*/ 55 w 60"/>
                <a:gd name="T1" fmla="*/ 50 h 58"/>
                <a:gd name="T2" fmla="*/ 26 w 60"/>
                <a:gd name="T3" fmla="*/ 52 h 58"/>
                <a:gd name="T4" fmla="*/ 0 w 60"/>
                <a:gd name="T5" fmla="*/ 52 h 58"/>
                <a:gd name="T6" fmla="*/ 14 w 60"/>
                <a:gd name="T7" fmla="*/ 6 h 58"/>
                <a:gd name="T8" fmla="*/ 60 w 60"/>
                <a:gd name="T9" fmla="*/ 12 h 58"/>
                <a:gd name="T10" fmla="*/ 5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5" y="50"/>
                  </a:moveTo>
                  <a:cubicBezTo>
                    <a:pt x="55" y="58"/>
                    <a:pt x="38" y="58"/>
                    <a:pt x="26" y="52"/>
                  </a:cubicBezTo>
                  <a:cubicBezTo>
                    <a:pt x="13" y="44"/>
                    <a:pt x="2" y="46"/>
                    <a:pt x="0" y="52"/>
                  </a:cubicBezTo>
                  <a:cubicBezTo>
                    <a:pt x="10" y="27"/>
                    <a:pt x="14" y="13"/>
                    <a:pt x="14" y="6"/>
                  </a:cubicBezTo>
                  <a:cubicBezTo>
                    <a:pt x="14" y="0"/>
                    <a:pt x="60" y="12"/>
                    <a:pt x="60" y="12"/>
                  </a:cubicBezTo>
                  <a:lnTo>
                    <a:pt x="5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44" name="Freeform 13"/>
            <p:cNvSpPr/>
            <p:nvPr/>
          </p:nvSpPr>
          <p:spPr bwMode="auto">
            <a:xfrm>
              <a:off x="944343" y="3257550"/>
              <a:ext cx="2146301" cy="791234"/>
            </a:xfrm>
            <a:custGeom>
              <a:avLst/>
              <a:gdLst>
                <a:gd name="T0" fmla="*/ 147 w 290"/>
                <a:gd name="T1" fmla="*/ 0 h 107"/>
                <a:gd name="T2" fmla="*/ 147 w 290"/>
                <a:gd name="T3" fmla="*/ 0 h 107"/>
                <a:gd name="T4" fmla="*/ 145 w 290"/>
                <a:gd name="T5" fmla="*/ 0 h 107"/>
                <a:gd name="T6" fmla="*/ 143 w 290"/>
                <a:gd name="T7" fmla="*/ 0 h 107"/>
                <a:gd name="T8" fmla="*/ 143 w 290"/>
                <a:gd name="T9" fmla="*/ 0 h 107"/>
                <a:gd name="T10" fmla="*/ 7 w 290"/>
                <a:gd name="T11" fmla="*/ 46 h 107"/>
                <a:gd name="T12" fmla="*/ 25 w 290"/>
                <a:gd name="T13" fmla="*/ 107 h 107"/>
                <a:gd name="T14" fmla="*/ 143 w 290"/>
                <a:gd name="T15" fmla="*/ 75 h 107"/>
                <a:gd name="T16" fmla="*/ 143 w 290"/>
                <a:gd name="T17" fmla="*/ 75 h 107"/>
                <a:gd name="T18" fmla="*/ 145 w 290"/>
                <a:gd name="T19" fmla="*/ 75 h 107"/>
                <a:gd name="T20" fmla="*/ 147 w 290"/>
                <a:gd name="T21" fmla="*/ 75 h 107"/>
                <a:gd name="T22" fmla="*/ 147 w 290"/>
                <a:gd name="T23" fmla="*/ 75 h 107"/>
                <a:gd name="T24" fmla="*/ 266 w 290"/>
                <a:gd name="T25" fmla="*/ 107 h 107"/>
                <a:gd name="T26" fmla="*/ 284 w 290"/>
                <a:gd name="T27" fmla="*/ 46 h 107"/>
                <a:gd name="T28" fmla="*/ 147 w 290"/>
                <a:gd name="T29"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0" h="107">
                  <a:moveTo>
                    <a:pt x="147" y="0"/>
                  </a:moveTo>
                  <a:cubicBezTo>
                    <a:pt x="147" y="0"/>
                    <a:pt x="147" y="0"/>
                    <a:pt x="147" y="0"/>
                  </a:cubicBezTo>
                  <a:cubicBezTo>
                    <a:pt x="147" y="0"/>
                    <a:pt x="146" y="0"/>
                    <a:pt x="145" y="0"/>
                  </a:cubicBezTo>
                  <a:cubicBezTo>
                    <a:pt x="145" y="0"/>
                    <a:pt x="144" y="0"/>
                    <a:pt x="143" y="0"/>
                  </a:cubicBezTo>
                  <a:cubicBezTo>
                    <a:pt x="143" y="0"/>
                    <a:pt x="143" y="0"/>
                    <a:pt x="143" y="0"/>
                  </a:cubicBezTo>
                  <a:cubicBezTo>
                    <a:pt x="63" y="0"/>
                    <a:pt x="0" y="19"/>
                    <a:pt x="7" y="46"/>
                  </a:cubicBezTo>
                  <a:cubicBezTo>
                    <a:pt x="7" y="46"/>
                    <a:pt x="22" y="74"/>
                    <a:pt x="25" y="107"/>
                  </a:cubicBezTo>
                  <a:cubicBezTo>
                    <a:pt x="23" y="75"/>
                    <a:pt x="123" y="75"/>
                    <a:pt x="143" y="75"/>
                  </a:cubicBezTo>
                  <a:cubicBezTo>
                    <a:pt x="143" y="75"/>
                    <a:pt x="143" y="75"/>
                    <a:pt x="143" y="75"/>
                  </a:cubicBezTo>
                  <a:cubicBezTo>
                    <a:pt x="143" y="75"/>
                    <a:pt x="144" y="75"/>
                    <a:pt x="145" y="75"/>
                  </a:cubicBezTo>
                  <a:cubicBezTo>
                    <a:pt x="146" y="75"/>
                    <a:pt x="147" y="75"/>
                    <a:pt x="147" y="75"/>
                  </a:cubicBezTo>
                  <a:cubicBezTo>
                    <a:pt x="147" y="75"/>
                    <a:pt x="147" y="75"/>
                    <a:pt x="147" y="75"/>
                  </a:cubicBezTo>
                  <a:cubicBezTo>
                    <a:pt x="168" y="75"/>
                    <a:pt x="268" y="75"/>
                    <a:pt x="266" y="107"/>
                  </a:cubicBezTo>
                  <a:cubicBezTo>
                    <a:pt x="268" y="74"/>
                    <a:pt x="284" y="46"/>
                    <a:pt x="284" y="46"/>
                  </a:cubicBezTo>
                  <a:cubicBezTo>
                    <a:pt x="290" y="19"/>
                    <a:pt x="228" y="0"/>
                    <a:pt x="147" y="0"/>
                  </a:cubicBezTo>
                  <a:close/>
                </a:path>
              </a:pathLst>
            </a:custGeom>
            <a:solidFill>
              <a:srgbClr val="FFC7DD"/>
            </a:solidFill>
            <a:ln>
              <a:noFill/>
            </a:ln>
          </p:spPr>
          <p:txBody>
            <a:bodyPr vert="horz" wrap="square" lIns="91440" tIns="45720" rIns="91440" bIns="45720" numCol="1" anchor="t" anchorCtr="0" compatLnSpc="1"/>
            <a:lstStyle/>
            <a:p>
              <a:endParaRPr lang="en-US"/>
            </a:p>
          </p:txBody>
        </p:sp>
      </p:grpSp>
      <p:sp>
        <p:nvSpPr>
          <p:cNvPr id="45" name="文本框 44"/>
          <p:cNvSpPr txBox="1"/>
          <p:nvPr/>
        </p:nvSpPr>
        <p:spPr>
          <a:xfrm>
            <a:off x="5027930" y="2345690"/>
            <a:ext cx="2049145" cy="36830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单击此处输入标题</a:t>
            </a:r>
          </a:p>
        </p:txBody>
      </p:sp>
      <p:grpSp>
        <p:nvGrpSpPr>
          <p:cNvPr id="46" name="Group 16"/>
          <p:cNvGrpSpPr/>
          <p:nvPr/>
        </p:nvGrpSpPr>
        <p:grpSpPr>
          <a:xfrm>
            <a:off x="8296910" y="2319655"/>
            <a:ext cx="2382520" cy="764540"/>
            <a:chOff x="944343" y="3257550"/>
            <a:chExt cx="2146301" cy="990600"/>
          </a:xfrm>
        </p:grpSpPr>
        <p:sp>
          <p:nvSpPr>
            <p:cNvPr id="47" name="Freeform 9"/>
            <p:cNvSpPr/>
            <p:nvPr/>
          </p:nvSpPr>
          <p:spPr bwMode="auto">
            <a:xfrm>
              <a:off x="1202895" y="3768425"/>
              <a:ext cx="345776" cy="479725"/>
            </a:xfrm>
            <a:custGeom>
              <a:avLst/>
              <a:gdLst>
                <a:gd name="T0" fmla="*/ 45 w 47"/>
                <a:gd name="T1" fmla="*/ 38 h 65"/>
                <a:gd name="T2" fmla="*/ 34 w 47"/>
                <a:gd name="T3" fmla="*/ 65 h 65"/>
                <a:gd name="T4" fmla="*/ 17 w 47"/>
                <a:gd name="T5" fmla="*/ 23 h 65"/>
                <a:gd name="T6" fmla="*/ 0 w 47"/>
                <a:gd name="T7" fmla="*/ 0 h 65"/>
                <a:gd name="T8" fmla="*/ 45 w 47"/>
                <a:gd name="T9" fmla="*/ 38 h 65"/>
              </a:gdLst>
              <a:ahLst/>
              <a:cxnLst>
                <a:cxn ang="0">
                  <a:pos x="T0" y="T1"/>
                </a:cxn>
                <a:cxn ang="0">
                  <a:pos x="T2" y="T3"/>
                </a:cxn>
                <a:cxn ang="0">
                  <a:pos x="T4" y="T5"/>
                </a:cxn>
                <a:cxn ang="0">
                  <a:pos x="T6" y="T7"/>
                </a:cxn>
                <a:cxn ang="0">
                  <a:pos x="T8" y="T9"/>
                </a:cxn>
              </a:cxnLst>
              <a:rect l="0" t="0" r="r" b="b"/>
              <a:pathLst>
                <a:path w="47" h="65">
                  <a:moveTo>
                    <a:pt x="45" y="38"/>
                  </a:moveTo>
                  <a:cubicBezTo>
                    <a:pt x="47" y="45"/>
                    <a:pt x="29" y="50"/>
                    <a:pt x="34" y="65"/>
                  </a:cubicBezTo>
                  <a:cubicBezTo>
                    <a:pt x="31" y="53"/>
                    <a:pt x="31" y="34"/>
                    <a:pt x="17" y="23"/>
                  </a:cubicBezTo>
                  <a:cubicBezTo>
                    <a:pt x="2" y="11"/>
                    <a:pt x="0" y="0"/>
                    <a:pt x="0" y="0"/>
                  </a:cubicBezTo>
                  <a:cubicBezTo>
                    <a:pt x="0" y="0"/>
                    <a:pt x="42" y="28"/>
                    <a:pt x="45"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48" name="Freeform 10"/>
            <p:cNvSpPr/>
            <p:nvPr/>
          </p:nvSpPr>
          <p:spPr bwMode="auto">
            <a:xfrm>
              <a:off x="1090751" y="3665626"/>
              <a:ext cx="445459" cy="429883"/>
            </a:xfrm>
            <a:custGeom>
              <a:avLst/>
              <a:gdLst>
                <a:gd name="T0" fmla="*/ 5 w 60"/>
                <a:gd name="T1" fmla="*/ 50 h 58"/>
                <a:gd name="T2" fmla="*/ 33 w 60"/>
                <a:gd name="T3" fmla="*/ 52 h 58"/>
                <a:gd name="T4" fmla="*/ 60 w 60"/>
                <a:gd name="T5" fmla="*/ 52 h 58"/>
                <a:gd name="T6" fmla="*/ 46 w 60"/>
                <a:gd name="T7" fmla="*/ 6 h 58"/>
                <a:gd name="T8" fmla="*/ 0 w 60"/>
                <a:gd name="T9" fmla="*/ 12 h 58"/>
                <a:gd name="T10" fmla="*/ 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 y="50"/>
                  </a:moveTo>
                  <a:cubicBezTo>
                    <a:pt x="4" y="58"/>
                    <a:pt x="21" y="58"/>
                    <a:pt x="33" y="52"/>
                  </a:cubicBezTo>
                  <a:cubicBezTo>
                    <a:pt x="46" y="44"/>
                    <a:pt x="57" y="46"/>
                    <a:pt x="60" y="52"/>
                  </a:cubicBezTo>
                  <a:cubicBezTo>
                    <a:pt x="50" y="27"/>
                    <a:pt x="46" y="13"/>
                    <a:pt x="46" y="6"/>
                  </a:cubicBezTo>
                  <a:cubicBezTo>
                    <a:pt x="46" y="0"/>
                    <a:pt x="0" y="12"/>
                    <a:pt x="0" y="12"/>
                  </a:cubicBezTo>
                  <a:lnTo>
                    <a:pt x="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50" name="Freeform 11"/>
            <p:cNvSpPr/>
            <p:nvPr/>
          </p:nvSpPr>
          <p:spPr bwMode="auto">
            <a:xfrm>
              <a:off x="2483200" y="3768425"/>
              <a:ext cx="348891" cy="479725"/>
            </a:xfrm>
            <a:custGeom>
              <a:avLst/>
              <a:gdLst>
                <a:gd name="T0" fmla="*/ 3 w 47"/>
                <a:gd name="T1" fmla="*/ 38 h 65"/>
                <a:gd name="T2" fmla="*/ 14 w 47"/>
                <a:gd name="T3" fmla="*/ 65 h 65"/>
                <a:gd name="T4" fmla="*/ 31 w 47"/>
                <a:gd name="T5" fmla="*/ 23 h 65"/>
                <a:gd name="T6" fmla="*/ 47 w 47"/>
                <a:gd name="T7" fmla="*/ 0 h 65"/>
                <a:gd name="T8" fmla="*/ 3 w 47"/>
                <a:gd name="T9" fmla="*/ 38 h 65"/>
              </a:gdLst>
              <a:ahLst/>
              <a:cxnLst>
                <a:cxn ang="0">
                  <a:pos x="T0" y="T1"/>
                </a:cxn>
                <a:cxn ang="0">
                  <a:pos x="T2" y="T3"/>
                </a:cxn>
                <a:cxn ang="0">
                  <a:pos x="T4" y="T5"/>
                </a:cxn>
                <a:cxn ang="0">
                  <a:pos x="T6" y="T7"/>
                </a:cxn>
                <a:cxn ang="0">
                  <a:pos x="T8" y="T9"/>
                </a:cxn>
              </a:cxnLst>
              <a:rect l="0" t="0" r="r" b="b"/>
              <a:pathLst>
                <a:path w="47" h="65">
                  <a:moveTo>
                    <a:pt x="3" y="38"/>
                  </a:moveTo>
                  <a:cubicBezTo>
                    <a:pt x="0" y="45"/>
                    <a:pt x="19" y="50"/>
                    <a:pt x="14" y="65"/>
                  </a:cubicBezTo>
                  <a:cubicBezTo>
                    <a:pt x="17" y="53"/>
                    <a:pt x="16" y="34"/>
                    <a:pt x="31" y="23"/>
                  </a:cubicBezTo>
                  <a:cubicBezTo>
                    <a:pt x="46" y="11"/>
                    <a:pt x="47" y="0"/>
                    <a:pt x="47" y="0"/>
                  </a:cubicBezTo>
                  <a:cubicBezTo>
                    <a:pt x="47" y="0"/>
                    <a:pt x="6" y="28"/>
                    <a:pt x="3"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51" name="Freeform 12"/>
            <p:cNvSpPr/>
            <p:nvPr/>
          </p:nvSpPr>
          <p:spPr bwMode="auto">
            <a:xfrm>
              <a:off x="2505004" y="3665626"/>
              <a:ext cx="445459" cy="429883"/>
            </a:xfrm>
            <a:custGeom>
              <a:avLst/>
              <a:gdLst>
                <a:gd name="T0" fmla="*/ 55 w 60"/>
                <a:gd name="T1" fmla="*/ 50 h 58"/>
                <a:gd name="T2" fmla="*/ 26 w 60"/>
                <a:gd name="T3" fmla="*/ 52 h 58"/>
                <a:gd name="T4" fmla="*/ 0 w 60"/>
                <a:gd name="T5" fmla="*/ 52 h 58"/>
                <a:gd name="T6" fmla="*/ 14 w 60"/>
                <a:gd name="T7" fmla="*/ 6 h 58"/>
                <a:gd name="T8" fmla="*/ 60 w 60"/>
                <a:gd name="T9" fmla="*/ 12 h 58"/>
                <a:gd name="T10" fmla="*/ 5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5" y="50"/>
                  </a:moveTo>
                  <a:cubicBezTo>
                    <a:pt x="55" y="58"/>
                    <a:pt x="38" y="58"/>
                    <a:pt x="26" y="52"/>
                  </a:cubicBezTo>
                  <a:cubicBezTo>
                    <a:pt x="13" y="44"/>
                    <a:pt x="2" y="46"/>
                    <a:pt x="0" y="52"/>
                  </a:cubicBezTo>
                  <a:cubicBezTo>
                    <a:pt x="10" y="27"/>
                    <a:pt x="14" y="13"/>
                    <a:pt x="14" y="6"/>
                  </a:cubicBezTo>
                  <a:cubicBezTo>
                    <a:pt x="14" y="0"/>
                    <a:pt x="60" y="12"/>
                    <a:pt x="60" y="12"/>
                  </a:cubicBezTo>
                  <a:lnTo>
                    <a:pt x="5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52" name="Freeform 13"/>
            <p:cNvSpPr/>
            <p:nvPr/>
          </p:nvSpPr>
          <p:spPr bwMode="auto">
            <a:xfrm>
              <a:off x="944343" y="3257550"/>
              <a:ext cx="2146301" cy="791234"/>
            </a:xfrm>
            <a:custGeom>
              <a:avLst/>
              <a:gdLst>
                <a:gd name="T0" fmla="*/ 147 w 290"/>
                <a:gd name="T1" fmla="*/ 0 h 107"/>
                <a:gd name="T2" fmla="*/ 147 w 290"/>
                <a:gd name="T3" fmla="*/ 0 h 107"/>
                <a:gd name="T4" fmla="*/ 145 w 290"/>
                <a:gd name="T5" fmla="*/ 0 h 107"/>
                <a:gd name="T6" fmla="*/ 143 w 290"/>
                <a:gd name="T7" fmla="*/ 0 h 107"/>
                <a:gd name="T8" fmla="*/ 143 w 290"/>
                <a:gd name="T9" fmla="*/ 0 h 107"/>
                <a:gd name="T10" fmla="*/ 7 w 290"/>
                <a:gd name="T11" fmla="*/ 46 h 107"/>
                <a:gd name="T12" fmla="*/ 25 w 290"/>
                <a:gd name="T13" fmla="*/ 107 h 107"/>
                <a:gd name="T14" fmla="*/ 143 w 290"/>
                <a:gd name="T15" fmla="*/ 75 h 107"/>
                <a:gd name="T16" fmla="*/ 143 w 290"/>
                <a:gd name="T17" fmla="*/ 75 h 107"/>
                <a:gd name="T18" fmla="*/ 145 w 290"/>
                <a:gd name="T19" fmla="*/ 75 h 107"/>
                <a:gd name="T20" fmla="*/ 147 w 290"/>
                <a:gd name="T21" fmla="*/ 75 h 107"/>
                <a:gd name="T22" fmla="*/ 147 w 290"/>
                <a:gd name="T23" fmla="*/ 75 h 107"/>
                <a:gd name="T24" fmla="*/ 266 w 290"/>
                <a:gd name="T25" fmla="*/ 107 h 107"/>
                <a:gd name="T26" fmla="*/ 284 w 290"/>
                <a:gd name="T27" fmla="*/ 46 h 107"/>
                <a:gd name="T28" fmla="*/ 147 w 290"/>
                <a:gd name="T29"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0" h="107">
                  <a:moveTo>
                    <a:pt x="147" y="0"/>
                  </a:moveTo>
                  <a:cubicBezTo>
                    <a:pt x="147" y="0"/>
                    <a:pt x="147" y="0"/>
                    <a:pt x="147" y="0"/>
                  </a:cubicBezTo>
                  <a:cubicBezTo>
                    <a:pt x="147" y="0"/>
                    <a:pt x="146" y="0"/>
                    <a:pt x="145" y="0"/>
                  </a:cubicBezTo>
                  <a:cubicBezTo>
                    <a:pt x="145" y="0"/>
                    <a:pt x="144" y="0"/>
                    <a:pt x="143" y="0"/>
                  </a:cubicBezTo>
                  <a:cubicBezTo>
                    <a:pt x="143" y="0"/>
                    <a:pt x="143" y="0"/>
                    <a:pt x="143" y="0"/>
                  </a:cubicBezTo>
                  <a:cubicBezTo>
                    <a:pt x="63" y="0"/>
                    <a:pt x="0" y="19"/>
                    <a:pt x="7" y="46"/>
                  </a:cubicBezTo>
                  <a:cubicBezTo>
                    <a:pt x="7" y="46"/>
                    <a:pt x="22" y="74"/>
                    <a:pt x="25" y="107"/>
                  </a:cubicBezTo>
                  <a:cubicBezTo>
                    <a:pt x="23" y="75"/>
                    <a:pt x="123" y="75"/>
                    <a:pt x="143" y="75"/>
                  </a:cubicBezTo>
                  <a:cubicBezTo>
                    <a:pt x="143" y="75"/>
                    <a:pt x="143" y="75"/>
                    <a:pt x="143" y="75"/>
                  </a:cubicBezTo>
                  <a:cubicBezTo>
                    <a:pt x="143" y="75"/>
                    <a:pt x="144" y="75"/>
                    <a:pt x="145" y="75"/>
                  </a:cubicBezTo>
                  <a:cubicBezTo>
                    <a:pt x="146" y="75"/>
                    <a:pt x="147" y="75"/>
                    <a:pt x="147" y="75"/>
                  </a:cubicBezTo>
                  <a:cubicBezTo>
                    <a:pt x="147" y="75"/>
                    <a:pt x="147" y="75"/>
                    <a:pt x="147" y="75"/>
                  </a:cubicBezTo>
                  <a:cubicBezTo>
                    <a:pt x="168" y="75"/>
                    <a:pt x="268" y="75"/>
                    <a:pt x="266" y="107"/>
                  </a:cubicBezTo>
                  <a:cubicBezTo>
                    <a:pt x="268" y="74"/>
                    <a:pt x="284" y="46"/>
                    <a:pt x="284" y="46"/>
                  </a:cubicBezTo>
                  <a:cubicBezTo>
                    <a:pt x="290" y="19"/>
                    <a:pt x="228" y="0"/>
                    <a:pt x="147" y="0"/>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sp>
        <p:nvSpPr>
          <p:cNvPr id="53" name="文本框 52"/>
          <p:cNvSpPr txBox="1"/>
          <p:nvPr/>
        </p:nvSpPr>
        <p:spPr>
          <a:xfrm>
            <a:off x="8431530" y="2345690"/>
            <a:ext cx="2049145" cy="36830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单击此处输入标题</a:t>
            </a:r>
          </a:p>
        </p:txBody>
      </p:sp>
      <p:grpSp>
        <p:nvGrpSpPr>
          <p:cNvPr id="54" name="Group 16"/>
          <p:cNvGrpSpPr/>
          <p:nvPr/>
        </p:nvGrpSpPr>
        <p:grpSpPr>
          <a:xfrm>
            <a:off x="1682750" y="2319655"/>
            <a:ext cx="2382520" cy="764540"/>
            <a:chOff x="944343" y="3257550"/>
            <a:chExt cx="2146301" cy="990600"/>
          </a:xfrm>
        </p:grpSpPr>
        <p:sp>
          <p:nvSpPr>
            <p:cNvPr id="55" name="Freeform 9"/>
            <p:cNvSpPr/>
            <p:nvPr/>
          </p:nvSpPr>
          <p:spPr bwMode="auto">
            <a:xfrm>
              <a:off x="1202895" y="3768425"/>
              <a:ext cx="345776" cy="479725"/>
            </a:xfrm>
            <a:custGeom>
              <a:avLst/>
              <a:gdLst>
                <a:gd name="T0" fmla="*/ 45 w 47"/>
                <a:gd name="T1" fmla="*/ 38 h 65"/>
                <a:gd name="T2" fmla="*/ 34 w 47"/>
                <a:gd name="T3" fmla="*/ 65 h 65"/>
                <a:gd name="T4" fmla="*/ 17 w 47"/>
                <a:gd name="T5" fmla="*/ 23 h 65"/>
                <a:gd name="T6" fmla="*/ 0 w 47"/>
                <a:gd name="T7" fmla="*/ 0 h 65"/>
                <a:gd name="T8" fmla="*/ 45 w 47"/>
                <a:gd name="T9" fmla="*/ 38 h 65"/>
              </a:gdLst>
              <a:ahLst/>
              <a:cxnLst>
                <a:cxn ang="0">
                  <a:pos x="T0" y="T1"/>
                </a:cxn>
                <a:cxn ang="0">
                  <a:pos x="T2" y="T3"/>
                </a:cxn>
                <a:cxn ang="0">
                  <a:pos x="T4" y="T5"/>
                </a:cxn>
                <a:cxn ang="0">
                  <a:pos x="T6" y="T7"/>
                </a:cxn>
                <a:cxn ang="0">
                  <a:pos x="T8" y="T9"/>
                </a:cxn>
              </a:cxnLst>
              <a:rect l="0" t="0" r="r" b="b"/>
              <a:pathLst>
                <a:path w="47" h="65">
                  <a:moveTo>
                    <a:pt x="45" y="38"/>
                  </a:moveTo>
                  <a:cubicBezTo>
                    <a:pt x="47" y="45"/>
                    <a:pt x="29" y="50"/>
                    <a:pt x="34" y="65"/>
                  </a:cubicBezTo>
                  <a:cubicBezTo>
                    <a:pt x="31" y="53"/>
                    <a:pt x="31" y="34"/>
                    <a:pt x="17" y="23"/>
                  </a:cubicBezTo>
                  <a:cubicBezTo>
                    <a:pt x="2" y="11"/>
                    <a:pt x="0" y="0"/>
                    <a:pt x="0" y="0"/>
                  </a:cubicBezTo>
                  <a:cubicBezTo>
                    <a:pt x="0" y="0"/>
                    <a:pt x="42" y="28"/>
                    <a:pt x="45"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56" name="Freeform 10"/>
            <p:cNvSpPr/>
            <p:nvPr/>
          </p:nvSpPr>
          <p:spPr bwMode="auto">
            <a:xfrm>
              <a:off x="1090751" y="3665626"/>
              <a:ext cx="445459" cy="429883"/>
            </a:xfrm>
            <a:custGeom>
              <a:avLst/>
              <a:gdLst>
                <a:gd name="T0" fmla="*/ 5 w 60"/>
                <a:gd name="T1" fmla="*/ 50 h 58"/>
                <a:gd name="T2" fmla="*/ 33 w 60"/>
                <a:gd name="T3" fmla="*/ 52 h 58"/>
                <a:gd name="T4" fmla="*/ 60 w 60"/>
                <a:gd name="T5" fmla="*/ 52 h 58"/>
                <a:gd name="T6" fmla="*/ 46 w 60"/>
                <a:gd name="T7" fmla="*/ 6 h 58"/>
                <a:gd name="T8" fmla="*/ 0 w 60"/>
                <a:gd name="T9" fmla="*/ 12 h 58"/>
                <a:gd name="T10" fmla="*/ 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 y="50"/>
                  </a:moveTo>
                  <a:cubicBezTo>
                    <a:pt x="4" y="58"/>
                    <a:pt x="21" y="58"/>
                    <a:pt x="33" y="52"/>
                  </a:cubicBezTo>
                  <a:cubicBezTo>
                    <a:pt x="46" y="44"/>
                    <a:pt x="57" y="46"/>
                    <a:pt x="60" y="52"/>
                  </a:cubicBezTo>
                  <a:cubicBezTo>
                    <a:pt x="50" y="27"/>
                    <a:pt x="46" y="13"/>
                    <a:pt x="46" y="6"/>
                  </a:cubicBezTo>
                  <a:cubicBezTo>
                    <a:pt x="46" y="0"/>
                    <a:pt x="0" y="12"/>
                    <a:pt x="0" y="12"/>
                  </a:cubicBezTo>
                  <a:lnTo>
                    <a:pt x="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57" name="Freeform 11"/>
            <p:cNvSpPr/>
            <p:nvPr/>
          </p:nvSpPr>
          <p:spPr bwMode="auto">
            <a:xfrm>
              <a:off x="2483200" y="3768425"/>
              <a:ext cx="348891" cy="479725"/>
            </a:xfrm>
            <a:custGeom>
              <a:avLst/>
              <a:gdLst>
                <a:gd name="T0" fmla="*/ 3 w 47"/>
                <a:gd name="T1" fmla="*/ 38 h 65"/>
                <a:gd name="T2" fmla="*/ 14 w 47"/>
                <a:gd name="T3" fmla="*/ 65 h 65"/>
                <a:gd name="T4" fmla="*/ 31 w 47"/>
                <a:gd name="T5" fmla="*/ 23 h 65"/>
                <a:gd name="T6" fmla="*/ 47 w 47"/>
                <a:gd name="T7" fmla="*/ 0 h 65"/>
                <a:gd name="T8" fmla="*/ 3 w 47"/>
                <a:gd name="T9" fmla="*/ 38 h 65"/>
              </a:gdLst>
              <a:ahLst/>
              <a:cxnLst>
                <a:cxn ang="0">
                  <a:pos x="T0" y="T1"/>
                </a:cxn>
                <a:cxn ang="0">
                  <a:pos x="T2" y="T3"/>
                </a:cxn>
                <a:cxn ang="0">
                  <a:pos x="T4" y="T5"/>
                </a:cxn>
                <a:cxn ang="0">
                  <a:pos x="T6" y="T7"/>
                </a:cxn>
                <a:cxn ang="0">
                  <a:pos x="T8" y="T9"/>
                </a:cxn>
              </a:cxnLst>
              <a:rect l="0" t="0" r="r" b="b"/>
              <a:pathLst>
                <a:path w="47" h="65">
                  <a:moveTo>
                    <a:pt x="3" y="38"/>
                  </a:moveTo>
                  <a:cubicBezTo>
                    <a:pt x="0" y="45"/>
                    <a:pt x="19" y="50"/>
                    <a:pt x="14" y="65"/>
                  </a:cubicBezTo>
                  <a:cubicBezTo>
                    <a:pt x="17" y="53"/>
                    <a:pt x="16" y="34"/>
                    <a:pt x="31" y="23"/>
                  </a:cubicBezTo>
                  <a:cubicBezTo>
                    <a:pt x="46" y="11"/>
                    <a:pt x="47" y="0"/>
                    <a:pt x="47" y="0"/>
                  </a:cubicBezTo>
                  <a:cubicBezTo>
                    <a:pt x="47" y="0"/>
                    <a:pt x="6" y="28"/>
                    <a:pt x="3" y="38"/>
                  </a:cubicBezTo>
                  <a:close/>
                </a:path>
              </a:pathLst>
            </a:custGeom>
            <a:solidFill>
              <a:srgbClr val="BCE5F3"/>
            </a:solidFill>
            <a:ln>
              <a:noFill/>
            </a:ln>
          </p:spPr>
          <p:txBody>
            <a:bodyPr vert="horz" wrap="square" lIns="91440" tIns="45720" rIns="91440" bIns="45720" numCol="1" anchor="t" anchorCtr="0" compatLnSpc="1"/>
            <a:lstStyle/>
            <a:p>
              <a:endParaRPr lang="en-US"/>
            </a:p>
          </p:txBody>
        </p:sp>
        <p:sp>
          <p:nvSpPr>
            <p:cNvPr id="58" name="Freeform 12"/>
            <p:cNvSpPr/>
            <p:nvPr/>
          </p:nvSpPr>
          <p:spPr bwMode="auto">
            <a:xfrm>
              <a:off x="2505004" y="3665626"/>
              <a:ext cx="445459" cy="429883"/>
            </a:xfrm>
            <a:custGeom>
              <a:avLst/>
              <a:gdLst>
                <a:gd name="T0" fmla="*/ 55 w 60"/>
                <a:gd name="T1" fmla="*/ 50 h 58"/>
                <a:gd name="T2" fmla="*/ 26 w 60"/>
                <a:gd name="T3" fmla="*/ 52 h 58"/>
                <a:gd name="T4" fmla="*/ 0 w 60"/>
                <a:gd name="T5" fmla="*/ 52 h 58"/>
                <a:gd name="T6" fmla="*/ 14 w 60"/>
                <a:gd name="T7" fmla="*/ 6 h 58"/>
                <a:gd name="T8" fmla="*/ 60 w 60"/>
                <a:gd name="T9" fmla="*/ 12 h 58"/>
                <a:gd name="T10" fmla="*/ 55 w 60"/>
                <a:gd name="T11" fmla="*/ 50 h 58"/>
              </a:gdLst>
              <a:ahLst/>
              <a:cxnLst>
                <a:cxn ang="0">
                  <a:pos x="T0" y="T1"/>
                </a:cxn>
                <a:cxn ang="0">
                  <a:pos x="T2" y="T3"/>
                </a:cxn>
                <a:cxn ang="0">
                  <a:pos x="T4" y="T5"/>
                </a:cxn>
                <a:cxn ang="0">
                  <a:pos x="T6" y="T7"/>
                </a:cxn>
                <a:cxn ang="0">
                  <a:pos x="T8" y="T9"/>
                </a:cxn>
                <a:cxn ang="0">
                  <a:pos x="T10" y="T11"/>
                </a:cxn>
              </a:cxnLst>
              <a:rect l="0" t="0" r="r" b="b"/>
              <a:pathLst>
                <a:path w="60" h="58">
                  <a:moveTo>
                    <a:pt x="55" y="50"/>
                  </a:moveTo>
                  <a:cubicBezTo>
                    <a:pt x="55" y="58"/>
                    <a:pt x="38" y="58"/>
                    <a:pt x="26" y="52"/>
                  </a:cubicBezTo>
                  <a:cubicBezTo>
                    <a:pt x="13" y="44"/>
                    <a:pt x="2" y="46"/>
                    <a:pt x="0" y="52"/>
                  </a:cubicBezTo>
                  <a:cubicBezTo>
                    <a:pt x="10" y="27"/>
                    <a:pt x="14" y="13"/>
                    <a:pt x="14" y="6"/>
                  </a:cubicBezTo>
                  <a:cubicBezTo>
                    <a:pt x="14" y="0"/>
                    <a:pt x="60" y="12"/>
                    <a:pt x="60" y="12"/>
                  </a:cubicBezTo>
                  <a:lnTo>
                    <a:pt x="55" y="50"/>
                  </a:lnTo>
                  <a:close/>
                </a:path>
              </a:pathLst>
            </a:custGeom>
            <a:solidFill>
              <a:srgbClr val="AADFF0"/>
            </a:solidFill>
            <a:ln>
              <a:noFill/>
            </a:ln>
          </p:spPr>
          <p:txBody>
            <a:bodyPr vert="horz" wrap="square" lIns="91440" tIns="45720" rIns="91440" bIns="45720" numCol="1" anchor="t" anchorCtr="0" compatLnSpc="1"/>
            <a:lstStyle/>
            <a:p>
              <a:endParaRPr lang="en-US"/>
            </a:p>
          </p:txBody>
        </p:sp>
        <p:sp>
          <p:nvSpPr>
            <p:cNvPr id="59" name="Freeform 13"/>
            <p:cNvSpPr/>
            <p:nvPr/>
          </p:nvSpPr>
          <p:spPr bwMode="auto">
            <a:xfrm>
              <a:off x="944343" y="3257550"/>
              <a:ext cx="2146301" cy="791234"/>
            </a:xfrm>
            <a:custGeom>
              <a:avLst/>
              <a:gdLst>
                <a:gd name="T0" fmla="*/ 147 w 290"/>
                <a:gd name="T1" fmla="*/ 0 h 107"/>
                <a:gd name="T2" fmla="*/ 147 w 290"/>
                <a:gd name="T3" fmla="*/ 0 h 107"/>
                <a:gd name="T4" fmla="*/ 145 w 290"/>
                <a:gd name="T5" fmla="*/ 0 h 107"/>
                <a:gd name="T6" fmla="*/ 143 w 290"/>
                <a:gd name="T7" fmla="*/ 0 h 107"/>
                <a:gd name="T8" fmla="*/ 143 w 290"/>
                <a:gd name="T9" fmla="*/ 0 h 107"/>
                <a:gd name="T10" fmla="*/ 7 w 290"/>
                <a:gd name="T11" fmla="*/ 46 h 107"/>
                <a:gd name="T12" fmla="*/ 25 w 290"/>
                <a:gd name="T13" fmla="*/ 107 h 107"/>
                <a:gd name="T14" fmla="*/ 143 w 290"/>
                <a:gd name="T15" fmla="*/ 75 h 107"/>
                <a:gd name="T16" fmla="*/ 143 w 290"/>
                <a:gd name="T17" fmla="*/ 75 h 107"/>
                <a:gd name="T18" fmla="*/ 145 w 290"/>
                <a:gd name="T19" fmla="*/ 75 h 107"/>
                <a:gd name="T20" fmla="*/ 147 w 290"/>
                <a:gd name="T21" fmla="*/ 75 h 107"/>
                <a:gd name="T22" fmla="*/ 147 w 290"/>
                <a:gd name="T23" fmla="*/ 75 h 107"/>
                <a:gd name="T24" fmla="*/ 266 w 290"/>
                <a:gd name="T25" fmla="*/ 107 h 107"/>
                <a:gd name="T26" fmla="*/ 284 w 290"/>
                <a:gd name="T27" fmla="*/ 46 h 107"/>
                <a:gd name="T28" fmla="*/ 147 w 290"/>
                <a:gd name="T29"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0" h="107">
                  <a:moveTo>
                    <a:pt x="147" y="0"/>
                  </a:moveTo>
                  <a:cubicBezTo>
                    <a:pt x="147" y="0"/>
                    <a:pt x="147" y="0"/>
                    <a:pt x="147" y="0"/>
                  </a:cubicBezTo>
                  <a:cubicBezTo>
                    <a:pt x="147" y="0"/>
                    <a:pt x="146" y="0"/>
                    <a:pt x="145" y="0"/>
                  </a:cubicBezTo>
                  <a:cubicBezTo>
                    <a:pt x="145" y="0"/>
                    <a:pt x="144" y="0"/>
                    <a:pt x="143" y="0"/>
                  </a:cubicBezTo>
                  <a:cubicBezTo>
                    <a:pt x="143" y="0"/>
                    <a:pt x="143" y="0"/>
                    <a:pt x="143" y="0"/>
                  </a:cubicBezTo>
                  <a:cubicBezTo>
                    <a:pt x="63" y="0"/>
                    <a:pt x="0" y="19"/>
                    <a:pt x="7" y="46"/>
                  </a:cubicBezTo>
                  <a:cubicBezTo>
                    <a:pt x="7" y="46"/>
                    <a:pt x="22" y="74"/>
                    <a:pt x="25" y="107"/>
                  </a:cubicBezTo>
                  <a:cubicBezTo>
                    <a:pt x="23" y="75"/>
                    <a:pt x="123" y="75"/>
                    <a:pt x="143" y="75"/>
                  </a:cubicBezTo>
                  <a:cubicBezTo>
                    <a:pt x="143" y="75"/>
                    <a:pt x="143" y="75"/>
                    <a:pt x="143" y="75"/>
                  </a:cubicBezTo>
                  <a:cubicBezTo>
                    <a:pt x="143" y="75"/>
                    <a:pt x="144" y="75"/>
                    <a:pt x="145" y="75"/>
                  </a:cubicBezTo>
                  <a:cubicBezTo>
                    <a:pt x="146" y="75"/>
                    <a:pt x="147" y="75"/>
                    <a:pt x="147" y="75"/>
                  </a:cubicBezTo>
                  <a:cubicBezTo>
                    <a:pt x="147" y="75"/>
                    <a:pt x="147" y="75"/>
                    <a:pt x="147" y="75"/>
                  </a:cubicBezTo>
                  <a:cubicBezTo>
                    <a:pt x="168" y="75"/>
                    <a:pt x="268" y="75"/>
                    <a:pt x="266" y="107"/>
                  </a:cubicBezTo>
                  <a:cubicBezTo>
                    <a:pt x="268" y="74"/>
                    <a:pt x="284" y="46"/>
                    <a:pt x="284" y="46"/>
                  </a:cubicBezTo>
                  <a:cubicBezTo>
                    <a:pt x="290" y="19"/>
                    <a:pt x="228" y="0"/>
                    <a:pt x="147" y="0"/>
                  </a:cubicBezTo>
                  <a:close/>
                </a:path>
              </a:pathLst>
            </a:custGeom>
            <a:solidFill>
              <a:srgbClr val="61C0E2"/>
            </a:solidFill>
            <a:ln>
              <a:noFill/>
            </a:ln>
          </p:spPr>
          <p:txBody>
            <a:bodyPr vert="horz" wrap="square" lIns="91440" tIns="45720" rIns="91440" bIns="45720" numCol="1" anchor="t" anchorCtr="0" compatLnSpc="1"/>
            <a:lstStyle/>
            <a:p>
              <a:endParaRPr lang="en-US"/>
            </a:p>
          </p:txBody>
        </p:sp>
      </p:grpSp>
      <p:sp>
        <p:nvSpPr>
          <p:cNvPr id="60" name="文本框 59"/>
          <p:cNvSpPr txBox="1"/>
          <p:nvPr/>
        </p:nvSpPr>
        <p:spPr>
          <a:xfrm>
            <a:off x="1817370" y="2345690"/>
            <a:ext cx="2049145" cy="36830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单击此处输入标题</a:t>
            </a:r>
          </a:p>
        </p:txBody>
      </p:sp>
      <p:sp>
        <p:nvSpPr>
          <p:cNvPr id="95" name="矩形 94"/>
          <p:cNvSpPr/>
          <p:nvPr/>
        </p:nvSpPr>
        <p:spPr>
          <a:xfrm>
            <a:off x="1627505" y="3343910"/>
            <a:ext cx="2493645" cy="2030095"/>
          </a:xfrm>
          <a:prstGeom prst="rect">
            <a:avLst/>
          </a:prstGeom>
        </p:spPr>
        <p:txBody>
          <a:bodyPr wrap="square">
            <a:spAutoFit/>
          </a:bodyPr>
          <a:lstStyle/>
          <a:p>
            <a:pPr lvl="0" algn="ctr"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61" name="矩形 60"/>
          <p:cNvSpPr/>
          <p:nvPr/>
        </p:nvSpPr>
        <p:spPr>
          <a:xfrm>
            <a:off x="4848860" y="3343910"/>
            <a:ext cx="2493645" cy="2030095"/>
          </a:xfrm>
          <a:prstGeom prst="rect">
            <a:avLst/>
          </a:prstGeom>
        </p:spPr>
        <p:txBody>
          <a:bodyPr wrap="square">
            <a:spAutoFit/>
          </a:bodyPr>
          <a:lstStyle/>
          <a:p>
            <a:pPr lvl="0" algn="ctr"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62" name="矩形 61"/>
          <p:cNvSpPr/>
          <p:nvPr/>
        </p:nvSpPr>
        <p:spPr>
          <a:xfrm>
            <a:off x="8241665" y="3343910"/>
            <a:ext cx="2493645" cy="2030095"/>
          </a:xfrm>
          <a:prstGeom prst="rect">
            <a:avLst/>
          </a:prstGeom>
        </p:spPr>
        <p:txBody>
          <a:bodyPr wrap="square">
            <a:spAutoFit/>
          </a:bodyPr>
          <a:lstStyle/>
          <a:p>
            <a:pPr lvl="0" algn="ctr"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4762500" y="-222885"/>
            <a:ext cx="347980" cy="868680"/>
            <a:chOff x="3326" y="2760"/>
            <a:chExt cx="548" cy="1368"/>
          </a:xfrm>
        </p:grpSpPr>
        <p:sp>
          <p:nvSpPr>
            <p:cNvPr id="12" name="椭圆 11"/>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4" name="组合 13"/>
          <p:cNvGrpSpPr/>
          <p:nvPr/>
        </p:nvGrpSpPr>
        <p:grpSpPr>
          <a:xfrm>
            <a:off x="7077075" y="-222885"/>
            <a:ext cx="347980" cy="868680"/>
            <a:chOff x="3326" y="2760"/>
            <a:chExt cx="548" cy="1368"/>
          </a:xfrm>
        </p:grpSpPr>
        <p:sp>
          <p:nvSpPr>
            <p:cNvPr id="15" name="椭圆 14"/>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17" name="文本框 16"/>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4"/>
                                        </p:tgtEl>
                                        <p:attrNameLst>
                                          <p:attrName>style.visibility</p:attrName>
                                        </p:attrNameLst>
                                      </p:cBhvr>
                                      <p:to>
                                        <p:strVal val="visible"/>
                                      </p:to>
                                    </p:set>
                                    <p:anim calcmode="lin" valueType="num">
                                      <p:cBhvr>
                                        <p:cTn id="7" dur="500" fill="hold"/>
                                        <p:tgtEl>
                                          <p:spTgt spid="54"/>
                                        </p:tgtEl>
                                        <p:attrNameLst>
                                          <p:attrName>ppt_w</p:attrName>
                                        </p:attrNameLst>
                                      </p:cBhvr>
                                      <p:tavLst>
                                        <p:tav tm="0">
                                          <p:val>
                                            <p:fltVal val="0"/>
                                          </p:val>
                                        </p:tav>
                                        <p:tav tm="100000">
                                          <p:val>
                                            <p:strVal val="#ppt_w"/>
                                          </p:val>
                                        </p:tav>
                                      </p:tavLst>
                                    </p:anim>
                                    <p:anim calcmode="lin" valueType="num">
                                      <p:cBhvr>
                                        <p:cTn id="8" dur="500" fill="hold"/>
                                        <p:tgtEl>
                                          <p:spTgt spid="54"/>
                                        </p:tgtEl>
                                        <p:attrNameLst>
                                          <p:attrName>ppt_h</p:attrName>
                                        </p:attrNameLst>
                                      </p:cBhvr>
                                      <p:tavLst>
                                        <p:tav tm="0">
                                          <p:val>
                                            <p:fltVal val="0"/>
                                          </p:val>
                                        </p:tav>
                                        <p:tav tm="100000">
                                          <p:val>
                                            <p:strVal val="#ppt_h"/>
                                          </p:val>
                                        </p:tav>
                                      </p:tavLst>
                                    </p:anim>
                                    <p:animEffect transition="in" filter="fade">
                                      <p:cBhvr>
                                        <p:cTn id="9" dur="500"/>
                                        <p:tgtEl>
                                          <p:spTgt spid="54"/>
                                        </p:tgtEl>
                                      </p:cBhvr>
                                    </p:animEffect>
                                  </p:childTnLst>
                                </p:cTn>
                              </p:par>
                            </p:childTnLst>
                          </p:cTn>
                        </p:par>
                        <p:par>
                          <p:cTn id="10" fill="hold">
                            <p:stCondLst>
                              <p:cond delay="500"/>
                            </p:stCondLst>
                            <p:childTnLst>
                              <p:par>
                                <p:cTn id="11" presetID="29" presetClass="entr" presetSubtype="0" fill="hold" grpId="0" nodeType="afterEffect">
                                  <p:stCondLst>
                                    <p:cond delay="0"/>
                                  </p:stCondLst>
                                  <p:childTnLst>
                                    <p:set>
                                      <p:cBhvr>
                                        <p:cTn id="12" dur="1" fill="hold">
                                          <p:stCondLst>
                                            <p:cond delay="0"/>
                                          </p:stCondLst>
                                        </p:cTn>
                                        <p:tgtEl>
                                          <p:spTgt spid="60"/>
                                        </p:tgtEl>
                                        <p:attrNameLst>
                                          <p:attrName>style.visibility</p:attrName>
                                        </p:attrNameLst>
                                      </p:cBhvr>
                                      <p:to>
                                        <p:strVal val="visible"/>
                                      </p:to>
                                    </p:set>
                                    <p:anim calcmode="lin" valueType="num">
                                      <p:cBhvr>
                                        <p:cTn id="13" dur="500" fill="hold"/>
                                        <p:tgtEl>
                                          <p:spTgt spid="60"/>
                                        </p:tgtEl>
                                        <p:attrNameLst>
                                          <p:attrName>ppt_x</p:attrName>
                                        </p:attrNameLst>
                                      </p:cBhvr>
                                      <p:tavLst>
                                        <p:tav tm="0">
                                          <p:val>
                                            <p:strVal val="#ppt_x-.2"/>
                                          </p:val>
                                        </p:tav>
                                        <p:tav tm="100000">
                                          <p:val>
                                            <p:strVal val="#ppt_x"/>
                                          </p:val>
                                        </p:tav>
                                      </p:tavLst>
                                    </p:anim>
                                    <p:anim calcmode="lin" valueType="num">
                                      <p:cBhvr>
                                        <p:cTn id="14" dur="500" fill="hold"/>
                                        <p:tgtEl>
                                          <p:spTgt spid="60"/>
                                        </p:tgtEl>
                                        <p:attrNameLst>
                                          <p:attrName>ppt_y</p:attrName>
                                        </p:attrNameLst>
                                      </p:cBhvr>
                                      <p:tavLst>
                                        <p:tav tm="0">
                                          <p:val>
                                            <p:strVal val="#ppt_y"/>
                                          </p:val>
                                        </p:tav>
                                        <p:tav tm="100000">
                                          <p:val>
                                            <p:strVal val="#ppt_y"/>
                                          </p:val>
                                        </p:tav>
                                      </p:tavLst>
                                    </p:anim>
                                    <p:animEffect transition="in" filter="wipe(right)" prLst="gradientSize: 0.1">
                                      <p:cBhvr>
                                        <p:cTn id="15" dur="500"/>
                                        <p:tgtEl>
                                          <p:spTgt spid="60"/>
                                        </p:tgtEl>
                                      </p:cBhvr>
                                    </p:animEffect>
                                  </p:childTnLst>
                                </p:cTn>
                              </p:par>
                            </p:childTnLst>
                          </p:cTn>
                        </p:par>
                        <p:par>
                          <p:cTn id="16" fill="hold">
                            <p:stCondLst>
                              <p:cond delay="1000"/>
                            </p:stCondLst>
                            <p:childTnLst>
                              <p:par>
                                <p:cTn id="17" presetID="12" presetClass="entr" presetSubtype="4" fill="hold" grpId="0" nodeType="afterEffect">
                                  <p:stCondLst>
                                    <p:cond delay="0"/>
                                  </p:stCondLst>
                                  <p:childTnLst>
                                    <p:set>
                                      <p:cBhvr>
                                        <p:cTn id="18" dur="1" fill="hold">
                                          <p:stCondLst>
                                            <p:cond delay="0"/>
                                          </p:stCondLst>
                                        </p:cTn>
                                        <p:tgtEl>
                                          <p:spTgt spid="95"/>
                                        </p:tgtEl>
                                        <p:attrNameLst>
                                          <p:attrName>style.visibility</p:attrName>
                                        </p:attrNameLst>
                                      </p:cBhvr>
                                      <p:to>
                                        <p:strVal val="visible"/>
                                      </p:to>
                                    </p:set>
                                    <p:anim calcmode="lin" valueType="num">
                                      <p:cBhvr additive="base">
                                        <p:cTn id="19" dur="500"/>
                                        <p:tgtEl>
                                          <p:spTgt spid="95"/>
                                        </p:tgtEl>
                                        <p:attrNameLst>
                                          <p:attrName>ppt_y</p:attrName>
                                        </p:attrNameLst>
                                      </p:cBhvr>
                                      <p:tavLst>
                                        <p:tav tm="0">
                                          <p:val>
                                            <p:strVal val="#ppt_y+#ppt_h*1.125000"/>
                                          </p:val>
                                        </p:tav>
                                        <p:tav tm="100000">
                                          <p:val>
                                            <p:strVal val="#ppt_y"/>
                                          </p:val>
                                        </p:tav>
                                      </p:tavLst>
                                    </p:anim>
                                    <p:animEffect transition="in" filter="wipe(up)">
                                      <p:cBhvr>
                                        <p:cTn id="20" dur="500"/>
                                        <p:tgtEl>
                                          <p:spTgt spid="95"/>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2000"/>
                            </p:stCondLst>
                            <p:childTnLst>
                              <p:par>
                                <p:cTn id="28" presetID="29" presetClass="entr" presetSubtype="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p:cTn id="30" dur="500" fill="hold"/>
                                        <p:tgtEl>
                                          <p:spTgt spid="45"/>
                                        </p:tgtEl>
                                        <p:attrNameLst>
                                          <p:attrName>ppt_x</p:attrName>
                                        </p:attrNameLst>
                                      </p:cBhvr>
                                      <p:tavLst>
                                        <p:tav tm="0">
                                          <p:val>
                                            <p:strVal val="#ppt_x-.2"/>
                                          </p:val>
                                        </p:tav>
                                        <p:tav tm="100000">
                                          <p:val>
                                            <p:strVal val="#ppt_x"/>
                                          </p:val>
                                        </p:tav>
                                      </p:tavLst>
                                    </p:anim>
                                    <p:anim calcmode="lin" valueType="num">
                                      <p:cBhvr>
                                        <p:cTn id="31" dur="500" fill="hold"/>
                                        <p:tgtEl>
                                          <p:spTgt spid="45"/>
                                        </p:tgtEl>
                                        <p:attrNameLst>
                                          <p:attrName>ppt_y</p:attrName>
                                        </p:attrNameLst>
                                      </p:cBhvr>
                                      <p:tavLst>
                                        <p:tav tm="0">
                                          <p:val>
                                            <p:strVal val="#ppt_y"/>
                                          </p:val>
                                        </p:tav>
                                        <p:tav tm="100000">
                                          <p:val>
                                            <p:strVal val="#ppt_y"/>
                                          </p:val>
                                        </p:tav>
                                      </p:tavLst>
                                    </p:anim>
                                    <p:animEffect transition="in" filter="wipe(right)" prLst="gradientSize: 0.1">
                                      <p:cBhvr>
                                        <p:cTn id="32" dur="500"/>
                                        <p:tgtEl>
                                          <p:spTgt spid="45"/>
                                        </p:tgtEl>
                                      </p:cBhvr>
                                    </p:animEffect>
                                  </p:childTnLst>
                                </p:cTn>
                              </p:par>
                            </p:childTnLst>
                          </p:cTn>
                        </p:par>
                        <p:par>
                          <p:cTn id="33" fill="hold">
                            <p:stCondLst>
                              <p:cond delay="2500"/>
                            </p:stCondLst>
                            <p:childTnLst>
                              <p:par>
                                <p:cTn id="34" presetID="12" presetClass="entr" presetSubtype="4" fill="hold" grpId="0" nodeType="afterEffect">
                                  <p:stCondLst>
                                    <p:cond delay="0"/>
                                  </p:stCondLst>
                                  <p:childTnLst>
                                    <p:set>
                                      <p:cBhvr>
                                        <p:cTn id="35" dur="1" fill="hold">
                                          <p:stCondLst>
                                            <p:cond delay="0"/>
                                          </p:stCondLst>
                                        </p:cTn>
                                        <p:tgtEl>
                                          <p:spTgt spid="61"/>
                                        </p:tgtEl>
                                        <p:attrNameLst>
                                          <p:attrName>style.visibility</p:attrName>
                                        </p:attrNameLst>
                                      </p:cBhvr>
                                      <p:to>
                                        <p:strVal val="visible"/>
                                      </p:to>
                                    </p:set>
                                    <p:anim calcmode="lin" valueType="num">
                                      <p:cBhvr additive="base">
                                        <p:cTn id="36" dur="500"/>
                                        <p:tgtEl>
                                          <p:spTgt spid="61"/>
                                        </p:tgtEl>
                                        <p:attrNameLst>
                                          <p:attrName>ppt_y</p:attrName>
                                        </p:attrNameLst>
                                      </p:cBhvr>
                                      <p:tavLst>
                                        <p:tav tm="0">
                                          <p:val>
                                            <p:strVal val="#ppt_y+#ppt_h*1.125000"/>
                                          </p:val>
                                        </p:tav>
                                        <p:tav tm="100000">
                                          <p:val>
                                            <p:strVal val="#ppt_y"/>
                                          </p:val>
                                        </p:tav>
                                      </p:tavLst>
                                    </p:anim>
                                    <p:animEffect transition="in" filter="wipe(up)">
                                      <p:cBhvr>
                                        <p:cTn id="37" dur="500"/>
                                        <p:tgtEl>
                                          <p:spTgt spid="61"/>
                                        </p:tgtEl>
                                      </p:cBhvr>
                                    </p:animEffect>
                                  </p:childTnLst>
                                </p:cTn>
                              </p:par>
                            </p:childTnLst>
                          </p:cTn>
                        </p:par>
                        <p:par>
                          <p:cTn id="38" fill="hold">
                            <p:stCondLst>
                              <p:cond delay="3000"/>
                            </p:stCondLst>
                            <p:childTnLst>
                              <p:par>
                                <p:cTn id="39" presetID="53" presetClass="entr" presetSubtype="16"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 calcmode="lin" valueType="num">
                                      <p:cBhvr>
                                        <p:cTn id="41" dur="500" fill="hold"/>
                                        <p:tgtEl>
                                          <p:spTgt spid="46"/>
                                        </p:tgtEl>
                                        <p:attrNameLst>
                                          <p:attrName>ppt_w</p:attrName>
                                        </p:attrNameLst>
                                      </p:cBhvr>
                                      <p:tavLst>
                                        <p:tav tm="0">
                                          <p:val>
                                            <p:fltVal val="0"/>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animEffect transition="in" filter="fade">
                                      <p:cBhvr>
                                        <p:cTn id="43" dur="500"/>
                                        <p:tgtEl>
                                          <p:spTgt spid="46"/>
                                        </p:tgtEl>
                                      </p:cBhvr>
                                    </p:animEffect>
                                  </p:childTnLst>
                                </p:cTn>
                              </p:par>
                            </p:childTnLst>
                          </p:cTn>
                        </p:par>
                        <p:par>
                          <p:cTn id="44" fill="hold">
                            <p:stCondLst>
                              <p:cond delay="3500"/>
                            </p:stCondLst>
                            <p:childTnLst>
                              <p:par>
                                <p:cTn id="45" presetID="29" presetClass="entr" presetSubtype="0" fill="hold" grpId="0" nodeType="after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p:cTn id="47" dur="500" fill="hold"/>
                                        <p:tgtEl>
                                          <p:spTgt spid="53"/>
                                        </p:tgtEl>
                                        <p:attrNameLst>
                                          <p:attrName>ppt_x</p:attrName>
                                        </p:attrNameLst>
                                      </p:cBhvr>
                                      <p:tavLst>
                                        <p:tav tm="0">
                                          <p:val>
                                            <p:strVal val="#ppt_x-.2"/>
                                          </p:val>
                                        </p:tav>
                                        <p:tav tm="100000">
                                          <p:val>
                                            <p:strVal val="#ppt_x"/>
                                          </p:val>
                                        </p:tav>
                                      </p:tavLst>
                                    </p:anim>
                                    <p:anim calcmode="lin" valueType="num">
                                      <p:cBhvr>
                                        <p:cTn id="48" dur="500" fill="hold"/>
                                        <p:tgtEl>
                                          <p:spTgt spid="53"/>
                                        </p:tgtEl>
                                        <p:attrNameLst>
                                          <p:attrName>ppt_y</p:attrName>
                                        </p:attrNameLst>
                                      </p:cBhvr>
                                      <p:tavLst>
                                        <p:tav tm="0">
                                          <p:val>
                                            <p:strVal val="#ppt_y"/>
                                          </p:val>
                                        </p:tav>
                                        <p:tav tm="100000">
                                          <p:val>
                                            <p:strVal val="#ppt_y"/>
                                          </p:val>
                                        </p:tav>
                                      </p:tavLst>
                                    </p:anim>
                                    <p:animEffect transition="in" filter="wipe(right)" prLst="gradientSize: 0.1">
                                      <p:cBhvr>
                                        <p:cTn id="49" dur="500"/>
                                        <p:tgtEl>
                                          <p:spTgt spid="53"/>
                                        </p:tgtEl>
                                      </p:cBhvr>
                                    </p:animEffect>
                                  </p:childTnLst>
                                </p:cTn>
                              </p:par>
                            </p:childTnLst>
                          </p:cTn>
                        </p:par>
                        <p:par>
                          <p:cTn id="50" fill="hold">
                            <p:stCondLst>
                              <p:cond delay="4000"/>
                            </p:stCondLst>
                            <p:childTnLst>
                              <p:par>
                                <p:cTn id="51" presetID="12" presetClass="entr" presetSubtype="4" fill="hold" grpId="0" nodeType="afterEffect">
                                  <p:stCondLst>
                                    <p:cond delay="0"/>
                                  </p:stCondLst>
                                  <p:childTnLst>
                                    <p:set>
                                      <p:cBhvr>
                                        <p:cTn id="52" dur="1" fill="hold">
                                          <p:stCondLst>
                                            <p:cond delay="0"/>
                                          </p:stCondLst>
                                        </p:cTn>
                                        <p:tgtEl>
                                          <p:spTgt spid="62"/>
                                        </p:tgtEl>
                                        <p:attrNameLst>
                                          <p:attrName>style.visibility</p:attrName>
                                        </p:attrNameLst>
                                      </p:cBhvr>
                                      <p:to>
                                        <p:strVal val="visible"/>
                                      </p:to>
                                    </p:set>
                                    <p:anim calcmode="lin" valueType="num">
                                      <p:cBhvr additive="base">
                                        <p:cTn id="53" dur="500"/>
                                        <p:tgtEl>
                                          <p:spTgt spid="62"/>
                                        </p:tgtEl>
                                        <p:attrNameLst>
                                          <p:attrName>ppt_y</p:attrName>
                                        </p:attrNameLst>
                                      </p:cBhvr>
                                      <p:tavLst>
                                        <p:tav tm="0">
                                          <p:val>
                                            <p:strVal val="#ppt_y+#ppt_h*1.125000"/>
                                          </p:val>
                                        </p:tav>
                                        <p:tav tm="100000">
                                          <p:val>
                                            <p:strVal val="#ppt_y"/>
                                          </p:val>
                                        </p:tav>
                                      </p:tavLst>
                                    </p:anim>
                                    <p:animEffect transition="in" filter="wipe(up)">
                                      <p:cBhvr>
                                        <p:cTn id="54" dur="500"/>
                                        <p:tgtEl>
                                          <p:spTgt spid="62"/>
                                        </p:tgtEl>
                                      </p:cBhvr>
                                    </p:animEffect>
                                  </p:childTnLst>
                                </p:cTn>
                              </p:par>
                            </p:childTnLst>
                          </p:cTn>
                        </p:par>
                        <p:par>
                          <p:cTn id="55" fill="hold">
                            <p:stCondLst>
                              <p:cond delay="4500"/>
                            </p:stCondLst>
                            <p:childTnLst>
                              <p:par>
                                <p:cTn id="56" presetID="12" presetClass="entr" presetSubtype="1" fill="hold" nodeType="after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500"/>
                                        <p:tgtEl>
                                          <p:spTgt spid="14"/>
                                        </p:tgtEl>
                                        <p:attrNameLst>
                                          <p:attrName>ppt_y</p:attrName>
                                        </p:attrNameLst>
                                      </p:cBhvr>
                                      <p:tavLst>
                                        <p:tav tm="0">
                                          <p:val>
                                            <p:strVal val="#ppt_y-#ppt_h*1.125000"/>
                                          </p:val>
                                        </p:tav>
                                        <p:tav tm="100000">
                                          <p:val>
                                            <p:strVal val="#ppt_y"/>
                                          </p:val>
                                        </p:tav>
                                      </p:tavLst>
                                    </p:anim>
                                    <p:animEffect transition="in" filter="wipe(down)">
                                      <p:cBhvr>
                                        <p:cTn id="59" dur="500"/>
                                        <p:tgtEl>
                                          <p:spTgt spid="14"/>
                                        </p:tgtEl>
                                      </p:cBhvr>
                                    </p:animEffect>
                                  </p:childTnLst>
                                </p:cTn>
                              </p:par>
                              <p:par>
                                <p:cTn id="60" presetID="12" presetClass="entr" presetSubtype="1"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500"/>
                                        <p:tgtEl>
                                          <p:spTgt spid="11"/>
                                        </p:tgtEl>
                                        <p:attrNameLst>
                                          <p:attrName>ppt_y</p:attrName>
                                        </p:attrNameLst>
                                      </p:cBhvr>
                                      <p:tavLst>
                                        <p:tav tm="0">
                                          <p:val>
                                            <p:strVal val="#ppt_y-#ppt_h*1.125000"/>
                                          </p:val>
                                        </p:tav>
                                        <p:tav tm="100000">
                                          <p:val>
                                            <p:strVal val="#ppt_y"/>
                                          </p:val>
                                        </p:tav>
                                      </p:tavLst>
                                    </p:anim>
                                    <p:animEffect transition="in" filter="wipe(down)">
                                      <p:cBhvr>
                                        <p:cTn id="63" dur="500"/>
                                        <p:tgtEl>
                                          <p:spTgt spid="11"/>
                                        </p:tgtEl>
                                      </p:cBhvr>
                                    </p:animEffect>
                                  </p:childTnLst>
                                </p:cTn>
                              </p:par>
                            </p:childTnLst>
                          </p:cTn>
                        </p:par>
                        <p:par>
                          <p:cTn id="64" fill="hold">
                            <p:stCondLst>
                              <p:cond delay="5000"/>
                            </p:stCondLst>
                            <p:childTnLst>
                              <p:par>
                                <p:cTn id="65" presetID="20" presetClass="entr" presetSubtype="0" fill="hold" grpId="1" nodeType="after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wedge">
                                      <p:cBhvr>
                                        <p:cTn id="67" dur="500"/>
                                        <p:tgtEl>
                                          <p:spTgt spid="2"/>
                                        </p:tgtEl>
                                      </p:cBhvr>
                                    </p:animEffect>
                                  </p:childTnLst>
                                </p:cTn>
                              </p:par>
                            </p:childTnLst>
                          </p:cTn>
                        </p:par>
                        <p:par>
                          <p:cTn id="68" fill="hold">
                            <p:stCondLst>
                              <p:cond delay="5500"/>
                            </p:stCondLst>
                            <p:childTnLst>
                              <p:par>
                                <p:cTn id="69" presetID="12" presetClass="entr" presetSubtype="1"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additive="base">
                                        <p:cTn id="71" dur="500"/>
                                        <p:tgtEl>
                                          <p:spTgt spid="17"/>
                                        </p:tgtEl>
                                        <p:attrNameLst>
                                          <p:attrName>ppt_y</p:attrName>
                                        </p:attrNameLst>
                                      </p:cBhvr>
                                      <p:tavLst>
                                        <p:tav tm="0">
                                          <p:val>
                                            <p:strVal val="#ppt_y-#ppt_h*1.125000"/>
                                          </p:val>
                                        </p:tav>
                                        <p:tav tm="100000">
                                          <p:val>
                                            <p:strVal val="#ppt_y"/>
                                          </p:val>
                                        </p:tav>
                                      </p:tavLst>
                                    </p:anim>
                                    <p:animEffect transition="in" filter="wipe(down)">
                                      <p:cBhvr>
                                        <p:cTn id="7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53" grpId="0"/>
      <p:bldP spid="60" grpId="0"/>
      <p:bldP spid="95" grpId="0"/>
      <p:bldP spid="61" grpId="0"/>
      <p:bldP spid="62" grpId="0"/>
      <p:bldP spid="2" grpId="0" animBg="1"/>
      <p:bldP spid="2" grpId="1" bldLvl="0" animBg="1"/>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圆球"/>
          <p:cNvPicPr>
            <a:picLocks noChangeAspect="1"/>
          </p:cNvPicPr>
          <p:nvPr/>
        </p:nvPicPr>
        <p:blipFill>
          <a:blip r:embed="rId3"/>
          <a:stretch>
            <a:fillRect/>
          </a:stretch>
        </p:blipFill>
        <p:spPr>
          <a:xfrm>
            <a:off x="-1270" y="5080"/>
            <a:ext cx="2572385" cy="1798320"/>
          </a:xfrm>
          <a:prstGeom prst="rect">
            <a:avLst/>
          </a:prstGeom>
        </p:spPr>
      </p:pic>
      <p:pic>
        <p:nvPicPr>
          <p:cNvPr id="4" name="图片 3" descr="白球"/>
          <p:cNvPicPr>
            <a:picLocks noChangeAspect="1"/>
          </p:cNvPicPr>
          <p:nvPr/>
        </p:nvPicPr>
        <p:blipFill>
          <a:blip r:embed="rId4"/>
          <a:stretch>
            <a:fillRect/>
          </a:stretch>
        </p:blipFill>
        <p:spPr>
          <a:xfrm>
            <a:off x="9498965" y="4690745"/>
            <a:ext cx="3328035" cy="3175635"/>
          </a:xfrm>
          <a:prstGeom prst="rect">
            <a:avLst/>
          </a:prstGeom>
        </p:spPr>
      </p:pic>
      <p:pic>
        <p:nvPicPr>
          <p:cNvPr id="3" name="图片 2" descr="书面"/>
          <p:cNvPicPr>
            <a:picLocks noChangeAspect="1"/>
          </p:cNvPicPr>
          <p:nvPr/>
        </p:nvPicPr>
        <p:blipFill>
          <a:blip r:embed="rId5"/>
          <a:stretch>
            <a:fillRect/>
          </a:stretch>
        </p:blipFill>
        <p:spPr>
          <a:xfrm>
            <a:off x="1231900" y="659765"/>
            <a:ext cx="9728200" cy="5539105"/>
          </a:xfrm>
          <a:prstGeom prst="rect">
            <a:avLst/>
          </a:prstGeom>
        </p:spPr>
      </p:pic>
      <p:sp>
        <p:nvSpPr>
          <p:cNvPr id="2050" name="圆"/>
          <p:cNvSpPr/>
          <p:nvPr/>
        </p:nvSpPr>
        <p:spPr bwMode="auto">
          <a:xfrm>
            <a:off x="2153920" y="2360930"/>
            <a:ext cx="2258060" cy="2258060"/>
          </a:xfrm>
          <a:custGeom>
            <a:avLst/>
            <a:gdLst>
              <a:gd name="T0" fmla="*/ 1054621 w 5074"/>
              <a:gd name="T1" fmla="*/ 447065 h 4720"/>
              <a:gd name="T2" fmla="*/ 1147355 w 5074"/>
              <a:gd name="T3" fmla="*/ 366736 h 4720"/>
              <a:gd name="T4" fmla="*/ 1187528 w 5074"/>
              <a:gd name="T5" fmla="*/ 246993 h 4720"/>
              <a:gd name="T6" fmla="*/ 1164626 w 5074"/>
              <a:gd name="T7" fmla="*/ 133256 h 4720"/>
              <a:gd name="T8" fmla="*/ 1083905 w 5074"/>
              <a:gd name="T9" fmla="*/ 40540 h 4720"/>
              <a:gd name="T10" fmla="*/ 964890 w 5074"/>
              <a:gd name="T11" fmla="*/ 375 h 4720"/>
              <a:gd name="T12" fmla="*/ 850755 w 5074"/>
              <a:gd name="T13" fmla="*/ 23273 h 4720"/>
              <a:gd name="T14" fmla="*/ 757269 w 5074"/>
              <a:gd name="T15" fmla="*/ 103977 h 4720"/>
              <a:gd name="T16" fmla="*/ 717472 w 5074"/>
              <a:gd name="T17" fmla="*/ 222969 h 4720"/>
              <a:gd name="T18" fmla="*/ 739999 w 5074"/>
              <a:gd name="T19" fmla="*/ 337082 h 4720"/>
              <a:gd name="T20" fmla="*/ 820719 w 5074"/>
              <a:gd name="T21" fmla="*/ 430173 h 4720"/>
              <a:gd name="T22" fmla="*/ 940486 w 5074"/>
              <a:gd name="T23" fmla="*/ 470338 h 4720"/>
              <a:gd name="T24" fmla="*/ 154307 w 5074"/>
              <a:gd name="T25" fmla="*/ 400144 h 4720"/>
              <a:gd name="T26" fmla="*/ 53688 w 5074"/>
              <a:gd name="T27" fmla="*/ 471464 h 4720"/>
              <a:gd name="T28" fmla="*/ 3004 w 5074"/>
              <a:gd name="T29" fmla="*/ 585576 h 4720"/>
              <a:gd name="T30" fmla="*/ 14267 w 5074"/>
              <a:gd name="T31" fmla="*/ 701941 h 4720"/>
              <a:gd name="T32" fmla="*/ 85601 w 5074"/>
              <a:gd name="T33" fmla="*/ 802915 h 4720"/>
              <a:gd name="T34" fmla="*/ 199360 w 5074"/>
              <a:gd name="T35" fmla="*/ 853965 h 4720"/>
              <a:gd name="T36" fmla="*/ 316499 w 5074"/>
              <a:gd name="T37" fmla="*/ 842329 h 4720"/>
              <a:gd name="T38" fmla="*/ 416742 w 5074"/>
              <a:gd name="T39" fmla="*/ 771009 h 4720"/>
              <a:gd name="T40" fmla="*/ 467803 w 5074"/>
              <a:gd name="T41" fmla="*/ 656896 h 4720"/>
              <a:gd name="T42" fmla="*/ 456164 w 5074"/>
              <a:gd name="T43" fmla="*/ 540532 h 4720"/>
              <a:gd name="T44" fmla="*/ 384830 w 5074"/>
              <a:gd name="T45" fmla="*/ 439933 h 4720"/>
              <a:gd name="T46" fmla="*/ 271070 w 5074"/>
              <a:gd name="T47" fmla="*/ 388883 h 4720"/>
              <a:gd name="T48" fmla="*/ 883418 w 5074"/>
              <a:gd name="T49" fmla="*/ 688803 h 4720"/>
              <a:gd name="T50" fmla="*/ 740750 w 5074"/>
              <a:gd name="T51" fmla="*/ 727090 h 4720"/>
              <a:gd name="T52" fmla="*/ 616854 w 5074"/>
              <a:gd name="T53" fmla="*/ 799912 h 4720"/>
              <a:gd name="T54" fmla="*/ 516610 w 5074"/>
              <a:gd name="T55" fmla="*/ 902763 h 4720"/>
              <a:gd name="T56" fmla="*/ 446402 w 5074"/>
              <a:gd name="T57" fmla="*/ 1028887 h 4720"/>
              <a:gd name="T58" fmla="*/ 411486 w 5074"/>
              <a:gd name="T59" fmla="*/ 1172278 h 4720"/>
              <a:gd name="T60" fmla="*/ 414865 w 5074"/>
              <a:gd name="T61" fmla="*/ 1310790 h 4720"/>
              <a:gd name="T62" fmla="*/ 456539 w 5074"/>
              <a:gd name="T63" fmla="*/ 1451553 h 4720"/>
              <a:gd name="T64" fmla="*/ 532754 w 5074"/>
              <a:gd name="T65" fmla="*/ 1573923 h 4720"/>
              <a:gd name="T66" fmla="*/ 637503 w 5074"/>
              <a:gd name="T67" fmla="*/ 1671519 h 4720"/>
              <a:gd name="T68" fmla="*/ 765529 w 5074"/>
              <a:gd name="T69" fmla="*/ 1738711 h 4720"/>
              <a:gd name="T70" fmla="*/ 910450 w 5074"/>
              <a:gd name="T71" fmla="*/ 1769866 h 4720"/>
              <a:gd name="T72" fmla="*/ 1048614 w 5074"/>
              <a:gd name="T73" fmla="*/ 1763110 h 4720"/>
              <a:gd name="T74" fmla="*/ 1187903 w 5074"/>
              <a:gd name="T75" fmla="*/ 1718065 h 4720"/>
              <a:gd name="T76" fmla="*/ 1308045 w 5074"/>
              <a:gd name="T77" fmla="*/ 1638862 h 4720"/>
              <a:gd name="T78" fmla="*/ 1403408 w 5074"/>
              <a:gd name="T79" fmla="*/ 1532257 h 4720"/>
              <a:gd name="T80" fmla="*/ 1467608 w 5074"/>
              <a:gd name="T81" fmla="*/ 1402380 h 4720"/>
              <a:gd name="T82" fmla="*/ 1495391 w 5074"/>
              <a:gd name="T83" fmla="*/ 1255986 h 4720"/>
              <a:gd name="T84" fmla="*/ 1485254 w 5074"/>
              <a:gd name="T85" fmla="*/ 1118600 h 4720"/>
              <a:gd name="T86" fmla="*/ 1436447 w 5074"/>
              <a:gd name="T87" fmla="*/ 980465 h 4720"/>
              <a:gd name="T88" fmla="*/ 1354975 w 5074"/>
              <a:gd name="T89" fmla="*/ 862599 h 4720"/>
              <a:gd name="T90" fmla="*/ 1245346 w 5074"/>
              <a:gd name="T91" fmla="*/ 770258 h 4720"/>
              <a:gd name="T92" fmla="*/ 1114316 w 5074"/>
              <a:gd name="T93" fmla="*/ 709073 h 4720"/>
              <a:gd name="T94" fmla="*/ 966767 w 5074"/>
              <a:gd name="T95" fmla="*/ 684674 h 4720"/>
              <a:gd name="T96" fmla="*/ 1588877 w 5074"/>
              <a:gd name="T97" fmla="*/ 400144 h 4720"/>
              <a:gd name="T98" fmla="*/ 1487882 w 5074"/>
              <a:gd name="T99" fmla="*/ 471464 h 4720"/>
              <a:gd name="T100" fmla="*/ 1437573 w 5074"/>
              <a:gd name="T101" fmla="*/ 585576 h 4720"/>
              <a:gd name="T102" fmla="*/ 1448836 w 5074"/>
              <a:gd name="T103" fmla="*/ 701941 h 4720"/>
              <a:gd name="T104" fmla="*/ 1520170 w 5074"/>
              <a:gd name="T105" fmla="*/ 802915 h 4720"/>
              <a:gd name="T106" fmla="*/ 1633930 w 5074"/>
              <a:gd name="T107" fmla="*/ 853965 h 4720"/>
              <a:gd name="T108" fmla="*/ 1750317 w 5074"/>
              <a:gd name="T109" fmla="*/ 842329 h 4720"/>
              <a:gd name="T110" fmla="*/ 1850936 w 5074"/>
              <a:gd name="T111" fmla="*/ 771009 h 4720"/>
              <a:gd name="T112" fmla="*/ 1902372 w 5074"/>
              <a:gd name="T113" fmla="*/ 656896 h 4720"/>
              <a:gd name="T114" fmla="*/ 1890733 w 5074"/>
              <a:gd name="T115" fmla="*/ 540532 h 4720"/>
              <a:gd name="T116" fmla="*/ 1819399 w 5074"/>
              <a:gd name="T117" fmla="*/ 439933 h 4720"/>
              <a:gd name="T118" fmla="*/ 1705264 w 5074"/>
              <a:gd name="T119" fmla="*/ 388883 h 472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074" h="4720">
                <a:moveTo>
                  <a:pt x="2537" y="1253"/>
                </a:moveTo>
                <a:lnTo>
                  <a:pt x="2537" y="1253"/>
                </a:lnTo>
                <a:lnTo>
                  <a:pt x="2570" y="1253"/>
                </a:lnTo>
                <a:lnTo>
                  <a:pt x="2600" y="1250"/>
                </a:lnTo>
                <a:lnTo>
                  <a:pt x="2632" y="1245"/>
                </a:lnTo>
                <a:lnTo>
                  <a:pt x="2663" y="1240"/>
                </a:lnTo>
                <a:lnTo>
                  <a:pt x="2693" y="1233"/>
                </a:lnTo>
                <a:lnTo>
                  <a:pt x="2723" y="1224"/>
                </a:lnTo>
                <a:lnTo>
                  <a:pt x="2752" y="1215"/>
                </a:lnTo>
                <a:lnTo>
                  <a:pt x="2780" y="1203"/>
                </a:lnTo>
                <a:lnTo>
                  <a:pt x="2809" y="1191"/>
                </a:lnTo>
                <a:lnTo>
                  <a:pt x="2836" y="1178"/>
                </a:lnTo>
                <a:lnTo>
                  <a:pt x="2861" y="1162"/>
                </a:lnTo>
                <a:lnTo>
                  <a:pt x="2887" y="1146"/>
                </a:lnTo>
                <a:lnTo>
                  <a:pt x="2912" y="1129"/>
                </a:lnTo>
                <a:lnTo>
                  <a:pt x="2935" y="1110"/>
                </a:lnTo>
                <a:lnTo>
                  <a:pt x="2958" y="1089"/>
                </a:lnTo>
                <a:lnTo>
                  <a:pt x="2980" y="1070"/>
                </a:lnTo>
                <a:lnTo>
                  <a:pt x="3001" y="1048"/>
                </a:lnTo>
                <a:lnTo>
                  <a:pt x="3021" y="1025"/>
                </a:lnTo>
                <a:lnTo>
                  <a:pt x="3039" y="1001"/>
                </a:lnTo>
                <a:lnTo>
                  <a:pt x="3056" y="977"/>
                </a:lnTo>
                <a:lnTo>
                  <a:pt x="3072" y="951"/>
                </a:lnTo>
                <a:lnTo>
                  <a:pt x="3088" y="925"/>
                </a:lnTo>
                <a:lnTo>
                  <a:pt x="3102" y="898"/>
                </a:lnTo>
                <a:lnTo>
                  <a:pt x="3114" y="870"/>
                </a:lnTo>
                <a:lnTo>
                  <a:pt x="3125" y="842"/>
                </a:lnTo>
                <a:lnTo>
                  <a:pt x="3135" y="812"/>
                </a:lnTo>
                <a:lnTo>
                  <a:pt x="3143" y="783"/>
                </a:lnTo>
                <a:lnTo>
                  <a:pt x="3151" y="752"/>
                </a:lnTo>
                <a:lnTo>
                  <a:pt x="3156" y="722"/>
                </a:lnTo>
                <a:lnTo>
                  <a:pt x="3160" y="690"/>
                </a:lnTo>
                <a:lnTo>
                  <a:pt x="3163" y="658"/>
                </a:lnTo>
                <a:lnTo>
                  <a:pt x="3163" y="626"/>
                </a:lnTo>
                <a:lnTo>
                  <a:pt x="3163" y="594"/>
                </a:lnTo>
                <a:lnTo>
                  <a:pt x="3160" y="562"/>
                </a:lnTo>
                <a:lnTo>
                  <a:pt x="3156" y="531"/>
                </a:lnTo>
                <a:lnTo>
                  <a:pt x="3151" y="500"/>
                </a:lnTo>
                <a:lnTo>
                  <a:pt x="3143" y="469"/>
                </a:lnTo>
                <a:lnTo>
                  <a:pt x="3135" y="440"/>
                </a:lnTo>
                <a:lnTo>
                  <a:pt x="3125" y="412"/>
                </a:lnTo>
                <a:lnTo>
                  <a:pt x="3114" y="382"/>
                </a:lnTo>
                <a:lnTo>
                  <a:pt x="3102" y="355"/>
                </a:lnTo>
                <a:lnTo>
                  <a:pt x="3088" y="328"/>
                </a:lnTo>
                <a:lnTo>
                  <a:pt x="3072" y="301"/>
                </a:lnTo>
                <a:lnTo>
                  <a:pt x="3056" y="277"/>
                </a:lnTo>
                <a:lnTo>
                  <a:pt x="3039" y="252"/>
                </a:lnTo>
                <a:lnTo>
                  <a:pt x="3021" y="228"/>
                </a:lnTo>
                <a:lnTo>
                  <a:pt x="3001" y="206"/>
                </a:lnTo>
                <a:lnTo>
                  <a:pt x="2980" y="184"/>
                </a:lnTo>
                <a:lnTo>
                  <a:pt x="2958" y="163"/>
                </a:lnTo>
                <a:lnTo>
                  <a:pt x="2935" y="143"/>
                </a:lnTo>
                <a:lnTo>
                  <a:pt x="2912" y="125"/>
                </a:lnTo>
                <a:lnTo>
                  <a:pt x="2887" y="108"/>
                </a:lnTo>
                <a:lnTo>
                  <a:pt x="2861" y="90"/>
                </a:lnTo>
                <a:lnTo>
                  <a:pt x="2836" y="76"/>
                </a:lnTo>
                <a:lnTo>
                  <a:pt x="2809" y="62"/>
                </a:lnTo>
                <a:lnTo>
                  <a:pt x="2780" y="50"/>
                </a:lnTo>
                <a:lnTo>
                  <a:pt x="2752" y="38"/>
                </a:lnTo>
                <a:lnTo>
                  <a:pt x="2723" y="28"/>
                </a:lnTo>
                <a:lnTo>
                  <a:pt x="2693" y="21"/>
                </a:lnTo>
                <a:lnTo>
                  <a:pt x="2663" y="13"/>
                </a:lnTo>
                <a:lnTo>
                  <a:pt x="2632" y="7"/>
                </a:lnTo>
                <a:lnTo>
                  <a:pt x="2600" y="3"/>
                </a:lnTo>
                <a:lnTo>
                  <a:pt x="2570" y="1"/>
                </a:lnTo>
                <a:lnTo>
                  <a:pt x="2537" y="0"/>
                </a:lnTo>
                <a:lnTo>
                  <a:pt x="2505" y="1"/>
                </a:lnTo>
                <a:lnTo>
                  <a:pt x="2473" y="3"/>
                </a:lnTo>
                <a:lnTo>
                  <a:pt x="2441" y="7"/>
                </a:lnTo>
                <a:lnTo>
                  <a:pt x="2410" y="13"/>
                </a:lnTo>
                <a:lnTo>
                  <a:pt x="2380" y="21"/>
                </a:lnTo>
                <a:lnTo>
                  <a:pt x="2350" y="28"/>
                </a:lnTo>
                <a:lnTo>
                  <a:pt x="2321" y="38"/>
                </a:lnTo>
                <a:lnTo>
                  <a:pt x="2293" y="50"/>
                </a:lnTo>
                <a:lnTo>
                  <a:pt x="2266" y="62"/>
                </a:lnTo>
                <a:lnTo>
                  <a:pt x="2237" y="76"/>
                </a:lnTo>
                <a:lnTo>
                  <a:pt x="2212" y="90"/>
                </a:lnTo>
                <a:lnTo>
                  <a:pt x="2186" y="108"/>
                </a:lnTo>
                <a:lnTo>
                  <a:pt x="2161" y="125"/>
                </a:lnTo>
                <a:lnTo>
                  <a:pt x="2138" y="143"/>
                </a:lnTo>
                <a:lnTo>
                  <a:pt x="2115" y="163"/>
                </a:lnTo>
                <a:lnTo>
                  <a:pt x="2094" y="184"/>
                </a:lnTo>
                <a:lnTo>
                  <a:pt x="2073" y="206"/>
                </a:lnTo>
                <a:lnTo>
                  <a:pt x="2054" y="228"/>
                </a:lnTo>
                <a:lnTo>
                  <a:pt x="2035" y="252"/>
                </a:lnTo>
                <a:lnTo>
                  <a:pt x="2017" y="277"/>
                </a:lnTo>
                <a:lnTo>
                  <a:pt x="2001" y="301"/>
                </a:lnTo>
                <a:lnTo>
                  <a:pt x="1986" y="328"/>
                </a:lnTo>
                <a:lnTo>
                  <a:pt x="1971" y="355"/>
                </a:lnTo>
                <a:lnTo>
                  <a:pt x="1959" y="382"/>
                </a:lnTo>
                <a:lnTo>
                  <a:pt x="1948" y="412"/>
                </a:lnTo>
                <a:lnTo>
                  <a:pt x="1938" y="440"/>
                </a:lnTo>
                <a:lnTo>
                  <a:pt x="1930" y="469"/>
                </a:lnTo>
                <a:lnTo>
                  <a:pt x="1922" y="500"/>
                </a:lnTo>
                <a:lnTo>
                  <a:pt x="1918" y="531"/>
                </a:lnTo>
                <a:lnTo>
                  <a:pt x="1914" y="562"/>
                </a:lnTo>
                <a:lnTo>
                  <a:pt x="1911" y="594"/>
                </a:lnTo>
                <a:lnTo>
                  <a:pt x="1910" y="626"/>
                </a:lnTo>
                <a:lnTo>
                  <a:pt x="1911" y="658"/>
                </a:lnTo>
                <a:lnTo>
                  <a:pt x="1914" y="690"/>
                </a:lnTo>
                <a:lnTo>
                  <a:pt x="1918" y="722"/>
                </a:lnTo>
                <a:lnTo>
                  <a:pt x="1922" y="752"/>
                </a:lnTo>
                <a:lnTo>
                  <a:pt x="1930" y="783"/>
                </a:lnTo>
                <a:lnTo>
                  <a:pt x="1938" y="812"/>
                </a:lnTo>
                <a:lnTo>
                  <a:pt x="1948" y="842"/>
                </a:lnTo>
                <a:lnTo>
                  <a:pt x="1959" y="870"/>
                </a:lnTo>
                <a:lnTo>
                  <a:pt x="1971" y="898"/>
                </a:lnTo>
                <a:lnTo>
                  <a:pt x="1986" y="925"/>
                </a:lnTo>
                <a:lnTo>
                  <a:pt x="2001" y="951"/>
                </a:lnTo>
                <a:lnTo>
                  <a:pt x="2017" y="977"/>
                </a:lnTo>
                <a:lnTo>
                  <a:pt x="2035" y="1001"/>
                </a:lnTo>
                <a:lnTo>
                  <a:pt x="2054" y="1025"/>
                </a:lnTo>
                <a:lnTo>
                  <a:pt x="2073" y="1048"/>
                </a:lnTo>
                <a:lnTo>
                  <a:pt x="2094" y="1070"/>
                </a:lnTo>
                <a:lnTo>
                  <a:pt x="2115" y="1089"/>
                </a:lnTo>
                <a:lnTo>
                  <a:pt x="2138" y="1110"/>
                </a:lnTo>
                <a:lnTo>
                  <a:pt x="2161" y="1129"/>
                </a:lnTo>
                <a:lnTo>
                  <a:pt x="2186" y="1146"/>
                </a:lnTo>
                <a:lnTo>
                  <a:pt x="2212" y="1162"/>
                </a:lnTo>
                <a:lnTo>
                  <a:pt x="2237" y="1178"/>
                </a:lnTo>
                <a:lnTo>
                  <a:pt x="2266" y="1191"/>
                </a:lnTo>
                <a:lnTo>
                  <a:pt x="2293" y="1203"/>
                </a:lnTo>
                <a:lnTo>
                  <a:pt x="2321" y="1215"/>
                </a:lnTo>
                <a:lnTo>
                  <a:pt x="2350" y="1224"/>
                </a:lnTo>
                <a:lnTo>
                  <a:pt x="2380" y="1233"/>
                </a:lnTo>
                <a:lnTo>
                  <a:pt x="2410" y="1240"/>
                </a:lnTo>
                <a:lnTo>
                  <a:pt x="2441" y="1245"/>
                </a:lnTo>
                <a:lnTo>
                  <a:pt x="2473" y="1250"/>
                </a:lnTo>
                <a:lnTo>
                  <a:pt x="2505" y="1253"/>
                </a:lnTo>
                <a:lnTo>
                  <a:pt x="2537" y="1253"/>
                </a:lnTo>
                <a:close/>
                <a:moveTo>
                  <a:pt x="627" y="1028"/>
                </a:moveTo>
                <a:lnTo>
                  <a:pt x="627" y="1028"/>
                </a:lnTo>
                <a:lnTo>
                  <a:pt x="595" y="1029"/>
                </a:lnTo>
                <a:lnTo>
                  <a:pt x="563" y="1032"/>
                </a:lnTo>
                <a:lnTo>
                  <a:pt x="531" y="1036"/>
                </a:lnTo>
                <a:lnTo>
                  <a:pt x="501" y="1042"/>
                </a:lnTo>
                <a:lnTo>
                  <a:pt x="470" y="1048"/>
                </a:lnTo>
                <a:lnTo>
                  <a:pt x="440" y="1056"/>
                </a:lnTo>
                <a:lnTo>
                  <a:pt x="411" y="1066"/>
                </a:lnTo>
                <a:lnTo>
                  <a:pt x="383" y="1078"/>
                </a:lnTo>
                <a:lnTo>
                  <a:pt x="355" y="1091"/>
                </a:lnTo>
                <a:lnTo>
                  <a:pt x="328" y="1104"/>
                </a:lnTo>
                <a:lnTo>
                  <a:pt x="302" y="1119"/>
                </a:lnTo>
                <a:lnTo>
                  <a:pt x="276" y="1136"/>
                </a:lnTo>
                <a:lnTo>
                  <a:pt x="252" y="1153"/>
                </a:lnTo>
                <a:lnTo>
                  <a:pt x="228" y="1172"/>
                </a:lnTo>
                <a:lnTo>
                  <a:pt x="205" y="1191"/>
                </a:lnTo>
                <a:lnTo>
                  <a:pt x="183" y="1212"/>
                </a:lnTo>
                <a:lnTo>
                  <a:pt x="162" y="1234"/>
                </a:lnTo>
                <a:lnTo>
                  <a:pt x="143" y="1256"/>
                </a:lnTo>
                <a:lnTo>
                  <a:pt x="124" y="1281"/>
                </a:lnTo>
                <a:lnTo>
                  <a:pt x="107" y="1305"/>
                </a:lnTo>
                <a:lnTo>
                  <a:pt x="91" y="1330"/>
                </a:lnTo>
                <a:lnTo>
                  <a:pt x="75" y="1357"/>
                </a:lnTo>
                <a:lnTo>
                  <a:pt x="62" y="1384"/>
                </a:lnTo>
                <a:lnTo>
                  <a:pt x="49" y="1411"/>
                </a:lnTo>
                <a:lnTo>
                  <a:pt x="38" y="1440"/>
                </a:lnTo>
                <a:lnTo>
                  <a:pt x="29" y="1468"/>
                </a:lnTo>
                <a:lnTo>
                  <a:pt x="20" y="1499"/>
                </a:lnTo>
                <a:lnTo>
                  <a:pt x="13" y="1528"/>
                </a:lnTo>
                <a:lnTo>
                  <a:pt x="8" y="1560"/>
                </a:lnTo>
                <a:lnTo>
                  <a:pt x="3" y="1591"/>
                </a:lnTo>
                <a:lnTo>
                  <a:pt x="0" y="1623"/>
                </a:lnTo>
                <a:lnTo>
                  <a:pt x="0" y="1655"/>
                </a:lnTo>
                <a:lnTo>
                  <a:pt x="0" y="1688"/>
                </a:lnTo>
                <a:lnTo>
                  <a:pt x="3" y="1720"/>
                </a:lnTo>
                <a:lnTo>
                  <a:pt x="8" y="1750"/>
                </a:lnTo>
                <a:lnTo>
                  <a:pt x="13" y="1782"/>
                </a:lnTo>
                <a:lnTo>
                  <a:pt x="20" y="1811"/>
                </a:lnTo>
                <a:lnTo>
                  <a:pt x="29" y="1842"/>
                </a:lnTo>
                <a:lnTo>
                  <a:pt x="38" y="1870"/>
                </a:lnTo>
                <a:lnTo>
                  <a:pt x="49" y="1900"/>
                </a:lnTo>
                <a:lnTo>
                  <a:pt x="62" y="1927"/>
                </a:lnTo>
                <a:lnTo>
                  <a:pt x="75" y="1954"/>
                </a:lnTo>
                <a:lnTo>
                  <a:pt x="91" y="1981"/>
                </a:lnTo>
                <a:lnTo>
                  <a:pt x="107" y="2005"/>
                </a:lnTo>
                <a:lnTo>
                  <a:pt x="124" y="2030"/>
                </a:lnTo>
                <a:lnTo>
                  <a:pt x="143" y="2054"/>
                </a:lnTo>
                <a:lnTo>
                  <a:pt x="162" y="2076"/>
                </a:lnTo>
                <a:lnTo>
                  <a:pt x="183" y="2098"/>
                </a:lnTo>
                <a:lnTo>
                  <a:pt x="205" y="2119"/>
                </a:lnTo>
                <a:lnTo>
                  <a:pt x="228" y="2139"/>
                </a:lnTo>
                <a:lnTo>
                  <a:pt x="252" y="2157"/>
                </a:lnTo>
                <a:lnTo>
                  <a:pt x="276" y="2174"/>
                </a:lnTo>
                <a:lnTo>
                  <a:pt x="302" y="2191"/>
                </a:lnTo>
                <a:lnTo>
                  <a:pt x="328" y="2206"/>
                </a:lnTo>
                <a:lnTo>
                  <a:pt x="355" y="2220"/>
                </a:lnTo>
                <a:lnTo>
                  <a:pt x="383" y="2233"/>
                </a:lnTo>
                <a:lnTo>
                  <a:pt x="411" y="2244"/>
                </a:lnTo>
                <a:lnTo>
                  <a:pt x="440" y="2254"/>
                </a:lnTo>
                <a:lnTo>
                  <a:pt x="470" y="2263"/>
                </a:lnTo>
                <a:lnTo>
                  <a:pt x="501" y="2269"/>
                </a:lnTo>
                <a:lnTo>
                  <a:pt x="531" y="2275"/>
                </a:lnTo>
                <a:lnTo>
                  <a:pt x="563" y="2279"/>
                </a:lnTo>
                <a:lnTo>
                  <a:pt x="595" y="2281"/>
                </a:lnTo>
                <a:lnTo>
                  <a:pt x="627" y="2282"/>
                </a:lnTo>
                <a:lnTo>
                  <a:pt x="659" y="2281"/>
                </a:lnTo>
                <a:lnTo>
                  <a:pt x="691" y="2279"/>
                </a:lnTo>
                <a:lnTo>
                  <a:pt x="722" y="2275"/>
                </a:lnTo>
                <a:lnTo>
                  <a:pt x="753" y="2269"/>
                </a:lnTo>
                <a:lnTo>
                  <a:pt x="784" y="2263"/>
                </a:lnTo>
                <a:lnTo>
                  <a:pt x="813" y="2254"/>
                </a:lnTo>
                <a:lnTo>
                  <a:pt x="843" y="2244"/>
                </a:lnTo>
                <a:lnTo>
                  <a:pt x="871" y="2233"/>
                </a:lnTo>
                <a:lnTo>
                  <a:pt x="898" y="2220"/>
                </a:lnTo>
                <a:lnTo>
                  <a:pt x="925" y="2206"/>
                </a:lnTo>
                <a:lnTo>
                  <a:pt x="952" y="2191"/>
                </a:lnTo>
                <a:lnTo>
                  <a:pt x="977" y="2174"/>
                </a:lnTo>
                <a:lnTo>
                  <a:pt x="1002" y="2157"/>
                </a:lnTo>
                <a:lnTo>
                  <a:pt x="1025" y="2139"/>
                </a:lnTo>
                <a:lnTo>
                  <a:pt x="1047" y="2119"/>
                </a:lnTo>
                <a:lnTo>
                  <a:pt x="1069" y="2098"/>
                </a:lnTo>
                <a:lnTo>
                  <a:pt x="1090" y="2076"/>
                </a:lnTo>
                <a:lnTo>
                  <a:pt x="1110" y="2054"/>
                </a:lnTo>
                <a:lnTo>
                  <a:pt x="1128" y="2030"/>
                </a:lnTo>
                <a:lnTo>
                  <a:pt x="1147" y="2005"/>
                </a:lnTo>
                <a:lnTo>
                  <a:pt x="1162" y="1981"/>
                </a:lnTo>
                <a:lnTo>
                  <a:pt x="1177" y="1954"/>
                </a:lnTo>
                <a:lnTo>
                  <a:pt x="1191" y="1927"/>
                </a:lnTo>
                <a:lnTo>
                  <a:pt x="1204" y="1900"/>
                </a:lnTo>
                <a:lnTo>
                  <a:pt x="1215" y="1870"/>
                </a:lnTo>
                <a:lnTo>
                  <a:pt x="1225" y="1842"/>
                </a:lnTo>
                <a:lnTo>
                  <a:pt x="1234" y="1811"/>
                </a:lnTo>
                <a:lnTo>
                  <a:pt x="1240" y="1782"/>
                </a:lnTo>
                <a:lnTo>
                  <a:pt x="1246" y="1750"/>
                </a:lnTo>
                <a:lnTo>
                  <a:pt x="1249" y="1720"/>
                </a:lnTo>
                <a:lnTo>
                  <a:pt x="1252" y="1688"/>
                </a:lnTo>
                <a:lnTo>
                  <a:pt x="1253" y="1655"/>
                </a:lnTo>
                <a:lnTo>
                  <a:pt x="1252" y="1623"/>
                </a:lnTo>
                <a:lnTo>
                  <a:pt x="1249" y="1591"/>
                </a:lnTo>
                <a:lnTo>
                  <a:pt x="1246" y="1560"/>
                </a:lnTo>
                <a:lnTo>
                  <a:pt x="1240" y="1528"/>
                </a:lnTo>
                <a:lnTo>
                  <a:pt x="1234" y="1499"/>
                </a:lnTo>
                <a:lnTo>
                  <a:pt x="1225" y="1468"/>
                </a:lnTo>
                <a:lnTo>
                  <a:pt x="1215" y="1440"/>
                </a:lnTo>
                <a:lnTo>
                  <a:pt x="1204" y="1411"/>
                </a:lnTo>
                <a:lnTo>
                  <a:pt x="1191" y="1384"/>
                </a:lnTo>
                <a:lnTo>
                  <a:pt x="1177" y="1357"/>
                </a:lnTo>
                <a:lnTo>
                  <a:pt x="1162" y="1330"/>
                </a:lnTo>
                <a:lnTo>
                  <a:pt x="1147" y="1305"/>
                </a:lnTo>
                <a:lnTo>
                  <a:pt x="1128" y="1281"/>
                </a:lnTo>
                <a:lnTo>
                  <a:pt x="1110" y="1256"/>
                </a:lnTo>
                <a:lnTo>
                  <a:pt x="1090" y="1234"/>
                </a:lnTo>
                <a:lnTo>
                  <a:pt x="1069" y="1212"/>
                </a:lnTo>
                <a:lnTo>
                  <a:pt x="1047" y="1191"/>
                </a:lnTo>
                <a:lnTo>
                  <a:pt x="1025" y="1172"/>
                </a:lnTo>
                <a:lnTo>
                  <a:pt x="1002" y="1153"/>
                </a:lnTo>
                <a:lnTo>
                  <a:pt x="977" y="1136"/>
                </a:lnTo>
                <a:lnTo>
                  <a:pt x="952" y="1119"/>
                </a:lnTo>
                <a:lnTo>
                  <a:pt x="925" y="1104"/>
                </a:lnTo>
                <a:lnTo>
                  <a:pt x="898" y="1091"/>
                </a:lnTo>
                <a:lnTo>
                  <a:pt x="871" y="1078"/>
                </a:lnTo>
                <a:lnTo>
                  <a:pt x="843" y="1066"/>
                </a:lnTo>
                <a:lnTo>
                  <a:pt x="813" y="1056"/>
                </a:lnTo>
                <a:lnTo>
                  <a:pt x="784" y="1048"/>
                </a:lnTo>
                <a:lnTo>
                  <a:pt x="753" y="1042"/>
                </a:lnTo>
                <a:lnTo>
                  <a:pt x="722" y="1036"/>
                </a:lnTo>
                <a:lnTo>
                  <a:pt x="691" y="1032"/>
                </a:lnTo>
                <a:lnTo>
                  <a:pt x="659" y="1029"/>
                </a:lnTo>
                <a:lnTo>
                  <a:pt x="627" y="1028"/>
                </a:lnTo>
                <a:close/>
                <a:moveTo>
                  <a:pt x="2537" y="1824"/>
                </a:moveTo>
                <a:lnTo>
                  <a:pt x="2537" y="1824"/>
                </a:lnTo>
                <a:lnTo>
                  <a:pt x="2500" y="1824"/>
                </a:lnTo>
                <a:lnTo>
                  <a:pt x="2462" y="1825"/>
                </a:lnTo>
                <a:lnTo>
                  <a:pt x="2425" y="1827"/>
                </a:lnTo>
                <a:lnTo>
                  <a:pt x="2388" y="1831"/>
                </a:lnTo>
                <a:lnTo>
                  <a:pt x="2353" y="1835"/>
                </a:lnTo>
                <a:lnTo>
                  <a:pt x="2316" y="1840"/>
                </a:lnTo>
                <a:lnTo>
                  <a:pt x="2280" y="1846"/>
                </a:lnTo>
                <a:lnTo>
                  <a:pt x="2245" y="1853"/>
                </a:lnTo>
                <a:lnTo>
                  <a:pt x="2209" y="1861"/>
                </a:lnTo>
                <a:lnTo>
                  <a:pt x="2175" y="1869"/>
                </a:lnTo>
                <a:lnTo>
                  <a:pt x="2141" y="1878"/>
                </a:lnTo>
                <a:lnTo>
                  <a:pt x="2106" y="1889"/>
                </a:lnTo>
                <a:lnTo>
                  <a:pt x="2072" y="1900"/>
                </a:lnTo>
                <a:lnTo>
                  <a:pt x="2039" y="1911"/>
                </a:lnTo>
                <a:lnTo>
                  <a:pt x="2006" y="1923"/>
                </a:lnTo>
                <a:lnTo>
                  <a:pt x="1973" y="1937"/>
                </a:lnTo>
                <a:lnTo>
                  <a:pt x="1941" y="1951"/>
                </a:lnTo>
                <a:lnTo>
                  <a:pt x="1909" y="1966"/>
                </a:lnTo>
                <a:lnTo>
                  <a:pt x="1877" y="1982"/>
                </a:lnTo>
                <a:lnTo>
                  <a:pt x="1846" y="1998"/>
                </a:lnTo>
                <a:lnTo>
                  <a:pt x="1816" y="2015"/>
                </a:lnTo>
                <a:lnTo>
                  <a:pt x="1785" y="2033"/>
                </a:lnTo>
                <a:lnTo>
                  <a:pt x="1756" y="2052"/>
                </a:lnTo>
                <a:lnTo>
                  <a:pt x="1728" y="2070"/>
                </a:lnTo>
                <a:lnTo>
                  <a:pt x="1698" y="2090"/>
                </a:lnTo>
                <a:lnTo>
                  <a:pt x="1670" y="2111"/>
                </a:lnTo>
                <a:lnTo>
                  <a:pt x="1643" y="2131"/>
                </a:lnTo>
                <a:lnTo>
                  <a:pt x="1616" y="2153"/>
                </a:lnTo>
                <a:lnTo>
                  <a:pt x="1589" y="2177"/>
                </a:lnTo>
                <a:lnTo>
                  <a:pt x="1563" y="2199"/>
                </a:lnTo>
                <a:lnTo>
                  <a:pt x="1538" y="2223"/>
                </a:lnTo>
                <a:lnTo>
                  <a:pt x="1513" y="2248"/>
                </a:lnTo>
                <a:lnTo>
                  <a:pt x="1488" y="2272"/>
                </a:lnTo>
                <a:lnTo>
                  <a:pt x="1465" y="2298"/>
                </a:lnTo>
                <a:lnTo>
                  <a:pt x="1442" y="2324"/>
                </a:lnTo>
                <a:lnTo>
                  <a:pt x="1419" y="2350"/>
                </a:lnTo>
                <a:lnTo>
                  <a:pt x="1398" y="2378"/>
                </a:lnTo>
                <a:lnTo>
                  <a:pt x="1376" y="2405"/>
                </a:lnTo>
                <a:lnTo>
                  <a:pt x="1356" y="2433"/>
                </a:lnTo>
                <a:lnTo>
                  <a:pt x="1335" y="2461"/>
                </a:lnTo>
                <a:lnTo>
                  <a:pt x="1317" y="2491"/>
                </a:lnTo>
                <a:lnTo>
                  <a:pt x="1298" y="2520"/>
                </a:lnTo>
                <a:lnTo>
                  <a:pt x="1280" y="2551"/>
                </a:lnTo>
                <a:lnTo>
                  <a:pt x="1263" y="2581"/>
                </a:lnTo>
                <a:lnTo>
                  <a:pt x="1247" y="2612"/>
                </a:lnTo>
                <a:lnTo>
                  <a:pt x="1231" y="2644"/>
                </a:lnTo>
                <a:lnTo>
                  <a:pt x="1216" y="2676"/>
                </a:lnTo>
                <a:lnTo>
                  <a:pt x="1202" y="2708"/>
                </a:lnTo>
                <a:lnTo>
                  <a:pt x="1189" y="2741"/>
                </a:lnTo>
                <a:lnTo>
                  <a:pt x="1176" y="2774"/>
                </a:lnTo>
                <a:lnTo>
                  <a:pt x="1165" y="2807"/>
                </a:lnTo>
                <a:lnTo>
                  <a:pt x="1154" y="2841"/>
                </a:lnTo>
                <a:lnTo>
                  <a:pt x="1143" y="2875"/>
                </a:lnTo>
                <a:lnTo>
                  <a:pt x="1134" y="2910"/>
                </a:lnTo>
                <a:lnTo>
                  <a:pt x="1126" y="2944"/>
                </a:lnTo>
                <a:lnTo>
                  <a:pt x="1118" y="2980"/>
                </a:lnTo>
                <a:lnTo>
                  <a:pt x="1111" y="3015"/>
                </a:lnTo>
                <a:lnTo>
                  <a:pt x="1105" y="3051"/>
                </a:lnTo>
                <a:lnTo>
                  <a:pt x="1100" y="3088"/>
                </a:lnTo>
                <a:lnTo>
                  <a:pt x="1096" y="3123"/>
                </a:lnTo>
                <a:lnTo>
                  <a:pt x="1093" y="3160"/>
                </a:lnTo>
                <a:lnTo>
                  <a:pt x="1090" y="3197"/>
                </a:lnTo>
                <a:lnTo>
                  <a:pt x="1089" y="3235"/>
                </a:lnTo>
                <a:lnTo>
                  <a:pt x="1089" y="3271"/>
                </a:lnTo>
                <a:lnTo>
                  <a:pt x="1089" y="3309"/>
                </a:lnTo>
                <a:lnTo>
                  <a:pt x="1090" y="3346"/>
                </a:lnTo>
                <a:lnTo>
                  <a:pt x="1093" y="3383"/>
                </a:lnTo>
                <a:lnTo>
                  <a:pt x="1096" y="3420"/>
                </a:lnTo>
                <a:lnTo>
                  <a:pt x="1100" y="3457"/>
                </a:lnTo>
                <a:lnTo>
                  <a:pt x="1105" y="3492"/>
                </a:lnTo>
                <a:lnTo>
                  <a:pt x="1111" y="3528"/>
                </a:lnTo>
                <a:lnTo>
                  <a:pt x="1118" y="3563"/>
                </a:lnTo>
                <a:lnTo>
                  <a:pt x="1126" y="3599"/>
                </a:lnTo>
                <a:lnTo>
                  <a:pt x="1134" y="3633"/>
                </a:lnTo>
                <a:lnTo>
                  <a:pt x="1143" y="3669"/>
                </a:lnTo>
                <a:lnTo>
                  <a:pt x="1154" y="3702"/>
                </a:lnTo>
                <a:lnTo>
                  <a:pt x="1165" y="3736"/>
                </a:lnTo>
                <a:lnTo>
                  <a:pt x="1176" y="3769"/>
                </a:lnTo>
                <a:lnTo>
                  <a:pt x="1189" y="3802"/>
                </a:lnTo>
                <a:lnTo>
                  <a:pt x="1202" y="3835"/>
                </a:lnTo>
                <a:lnTo>
                  <a:pt x="1216" y="3867"/>
                </a:lnTo>
                <a:lnTo>
                  <a:pt x="1231" y="3899"/>
                </a:lnTo>
                <a:lnTo>
                  <a:pt x="1247" y="3931"/>
                </a:lnTo>
                <a:lnTo>
                  <a:pt x="1263" y="3962"/>
                </a:lnTo>
                <a:lnTo>
                  <a:pt x="1280" y="3992"/>
                </a:lnTo>
                <a:lnTo>
                  <a:pt x="1298" y="4023"/>
                </a:lnTo>
                <a:lnTo>
                  <a:pt x="1317" y="4052"/>
                </a:lnTo>
                <a:lnTo>
                  <a:pt x="1335" y="4082"/>
                </a:lnTo>
                <a:lnTo>
                  <a:pt x="1356" y="4110"/>
                </a:lnTo>
                <a:lnTo>
                  <a:pt x="1376" y="4138"/>
                </a:lnTo>
                <a:lnTo>
                  <a:pt x="1398" y="4166"/>
                </a:lnTo>
                <a:lnTo>
                  <a:pt x="1419" y="4193"/>
                </a:lnTo>
                <a:lnTo>
                  <a:pt x="1442" y="4219"/>
                </a:lnTo>
                <a:lnTo>
                  <a:pt x="1465" y="4245"/>
                </a:lnTo>
                <a:lnTo>
                  <a:pt x="1488" y="4270"/>
                </a:lnTo>
                <a:lnTo>
                  <a:pt x="1513" y="4296"/>
                </a:lnTo>
                <a:lnTo>
                  <a:pt x="1538" y="4319"/>
                </a:lnTo>
                <a:lnTo>
                  <a:pt x="1563" y="4344"/>
                </a:lnTo>
                <a:lnTo>
                  <a:pt x="1589" y="4366"/>
                </a:lnTo>
                <a:lnTo>
                  <a:pt x="1616" y="4389"/>
                </a:lnTo>
                <a:lnTo>
                  <a:pt x="1643" y="4411"/>
                </a:lnTo>
                <a:lnTo>
                  <a:pt x="1670" y="4432"/>
                </a:lnTo>
                <a:lnTo>
                  <a:pt x="1698" y="4453"/>
                </a:lnTo>
                <a:lnTo>
                  <a:pt x="1728" y="4473"/>
                </a:lnTo>
                <a:lnTo>
                  <a:pt x="1756" y="4491"/>
                </a:lnTo>
                <a:lnTo>
                  <a:pt x="1785" y="4511"/>
                </a:lnTo>
                <a:lnTo>
                  <a:pt x="1816" y="4528"/>
                </a:lnTo>
                <a:lnTo>
                  <a:pt x="1846" y="4545"/>
                </a:lnTo>
                <a:lnTo>
                  <a:pt x="1877" y="4561"/>
                </a:lnTo>
                <a:lnTo>
                  <a:pt x="1909" y="4577"/>
                </a:lnTo>
                <a:lnTo>
                  <a:pt x="1941" y="4592"/>
                </a:lnTo>
                <a:lnTo>
                  <a:pt x="1973" y="4606"/>
                </a:lnTo>
                <a:lnTo>
                  <a:pt x="2006" y="4620"/>
                </a:lnTo>
                <a:lnTo>
                  <a:pt x="2039" y="4632"/>
                </a:lnTo>
                <a:lnTo>
                  <a:pt x="2072" y="4643"/>
                </a:lnTo>
                <a:lnTo>
                  <a:pt x="2106" y="4654"/>
                </a:lnTo>
                <a:lnTo>
                  <a:pt x="2141" y="4665"/>
                </a:lnTo>
                <a:lnTo>
                  <a:pt x="2175" y="4674"/>
                </a:lnTo>
                <a:lnTo>
                  <a:pt x="2209" y="4682"/>
                </a:lnTo>
                <a:lnTo>
                  <a:pt x="2245" y="4691"/>
                </a:lnTo>
                <a:lnTo>
                  <a:pt x="2280" y="4697"/>
                </a:lnTo>
                <a:lnTo>
                  <a:pt x="2316" y="4703"/>
                </a:lnTo>
                <a:lnTo>
                  <a:pt x="2353" y="4708"/>
                </a:lnTo>
                <a:lnTo>
                  <a:pt x="2388" y="4712"/>
                </a:lnTo>
                <a:lnTo>
                  <a:pt x="2425" y="4715"/>
                </a:lnTo>
                <a:lnTo>
                  <a:pt x="2462" y="4718"/>
                </a:lnTo>
                <a:lnTo>
                  <a:pt x="2500" y="4719"/>
                </a:lnTo>
                <a:lnTo>
                  <a:pt x="2537" y="4720"/>
                </a:lnTo>
                <a:lnTo>
                  <a:pt x="2575" y="4719"/>
                </a:lnTo>
                <a:lnTo>
                  <a:pt x="2611" y="4718"/>
                </a:lnTo>
                <a:lnTo>
                  <a:pt x="2648" y="4715"/>
                </a:lnTo>
                <a:lnTo>
                  <a:pt x="2685" y="4712"/>
                </a:lnTo>
                <a:lnTo>
                  <a:pt x="2722" y="4708"/>
                </a:lnTo>
                <a:lnTo>
                  <a:pt x="2757" y="4703"/>
                </a:lnTo>
                <a:lnTo>
                  <a:pt x="2793" y="4697"/>
                </a:lnTo>
                <a:lnTo>
                  <a:pt x="2828" y="4691"/>
                </a:lnTo>
                <a:lnTo>
                  <a:pt x="2864" y="4682"/>
                </a:lnTo>
                <a:lnTo>
                  <a:pt x="2899" y="4674"/>
                </a:lnTo>
                <a:lnTo>
                  <a:pt x="2934" y="4665"/>
                </a:lnTo>
                <a:lnTo>
                  <a:pt x="2968" y="4654"/>
                </a:lnTo>
                <a:lnTo>
                  <a:pt x="3001" y="4643"/>
                </a:lnTo>
                <a:lnTo>
                  <a:pt x="3034" y="4632"/>
                </a:lnTo>
                <a:lnTo>
                  <a:pt x="3067" y="4620"/>
                </a:lnTo>
                <a:lnTo>
                  <a:pt x="3100" y="4606"/>
                </a:lnTo>
                <a:lnTo>
                  <a:pt x="3132" y="4592"/>
                </a:lnTo>
                <a:lnTo>
                  <a:pt x="3164" y="4577"/>
                </a:lnTo>
                <a:lnTo>
                  <a:pt x="3196" y="4561"/>
                </a:lnTo>
                <a:lnTo>
                  <a:pt x="3227" y="4545"/>
                </a:lnTo>
                <a:lnTo>
                  <a:pt x="3257" y="4528"/>
                </a:lnTo>
                <a:lnTo>
                  <a:pt x="3288" y="4511"/>
                </a:lnTo>
                <a:lnTo>
                  <a:pt x="3317" y="4491"/>
                </a:lnTo>
                <a:lnTo>
                  <a:pt x="3347" y="4473"/>
                </a:lnTo>
                <a:lnTo>
                  <a:pt x="3375" y="4453"/>
                </a:lnTo>
                <a:lnTo>
                  <a:pt x="3403" y="4432"/>
                </a:lnTo>
                <a:lnTo>
                  <a:pt x="3431" y="4411"/>
                </a:lnTo>
                <a:lnTo>
                  <a:pt x="3458" y="4389"/>
                </a:lnTo>
                <a:lnTo>
                  <a:pt x="3484" y="4366"/>
                </a:lnTo>
                <a:lnTo>
                  <a:pt x="3511" y="4344"/>
                </a:lnTo>
                <a:lnTo>
                  <a:pt x="3536" y="4319"/>
                </a:lnTo>
                <a:lnTo>
                  <a:pt x="3561" y="4296"/>
                </a:lnTo>
                <a:lnTo>
                  <a:pt x="3585" y="4270"/>
                </a:lnTo>
                <a:lnTo>
                  <a:pt x="3609" y="4245"/>
                </a:lnTo>
                <a:lnTo>
                  <a:pt x="3632" y="4219"/>
                </a:lnTo>
                <a:lnTo>
                  <a:pt x="3654" y="4193"/>
                </a:lnTo>
                <a:lnTo>
                  <a:pt x="3677" y="4166"/>
                </a:lnTo>
                <a:lnTo>
                  <a:pt x="3697" y="4138"/>
                </a:lnTo>
                <a:lnTo>
                  <a:pt x="3718" y="4110"/>
                </a:lnTo>
                <a:lnTo>
                  <a:pt x="3738" y="4082"/>
                </a:lnTo>
                <a:lnTo>
                  <a:pt x="3757" y="4052"/>
                </a:lnTo>
                <a:lnTo>
                  <a:pt x="3776" y="4023"/>
                </a:lnTo>
                <a:lnTo>
                  <a:pt x="3793" y="3992"/>
                </a:lnTo>
                <a:lnTo>
                  <a:pt x="3810" y="3962"/>
                </a:lnTo>
                <a:lnTo>
                  <a:pt x="3826" y="3931"/>
                </a:lnTo>
                <a:lnTo>
                  <a:pt x="3842" y="3899"/>
                </a:lnTo>
                <a:lnTo>
                  <a:pt x="3857" y="3867"/>
                </a:lnTo>
                <a:lnTo>
                  <a:pt x="3871" y="3835"/>
                </a:lnTo>
                <a:lnTo>
                  <a:pt x="3885" y="3802"/>
                </a:lnTo>
                <a:lnTo>
                  <a:pt x="3897" y="3769"/>
                </a:lnTo>
                <a:lnTo>
                  <a:pt x="3909" y="3736"/>
                </a:lnTo>
                <a:lnTo>
                  <a:pt x="3920" y="3702"/>
                </a:lnTo>
                <a:lnTo>
                  <a:pt x="3930" y="3669"/>
                </a:lnTo>
                <a:lnTo>
                  <a:pt x="3940" y="3633"/>
                </a:lnTo>
                <a:lnTo>
                  <a:pt x="3947" y="3599"/>
                </a:lnTo>
                <a:lnTo>
                  <a:pt x="3956" y="3563"/>
                </a:lnTo>
                <a:lnTo>
                  <a:pt x="3962" y="3528"/>
                </a:lnTo>
                <a:lnTo>
                  <a:pt x="3968" y="3492"/>
                </a:lnTo>
                <a:lnTo>
                  <a:pt x="3973" y="3457"/>
                </a:lnTo>
                <a:lnTo>
                  <a:pt x="3978" y="3420"/>
                </a:lnTo>
                <a:lnTo>
                  <a:pt x="3981" y="3383"/>
                </a:lnTo>
                <a:lnTo>
                  <a:pt x="3983" y="3346"/>
                </a:lnTo>
                <a:lnTo>
                  <a:pt x="3984" y="3309"/>
                </a:lnTo>
                <a:lnTo>
                  <a:pt x="3985" y="3271"/>
                </a:lnTo>
                <a:lnTo>
                  <a:pt x="3984" y="3235"/>
                </a:lnTo>
                <a:lnTo>
                  <a:pt x="3983" y="3197"/>
                </a:lnTo>
                <a:lnTo>
                  <a:pt x="3981" y="3160"/>
                </a:lnTo>
                <a:lnTo>
                  <a:pt x="3978" y="3123"/>
                </a:lnTo>
                <a:lnTo>
                  <a:pt x="3973" y="3088"/>
                </a:lnTo>
                <a:lnTo>
                  <a:pt x="3968" y="3051"/>
                </a:lnTo>
                <a:lnTo>
                  <a:pt x="3962" y="3015"/>
                </a:lnTo>
                <a:lnTo>
                  <a:pt x="3956" y="2980"/>
                </a:lnTo>
                <a:lnTo>
                  <a:pt x="3947" y="2944"/>
                </a:lnTo>
                <a:lnTo>
                  <a:pt x="3940" y="2910"/>
                </a:lnTo>
                <a:lnTo>
                  <a:pt x="3930" y="2875"/>
                </a:lnTo>
                <a:lnTo>
                  <a:pt x="3920" y="2841"/>
                </a:lnTo>
                <a:lnTo>
                  <a:pt x="3909" y="2807"/>
                </a:lnTo>
                <a:lnTo>
                  <a:pt x="3897" y="2774"/>
                </a:lnTo>
                <a:lnTo>
                  <a:pt x="3885" y="2741"/>
                </a:lnTo>
                <a:lnTo>
                  <a:pt x="3871" y="2708"/>
                </a:lnTo>
                <a:lnTo>
                  <a:pt x="3857" y="2676"/>
                </a:lnTo>
                <a:lnTo>
                  <a:pt x="3842" y="2644"/>
                </a:lnTo>
                <a:lnTo>
                  <a:pt x="3826" y="2612"/>
                </a:lnTo>
                <a:lnTo>
                  <a:pt x="3810" y="2581"/>
                </a:lnTo>
                <a:lnTo>
                  <a:pt x="3793" y="2551"/>
                </a:lnTo>
                <a:lnTo>
                  <a:pt x="3776" y="2520"/>
                </a:lnTo>
                <a:lnTo>
                  <a:pt x="3757" y="2491"/>
                </a:lnTo>
                <a:lnTo>
                  <a:pt x="3738" y="2461"/>
                </a:lnTo>
                <a:lnTo>
                  <a:pt x="3718" y="2433"/>
                </a:lnTo>
                <a:lnTo>
                  <a:pt x="3697" y="2405"/>
                </a:lnTo>
                <a:lnTo>
                  <a:pt x="3677" y="2378"/>
                </a:lnTo>
                <a:lnTo>
                  <a:pt x="3654" y="2350"/>
                </a:lnTo>
                <a:lnTo>
                  <a:pt x="3632" y="2324"/>
                </a:lnTo>
                <a:lnTo>
                  <a:pt x="3609" y="2298"/>
                </a:lnTo>
                <a:lnTo>
                  <a:pt x="3585" y="2272"/>
                </a:lnTo>
                <a:lnTo>
                  <a:pt x="3561" y="2248"/>
                </a:lnTo>
                <a:lnTo>
                  <a:pt x="3536" y="2223"/>
                </a:lnTo>
                <a:lnTo>
                  <a:pt x="3511" y="2199"/>
                </a:lnTo>
                <a:lnTo>
                  <a:pt x="3484" y="2177"/>
                </a:lnTo>
                <a:lnTo>
                  <a:pt x="3458" y="2153"/>
                </a:lnTo>
                <a:lnTo>
                  <a:pt x="3431" y="2131"/>
                </a:lnTo>
                <a:lnTo>
                  <a:pt x="3403" y="2111"/>
                </a:lnTo>
                <a:lnTo>
                  <a:pt x="3375" y="2090"/>
                </a:lnTo>
                <a:lnTo>
                  <a:pt x="3347" y="2070"/>
                </a:lnTo>
                <a:lnTo>
                  <a:pt x="3317" y="2052"/>
                </a:lnTo>
                <a:lnTo>
                  <a:pt x="3288" y="2033"/>
                </a:lnTo>
                <a:lnTo>
                  <a:pt x="3257" y="2015"/>
                </a:lnTo>
                <a:lnTo>
                  <a:pt x="3227" y="1998"/>
                </a:lnTo>
                <a:lnTo>
                  <a:pt x="3196" y="1982"/>
                </a:lnTo>
                <a:lnTo>
                  <a:pt x="3164" y="1966"/>
                </a:lnTo>
                <a:lnTo>
                  <a:pt x="3132" y="1951"/>
                </a:lnTo>
                <a:lnTo>
                  <a:pt x="3100" y="1937"/>
                </a:lnTo>
                <a:lnTo>
                  <a:pt x="3067" y="1923"/>
                </a:lnTo>
                <a:lnTo>
                  <a:pt x="3034" y="1911"/>
                </a:lnTo>
                <a:lnTo>
                  <a:pt x="3001" y="1900"/>
                </a:lnTo>
                <a:lnTo>
                  <a:pt x="2968" y="1889"/>
                </a:lnTo>
                <a:lnTo>
                  <a:pt x="2934" y="1878"/>
                </a:lnTo>
                <a:lnTo>
                  <a:pt x="2899" y="1869"/>
                </a:lnTo>
                <a:lnTo>
                  <a:pt x="2864" y="1861"/>
                </a:lnTo>
                <a:lnTo>
                  <a:pt x="2828" y="1853"/>
                </a:lnTo>
                <a:lnTo>
                  <a:pt x="2793" y="1846"/>
                </a:lnTo>
                <a:lnTo>
                  <a:pt x="2757" y="1840"/>
                </a:lnTo>
                <a:lnTo>
                  <a:pt x="2722" y="1835"/>
                </a:lnTo>
                <a:lnTo>
                  <a:pt x="2685" y="1831"/>
                </a:lnTo>
                <a:lnTo>
                  <a:pt x="2648" y="1827"/>
                </a:lnTo>
                <a:lnTo>
                  <a:pt x="2611" y="1825"/>
                </a:lnTo>
                <a:lnTo>
                  <a:pt x="2575" y="1824"/>
                </a:lnTo>
                <a:lnTo>
                  <a:pt x="2537" y="1824"/>
                </a:lnTo>
                <a:close/>
                <a:moveTo>
                  <a:pt x="4448" y="1028"/>
                </a:moveTo>
                <a:lnTo>
                  <a:pt x="4448" y="1028"/>
                </a:lnTo>
                <a:lnTo>
                  <a:pt x="4414" y="1029"/>
                </a:lnTo>
                <a:lnTo>
                  <a:pt x="4383" y="1032"/>
                </a:lnTo>
                <a:lnTo>
                  <a:pt x="4352" y="1036"/>
                </a:lnTo>
                <a:lnTo>
                  <a:pt x="4321" y="1042"/>
                </a:lnTo>
                <a:lnTo>
                  <a:pt x="4291" y="1048"/>
                </a:lnTo>
                <a:lnTo>
                  <a:pt x="4261" y="1056"/>
                </a:lnTo>
                <a:lnTo>
                  <a:pt x="4232" y="1066"/>
                </a:lnTo>
                <a:lnTo>
                  <a:pt x="4204" y="1078"/>
                </a:lnTo>
                <a:lnTo>
                  <a:pt x="4175" y="1091"/>
                </a:lnTo>
                <a:lnTo>
                  <a:pt x="4148" y="1104"/>
                </a:lnTo>
                <a:lnTo>
                  <a:pt x="4123" y="1119"/>
                </a:lnTo>
                <a:lnTo>
                  <a:pt x="4097" y="1136"/>
                </a:lnTo>
                <a:lnTo>
                  <a:pt x="4072" y="1153"/>
                </a:lnTo>
                <a:lnTo>
                  <a:pt x="4049" y="1172"/>
                </a:lnTo>
                <a:lnTo>
                  <a:pt x="4026" y="1191"/>
                </a:lnTo>
                <a:lnTo>
                  <a:pt x="4004" y="1212"/>
                </a:lnTo>
                <a:lnTo>
                  <a:pt x="3983" y="1234"/>
                </a:lnTo>
                <a:lnTo>
                  <a:pt x="3963" y="1256"/>
                </a:lnTo>
                <a:lnTo>
                  <a:pt x="3945" y="1281"/>
                </a:lnTo>
                <a:lnTo>
                  <a:pt x="3928" y="1305"/>
                </a:lnTo>
                <a:lnTo>
                  <a:pt x="3912" y="1330"/>
                </a:lnTo>
                <a:lnTo>
                  <a:pt x="3896" y="1357"/>
                </a:lnTo>
                <a:lnTo>
                  <a:pt x="3882" y="1384"/>
                </a:lnTo>
                <a:lnTo>
                  <a:pt x="3870" y="1411"/>
                </a:lnTo>
                <a:lnTo>
                  <a:pt x="3859" y="1440"/>
                </a:lnTo>
                <a:lnTo>
                  <a:pt x="3849" y="1468"/>
                </a:lnTo>
                <a:lnTo>
                  <a:pt x="3841" y="1499"/>
                </a:lnTo>
                <a:lnTo>
                  <a:pt x="3833" y="1528"/>
                </a:lnTo>
                <a:lnTo>
                  <a:pt x="3829" y="1560"/>
                </a:lnTo>
                <a:lnTo>
                  <a:pt x="3824" y="1591"/>
                </a:lnTo>
                <a:lnTo>
                  <a:pt x="3821" y="1623"/>
                </a:lnTo>
                <a:lnTo>
                  <a:pt x="3821" y="1655"/>
                </a:lnTo>
                <a:lnTo>
                  <a:pt x="3821" y="1688"/>
                </a:lnTo>
                <a:lnTo>
                  <a:pt x="3824" y="1720"/>
                </a:lnTo>
                <a:lnTo>
                  <a:pt x="3829" y="1750"/>
                </a:lnTo>
                <a:lnTo>
                  <a:pt x="3833" y="1782"/>
                </a:lnTo>
                <a:lnTo>
                  <a:pt x="3841" y="1811"/>
                </a:lnTo>
                <a:lnTo>
                  <a:pt x="3849" y="1842"/>
                </a:lnTo>
                <a:lnTo>
                  <a:pt x="3859" y="1870"/>
                </a:lnTo>
                <a:lnTo>
                  <a:pt x="3870" y="1900"/>
                </a:lnTo>
                <a:lnTo>
                  <a:pt x="3882" y="1927"/>
                </a:lnTo>
                <a:lnTo>
                  <a:pt x="3896" y="1954"/>
                </a:lnTo>
                <a:lnTo>
                  <a:pt x="3912" y="1981"/>
                </a:lnTo>
                <a:lnTo>
                  <a:pt x="3928" y="2005"/>
                </a:lnTo>
                <a:lnTo>
                  <a:pt x="3945" y="2030"/>
                </a:lnTo>
                <a:lnTo>
                  <a:pt x="3963" y="2054"/>
                </a:lnTo>
                <a:lnTo>
                  <a:pt x="3983" y="2076"/>
                </a:lnTo>
                <a:lnTo>
                  <a:pt x="4004" y="2098"/>
                </a:lnTo>
                <a:lnTo>
                  <a:pt x="4026" y="2119"/>
                </a:lnTo>
                <a:lnTo>
                  <a:pt x="4049" y="2139"/>
                </a:lnTo>
                <a:lnTo>
                  <a:pt x="4072" y="2157"/>
                </a:lnTo>
                <a:lnTo>
                  <a:pt x="4097" y="2174"/>
                </a:lnTo>
                <a:lnTo>
                  <a:pt x="4123" y="2191"/>
                </a:lnTo>
                <a:lnTo>
                  <a:pt x="4148" y="2206"/>
                </a:lnTo>
                <a:lnTo>
                  <a:pt x="4175" y="2220"/>
                </a:lnTo>
                <a:lnTo>
                  <a:pt x="4204" y="2233"/>
                </a:lnTo>
                <a:lnTo>
                  <a:pt x="4232" y="2244"/>
                </a:lnTo>
                <a:lnTo>
                  <a:pt x="4261" y="2254"/>
                </a:lnTo>
                <a:lnTo>
                  <a:pt x="4291" y="2263"/>
                </a:lnTo>
                <a:lnTo>
                  <a:pt x="4321" y="2269"/>
                </a:lnTo>
                <a:lnTo>
                  <a:pt x="4352" y="2275"/>
                </a:lnTo>
                <a:lnTo>
                  <a:pt x="4383" y="2279"/>
                </a:lnTo>
                <a:lnTo>
                  <a:pt x="4414" y="2281"/>
                </a:lnTo>
                <a:lnTo>
                  <a:pt x="4448" y="2282"/>
                </a:lnTo>
                <a:lnTo>
                  <a:pt x="4479" y="2281"/>
                </a:lnTo>
                <a:lnTo>
                  <a:pt x="4511" y="2279"/>
                </a:lnTo>
                <a:lnTo>
                  <a:pt x="4542" y="2275"/>
                </a:lnTo>
                <a:lnTo>
                  <a:pt x="4574" y="2269"/>
                </a:lnTo>
                <a:lnTo>
                  <a:pt x="4603" y="2263"/>
                </a:lnTo>
                <a:lnTo>
                  <a:pt x="4634" y="2254"/>
                </a:lnTo>
                <a:lnTo>
                  <a:pt x="4662" y="2244"/>
                </a:lnTo>
                <a:lnTo>
                  <a:pt x="4691" y="2233"/>
                </a:lnTo>
                <a:lnTo>
                  <a:pt x="4718" y="2220"/>
                </a:lnTo>
                <a:lnTo>
                  <a:pt x="4745" y="2206"/>
                </a:lnTo>
                <a:lnTo>
                  <a:pt x="4772" y="2191"/>
                </a:lnTo>
                <a:lnTo>
                  <a:pt x="4797" y="2174"/>
                </a:lnTo>
                <a:lnTo>
                  <a:pt x="4821" y="2157"/>
                </a:lnTo>
                <a:lnTo>
                  <a:pt x="4846" y="2139"/>
                </a:lnTo>
                <a:lnTo>
                  <a:pt x="4868" y="2119"/>
                </a:lnTo>
                <a:lnTo>
                  <a:pt x="4890" y="2098"/>
                </a:lnTo>
                <a:lnTo>
                  <a:pt x="4911" y="2076"/>
                </a:lnTo>
                <a:lnTo>
                  <a:pt x="4930" y="2054"/>
                </a:lnTo>
                <a:lnTo>
                  <a:pt x="4949" y="2030"/>
                </a:lnTo>
                <a:lnTo>
                  <a:pt x="4966" y="2005"/>
                </a:lnTo>
                <a:lnTo>
                  <a:pt x="4983" y="1981"/>
                </a:lnTo>
                <a:lnTo>
                  <a:pt x="4998" y="1954"/>
                </a:lnTo>
                <a:lnTo>
                  <a:pt x="5011" y="1927"/>
                </a:lnTo>
                <a:lnTo>
                  <a:pt x="5025" y="1900"/>
                </a:lnTo>
                <a:lnTo>
                  <a:pt x="5036" y="1870"/>
                </a:lnTo>
                <a:lnTo>
                  <a:pt x="5046" y="1842"/>
                </a:lnTo>
                <a:lnTo>
                  <a:pt x="5054" y="1811"/>
                </a:lnTo>
                <a:lnTo>
                  <a:pt x="5060" y="1782"/>
                </a:lnTo>
                <a:lnTo>
                  <a:pt x="5067" y="1750"/>
                </a:lnTo>
                <a:lnTo>
                  <a:pt x="5070" y="1720"/>
                </a:lnTo>
                <a:lnTo>
                  <a:pt x="5073" y="1688"/>
                </a:lnTo>
                <a:lnTo>
                  <a:pt x="5074" y="1655"/>
                </a:lnTo>
                <a:lnTo>
                  <a:pt x="5073" y="1623"/>
                </a:lnTo>
                <a:lnTo>
                  <a:pt x="5070" y="1591"/>
                </a:lnTo>
                <a:lnTo>
                  <a:pt x="5067" y="1560"/>
                </a:lnTo>
                <a:lnTo>
                  <a:pt x="5060" y="1528"/>
                </a:lnTo>
                <a:lnTo>
                  <a:pt x="5054" y="1499"/>
                </a:lnTo>
                <a:lnTo>
                  <a:pt x="5046" y="1468"/>
                </a:lnTo>
                <a:lnTo>
                  <a:pt x="5036" y="1440"/>
                </a:lnTo>
                <a:lnTo>
                  <a:pt x="5025" y="1411"/>
                </a:lnTo>
                <a:lnTo>
                  <a:pt x="5011" y="1384"/>
                </a:lnTo>
                <a:lnTo>
                  <a:pt x="4998" y="1357"/>
                </a:lnTo>
                <a:lnTo>
                  <a:pt x="4983" y="1330"/>
                </a:lnTo>
                <a:lnTo>
                  <a:pt x="4966" y="1305"/>
                </a:lnTo>
                <a:lnTo>
                  <a:pt x="4949" y="1281"/>
                </a:lnTo>
                <a:lnTo>
                  <a:pt x="4930" y="1256"/>
                </a:lnTo>
                <a:lnTo>
                  <a:pt x="4911" y="1234"/>
                </a:lnTo>
                <a:lnTo>
                  <a:pt x="4890" y="1212"/>
                </a:lnTo>
                <a:lnTo>
                  <a:pt x="4868" y="1191"/>
                </a:lnTo>
                <a:lnTo>
                  <a:pt x="4846" y="1172"/>
                </a:lnTo>
                <a:lnTo>
                  <a:pt x="4821" y="1153"/>
                </a:lnTo>
                <a:lnTo>
                  <a:pt x="4797" y="1136"/>
                </a:lnTo>
                <a:lnTo>
                  <a:pt x="4772" y="1119"/>
                </a:lnTo>
                <a:lnTo>
                  <a:pt x="4745" y="1104"/>
                </a:lnTo>
                <a:lnTo>
                  <a:pt x="4718" y="1091"/>
                </a:lnTo>
                <a:lnTo>
                  <a:pt x="4691" y="1078"/>
                </a:lnTo>
                <a:lnTo>
                  <a:pt x="4662" y="1066"/>
                </a:lnTo>
                <a:lnTo>
                  <a:pt x="4634" y="1056"/>
                </a:lnTo>
                <a:lnTo>
                  <a:pt x="4603" y="1048"/>
                </a:lnTo>
                <a:lnTo>
                  <a:pt x="4574" y="1042"/>
                </a:lnTo>
                <a:lnTo>
                  <a:pt x="4542" y="1036"/>
                </a:lnTo>
                <a:lnTo>
                  <a:pt x="4511" y="1032"/>
                </a:lnTo>
                <a:lnTo>
                  <a:pt x="4479" y="1029"/>
                </a:lnTo>
                <a:lnTo>
                  <a:pt x="4448" y="1028"/>
                </a:lnTo>
                <a:close/>
              </a:path>
            </a:pathLst>
          </a:custGeom>
          <a:solidFill>
            <a:srgbClr val="51B79F"/>
          </a:solidFill>
          <a:ln>
            <a:noFill/>
          </a:ln>
          <a:extLst>
            <a:ext uri="{91240B29-F687-4F45-9708-019B960494DF}">
              <a14:hiddenLine xmlns:a14="http://schemas.microsoft.com/office/drawing/2010/main" w="9525">
                <a:solidFill>
                  <a:srgbClr val="000000"/>
                </a:solidFill>
                <a:round/>
              </a14:hiddenLine>
            </a:ext>
          </a:extLst>
        </p:spPr>
        <p:txBody>
          <a:bodyPr t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16" name="文本框 15"/>
          <p:cNvSpPr txBox="1"/>
          <p:nvPr/>
        </p:nvSpPr>
        <p:spPr>
          <a:xfrm>
            <a:off x="2675890" y="3491865"/>
            <a:ext cx="1213485" cy="953135"/>
          </a:xfrm>
          <a:prstGeom prst="rect">
            <a:avLst/>
          </a:prstGeom>
          <a:noFill/>
        </p:spPr>
        <p:txBody>
          <a:bodyPr wrap="square" rtlCol="0">
            <a:spAutoFit/>
          </a:bodyPr>
          <a:lstStyle/>
          <a:p>
            <a:pPr algn="ctr"/>
            <a:r>
              <a:rPr lang="en-US" altLang="zh-CN" sz="2800" b="1">
                <a:solidFill>
                  <a:schemeClr val="bg1"/>
                </a:solidFill>
                <a:latin typeface="微软雅黑" panose="020B0503020204020204" charset="-122"/>
                <a:ea typeface="微软雅黑" panose="020B0503020204020204" charset="-122"/>
              </a:rPr>
              <a:t>PART</a:t>
            </a:r>
          </a:p>
          <a:p>
            <a:pPr algn="ctr"/>
            <a:r>
              <a:rPr lang="en-US" altLang="zh-CN" sz="2800" b="1">
                <a:solidFill>
                  <a:schemeClr val="bg1"/>
                </a:solidFill>
                <a:latin typeface="微软雅黑" panose="020B0503020204020204" charset="-122"/>
                <a:ea typeface="微软雅黑" panose="020B0503020204020204" charset="-122"/>
              </a:rPr>
              <a:t>02</a:t>
            </a:r>
          </a:p>
        </p:txBody>
      </p:sp>
      <p:sp>
        <p:nvSpPr>
          <p:cNvPr id="17" name="文本框 16"/>
          <p:cNvSpPr txBox="1"/>
          <p:nvPr/>
        </p:nvSpPr>
        <p:spPr>
          <a:xfrm>
            <a:off x="5184775" y="2494915"/>
            <a:ext cx="4620895" cy="548640"/>
          </a:xfrm>
          <a:prstGeom prst="rect">
            <a:avLst/>
          </a:prstGeom>
          <a:noFill/>
        </p:spPr>
        <p:txBody>
          <a:bodyPr wrap="square" rtlCol="0">
            <a:spAutoFit/>
          </a:bodyPr>
          <a:lstStyle/>
          <a:p>
            <a:pPr algn="l" fontAlgn="auto">
              <a:lnSpc>
                <a:spcPct val="100000"/>
              </a:lnSpc>
            </a:pPr>
            <a:r>
              <a:rPr lang="zh-CN" altLang="en-US" sz="2800" b="1">
                <a:solidFill>
                  <a:srgbClr val="51B79F"/>
                </a:solidFill>
                <a:latin typeface="微软雅黑" panose="020B0503020204020204" charset="-122"/>
                <a:ea typeface="微软雅黑" panose="020B0503020204020204" charset="-122"/>
                <a:sym typeface="+mn-ea"/>
              </a:rPr>
              <a:t>单击此处输入标题文本</a:t>
            </a:r>
          </a:p>
        </p:txBody>
      </p:sp>
      <p:sp>
        <p:nvSpPr>
          <p:cNvPr id="18" name="文本框 17"/>
          <p:cNvSpPr txBox="1"/>
          <p:nvPr/>
        </p:nvSpPr>
        <p:spPr>
          <a:xfrm>
            <a:off x="5184775" y="3195320"/>
            <a:ext cx="4940935" cy="1383665"/>
          </a:xfrm>
          <a:prstGeom prst="rect">
            <a:avLst/>
          </a:prstGeom>
          <a:noFill/>
        </p:spPr>
        <p:txBody>
          <a:bodyPr wrap="square" rtlCol="0">
            <a:spAutoFit/>
          </a:bodyPr>
          <a:lstStyle/>
          <a:p>
            <a:pPr algn="l" fontAlgn="auto">
              <a:lnSpc>
                <a:spcPct val="200000"/>
              </a:lnSpc>
            </a:pPr>
            <a:r>
              <a:rPr lang="zh-CN" altLang="en-US" sz="14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hurt.When a cigarette falls in love with a match,it is destined to be hurt.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500" fill="hold"/>
                                        <p:tgtEl>
                                          <p:spTgt spid="2050"/>
                                        </p:tgtEl>
                                        <p:attrNameLst>
                                          <p:attrName>ppt_w</p:attrName>
                                        </p:attrNameLst>
                                      </p:cBhvr>
                                      <p:tavLst>
                                        <p:tav tm="0">
                                          <p:val>
                                            <p:fltVal val="0"/>
                                          </p:val>
                                        </p:tav>
                                        <p:tav tm="100000">
                                          <p:val>
                                            <p:strVal val="#ppt_w"/>
                                          </p:val>
                                        </p:tav>
                                      </p:tavLst>
                                    </p:anim>
                                    <p:anim calcmode="lin" valueType="num">
                                      <p:cBhvr>
                                        <p:cTn id="25" dur="500" fill="hold"/>
                                        <p:tgtEl>
                                          <p:spTgt spid="2050"/>
                                        </p:tgtEl>
                                        <p:attrNameLst>
                                          <p:attrName>ppt_h</p:attrName>
                                        </p:attrNameLst>
                                      </p:cBhvr>
                                      <p:tavLst>
                                        <p:tav tm="0">
                                          <p:val>
                                            <p:fltVal val="0"/>
                                          </p:val>
                                        </p:tav>
                                        <p:tav tm="100000">
                                          <p:val>
                                            <p:strVal val="#ppt_h"/>
                                          </p:val>
                                        </p:tav>
                                      </p:tavLst>
                                    </p:anim>
                                    <p:animEffect transition="in" filter="fade">
                                      <p:cBhvr>
                                        <p:cTn id="26" dur="500"/>
                                        <p:tgtEl>
                                          <p:spTgt spid="2050"/>
                                        </p:tgtEl>
                                      </p:cBhvr>
                                    </p:animEffect>
                                  </p:childTnLst>
                                </p:cTn>
                              </p:par>
                            </p:childTnLst>
                          </p:cTn>
                        </p:par>
                        <p:par>
                          <p:cTn id="27" fill="hold">
                            <p:stCondLst>
                              <p:cond delay="15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16"/>
                                        </p:tgtEl>
                                        <p:attrNameLst>
                                          <p:attrName>ppt_y</p:attrName>
                                        </p:attrNameLst>
                                      </p:cBhvr>
                                      <p:tavLst>
                                        <p:tav tm="0">
                                          <p:val>
                                            <p:strVal val="#ppt_y"/>
                                          </p:val>
                                        </p:tav>
                                        <p:tav tm="100000">
                                          <p:val>
                                            <p:strVal val="#ppt_y"/>
                                          </p:val>
                                        </p:tav>
                                      </p:tavLst>
                                    </p:anim>
                                    <p:anim calcmode="lin" valueType="num">
                                      <p:cBhvr>
                                        <p:cTn id="32"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16"/>
                                        </p:tgtEl>
                                      </p:cBhvr>
                                    </p:animEffect>
                                  </p:childTnLst>
                                </p:cTn>
                              </p:par>
                            </p:childTnLst>
                          </p:cTn>
                        </p:par>
                        <p:par>
                          <p:cTn id="35" fill="hold">
                            <p:stCondLst>
                              <p:cond delay="2250"/>
                            </p:stCondLst>
                            <p:childTnLst>
                              <p:par>
                                <p:cTn id="36" presetID="42"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anim calcmode="lin" valueType="num">
                                      <p:cBhvr>
                                        <p:cTn id="39" dur="500" fill="hold"/>
                                        <p:tgtEl>
                                          <p:spTgt spid="17"/>
                                        </p:tgtEl>
                                        <p:attrNameLst>
                                          <p:attrName>ppt_x</p:attrName>
                                        </p:attrNameLst>
                                      </p:cBhvr>
                                      <p:tavLst>
                                        <p:tav tm="0">
                                          <p:val>
                                            <p:strVal val="#ppt_x"/>
                                          </p:val>
                                        </p:tav>
                                        <p:tav tm="100000">
                                          <p:val>
                                            <p:strVal val="#ppt_x"/>
                                          </p:val>
                                        </p:tav>
                                      </p:tavLst>
                                    </p:anim>
                                    <p:anim calcmode="lin" valueType="num">
                                      <p:cBhvr>
                                        <p:cTn id="40" dur="500" fill="hold"/>
                                        <p:tgtEl>
                                          <p:spTgt spid="17"/>
                                        </p:tgtEl>
                                        <p:attrNameLst>
                                          <p:attrName>ppt_y</p:attrName>
                                        </p:attrNameLst>
                                      </p:cBhvr>
                                      <p:tavLst>
                                        <p:tav tm="0">
                                          <p:val>
                                            <p:strVal val="#ppt_y+.1"/>
                                          </p:val>
                                        </p:tav>
                                        <p:tav tm="100000">
                                          <p:val>
                                            <p:strVal val="#ppt_y"/>
                                          </p:val>
                                        </p:tav>
                                      </p:tavLst>
                                    </p:anim>
                                  </p:childTnLst>
                                </p:cTn>
                              </p:par>
                            </p:childTnLst>
                          </p:cTn>
                        </p:par>
                        <p:par>
                          <p:cTn id="41" fill="hold">
                            <p:stCondLst>
                              <p:cond delay="2750"/>
                            </p:stCondLst>
                            <p:childTnLst>
                              <p:par>
                                <p:cTn id="42" presetID="1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p:tgtEl>
                                          <p:spTgt spid="18"/>
                                        </p:tgtEl>
                                        <p:attrNameLst>
                                          <p:attrName>ppt_y</p:attrName>
                                        </p:attrNameLst>
                                      </p:cBhvr>
                                      <p:tavLst>
                                        <p:tav tm="0">
                                          <p:val>
                                            <p:strVal val="#ppt_y+#ppt_h*1.125000"/>
                                          </p:val>
                                        </p:tav>
                                        <p:tav tm="100000">
                                          <p:val>
                                            <p:strVal val="#ppt_y"/>
                                          </p:val>
                                        </p:tav>
                                      </p:tavLst>
                                    </p:anim>
                                    <p:animEffect transition="in" filter="wipe(up)">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bldLvl="0" animBg="1"/>
      <p:bldP spid="16" grpId="0"/>
      <p:bldP spid="17"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762500" y="-222885"/>
            <a:ext cx="347980" cy="868680"/>
            <a:chOff x="3326" y="2760"/>
            <a:chExt cx="548" cy="1368"/>
          </a:xfrm>
        </p:grpSpPr>
        <p:sp>
          <p:nvSpPr>
            <p:cNvPr id="3" name="椭圆 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0"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6" name="组合 5"/>
          <p:cNvGrpSpPr/>
          <p:nvPr/>
        </p:nvGrpSpPr>
        <p:grpSpPr>
          <a:xfrm>
            <a:off x="7077075" y="-222885"/>
            <a:ext cx="347980" cy="868680"/>
            <a:chOff x="3326" y="2760"/>
            <a:chExt cx="548" cy="1368"/>
          </a:xfrm>
        </p:grpSpPr>
        <p:sp>
          <p:nvSpPr>
            <p:cNvPr id="7" name="椭圆 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9" name="矩形 8"/>
          <p:cNvSpPr/>
          <p:nvPr/>
        </p:nvSpPr>
        <p:spPr>
          <a:xfrm>
            <a:off x="4514850" y="398145"/>
            <a:ext cx="3161665" cy="707390"/>
          </a:xfrm>
          <a:prstGeom prst="rect">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829810" y="429895"/>
            <a:ext cx="2510155" cy="645160"/>
          </a:xfrm>
          <a:prstGeom prst="rect">
            <a:avLst/>
          </a:prstGeom>
          <a:noFill/>
        </p:spPr>
        <p:txBody>
          <a:bodyPr wrap="square" rtlCol="0">
            <a:spAutoFit/>
          </a:bodyPr>
          <a:lstStyle/>
          <a:p>
            <a:pPr algn="ctr"/>
            <a:r>
              <a:rPr lang="zh-CN" altLang="en-US" b="1">
                <a:solidFill>
                  <a:srgbClr val="61C0E2"/>
                </a:solidFill>
                <a:latin typeface="微软雅黑" panose="020B0503020204020204" charset="-122"/>
                <a:ea typeface="微软雅黑" panose="020B0503020204020204" charset="-122"/>
              </a:rPr>
              <a:t>单击此处输入</a:t>
            </a:r>
          </a:p>
          <a:p>
            <a:pPr algn="ctr"/>
            <a:r>
              <a:rPr lang="zh-CN" altLang="en-US" b="1">
                <a:solidFill>
                  <a:srgbClr val="61C0E2"/>
                </a:solidFill>
                <a:latin typeface="微软雅黑" panose="020B0503020204020204" charset="-122"/>
                <a:ea typeface="微软雅黑" panose="020B0503020204020204" charset="-122"/>
              </a:rPr>
              <a:t>标题文本</a:t>
            </a:r>
          </a:p>
        </p:txBody>
      </p:sp>
      <p:grpSp>
        <p:nvGrpSpPr>
          <p:cNvPr id="4" name="组合 3"/>
          <p:cNvGrpSpPr/>
          <p:nvPr/>
        </p:nvGrpSpPr>
        <p:grpSpPr>
          <a:xfrm>
            <a:off x="1333500" y="1988820"/>
            <a:ext cx="1905000" cy="1905000"/>
            <a:chOff x="1333500" y="2019300"/>
            <a:chExt cx="1905000" cy="1905000"/>
          </a:xfrm>
        </p:grpSpPr>
        <p:sp>
          <p:nvSpPr>
            <p:cNvPr id="11" name="矩形: 圆角 6"/>
            <p:cNvSpPr/>
            <p:nvPr/>
          </p:nvSpPr>
          <p:spPr>
            <a:xfrm>
              <a:off x="1333500" y="2019300"/>
              <a:ext cx="1905000" cy="1905000"/>
            </a:xfrm>
            <a:prstGeom prst="roundRect">
              <a:avLst>
                <a:gd name="adj" fmla="val 12122"/>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2134758" y="2821780"/>
              <a:ext cx="311150" cy="249237"/>
              <a:chOff x="9372601" y="3308351"/>
              <a:chExt cx="311150" cy="249237"/>
            </a:xfrm>
            <a:solidFill>
              <a:schemeClr val="bg1"/>
            </a:solidFill>
          </p:grpSpPr>
          <p:sp>
            <p:nvSpPr>
              <p:cNvPr id="13" name="Freeform 325"/>
              <p:cNvSpPr/>
              <p:nvPr/>
            </p:nvSpPr>
            <p:spPr bwMode="auto">
              <a:xfrm>
                <a:off x="9407526" y="3376613"/>
                <a:ext cx="58738" cy="134938"/>
              </a:xfrm>
              <a:custGeom>
                <a:avLst/>
                <a:gdLst>
                  <a:gd name="T0" fmla="*/ 10 w 37"/>
                  <a:gd name="T1" fmla="*/ 86 h 86"/>
                  <a:gd name="T2" fmla="*/ 27 w 37"/>
                  <a:gd name="T3" fmla="*/ 86 h 86"/>
                  <a:gd name="T4" fmla="*/ 37 w 37"/>
                  <a:gd name="T5" fmla="*/ 76 h 86"/>
                  <a:gd name="T6" fmla="*/ 37 w 37"/>
                  <a:gd name="T7" fmla="*/ 9 h 86"/>
                  <a:gd name="T8" fmla="*/ 27 w 37"/>
                  <a:gd name="T9" fmla="*/ 0 h 86"/>
                  <a:gd name="T10" fmla="*/ 10 w 37"/>
                  <a:gd name="T11" fmla="*/ 0 h 86"/>
                  <a:gd name="T12" fmla="*/ 0 w 37"/>
                  <a:gd name="T13" fmla="*/ 9 h 86"/>
                  <a:gd name="T14" fmla="*/ 0 w 37"/>
                  <a:gd name="T15" fmla="*/ 76 h 86"/>
                  <a:gd name="T16" fmla="*/ 10 w 37"/>
                  <a:gd name="T17"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86">
                    <a:moveTo>
                      <a:pt x="10" y="86"/>
                    </a:moveTo>
                    <a:cubicBezTo>
                      <a:pt x="27" y="86"/>
                      <a:pt x="27" y="86"/>
                      <a:pt x="27" y="86"/>
                    </a:cubicBezTo>
                    <a:cubicBezTo>
                      <a:pt x="32" y="86"/>
                      <a:pt x="37" y="81"/>
                      <a:pt x="37" y="76"/>
                    </a:cubicBezTo>
                    <a:cubicBezTo>
                      <a:pt x="37" y="9"/>
                      <a:pt x="37" y="9"/>
                      <a:pt x="37" y="9"/>
                    </a:cubicBezTo>
                    <a:cubicBezTo>
                      <a:pt x="37" y="4"/>
                      <a:pt x="32" y="0"/>
                      <a:pt x="27" y="0"/>
                    </a:cubicBezTo>
                    <a:cubicBezTo>
                      <a:pt x="10" y="0"/>
                      <a:pt x="10" y="0"/>
                      <a:pt x="10" y="0"/>
                    </a:cubicBezTo>
                    <a:cubicBezTo>
                      <a:pt x="5" y="0"/>
                      <a:pt x="0" y="4"/>
                      <a:pt x="0" y="9"/>
                    </a:cubicBezTo>
                    <a:cubicBezTo>
                      <a:pt x="0" y="76"/>
                      <a:pt x="0" y="76"/>
                      <a:pt x="0" y="76"/>
                    </a:cubicBezTo>
                    <a:cubicBezTo>
                      <a:pt x="0" y="81"/>
                      <a:pt x="5" y="86"/>
                      <a:pt x="10"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4" name="Freeform 326"/>
              <p:cNvSpPr/>
              <p:nvPr/>
            </p:nvSpPr>
            <p:spPr bwMode="auto">
              <a:xfrm>
                <a:off x="9496426" y="3433763"/>
                <a:ext cx="57150" cy="77788"/>
              </a:xfrm>
              <a:custGeom>
                <a:avLst/>
                <a:gdLst>
                  <a:gd name="T0" fmla="*/ 10 w 37"/>
                  <a:gd name="T1" fmla="*/ 50 h 50"/>
                  <a:gd name="T2" fmla="*/ 27 w 37"/>
                  <a:gd name="T3" fmla="*/ 50 h 50"/>
                  <a:gd name="T4" fmla="*/ 37 w 37"/>
                  <a:gd name="T5" fmla="*/ 40 h 50"/>
                  <a:gd name="T6" fmla="*/ 37 w 37"/>
                  <a:gd name="T7" fmla="*/ 9 h 50"/>
                  <a:gd name="T8" fmla="*/ 27 w 37"/>
                  <a:gd name="T9" fmla="*/ 0 h 50"/>
                  <a:gd name="T10" fmla="*/ 10 w 37"/>
                  <a:gd name="T11" fmla="*/ 0 h 50"/>
                  <a:gd name="T12" fmla="*/ 0 w 37"/>
                  <a:gd name="T13" fmla="*/ 9 h 50"/>
                  <a:gd name="T14" fmla="*/ 0 w 37"/>
                  <a:gd name="T15" fmla="*/ 40 h 50"/>
                  <a:gd name="T16" fmla="*/ 10 w 37"/>
                  <a:gd name="T17"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50">
                    <a:moveTo>
                      <a:pt x="10" y="50"/>
                    </a:moveTo>
                    <a:cubicBezTo>
                      <a:pt x="27" y="50"/>
                      <a:pt x="27" y="50"/>
                      <a:pt x="27" y="50"/>
                    </a:cubicBezTo>
                    <a:cubicBezTo>
                      <a:pt x="32" y="50"/>
                      <a:pt x="37" y="45"/>
                      <a:pt x="37" y="40"/>
                    </a:cubicBezTo>
                    <a:cubicBezTo>
                      <a:pt x="37" y="9"/>
                      <a:pt x="37" y="9"/>
                      <a:pt x="37" y="9"/>
                    </a:cubicBezTo>
                    <a:cubicBezTo>
                      <a:pt x="37" y="4"/>
                      <a:pt x="32" y="0"/>
                      <a:pt x="27" y="0"/>
                    </a:cubicBezTo>
                    <a:cubicBezTo>
                      <a:pt x="10" y="0"/>
                      <a:pt x="10" y="0"/>
                      <a:pt x="10" y="0"/>
                    </a:cubicBezTo>
                    <a:cubicBezTo>
                      <a:pt x="5" y="0"/>
                      <a:pt x="0" y="4"/>
                      <a:pt x="0" y="9"/>
                    </a:cubicBezTo>
                    <a:cubicBezTo>
                      <a:pt x="0" y="40"/>
                      <a:pt x="0" y="40"/>
                      <a:pt x="0" y="40"/>
                    </a:cubicBezTo>
                    <a:cubicBezTo>
                      <a:pt x="0" y="45"/>
                      <a:pt x="5" y="50"/>
                      <a:pt x="10"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5" name="Freeform 327"/>
              <p:cNvSpPr/>
              <p:nvPr/>
            </p:nvSpPr>
            <p:spPr bwMode="auto">
              <a:xfrm>
                <a:off x="9583738" y="3308351"/>
                <a:ext cx="57150" cy="203200"/>
              </a:xfrm>
              <a:custGeom>
                <a:avLst/>
                <a:gdLst>
                  <a:gd name="T0" fmla="*/ 10 w 37"/>
                  <a:gd name="T1" fmla="*/ 130 h 130"/>
                  <a:gd name="T2" fmla="*/ 27 w 37"/>
                  <a:gd name="T3" fmla="*/ 130 h 130"/>
                  <a:gd name="T4" fmla="*/ 37 w 37"/>
                  <a:gd name="T5" fmla="*/ 120 h 130"/>
                  <a:gd name="T6" fmla="*/ 37 w 37"/>
                  <a:gd name="T7" fmla="*/ 9 h 130"/>
                  <a:gd name="T8" fmla="*/ 27 w 37"/>
                  <a:gd name="T9" fmla="*/ 0 h 130"/>
                  <a:gd name="T10" fmla="*/ 10 w 37"/>
                  <a:gd name="T11" fmla="*/ 0 h 130"/>
                  <a:gd name="T12" fmla="*/ 0 w 37"/>
                  <a:gd name="T13" fmla="*/ 9 h 130"/>
                  <a:gd name="T14" fmla="*/ 0 w 37"/>
                  <a:gd name="T15" fmla="*/ 120 h 130"/>
                  <a:gd name="T16" fmla="*/ 10 w 37"/>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130">
                    <a:moveTo>
                      <a:pt x="10" y="130"/>
                    </a:moveTo>
                    <a:cubicBezTo>
                      <a:pt x="27" y="130"/>
                      <a:pt x="27" y="130"/>
                      <a:pt x="27" y="130"/>
                    </a:cubicBezTo>
                    <a:cubicBezTo>
                      <a:pt x="32" y="130"/>
                      <a:pt x="37" y="125"/>
                      <a:pt x="37" y="120"/>
                    </a:cubicBezTo>
                    <a:cubicBezTo>
                      <a:pt x="37" y="9"/>
                      <a:pt x="37" y="9"/>
                      <a:pt x="37" y="9"/>
                    </a:cubicBezTo>
                    <a:cubicBezTo>
                      <a:pt x="37" y="4"/>
                      <a:pt x="32" y="0"/>
                      <a:pt x="27" y="0"/>
                    </a:cubicBezTo>
                    <a:cubicBezTo>
                      <a:pt x="10" y="0"/>
                      <a:pt x="10" y="0"/>
                      <a:pt x="10" y="0"/>
                    </a:cubicBezTo>
                    <a:cubicBezTo>
                      <a:pt x="5" y="0"/>
                      <a:pt x="0" y="4"/>
                      <a:pt x="0" y="9"/>
                    </a:cubicBezTo>
                    <a:cubicBezTo>
                      <a:pt x="0" y="120"/>
                      <a:pt x="0" y="120"/>
                      <a:pt x="0" y="120"/>
                    </a:cubicBezTo>
                    <a:cubicBezTo>
                      <a:pt x="0" y="125"/>
                      <a:pt x="5" y="130"/>
                      <a:pt x="10"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16" name="Freeform 328"/>
              <p:cNvSpPr/>
              <p:nvPr/>
            </p:nvSpPr>
            <p:spPr bwMode="auto">
              <a:xfrm>
                <a:off x="9372601" y="3532188"/>
                <a:ext cx="311150" cy="25400"/>
              </a:xfrm>
              <a:custGeom>
                <a:avLst/>
                <a:gdLst>
                  <a:gd name="T0" fmla="*/ 191 w 199"/>
                  <a:gd name="T1" fmla="*/ 0 h 16"/>
                  <a:gd name="T2" fmla="*/ 8 w 199"/>
                  <a:gd name="T3" fmla="*/ 0 h 16"/>
                  <a:gd name="T4" fmla="*/ 0 w 199"/>
                  <a:gd name="T5" fmla="*/ 8 h 16"/>
                  <a:gd name="T6" fmla="*/ 0 w 199"/>
                  <a:gd name="T7" fmla="*/ 8 h 16"/>
                  <a:gd name="T8" fmla="*/ 8 w 199"/>
                  <a:gd name="T9" fmla="*/ 16 h 16"/>
                  <a:gd name="T10" fmla="*/ 191 w 199"/>
                  <a:gd name="T11" fmla="*/ 16 h 16"/>
                  <a:gd name="T12" fmla="*/ 199 w 199"/>
                  <a:gd name="T13" fmla="*/ 8 h 16"/>
                  <a:gd name="T14" fmla="*/ 199 w 199"/>
                  <a:gd name="T15" fmla="*/ 8 h 16"/>
                  <a:gd name="T16" fmla="*/ 191 w 199"/>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16">
                    <a:moveTo>
                      <a:pt x="191" y="0"/>
                    </a:moveTo>
                    <a:cubicBezTo>
                      <a:pt x="8" y="0"/>
                      <a:pt x="8" y="0"/>
                      <a:pt x="8" y="0"/>
                    </a:cubicBezTo>
                    <a:cubicBezTo>
                      <a:pt x="3" y="0"/>
                      <a:pt x="0" y="3"/>
                      <a:pt x="0" y="8"/>
                    </a:cubicBezTo>
                    <a:cubicBezTo>
                      <a:pt x="0" y="8"/>
                      <a:pt x="0" y="8"/>
                      <a:pt x="0" y="8"/>
                    </a:cubicBezTo>
                    <a:cubicBezTo>
                      <a:pt x="0" y="13"/>
                      <a:pt x="3" y="16"/>
                      <a:pt x="8" y="16"/>
                    </a:cubicBezTo>
                    <a:cubicBezTo>
                      <a:pt x="191" y="16"/>
                      <a:pt x="191" y="16"/>
                      <a:pt x="191" y="16"/>
                    </a:cubicBezTo>
                    <a:cubicBezTo>
                      <a:pt x="196" y="16"/>
                      <a:pt x="199" y="13"/>
                      <a:pt x="199" y="8"/>
                    </a:cubicBezTo>
                    <a:cubicBezTo>
                      <a:pt x="199" y="8"/>
                      <a:pt x="199" y="8"/>
                      <a:pt x="199" y="8"/>
                    </a:cubicBezTo>
                    <a:cubicBezTo>
                      <a:pt x="199" y="3"/>
                      <a:pt x="196" y="0"/>
                      <a:pt x="1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grpSp>
        <p:nvGrpSpPr>
          <p:cNvPr id="17" name="组合 16"/>
          <p:cNvGrpSpPr/>
          <p:nvPr/>
        </p:nvGrpSpPr>
        <p:grpSpPr>
          <a:xfrm>
            <a:off x="1619250" y="4046220"/>
            <a:ext cx="1619250" cy="1619250"/>
            <a:chOff x="1619250" y="4076700"/>
            <a:chExt cx="1619250" cy="1619250"/>
          </a:xfrm>
        </p:grpSpPr>
        <p:sp>
          <p:nvSpPr>
            <p:cNvPr id="18" name="矩形: 圆角 13"/>
            <p:cNvSpPr/>
            <p:nvPr/>
          </p:nvSpPr>
          <p:spPr>
            <a:xfrm>
              <a:off x="1619250" y="4076700"/>
              <a:ext cx="1619250" cy="1619250"/>
            </a:xfrm>
            <a:prstGeom prst="roundRect">
              <a:avLst>
                <a:gd name="adj" fmla="val 12122"/>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2312194" y="4739482"/>
              <a:ext cx="233363" cy="293687"/>
              <a:chOff x="11293476" y="3908426"/>
              <a:chExt cx="233363" cy="293687"/>
            </a:xfrm>
            <a:solidFill>
              <a:schemeClr val="bg1"/>
            </a:solidFill>
          </p:grpSpPr>
          <p:sp>
            <p:nvSpPr>
              <p:cNvPr id="20" name="Freeform 315"/>
              <p:cNvSpPr/>
              <p:nvPr/>
            </p:nvSpPr>
            <p:spPr bwMode="auto">
              <a:xfrm>
                <a:off x="11382376" y="4173538"/>
                <a:ext cx="52388" cy="28575"/>
              </a:xfrm>
              <a:custGeom>
                <a:avLst/>
                <a:gdLst>
                  <a:gd name="T0" fmla="*/ 32 w 34"/>
                  <a:gd name="T1" fmla="*/ 0 h 18"/>
                  <a:gd name="T2" fmla="*/ 2 w 34"/>
                  <a:gd name="T3" fmla="*/ 0 h 18"/>
                  <a:gd name="T4" fmla="*/ 0 w 34"/>
                  <a:gd name="T5" fmla="*/ 2 h 18"/>
                  <a:gd name="T6" fmla="*/ 17 w 34"/>
                  <a:gd name="T7" fmla="*/ 18 h 18"/>
                  <a:gd name="T8" fmla="*/ 34 w 34"/>
                  <a:gd name="T9" fmla="*/ 2 h 18"/>
                  <a:gd name="T10" fmla="*/ 32 w 34"/>
                  <a:gd name="T11" fmla="*/ 0 h 18"/>
                </a:gdLst>
                <a:ahLst/>
                <a:cxnLst>
                  <a:cxn ang="0">
                    <a:pos x="T0" y="T1"/>
                  </a:cxn>
                  <a:cxn ang="0">
                    <a:pos x="T2" y="T3"/>
                  </a:cxn>
                  <a:cxn ang="0">
                    <a:pos x="T4" y="T5"/>
                  </a:cxn>
                  <a:cxn ang="0">
                    <a:pos x="T6" y="T7"/>
                  </a:cxn>
                  <a:cxn ang="0">
                    <a:pos x="T8" y="T9"/>
                  </a:cxn>
                  <a:cxn ang="0">
                    <a:pos x="T10" y="T11"/>
                  </a:cxn>
                </a:cxnLst>
                <a:rect l="0" t="0" r="r" b="b"/>
                <a:pathLst>
                  <a:path w="34" h="18">
                    <a:moveTo>
                      <a:pt x="32" y="0"/>
                    </a:moveTo>
                    <a:cubicBezTo>
                      <a:pt x="2" y="0"/>
                      <a:pt x="2" y="0"/>
                      <a:pt x="2" y="0"/>
                    </a:cubicBezTo>
                    <a:cubicBezTo>
                      <a:pt x="1" y="0"/>
                      <a:pt x="0" y="1"/>
                      <a:pt x="0" y="2"/>
                    </a:cubicBezTo>
                    <a:cubicBezTo>
                      <a:pt x="0" y="11"/>
                      <a:pt x="8" y="18"/>
                      <a:pt x="17" y="18"/>
                    </a:cubicBezTo>
                    <a:cubicBezTo>
                      <a:pt x="27" y="18"/>
                      <a:pt x="34" y="11"/>
                      <a:pt x="34" y="2"/>
                    </a:cubicBezTo>
                    <a:cubicBezTo>
                      <a:pt x="34" y="1"/>
                      <a:pt x="33" y="0"/>
                      <a:pt x="3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1" name="Freeform 316"/>
              <p:cNvSpPr/>
              <p:nvPr/>
            </p:nvSpPr>
            <p:spPr bwMode="auto">
              <a:xfrm>
                <a:off x="11293476" y="3908426"/>
                <a:ext cx="233363" cy="246063"/>
              </a:xfrm>
              <a:custGeom>
                <a:avLst/>
                <a:gdLst>
                  <a:gd name="T0" fmla="*/ 124 w 149"/>
                  <a:gd name="T1" fmla="*/ 123 h 157"/>
                  <a:gd name="T2" fmla="*/ 127 w 149"/>
                  <a:gd name="T3" fmla="*/ 108 h 157"/>
                  <a:gd name="T4" fmla="*/ 127 w 149"/>
                  <a:gd name="T5" fmla="*/ 66 h 157"/>
                  <a:gd name="T6" fmla="*/ 91 w 149"/>
                  <a:gd name="T7" fmla="*/ 20 h 157"/>
                  <a:gd name="T8" fmla="*/ 91 w 149"/>
                  <a:gd name="T9" fmla="*/ 16 h 157"/>
                  <a:gd name="T10" fmla="*/ 74 w 149"/>
                  <a:gd name="T11" fmla="*/ 0 h 157"/>
                  <a:gd name="T12" fmla="*/ 57 w 149"/>
                  <a:gd name="T13" fmla="*/ 16 h 157"/>
                  <a:gd name="T14" fmla="*/ 57 w 149"/>
                  <a:gd name="T15" fmla="*/ 20 h 157"/>
                  <a:gd name="T16" fmla="*/ 22 w 149"/>
                  <a:gd name="T17" fmla="*/ 66 h 157"/>
                  <a:gd name="T18" fmla="*/ 22 w 149"/>
                  <a:gd name="T19" fmla="*/ 108 h 157"/>
                  <a:gd name="T20" fmla="*/ 25 w 149"/>
                  <a:gd name="T21" fmla="*/ 123 h 157"/>
                  <a:gd name="T22" fmla="*/ 0 w 149"/>
                  <a:gd name="T23" fmla="*/ 140 h 157"/>
                  <a:gd name="T24" fmla="*/ 0 w 149"/>
                  <a:gd name="T25" fmla="*/ 155 h 157"/>
                  <a:gd name="T26" fmla="*/ 2 w 149"/>
                  <a:gd name="T27" fmla="*/ 157 h 157"/>
                  <a:gd name="T28" fmla="*/ 147 w 149"/>
                  <a:gd name="T29" fmla="*/ 157 h 157"/>
                  <a:gd name="T30" fmla="*/ 149 w 149"/>
                  <a:gd name="T31" fmla="*/ 155 h 157"/>
                  <a:gd name="T32" fmla="*/ 149 w 149"/>
                  <a:gd name="T33" fmla="*/ 140 h 157"/>
                  <a:gd name="T34" fmla="*/ 124 w 149"/>
                  <a:gd name="T35" fmla="*/ 123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9" h="157">
                    <a:moveTo>
                      <a:pt x="124" y="123"/>
                    </a:moveTo>
                    <a:cubicBezTo>
                      <a:pt x="126" y="118"/>
                      <a:pt x="127" y="113"/>
                      <a:pt x="127" y="108"/>
                    </a:cubicBezTo>
                    <a:cubicBezTo>
                      <a:pt x="127" y="66"/>
                      <a:pt x="127" y="66"/>
                      <a:pt x="127" y="66"/>
                    </a:cubicBezTo>
                    <a:cubicBezTo>
                      <a:pt x="127" y="45"/>
                      <a:pt x="113" y="27"/>
                      <a:pt x="91" y="20"/>
                    </a:cubicBezTo>
                    <a:cubicBezTo>
                      <a:pt x="91" y="16"/>
                      <a:pt x="91" y="16"/>
                      <a:pt x="91" y="16"/>
                    </a:cubicBezTo>
                    <a:cubicBezTo>
                      <a:pt x="91" y="7"/>
                      <a:pt x="84" y="0"/>
                      <a:pt x="74" y="0"/>
                    </a:cubicBezTo>
                    <a:cubicBezTo>
                      <a:pt x="65" y="0"/>
                      <a:pt x="57" y="7"/>
                      <a:pt x="57" y="16"/>
                    </a:cubicBezTo>
                    <a:cubicBezTo>
                      <a:pt x="57" y="20"/>
                      <a:pt x="57" y="20"/>
                      <a:pt x="57" y="20"/>
                    </a:cubicBezTo>
                    <a:cubicBezTo>
                      <a:pt x="36" y="27"/>
                      <a:pt x="22" y="45"/>
                      <a:pt x="22" y="66"/>
                    </a:cubicBezTo>
                    <a:cubicBezTo>
                      <a:pt x="22" y="108"/>
                      <a:pt x="22" y="108"/>
                      <a:pt x="22" y="108"/>
                    </a:cubicBezTo>
                    <a:cubicBezTo>
                      <a:pt x="22" y="113"/>
                      <a:pt x="23" y="118"/>
                      <a:pt x="25" y="123"/>
                    </a:cubicBezTo>
                    <a:cubicBezTo>
                      <a:pt x="11" y="124"/>
                      <a:pt x="0" y="131"/>
                      <a:pt x="0" y="140"/>
                    </a:cubicBezTo>
                    <a:cubicBezTo>
                      <a:pt x="0" y="155"/>
                      <a:pt x="0" y="155"/>
                      <a:pt x="0" y="155"/>
                    </a:cubicBezTo>
                    <a:cubicBezTo>
                      <a:pt x="0" y="156"/>
                      <a:pt x="1" y="157"/>
                      <a:pt x="2" y="157"/>
                    </a:cubicBezTo>
                    <a:cubicBezTo>
                      <a:pt x="147" y="157"/>
                      <a:pt x="147" y="157"/>
                      <a:pt x="147" y="157"/>
                    </a:cubicBezTo>
                    <a:cubicBezTo>
                      <a:pt x="148" y="157"/>
                      <a:pt x="149" y="156"/>
                      <a:pt x="149" y="155"/>
                    </a:cubicBezTo>
                    <a:cubicBezTo>
                      <a:pt x="149" y="140"/>
                      <a:pt x="149" y="140"/>
                      <a:pt x="149" y="140"/>
                    </a:cubicBezTo>
                    <a:cubicBezTo>
                      <a:pt x="149" y="131"/>
                      <a:pt x="138" y="124"/>
                      <a:pt x="124"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grpSp>
        <p:nvGrpSpPr>
          <p:cNvPr id="22" name="组合 21"/>
          <p:cNvGrpSpPr/>
          <p:nvPr/>
        </p:nvGrpSpPr>
        <p:grpSpPr>
          <a:xfrm>
            <a:off x="3390900" y="2312670"/>
            <a:ext cx="1581150" cy="1581150"/>
            <a:chOff x="3390900" y="2343150"/>
            <a:chExt cx="1581150" cy="1581150"/>
          </a:xfrm>
        </p:grpSpPr>
        <p:sp>
          <p:nvSpPr>
            <p:cNvPr id="23" name="矩形: 圆角 18"/>
            <p:cNvSpPr/>
            <p:nvPr/>
          </p:nvSpPr>
          <p:spPr>
            <a:xfrm>
              <a:off x="3390900" y="2343150"/>
              <a:ext cx="1581150" cy="1581150"/>
            </a:xfrm>
            <a:prstGeom prst="roundRect">
              <a:avLst>
                <a:gd name="adj" fmla="val 12122"/>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4010784" y="2976165"/>
              <a:ext cx="341382" cy="315120"/>
              <a:chOff x="8745538" y="2649538"/>
              <a:chExt cx="309563" cy="285750"/>
            </a:xfrm>
            <a:solidFill>
              <a:schemeClr val="bg1"/>
            </a:solidFill>
          </p:grpSpPr>
          <p:sp>
            <p:nvSpPr>
              <p:cNvPr id="25" name="Freeform 313"/>
              <p:cNvSpPr/>
              <p:nvPr/>
            </p:nvSpPr>
            <p:spPr bwMode="auto">
              <a:xfrm>
                <a:off x="8745538" y="2649538"/>
                <a:ext cx="309563" cy="238125"/>
              </a:xfrm>
              <a:custGeom>
                <a:avLst/>
                <a:gdLst>
                  <a:gd name="T0" fmla="*/ 197 w 198"/>
                  <a:gd name="T1" fmla="*/ 0 h 152"/>
                  <a:gd name="T2" fmla="*/ 195 w 198"/>
                  <a:gd name="T3" fmla="*/ 0 h 152"/>
                  <a:gd name="T4" fmla="*/ 1 w 198"/>
                  <a:gd name="T5" fmla="*/ 99 h 152"/>
                  <a:gd name="T6" fmla="*/ 0 w 198"/>
                  <a:gd name="T7" fmla="*/ 101 h 152"/>
                  <a:gd name="T8" fmla="*/ 2 w 198"/>
                  <a:gd name="T9" fmla="*/ 103 h 152"/>
                  <a:gd name="T10" fmla="*/ 67 w 198"/>
                  <a:gd name="T11" fmla="*/ 124 h 152"/>
                  <a:gd name="T12" fmla="*/ 68 w 198"/>
                  <a:gd name="T13" fmla="*/ 123 h 152"/>
                  <a:gd name="T14" fmla="*/ 158 w 198"/>
                  <a:gd name="T15" fmla="*/ 42 h 152"/>
                  <a:gd name="T16" fmla="*/ 87 w 198"/>
                  <a:gd name="T17" fmla="*/ 127 h 152"/>
                  <a:gd name="T18" fmla="*/ 86 w 198"/>
                  <a:gd name="T19" fmla="*/ 129 h 152"/>
                  <a:gd name="T20" fmla="*/ 88 w 198"/>
                  <a:gd name="T21" fmla="*/ 130 h 152"/>
                  <a:gd name="T22" fmla="*/ 160 w 198"/>
                  <a:gd name="T23" fmla="*/ 152 h 152"/>
                  <a:gd name="T24" fmla="*/ 160 w 198"/>
                  <a:gd name="T25" fmla="*/ 152 h 152"/>
                  <a:gd name="T26" fmla="*/ 161 w 198"/>
                  <a:gd name="T27" fmla="*/ 152 h 152"/>
                  <a:gd name="T28" fmla="*/ 162 w 198"/>
                  <a:gd name="T29" fmla="*/ 151 h 152"/>
                  <a:gd name="T30" fmla="*/ 198 w 198"/>
                  <a:gd name="T31" fmla="*/ 2 h 152"/>
                  <a:gd name="T32" fmla="*/ 197 w 198"/>
                  <a:gd name="T33"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8" h="152">
                    <a:moveTo>
                      <a:pt x="197" y="0"/>
                    </a:moveTo>
                    <a:cubicBezTo>
                      <a:pt x="197" y="0"/>
                      <a:pt x="196" y="0"/>
                      <a:pt x="195" y="0"/>
                    </a:cubicBezTo>
                    <a:cubicBezTo>
                      <a:pt x="1" y="99"/>
                      <a:pt x="1" y="99"/>
                      <a:pt x="1" y="99"/>
                    </a:cubicBezTo>
                    <a:cubicBezTo>
                      <a:pt x="1" y="100"/>
                      <a:pt x="0" y="100"/>
                      <a:pt x="0" y="101"/>
                    </a:cubicBezTo>
                    <a:cubicBezTo>
                      <a:pt x="0" y="102"/>
                      <a:pt x="1" y="103"/>
                      <a:pt x="2" y="103"/>
                    </a:cubicBezTo>
                    <a:cubicBezTo>
                      <a:pt x="67" y="124"/>
                      <a:pt x="67" y="124"/>
                      <a:pt x="67" y="124"/>
                    </a:cubicBezTo>
                    <a:cubicBezTo>
                      <a:pt x="67" y="124"/>
                      <a:pt x="68" y="124"/>
                      <a:pt x="68" y="123"/>
                    </a:cubicBezTo>
                    <a:cubicBezTo>
                      <a:pt x="158" y="42"/>
                      <a:pt x="158" y="42"/>
                      <a:pt x="158" y="42"/>
                    </a:cubicBezTo>
                    <a:cubicBezTo>
                      <a:pt x="87" y="127"/>
                      <a:pt x="87" y="127"/>
                      <a:pt x="87" y="127"/>
                    </a:cubicBezTo>
                    <a:cubicBezTo>
                      <a:pt x="86" y="128"/>
                      <a:pt x="86" y="128"/>
                      <a:pt x="86" y="129"/>
                    </a:cubicBezTo>
                    <a:cubicBezTo>
                      <a:pt x="86" y="130"/>
                      <a:pt x="87" y="130"/>
                      <a:pt x="88" y="130"/>
                    </a:cubicBezTo>
                    <a:cubicBezTo>
                      <a:pt x="160" y="152"/>
                      <a:pt x="160" y="152"/>
                      <a:pt x="160" y="152"/>
                    </a:cubicBezTo>
                    <a:cubicBezTo>
                      <a:pt x="160" y="152"/>
                      <a:pt x="160" y="152"/>
                      <a:pt x="160" y="152"/>
                    </a:cubicBezTo>
                    <a:cubicBezTo>
                      <a:pt x="161" y="152"/>
                      <a:pt x="161" y="152"/>
                      <a:pt x="161" y="152"/>
                    </a:cubicBezTo>
                    <a:cubicBezTo>
                      <a:pt x="162" y="152"/>
                      <a:pt x="162" y="151"/>
                      <a:pt x="162" y="151"/>
                    </a:cubicBezTo>
                    <a:cubicBezTo>
                      <a:pt x="198" y="2"/>
                      <a:pt x="198" y="2"/>
                      <a:pt x="198" y="2"/>
                    </a:cubicBezTo>
                    <a:cubicBezTo>
                      <a:pt x="198" y="2"/>
                      <a:pt x="198" y="1"/>
                      <a:pt x="19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6" name="Freeform 314"/>
              <p:cNvSpPr/>
              <p:nvPr/>
            </p:nvSpPr>
            <p:spPr bwMode="auto">
              <a:xfrm>
                <a:off x="8880476" y="2868613"/>
                <a:ext cx="36513" cy="66675"/>
              </a:xfrm>
              <a:custGeom>
                <a:avLst/>
                <a:gdLst>
                  <a:gd name="T0" fmla="*/ 23 w 24"/>
                  <a:gd name="T1" fmla="*/ 6 h 42"/>
                  <a:gd name="T2" fmla="*/ 3 w 24"/>
                  <a:gd name="T3" fmla="*/ 0 h 42"/>
                  <a:gd name="T4" fmla="*/ 1 w 24"/>
                  <a:gd name="T5" fmla="*/ 0 h 42"/>
                  <a:gd name="T6" fmla="*/ 0 w 24"/>
                  <a:gd name="T7" fmla="*/ 2 h 42"/>
                  <a:gd name="T8" fmla="*/ 0 w 24"/>
                  <a:gd name="T9" fmla="*/ 40 h 42"/>
                  <a:gd name="T10" fmla="*/ 2 w 24"/>
                  <a:gd name="T11" fmla="*/ 41 h 42"/>
                  <a:gd name="T12" fmla="*/ 2 w 24"/>
                  <a:gd name="T13" fmla="*/ 42 h 42"/>
                  <a:gd name="T14" fmla="*/ 4 w 24"/>
                  <a:gd name="T15" fmla="*/ 41 h 42"/>
                  <a:gd name="T16" fmla="*/ 24 w 24"/>
                  <a:gd name="T17" fmla="*/ 9 h 42"/>
                  <a:gd name="T18" fmla="*/ 24 w 24"/>
                  <a:gd name="T19" fmla="*/ 7 h 42"/>
                  <a:gd name="T20" fmla="*/ 23 w 24"/>
                  <a:gd name="T21" fmla="*/ 6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42">
                    <a:moveTo>
                      <a:pt x="23" y="6"/>
                    </a:moveTo>
                    <a:cubicBezTo>
                      <a:pt x="3" y="0"/>
                      <a:pt x="3" y="0"/>
                      <a:pt x="3" y="0"/>
                    </a:cubicBezTo>
                    <a:cubicBezTo>
                      <a:pt x="2" y="0"/>
                      <a:pt x="1" y="0"/>
                      <a:pt x="1" y="0"/>
                    </a:cubicBezTo>
                    <a:cubicBezTo>
                      <a:pt x="0" y="1"/>
                      <a:pt x="0" y="1"/>
                      <a:pt x="0" y="2"/>
                    </a:cubicBezTo>
                    <a:cubicBezTo>
                      <a:pt x="0" y="40"/>
                      <a:pt x="0" y="40"/>
                      <a:pt x="0" y="40"/>
                    </a:cubicBezTo>
                    <a:cubicBezTo>
                      <a:pt x="0" y="40"/>
                      <a:pt x="1" y="41"/>
                      <a:pt x="2" y="41"/>
                    </a:cubicBezTo>
                    <a:cubicBezTo>
                      <a:pt x="2" y="42"/>
                      <a:pt x="2" y="42"/>
                      <a:pt x="2" y="42"/>
                    </a:cubicBezTo>
                    <a:cubicBezTo>
                      <a:pt x="3" y="42"/>
                      <a:pt x="3" y="41"/>
                      <a:pt x="4" y="41"/>
                    </a:cubicBezTo>
                    <a:cubicBezTo>
                      <a:pt x="24" y="9"/>
                      <a:pt x="24" y="9"/>
                      <a:pt x="24" y="9"/>
                    </a:cubicBezTo>
                    <a:cubicBezTo>
                      <a:pt x="24" y="9"/>
                      <a:pt x="24" y="8"/>
                      <a:pt x="24" y="7"/>
                    </a:cubicBezTo>
                    <a:cubicBezTo>
                      <a:pt x="24" y="7"/>
                      <a:pt x="23" y="6"/>
                      <a:pt x="2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grpSp>
        <p:nvGrpSpPr>
          <p:cNvPr id="27" name="组合 26"/>
          <p:cNvGrpSpPr/>
          <p:nvPr/>
        </p:nvGrpSpPr>
        <p:grpSpPr>
          <a:xfrm>
            <a:off x="3390900" y="4046220"/>
            <a:ext cx="1200150" cy="1200150"/>
            <a:chOff x="3390900" y="4076700"/>
            <a:chExt cx="1200150" cy="1200150"/>
          </a:xfrm>
        </p:grpSpPr>
        <p:sp>
          <p:nvSpPr>
            <p:cNvPr id="28" name="矩形: 圆角 23"/>
            <p:cNvSpPr/>
            <p:nvPr/>
          </p:nvSpPr>
          <p:spPr>
            <a:xfrm>
              <a:off x="3390900" y="4076700"/>
              <a:ext cx="1200150" cy="1200150"/>
            </a:xfrm>
            <a:prstGeom prst="roundRect">
              <a:avLst>
                <a:gd name="adj" fmla="val 12122"/>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a:off x="3835400" y="4541044"/>
              <a:ext cx="311151" cy="271463"/>
              <a:chOff x="10625138" y="2655888"/>
              <a:chExt cx="311151" cy="271463"/>
            </a:xfrm>
            <a:solidFill>
              <a:schemeClr val="bg1"/>
            </a:solidFill>
          </p:grpSpPr>
          <p:sp>
            <p:nvSpPr>
              <p:cNvPr id="30" name="Freeform 392"/>
              <p:cNvSpPr>
                <a:spLocks noEditPoints="1"/>
              </p:cNvSpPr>
              <p:nvPr/>
            </p:nvSpPr>
            <p:spPr bwMode="auto">
              <a:xfrm>
                <a:off x="10625138" y="2738438"/>
                <a:ext cx="190500" cy="188913"/>
              </a:xfrm>
              <a:custGeom>
                <a:avLst/>
                <a:gdLst>
                  <a:gd name="T0" fmla="*/ 110 w 121"/>
                  <a:gd name="T1" fmla="*/ 58 h 120"/>
                  <a:gd name="T2" fmla="*/ 114 w 121"/>
                  <a:gd name="T3" fmla="*/ 35 h 120"/>
                  <a:gd name="T4" fmla="*/ 114 w 121"/>
                  <a:gd name="T5" fmla="*/ 32 h 120"/>
                  <a:gd name="T6" fmla="*/ 102 w 121"/>
                  <a:gd name="T7" fmla="*/ 18 h 120"/>
                  <a:gd name="T8" fmla="*/ 94 w 121"/>
                  <a:gd name="T9" fmla="*/ 23 h 120"/>
                  <a:gd name="T10" fmla="*/ 80 w 121"/>
                  <a:gd name="T11" fmla="*/ 5 h 120"/>
                  <a:gd name="T12" fmla="*/ 78 w 121"/>
                  <a:gd name="T13" fmla="*/ 2 h 120"/>
                  <a:gd name="T14" fmla="*/ 60 w 121"/>
                  <a:gd name="T15" fmla="*/ 0 h 120"/>
                  <a:gd name="T16" fmla="*/ 58 w 121"/>
                  <a:gd name="T17" fmla="*/ 10 h 120"/>
                  <a:gd name="T18" fmla="*/ 35 w 121"/>
                  <a:gd name="T19" fmla="*/ 7 h 120"/>
                  <a:gd name="T20" fmla="*/ 19 w 121"/>
                  <a:gd name="T21" fmla="*/ 17 h 120"/>
                  <a:gd name="T22" fmla="*/ 18 w 121"/>
                  <a:gd name="T23" fmla="*/ 20 h 120"/>
                  <a:gd name="T24" fmla="*/ 14 w 121"/>
                  <a:gd name="T25" fmla="*/ 42 h 120"/>
                  <a:gd name="T26" fmla="*/ 4 w 121"/>
                  <a:gd name="T27" fmla="*/ 41 h 120"/>
                  <a:gd name="T28" fmla="*/ 0 w 121"/>
                  <a:gd name="T29" fmla="*/ 59 h 120"/>
                  <a:gd name="T30" fmla="*/ 10 w 121"/>
                  <a:gd name="T31" fmla="*/ 63 h 120"/>
                  <a:gd name="T32" fmla="*/ 8 w 121"/>
                  <a:gd name="T33" fmla="*/ 86 h 120"/>
                  <a:gd name="T34" fmla="*/ 17 w 121"/>
                  <a:gd name="T35" fmla="*/ 102 h 120"/>
                  <a:gd name="T36" fmla="*/ 27 w 121"/>
                  <a:gd name="T37" fmla="*/ 97 h 120"/>
                  <a:gd name="T38" fmla="*/ 41 w 121"/>
                  <a:gd name="T39" fmla="*/ 116 h 120"/>
                  <a:gd name="T40" fmla="*/ 60 w 121"/>
                  <a:gd name="T41" fmla="*/ 120 h 120"/>
                  <a:gd name="T42" fmla="*/ 62 w 121"/>
                  <a:gd name="T43" fmla="*/ 119 h 120"/>
                  <a:gd name="T44" fmla="*/ 80 w 121"/>
                  <a:gd name="T45" fmla="*/ 106 h 120"/>
                  <a:gd name="T46" fmla="*/ 89 w 121"/>
                  <a:gd name="T47" fmla="*/ 114 h 120"/>
                  <a:gd name="T48" fmla="*/ 103 w 121"/>
                  <a:gd name="T49" fmla="*/ 102 h 120"/>
                  <a:gd name="T50" fmla="*/ 97 w 121"/>
                  <a:gd name="T51" fmla="*/ 93 h 120"/>
                  <a:gd name="T52" fmla="*/ 116 w 121"/>
                  <a:gd name="T53" fmla="*/ 80 h 120"/>
                  <a:gd name="T54" fmla="*/ 121 w 121"/>
                  <a:gd name="T55" fmla="*/ 61 h 120"/>
                  <a:gd name="T56" fmla="*/ 73 w 121"/>
                  <a:gd name="T57" fmla="*/ 77 h 120"/>
                  <a:gd name="T58" fmla="*/ 43 w 121"/>
                  <a:gd name="T59" fmla="*/ 73 h 120"/>
                  <a:gd name="T60" fmla="*/ 60 w 121"/>
                  <a:gd name="T61" fmla="*/ 38 h 120"/>
                  <a:gd name="T62" fmla="*/ 73 w 121"/>
                  <a:gd name="T63" fmla="*/ 77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1" h="120">
                    <a:moveTo>
                      <a:pt x="119" y="59"/>
                    </a:moveTo>
                    <a:cubicBezTo>
                      <a:pt x="110" y="58"/>
                      <a:pt x="110" y="58"/>
                      <a:pt x="110" y="58"/>
                    </a:cubicBezTo>
                    <a:cubicBezTo>
                      <a:pt x="110" y="52"/>
                      <a:pt x="109" y="46"/>
                      <a:pt x="106" y="40"/>
                    </a:cubicBezTo>
                    <a:cubicBezTo>
                      <a:pt x="114" y="35"/>
                      <a:pt x="114" y="35"/>
                      <a:pt x="114" y="35"/>
                    </a:cubicBezTo>
                    <a:cubicBezTo>
                      <a:pt x="114" y="35"/>
                      <a:pt x="114" y="34"/>
                      <a:pt x="114" y="33"/>
                    </a:cubicBezTo>
                    <a:cubicBezTo>
                      <a:pt x="114" y="33"/>
                      <a:pt x="114" y="32"/>
                      <a:pt x="114" y="32"/>
                    </a:cubicBezTo>
                    <a:cubicBezTo>
                      <a:pt x="104" y="18"/>
                      <a:pt x="104" y="18"/>
                      <a:pt x="104" y="18"/>
                    </a:cubicBezTo>
                    <a:cubicBezTo>
                      <a:pt x="103" y="18"/>
                      <a:pt x="103" y="18"/>
                      <a:pt x="102" y="18"/>
                    </a:cubicBezTo>
                    <a:cubicBezTo>
                      <a:pt x="102" y="17"/>
                      <a:pt x="101" y="18"/>
                      <a:pt x="101" y="18"/>
                    </a:cubicBezTo>
                    <a:cubicBezTo>
                      <a:pt x="94" y="23"/>
                      <a:pt x="94" y="23"/>
                      <a:pt x="94" y="23"/>
                    </a:cubicBezTo>
                    <a:cubicBezTo>
                      <a:pt x="90" y="19"/>
                      <a:pt x="85" y="16"/>
                      <a:pt x="79" y="13"/>
                    </a:cubicBezTo>
                    <a:cubicBezTo>
                      <a:pt x="80" y="5"/>
                      <a:pt x="80" y="5"/>
                      <a:pt x="80" y="5"/>
                    </a:cubicBezTo>
                    <a:cubicBezTo>
                      <a:pt x="80" y="4"/>
                      <a:pt x="80" y="4"/>
                      <a:pt x="80" y="3"/>
                    </a:cubicBezTo>
                    <a:cubicBezTo>
                      <a:pt x="79" y="3"/>
                      <a:pt x="79" y="2"/>
                      <a:pt x="78" y="2"/>
                    </a:cubicBezTo>
                    <a:cubicBezTo>
                      <a:pt x="62" y="0"/>
                      <a:pt x="62" y="0"/>
                      <a:pt x="62" y="0"/>
                    </a:cubicBezTo>
                    <a:cubicBezTo>
                      <a:pt x="61" y="0"/>
                      <a:pt x="60" y="0"/>
                      <a:pt x="60" y="0"/>
                    </a:cubicBezTo>
                    <a:cubicBezTo>
                      <a:pt x="59" y="1"/>
                      <a:pt x="59" y="1"/>
                      <a:pt x="59" y="2"/>
                    </a:cubicBezTo>
                    <a:cubicBezTo>
                      <a:pt x="58" y="10"/>
                      <a:pt x="58" y="10"/>
                      <a:pt x="58" y="10"/>
                    </a:cubicBezTo>
                    <a:cubicBezTo>
                      <a:pt x="52" y="10"/>
                      <a:pt x="46" y="12"/>
                      <a:pt x="40" y="14"/>
                    </a:cubicBezTo>
                    <a:cubicBezTo>
                      <a:pt x="35" y="7"/>
                      <a:pt x="35" y="7"/>
                      <a:pt x="35" y="7"/>
                    </a:cubicBezTo>
                    <a:cubicBezTo>
                      <a:pt x="34" y="6"/>
                      <a:pt x="33" y="6"/>
                      <a:pt x="32" y="7"/>
                    </a:cubicBezTo>
                    <a:cubicBezTo>
                      <a:pt x="19" y="17"/>
                      <a:pt x="19" y="17"/>
                      <a:pt x="19" y="17"/>
                    </a:cubicBezTo>
                    <a:cubicBezTo>
                      <a:pt x="18" y="17"/>
                      <a:pt x="18" y="18"/>
                      <a:pt x="18" y="18"/>
                    </a:cubicBezTo>
                    <a:cubicBezTo>
                      <a:pt x="18" y="19"/>
                      <a:pt x="18" y="20"/>
                      <a:pt x="18" y="20"/>
                    </a:cubicBezTo>
                    <a:cubicBezTo>
                      <a:pt x="23" y="26"/>
                      <a:pt x="23" y="26"/>
                      <a:pt x="23" y="26"/>
                    </a:cubicBezTo>
                    <a:cubicBezTo>
                      <a:pt x="19" y="31"/>
                      <a:pt x="16" y="36"/>
                      <a:pt x="14" y="42"/>
                    </a:cubicBezTo>
                    <a:cubicBezTo>
                      <a:pt x="5" y="41"/>
                      <a:pt x="5" y="41"/>
                      <a:pt x="5" y="41"/>
                    </a:cubicBezTo>
                    <a:cubicBezTo>
                      <a:pt x="5" y="41"/>
                      <a:pt x="4" y="41"/>
                      <a:pt x="4" y="41"/>
                    </a:cubicBezTo>
                    <a:cubicBezTo>
                      <a:pt x="3" y="42"/>
                      <a:pt x="3" y="42"/>
                      <a:pt x="3" y="43"/>
                    </a:cubicBezTo>
                    <a:cubicBezTo>
                      <a:pt x="0" y="59"/>
                      <a:pt x="0" y="59"/>
                      <a:pt x="0" y="59"/>
                    </a:cubicBezTo>
                    <a:cubicBezTo>
                      <a:pt x="0" y="60"/>
                      <a:pt x="1" y="62"/>
                      <a:pt x="2" y="62"/>
                    </a:cubicBezTo>
                    <a:cubicBezTo>
                      <a:pt x="10" y="63"/>
                      <a:pt x="10" y="63"/>
                      <a:pt x="10" y="63"/>
                    </a:cubicBezTo>
                    <a:cubicBezTo>
                      <a:pt x="11" y="69"/>
                      <a:pt x="12" y="75"/>
                      <a:pt x="15" y="80"/>
                    </a:cubicBezTo>
                    <a:cubicBezTo>
                      <a:pt x="8" y="86"/>
                      <a:pt x="8" y="86"/>
                      <a:pt x="8" y="86"/>
                    </a:cubicBezTo>
                    <a:cubicBezTo>
                      <a:pt x="7" y="86"/>
                      <a:pt x="6" y="88"/>
                      <a:pt x="7" y="89"/>
                    </a:cubicBezTo>
                    <a:cubicBezTo>
                      <a:pt x="17" y="102"/>
                      <a:pt x="17" y="102"/>
                      <a:pt x="17" y="102"/>
                    </a:cubicBezTo>
                    <a:cubicBezTo>
                      <a:pt x="18" y="103"/>
                      <a:pt x="19" y="103"/>
                      <a:pt x="20" y="103"/>
                    </a:cubicBezTo>
                    <a:cubicBezTo>
                      <a:pt x="27" y="97"/>
                      <a:pt x="27" y="97"/>
                      <a:pt x="27" y="97"/>
                    </a:cubicBezTo>
                    <a:cubicBezTo>
                      <a:pt x="32" y="101"/>
                      <a:pt x="37" y="104"/>
                      <a:pt x="42" y="106"/>
                    </a:cubicBezTo>
                    <a:cubicBezTo>
                      <a:pt x="41" y="116"/>
                      <a:pt x="41" y="116"/>
                      <a:pt x="41" y="116"/>
                    </a:cubicBezTo>
                    <a:cubicBezTo>
                      <a:pt x="41" y="117"/>
                      <a:pt x="42" y="118"/>
                      <a:pt x="43" y="118"/>
                    </a:cubicBezTo>
                    <a:cubicBezTo>
                      <a:pt x="60" y="120"/>
                      <a:pt x="60" y="120"/>
                      <a:pt x="60" y="120"/>
                    </a:cubicBezTo>
                    <a:cubicBezTo>
                      <a:pt x="60" y="120"/>
                      <a:pt x="60" y="120"/>
                      <a:pt x="60" y="120"/>
                    </a:cubicBezTo>
                    <a:cubicBezTo>
                      <a:pt x="61" y="120"/>
                      <a:pt x="62" y="120"/>
                      <a:pt x="62" y="119"/>
                    </a:cubicBezTo>
                    <a:cubicBezTo>
                      <a:pt x="63" y="110"/>
                      <a:pt x="63" y="110"/>
                      <a:pt x="63" y="110"/>
                    </a:cubicBezTo>
                    <a:cubicBezTo>
                      <a:pt x="69" y="109"/>
                      <a:pt x="75" y="108"/>
                      <a:pt x="80" y="106"/>
                    </a:cubicBezTo>
                    <a:cubicBezTo>
                      <a:pt x="86" y="113"/>
                      <a:pt x="86" y="113"/>
                      <a:pt x="86" y="113"/>
                    </a:cubicBezTo>
                    <a:cubicBezTo>
                      <a:pt x="87" y="114"/>
                      <a:pt x="88" y="114"/>
                      <a:pt x="89" y="114"/>
                    </a:cubicBezTo>
                    <a:cubicBezTo>
                      <a:pt x="102" y="104"/>
                      <a:pt x="102" y="104"/>
                      <a:pt x="102" y="104"/>
                    </a:cubicBezTo>
                    <a:cubicBezTo>
                      <a:pt x="103" y="103"/>
                      <a:pt x="103" y="103"/>
                      <a:pt x="103" y="102"/>
                    </a:cubicBezTo>
                    <a:cubicBezTo>
                      <a:pt x="103" y="101"/>
                      <a:pt x="103" y="101"/>
                      <a:pt x="103" y="100"/>
                    </a:cubicBezTo>
                    <a:cubicBezTo>
                      <a:pt x="97" y="93"/>
                      <a:pt x="97" y="93"/>
                      <a:pt x="97" y="93"/>
                    </a:cubicBezTo>
                    <a:cubicBezTo>
                      <a:pt x="101" y="89"/>
                      <a:pt x="104" y="84"/>
                      <a:pt x="107" y="78"/>
                    </a:cubicBezTo>
                    <a:cubicBezTo>
                      <a:pt x="116" y="80"/>
                      <a:pt x="116" y="80"/>
                      <a:pt x="116" y="80"/>
                    </a:cubicBezTo>
                    <a:cubicBezTo>
                      <a:pt x="117" y="80"/>
                      <a:pt x="118" y="79"/>
                      <a:pt x="118" y="78"/>
                    </a:cubicBezTo>
                    <a:cubicBezTo>
                      <a:pt x="121" y="61"/>
                      <a:pt x="121" y="61"/>
                      <a:pt x="121" y="61"/>
                    </a:cubicBezTo>
                    <a:cubicBezTo>
                      <a:pt x="121" y="60"/>
                      <a:pt x="120" y="59"/>
                      <a:pt x="119" y="59"/>
                    </a:cubicBezTo>
                    <a:close/>
                    <a:moveTo>
                      <a:pt x="73" y="77"/>
                    </a:moveTo>
                    <a:cubicBezTo>
                      <a:pt x="69" y="80"/>
                      <a:pt x="65" y="81"/>
                      <a:pt x="60" y="81"/>
                    </a:cubicBezTo>
                    <a:cubicBezTo>
                      <a:pt x="53" y="81"/>
                      <a:pt x="47" y="78"/>
                      <a:pt x="43" y="73"/>
                    </a:cubicBezTo>
                    <a:cubicBezTo>
                      <a:pt x="36" y="63"/>
                      <a:pt x="38" y="50"/>
                      <a:pt x="47" y="43"/>
                    </a:cubicBezTo>
                    <a:cubicBezTo>
                      <a:pt x="51" y="40"/>
                      <a:pt x="56" y="38"/>
                      <a:pt x="60" y="38"/>
                    </a:cubicBezTo>
                    <a:cubicBezTo>
                      <a:pt x="67" y="38"/>
                      <a:pt x="73" y="41"/>
                      <a:pt x="77" y="47"/>
                    </a:cubicBezTo>
                    <a:cubicBezTo>
                      <a:pt x="85" y="56"/>
                      <a:pt x="83" y="70"/>
                      <a:pt x="73"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1" name="Freeform 393"/>
              <p:cNvSpPr>
                <a:spLocks noEditPoints="1"/>
              </p:cNvSpPr>
              <p:nvPr/>
            </p:nvSpPr>
            <p:spPr bwMode="auto">
              <a:xfrm>
                <a:off x="10788651" y="2655888"/>
                <a:ext cx="147638" cy="149225"/>
              </a:xfrm>
              <a:custGeom>
                <a:avLst/>
                <a:gdLst>
                  <a:gd name="T0" fmla="*/ 91 w 95"/>
                  <a:gd name="T1" fmla="*/ 30 h 95"/>
                  <a:gd name="T2" fmla="*/ 89 w 95"/>
                  <a:gd name="T3" fmla="*/ 28 h 95"/>
                  <a:gd name="T4" fmla="*/ 75 w 95"/>
                  <a:gd name="T5" fmla="*/ 19 h 95"/>
                  <a:gd name="T6" fmla="*/ 77 w 95"/>
                  <a:gd name="T7" fmla="*/ 11 h 95"/>
                  <a:gd name="T8" fmla="*/ 64 w 95"/>
                  <a:gd name="T9" fmla="*/ 4 h 95"/>
                  <a:gd name="T10" fmla="*/ 60 w 95"/>
                  <a:gd name="T11" fmla="*/ 10 h 95"/>
                  <a:gd name="T12" fmla="*/ 45 w 95"/>
                  <a:gd name="T13" fmla="*/ 2 h 95"/>
                  <a:gd name="T14" fmla="*/ 30 w 95"/>
                  <a:gd name="T15" fmla="*/ 4 h 95"/>
                  <a:gd name="T16" fmla="*/ 30 w 95"/>
                  <a:gd name="T17" fmla="*/ 12 h 95"/>
                  <a:gd name="T18" fmla="*/ 14 w 95"/>
                  <a:gd name="T19" fmla="*/ 17 h 95"/>
                  <a:gd name="T20" fmla="*/ 4 w 95"/>
                  <a:gd name="T21" fmla="*/ 29 h 95"/>
                  <a:gd name="T22" fmla="*/ 5 w 95"/>
                  <a:gd name="T23" fmla="*/ 32 h 95"/>
                  <a:gd name="T24" fmla="*/ 8 w 95"/>
                  <a:gd name="T25" fmla="*/ 48 h 95"/>
                  <a:gd name="T26" fmla="*/ 1 w 95"/>
                  <a:gd name="T27" fmla="*/ 53 h 95"/>
                  <a:gd name="T28" fmla="*/ 5 w 95"/>
                  <a:gd name="T29" fmla="*/ 67 h 95"/>
                  <a:gd name="T30" fmla="*/ 13 w 95"/>
                  <a:gd name="T31" fmla="*/ 65 h 95"/>
                  <a:gd name="T32" fmla="*/ 17 w 95"/>
                  <a:gd name="T33" fmla="*/ 82 h 95"/>
                  <a:gd name="T34" fmla="*/ 29 w 95"/>
                  <a:gd name="T35" fmla="*/ 91 h 95"/>
                  <a:gd name="T36" fmla="*/ 32 w 95"/>
                  <a:gd name="T37" fmla="*/ 90 h 95"/>
                  <a:gd name="T38" fmla="*/ 48 w 95"/>
                  <a:gd name="T39" fmla="*/ 86 h 95"/>
                  <a:gd name="T40" fmla="*/ 52 w 95"/>
                  <a:gd name="T41" fmla="*/ 95 h 95"/>
                  <a:gd name="T42" fmla="*/ 65 w 95"/>
                  <a:gd name="T43" fmla="*/ 91 h 95"/>
                  <a:gd name="T44" fmla="*/ 67 w 95"/>
                  <a:gd name="T45" fmla="*/ 89 h 95"/>
                  <a:gd name="T46" fmla="*/ 76 w 95"/>
                  <a:gd name="T47" fmla="*/ 75 h 95"/>
                  <a:gd name="T48" fmla="*/ 85 w 95"/>
                  <a:gd name="T49" fmla="*/ 77 h 95"/>
                  <a:gd name="T50" fmla="*/ 91 w 95"/>
                  <a:gd name="T51" fmla="*/ 64 h 95"/>
                  <a:gd name="T52" fmla="*/ 85 w 95"/>
                  <a:gd name="T53" fmla="*/ 60 h 95"/>
                  <a:gd name="T54" fmla="*/ 93 w 95"/>
                  <a:gd name="T55" fmla="*/ 45 h 95"/>
                  <a:gd name="T56" fmla="*/ 62 w 95"/>
                  <a:gd name="T57" fmla="*/ 55 h 95"/>
                  <a:gd name="T58" fmla="*/ 48 w 95"/>
                  <a:gd name="T59" fmla="*/ 63 h 95"/>
                  <a:gd name="T60" fmla="*/ 43 w 95"/>
                  <a:gd name="T61" fmla="*/ 32 h 95"/>
                  <a:gd name="T62" fmla="*/ 63 w 95"/>
                  <a:gd name="T63" fmla="*/ 4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5" h="95">
                    <a:moveTo>
                      <a:pt x="95" y="43"/>
                    </a:moveTo>
                    <a:cubicBezTo>
                      <a:pt x="91" y="30"/>
                      <a:pt x="91" y="30"/>
                      <a:pt x="91" y="30"/>
                    </a:cubicBezTo>
                    <a:cubicBezTo>
                      <a:pt x="91" y="29"/>
                      <a:pt x="91" y="29"/>
                      <a:pt x="90" y="29"/>
                    </a:cubicBezTo>
                    <a:cubicBezTo>
                      <a:pt x="90" y="28"/>
                      <a:pt x="89" y="28"/>
                      <a:pt x="89" y="28"/>
                    </a:cubicBezTo>
                    <a:cubicBezTo>
                      <a:pt x="83" y="30"/>
                      <a:pt x="83" y="30"/>
                      <a:pt x="83" y="30"/>
                    </a:cubicBezTo>
                    <a:cubicBezTo>
                      <a:pt x="81" y="26"/>
                      <a:pt x="78" y="22"/>
                      <a:pt x="75" y="19"/>
                    </a:cubicBezTo>
                    <a:cubicBezTo>
                      <a:pt x="78" y="14"/>
                      <a:pt x="78" y="14"/>
                      <a:pt x="78" y="14"/>
                    </a:cubicBezTo>
                    <a:cubicBezTo>
                      <a:pt x="79" y="13"/>
                      <a:pt x="78" y="11"/>
                      <a:pt x="77" y="11"/>
                    </a:cubicBezTo>
                    <a:cubicBezTo>
                      <a:pt x="66" y="4"/>
                      <a:pt x="66" y="4"/>
                      <a:pt x="66" y="4"/>
                    </a:cubicBezTo>
                    <a:cubicBezTo>
                      <a:pt x="66" y="4"/>
                      <a:pt x="65" y="4"/>
                      <a:pt x="64" y="4"/>
                    </a:cubicBezTo>
                    <a:cubicBezTo>
                      <a:pt x="64" y="4"/>
                      <a:pt x="63" y="5"/>
                      <a:pt x="63" y="5"/>
                    </a:cubicBezTo>
                    <a:cubicBezTo>
                      <a:pt x="60" y="10"/>
                      <a:pt x="60" y="10"/>
                      <a:pt x="60" y="10"/>
                    </a:cubicBezTo>
                    <a:cubicBezTo>
                      <a:pt x="56" y="9"/>
                      <a:pt x="51" y="8"/>
                      <a:pt x="47" y="8"/>
                    </a:cubicBezTo>
                    <a:cubicBezTo>
                      <a:pt x="45" y="2"/>
                      <a:pt x="45" y="2"/>
                      <a:pt x="45" y="2"/>
                    </a:cubicBezTo>
                    <a:cubicBezTo>
                      <a:pt x="45" y="1"/>
                      <a:pt x="44" y="0"/>
                      <a:pt x="43" y="1"/>
                    </a:cubicBezTo>
                    <a:cubicBezTo>
                      <a:pt x="30" y="4"/>
                      <a:pt x="30" y="4"/>
                      <a:pt x="30" y="4"/>
                    </a:cubicBezTo>
                    <a:cubicBezTo>
                      <a:pt x="29" y="4"/>
                      <a:pt x="28" y="6"/>
                      <a:pt x="28" y="7"/>
                    </a:cubicBezTo>
                    <a:cubicBezTo>
                      <a:pt x="30" y="12"/>
                      <a:pt x="30" y="12"/>
                      <a:pt x="30" y="12"/>
                    </a:cubicBezTo>
                    <a:cubicBezTo>
                      <a:pt x="26" y="14"/>
                      <a:pt x="22" y="17"/>
                      <a:pt x="19" y="20"/>
                    </a:cubicBezTo>
                    <a:cubicBezTo>
                      <a:pt x="14" y="17"/>
                      <a:pt x="14" y="17"/>
                      <a:pt x="14" y="17"/>
                    </a:cubicBezTo>
                    <a:cubicBezTo>
                      <a:pt x="13" y="17"/>
                      <a:pt x="11" y="17"/>
                      <a:pt x="11" y="18"/>
                    </a:cubicBezTo>
                    <a:cubicBezTo>
                      <a:pt x="4" y="29"/>
                      <a:pt x="4" y="29"/>
                      <a:pt x="4" y="29"/>
                    </a:cubicBezTo>
                    <a:cubicBezTo>
                      <a:pt x="4" y="30"/>
                      <a:pt x="4" y="30"/>
                      <a:pt x="4" y="31"/>
                    </a:cubicBezTo>
                    <a:cubicBezTo>
                      <a:pt x="4" y="32"/>
                      <a:pt x="5" y="32"/>
                      <a:pt x="5" y="32"/>
                    </a:cubicBezTo>
                    <a:cubicBezTo>
                      <a:pt x="10" y="35"/>
                      <a:pt x="10" y="35"/>
                      <a:pt x="10" y="35"/>
                    </a:cubicBezTo>
                    <a:cubicBezTo>
                      <a:pt x="9" y="40"/>
                      <a:pt x="8" y="44"/>
                      <a:pt x="8" y="48"/>
                    </a:cubicBezTo>
                    <a:cubicBezTo>
                      <a:pt x="2" y="50"/>
                      <a:pt x="2" y="50"/>
                      <a:pt x="2" y="50"/>
                    </a:cubicBezTo>
                    <a:cubicBezTo>
                      <a:pt x="1" y="50"/>
                      <a:pt x="0" y="52"/>
                      <a:pt x="1" y="53"/>
                    </a:cubicBezTo>
                    <a:cubicBezTo>
                      <a:pt x="4" y="65"/>
                      <a:pt x="4" y="65"/>
                      <a:pt x="4" y="65"/>
                    </a:cubicBezTo>
                    <a:cubicBezTo>
                      <a:pt x="4" y="66"/>
                      <a:pt x="4" y="66"/>
                      <a:pt x="5" y="67"/>
                    </a:cubicBezTo>
                    <a:cubicBezTo>
                      <a:pt x="6" y="67"/>
                      <a:pt x="6" y="67"/>
                      <a:pt x="7" y="67"/>
                    </a:cubicBezTo>
                    <a:cubicBezTo>
                      <a:pt x="13" y="65"/>
                      <a:pt x="13" y="65"/>
                      <a:pt x="13" y="65"/>
                    </a:cubicBezTo>
                    <a:cubicBezTo>
                      <a:pt x="15" y="69"/>
                      <a:pt x="17" y="73"/>
                      <a:pt x="21" y="76"/>
                    </a:cubicBezTo>
                    <a:cubicBezTo>
                      <a:pt x="17" y="82"/>
                      <a:pt x="17" y="82"/>
                      <a:pt x="17" y="82"/>
                    </a:cubicBezTo>
                    <a:cubicBezTo>
                      <a:pt x="17" y="83"/>
                      <a:pt x="17" y="84"/>
                      <a:pt x="18" y="85"/>
                    </a:cubicBezTo>
                    <a:cubicBezTo>
                      <a:pt x="29" y="91"/>
                      <a:pt x="29" y="91"/>
                      <a:pt x="29" y="91"/>
                    </a:cubicBezTo>
                    <a:cubicBezTo>
                      <a:pt x="30" y="91"/>
                      <a:pt x="30" y="91"/>
                      <a:pt x="31" y="91"/>
                    </a:cubicBezTo>
                    <a:cubicBezTo>
                      <a:pt x="32" y="91"/>
                      <a:pt x="32" y="91"/>
                      <a:pt x="32" y="90"/>
                    </a:cubicBezTo>
                    <a:cubicBezTo>
                      <a:pt x="36" y="85"/>
                      <a:pt x="36" y="85"/>
                      <a:pt x="36" y="85"/>
                    </a:cubicBezTo>
                    <a:cubicBezTo>
                      <a:pt x="40" y="86"/>
                      <a:pt x="44" y="87"/>
                      <a:pt x="48" y="86"/>
                    </a:cubicBezTo>
                    <a:cubicBezTo>
                      <a:pt x="50" y="93"/>
                      <a:pt x="50" y="93"/>
                      <a:pt x="50" y="93"/>
                    </a:cubicBezTo>
                    <a:cubicBezTo>
                      <a:pt x="50" y="94"/>
                      <a:pt x="51" y="95"/>
                      <a:pt x="52" y="95"/>
                    </a:cubicBezTo>
                    <a:cubicBezTo>
                      <a:pt x="52" y="95"/>
                      <a:pt x="53" y="95"/>
                      <a:pt x="53" y="95"/>
                    </a:cubicBezTo>
                    <a:cubicBezTo>
                      <a:pt x="65" y="91"/>
                      <a:pt x="65" y="91"/>
                      <a:pt x="65" y="91"/>
                    </a:cubicBezTo>
                    <a:cubicBezTo>
                      <a:pt x="66" y="91"/>
                      <a:pt x="66" y="91"/>
                      <a:pt x="67" y="90"/>
                    </a:cubicBezTo>
                    <a:cubicBezTo>
                      <a:pt x="67" y="90"/>
                      <a:pt x="67" y="89"/>
                      <a:pt x="67" y="89"/>
                    </a:cubicBezTo>
                    <a:cubicBezTo>
                      <a:pt x="65" y="82"/>
                      <a:pt x="65" y="82"/>
                      <a:pt x="65" y="82"/>
                    </a:cubicBezTo>
                    <a:cubicBezTo>
                      <a:pt x="69" y="80"/>
                      <a:pt x="73" y="78"/>
                      <a:pt x="76" y="75"/>
                    </a:cubicBezTo>
                    <a:cubicBezTo>
                      <a:pt x="82" y="78"/>
                      <a:pt x="82" y="78"/>
                      <a:pt x="82" y="78"/>
                    </a:cubicBezTo>
                    <a:cubicBezTo>
                      <a:pt x="83" y="79"/>
                      <a:pt x="84" y="78"/>
                      <a:pt x="85" y="77"/>
                    </a:cubicBezTo>
                    <a:cubicBezTo>
                      <a:pt x="91" y="66"/>
                      <a:pt x="91" y="66"/>
                      <a:pt x="91" y="66"/>
                    </a:cubicBezTo>
                    <a:cubicBezTo>
                      <a:pt x="91" y="66"/>
                      <a:pt x="91" y="65"/>
                      <a:pt x="91" y="64"/>
                    </a:cubicBezTo>
                    <a:cubicBezTo>
                      <a:pt x="91" y="64"/>
                      <a:pt x="91" y="63"/>
                      <a:pt x="90" y="63"/>
                    </a:cubicBezTo>
                    <a:cubicBezTo>
                      <a:pt x="85" y="60"/>
                      <a:pt x="85" y="60"/>
                      <a:pt x="85" y="60"/>
                    </a:cubicBezTo>
                    <a:cubicBezTo>
                      <a:pt x="86" y="56"/>
                      <a:pt x="87" y="51"/>
                      <a:pt x="87" y="47"/>
                    </a:cubicBezTo>
                    <a:cubicBezTo>
                      <a:pt x="93" y="45"/>
                      <a:pt x="93" y="45"/>
                      <a:pt x="93" y="45"/>
                    </a:cubicBezTo>
                    <a:cubicBezTo>
                      <a:pt x="94" y="45"/>
                      <a:pt x="95" y="44"/>
                      <a:pt x="95" y="43"/>
                    </a:cubicBezTo>
                    <a:close/>
                    <a:moveTo>
                      <a:pt x="62" y="55"/>
                    </a:moveTo>
                    <a:cubicBezTo>
                      <a:pt x="59" y="59"/>
                      <a:pt x="56" y="62"/>
                      <a:pt x="52" y="63"/>
                    </a:cubicBezTo>
                    <a:cubicBezTo>
                      <a:pt x="50" y="63"/>
                      <a:pt x="49" y="63"/>
                      <a:pt x="48" y="63"/>
                    </a:cubicBezTo>
                    <a:cubicBezTo>
                      <a:pt x="40" y="63"/>
                      <a:pt x="34" y="59"/>
                      <a:pt x="32" y="51"/>
                    </a:cubicBezTo>
                    <a:cubicBezTo>
                      <a:pt x="30" y="43"/>
                      <a:pt x="35" y="34"/>
                      <a:pt x="43" y="32"/>
                    </a:cubicBezTo>
                    <a:cubicBezTo>
                      <a:pt x="45" y="31"/>
                      <a:pt x="46" y="31"/>
                      <a:pt x="48" y="31"/>
                    </a:cubicBezTo>
                    <a:cubicBezTo>
                      <a:pt x="55" y="31"/>
                      <a:pt x="61" y="36"/>
                      <a:pt x="63" y="43"/>
                    </a:cubicBezTo>
                    <a:cubicBezTo>
                      <a:pt x="64" y="47"/>
                      <a:pt x="64" y="52"/>
                      <a:pt x="62"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grpSp>
        <p:nvGrpSpPr>
          <p:cNvPr id="32" name="组合 31"/>
          <p:cNvGrpSpPr/>
          <p:nvPr/>
        </p:nvGrpSpPr>
        <p:grpSpPr>
          <a:xfrm>
            <a:off x="6221252" y="1908992"/>
            <a:ext cx="311150" cy="249237"/>
            <a:chOff x="9372601" y="3308351"/>
            <a:chExt cx="311150" cy="249237"/>
          </a:xfrm>
          <a:solidFill>
            <a:srgbClr val="61C0E2"/>
          </a:solidFill>
        </p:grpSpPr>
        <p:sp>
          <p:nvSpPr>
            <p:cNvPr id="33" name="Freeform 325"/>
            <p:cNvSpPr/>
            <p:nvPr/>
          </p:nvSpPr>
          <p:spPr bwMode="auto">
            <a:xfrm>
              <a:off x="9407526" y="3376613"/>
              <a:ext cx="58738" cy="134938"/>
            </a:xfrm>
            <a:custGeom>
              <a:avLst/>
              <a:gdLst>
                <a:gd name="T0" fmla="*/ 10 w 37"/>
                <a:gd name="T1" fmla="*/ 86 h 86"/>
                <a:gd name="T2" fmla="*/ 27 w 37"/>
                <a:gd name="T3" fmla="*/ 86 h 86"/>
                <a:gd name="T4" fmla="*/ 37 w 37"/>
                <a:gd name="T5" fmla="*/ 76 h 86"/>
                <a:gd name="T6" fmla="*/ 37 w 37"/>
                <a:gd name="T7" fmla="*/ 9 h 86"/>
                <a:gd name="T8" fmla="*/ 27 w 37"/>
                <a:gd name="T9" fmla="*/ 0 h 86"/>
                <a:gd name="T10" fmla="*/ 10 w 37"/>
                <a:gd name="T11" fmla="*/ 0 h 86"/>
                <a:gd name="T12" fmla="*/ 0 w 37"/>
                <a:gd name="T13" fmla="*/ 9 h 86"/>
                <a:gd name="T14" fmla="*/ 0 w 37"/>
                <a:gd name="T15" fmla="*/ 76 h 86"/>
                <a:gd name="T16" fmla="*/ 10 w 37"/>
                <a:gd name="T17"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86">
                  <a:moveTo>
                    <a:pt x="10" y="86"/>
                  </a:moveTo>
                  <a:cubicBezTo>
                    <a:pt x="27" y="86"/>
                    <a:pt x="27" y="86"/>
                    <a:pt x="27" y="86"/>
                  </a:cubicBezTo>
                  <a:cubicBezTo>
                    <a:pt x="32" y="86"/>
                    <a:pt x="37" y="81"/>
                    <a:pt x="37" y="76"/>
                  </a:cubicBezTo>
                  <a:cubicBezTo>
                    <a:pt x="37" y="9"/>
                    <a:pt x="37" y="9"/>
                    <a:pt x="37" y="9"/>
                  </a:cubicBezTo>
                  <a:cubicBezTo>
                    <a:pt x="37" y="4"/>
                    <a:pt x="32" y="0"/>
                    <a:pt x="27" y="0"/>
                  </a:cubicBezTo>
                  <a:cubicBezTo>
                    <a:pt x="10" y="0"/>
                    <a:pt x="10" y="0"/>
                    <a:pt x="10" y="0"/>
                  </a:cubicBezTo>
                  <a:cubicBezTo>
                    <a:pt x="5" y="0"/>
                    <a:pt x="0" y="4"/>
                    <a:pt x="0" y="9"/>
                  </a:cubicBezTo>
                  <a:cubicBezTo>
                    <a:pt x="0" y="76"/>
                    <a:pt x="0" y="76"/>
                    <a:pt x="0" y="76"/>
                  </a:cubicBezTo>
                  <a:cubicBezTo>
                    <a:pt x="0" y="81"/>
                    <a:pt x="5" y="86"/>
                    <a:pt x="10"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4" name="Freeform 326"/>
            <p:cNvSpPr/>
            <p:nvPr/>
          </p:nvSpPr>
          <p:spPr bwMode="auto">
            <a:xfrm>
              <a:off x="9496426" y="3433763"/>
              <a:ext cx="57150" cy="77788"/>
            </a:xfrm>
            <a:custGeom>
              <a:avLst/>
              <a:gdLst>
                <a:gd name="T0" fmla="*/ 10 w 37"/>
                <a:gd name="T1" fmla="*/ 50 h 50"/>
                <a:gd name="T2" fmla="*/ 27 w 37"/>
                <a:gd name="T3" fmla="*/ 50 h 50"/>
                <a:gd name="T4" fmla="*/ 37 w 37"/>
                <a:gd name="T5" fmla="*/ 40 h 50"/>
                <a:gd name="T6" fmla="*/ 37 w 37"/>
                <a:gd name="T7" fmla="*/ 9 h 50"/>
                <a:gd name="T8" fmla="*/ 27 w 37"/>
                <a:gd name="T9" fmla="*/ 0 h 50"/>
                <a:gd name="T10" fmla="*/ 10 w 37"/>
                <a:gd name="T11" fmla="*/ 0 h 50"/>
                <a:gd name="T12" fmla="*/ 0 w 37"/>
                <a:gd name="T13" fmla="*/ 9 h 50"/>
                <a:gd name="T14" fmla="*/ 0 w 37"/>
                <a:gd name="T15" fmla="*/ 40 h 50"/>
                <a:gd name="T16" fmla="*/ 10 w 37"/>
                <a:gd name="T17"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50">
                  <a:moveTo>
                    <a:pt x="10" y="50"/>
                  </a:moveTo>
                  <a:cubicBezTo>
                    <a:pt x="27" y="50"/>
                    <a:pt x="27" y="50"/>
                    <a:pt x="27" y="50"/>
                  </a:cubicBezTo>
                  <a:cubicBezTo>
                    <a:pt x="32" y="50"/>
                    <a:pt x="37" y="45"/>
                    <a:pt x="37" y="40"/>
                  </a:cubicBezTo>
                  <a:cubicBezTo>
                    <a:pt x="37" y="9"/>
                    <a:pt x="37" y="9"/>
                    <a:pt x="37" y="9"/>
                  </a:cubicBezTo>
                  <a:cubicBezTo>
                    <a:pt x="37" y="4"/>
                    <a:pt x="32" y="0"/>
                    <a:pt x="27" y="0"/>
                  </a:cubicBezTo>
                  <a:cubicBezTo>
                    <a:pt x="10" y="0"/>
                    <a:pt x="10" y="0"/>
                    <a:pt x="10" y="0"/>
                  </a:cubicBezTo>
                  <a:cubicBezTo>
                    <a:pt x="5" y="0"/>
                    <a:pt x="0" y="4"/>
                    <a:pt x="0" y="9"/>
                  </a:cubicBezTo>
                  <a:cubicBezTo>
                    <a:pt x="0" y="40"/>
                    <a:pt x="0" y="40"/>
                    <a:pt x="0" y="40"/>
                  </a:cubicBezTo>
                  <a:cubicBezTo>
                    <a:pt x="0" y="45"/>
                    <a:pt x="5" y="50"/>
                    <a:pt x="10" y="5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5" name="Freeform 327"/>
            <p:cNvSpPr/>
            <p:nvPr/>
          </p:nvSpPr>
          <p:spPr bwMode="auto">
            <a:xfrm>
              <a:off x="9583738" y="3308351"/>
              <a:ext cx="57150" cy="203200"/>
            </a:xfrm>
            <a:custGeom>
              <a:avLst/>
              <a:gdLst>
                <a:gd name="T0" fmla="*/ 10 w 37"/>
                <a:gd name="T1" fmla="*/ 130 h 130"/>
                <a:gd name="T2" fmla="*/ 27 w 37"/>
                <a:gd name="T3" fmla="*/ 130 h 130"/>
                <a:gd name="T4" fmla="*/ 37 w 37"/>
                <a:gd name="T5" fmla="*/ 120 h 130"/>
                <a:gd name="T6" fmla="*/ 37 w 37"/>
                <a:gd name="T7" fmla="*/ 9 h 130"/>
                <a:gd name="T8" fmla="*/ 27 w 37"/>
                <a:gd name="T9" fmla="*/ 0 h 130"/>
                <a:gd name="T10" fmla="*/ 10 w 37"/>
                <a:gd name="T11" fmla="*/ 0 h 130"/>
                <a:gd name="T12" fmla="*/ 0 w 37"/>
                <a:gd name="T13" fmla="*/ 9 h 130"/>
                <a:gd name="T14" fmla="*/ 0 w 37"/>
                <a:gd name="T15" fmla="*/ 120 h 130"/>
                <a:gd name="T16" fmla="*/ 10 w 37"/>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130">
                  <a:moveTo>
                    <a:pt x="10" y="130"/>
                  </a:moveTo>
                  <a:cubicBezTo>
                    <a:pt x="27" y="130"/>
                    <a:pt x="27" y="130"/>
                    <a:pt x="27" y="130"/>
                  </a:cubicBezTo>
                  <a:cubicBezTo>
                    <a:pt x="32" y="130"/>
                    <a:pt x="37" y="125"/>
                    <a:pt x="37" y="120"/>
                  </a:cubicBezTo>
                  <a:cubicBezTo>
                    <a:pt x="37" y="9"/>
                    <a:pt x="37" y="9"/>
                    <a:pt x="37" y="9"/>
                  </a:cubicBezTo>
                  <a:cubicBezTo>
                    <a:pt x="37" y="4"/>
                    <a:pt x="32" y="0"/>
                    <a:pt x="27" y="0"/>
                  </a:cubicBezTo>
                  <a:cubicBezTo>
                    <a:pt x="10" y="0"/>
                    <a:pt x="10" y="0"/>
                    <a:pt x="10" y="0"/>
                  </a:cubicBezTo>
                  <a:cubicBezTo>
                    <a:pt x="5" y="0"/>
                    <a:pt x="0" y="4"/>
                    <a:pt x="0" y="9"/>
                  </a:cubicBezTo>
                  <a:cubicBezTo>
                    <a:pt x="0" y="120"/>
                    <a:pt x="0" y="120"/>
                    <a:pt x="0" y="120"/>
                  </a:cubicBezTo>
                  <a:cubicBezTo>
                    <a:pt x="0" y="125"/>
                    <a:pt x="5" y="130"/>
                    <a:pt x="10" y="1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6" name="Freeform 328"/>
            <p:cNvSpPr/>
            <p:nvPr/>
          </p:nvSpPr>
          <p:spPr bwMode="auto">
            <a:xfrm>
              <a:off x="9372601" y="3532188"/>
              <a:ext cx="311150" cy="25400"/>
            </a:xfrm>
            <a:custGeom>
              <a:avLst/>
              <a:gdLst>
                <a:gd name="T0" fmla="*/ 191 w 199"/>
                <a:gd name="T1" fmla="*/ 0 h 16"/>
                <a:gd name="T2" fmla="*/ 8 w 199"/>
                <a:gd name="T3" fmla="*/ 0 h 16"/>
                <a:gd name="T4" fmla="*/ 0 w 199"/>
                <a:gd name="T5" fmla="*/ 8 h 16"/>
                <a:gd name="T6" fmla="*/ 0 w 199"/>
                <a:gd name="T7" fmla="*/ 8 h 16"/>
                <a:gd name="T8" fmla="*/ 8 w 199"/>
                <a:gd name="T9" fmla="*/ 16 h 16"/>
                <a:gd name="T10" fmla="*/ 191 w 199"/>
                <a:gd name="T11" fmla="*/ 16 h 16"/>
                <a:gd name="T12" fmla="*/ 199 w 199"/>
                <a:gd name="T13" fmla="*/ 8 h 16"/>
                <a:gd name="T14" fmla="*/ 199 w 199"/>
                <a:gd name="T15" fmla="*/ 8 h 16"/>
                <a:gd name="T16" fmla="*/ 191 w 199"/>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9" h="16">
                  <a:moveTo>
                    <a:pt x="191" y="0"/>
                  </a:moveTo>
                  <a:cubicBezTo>
                    <a:pt x="8" y="0"/>
                    <a:pt x="8" y="0"/>
                    <a:pt x="8" y="0"/>
                  </a:cubicBezTo>
                  <a:cubicBezTo>
                    <a:pt x="3" y="0"/>
                    <a:pt x="0" y="3"/>
                    <a:pt x="0" y="8"/>
                  </a:cubicBezTo>
                  <a:cubicBezTo>
                    <a:pt x="0" y="8"/>
                    <a:pt x="0" y="8"/>
                    <a:pt x="0" y="8"/>
                  </a:cubicBezTo>
                  <a:cubicBezTo>
                    <a:pt x="0" y="13"/>
                    <a:pt x="3" y="16"/>
                    <a:pt x="8" y="16"/>
                  </a:cubicBezTo>
                  <a:cubicBezTo>
                    <a:pt x="191" y="16"/>
                    <a:pt x="191" y="16"/>
                    <a:pt x="191" y="16"/>
                  </a:cubicBezTo>
                  <a:cubicBezTo>
                    <a:pt x="196" y="16"/>
                    <a:pt x="199" y="13"/>
                    <a:pt x="199" y="8"/>
                  </a:cubicBezTo>
                  <a:cubicBezTo>
                    <a:pt x="199" y="8"/>
                    <a:pt x="199" y="8"/>
                    <a:pt x="199" y="8"/>
                  </a:cubicBezTo>
                  <a:cubicBezTo>
                    <a:pt x="199" y="3"/>
                    <a:pt x="196" y="0"/>
                    <a:pt x="19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7" name="组合 36"/>
          <p:cNvGrpSpPr/>
          <p:nvPr/>
        </p:nvGrpSpPr>
        <p:grpSpPr>
          <a:xfrm>
            <a:off x="6260146" y="4234981"/>
            <a:ext cx="233363" cy="293687"/>
            <a:chOff x="11293476" y="3908426"/>
            <a:chExt cx="233363" cy="293687"/>
          </a:xfrm>
          <a:solidFill>
            <a:srgbClr val="61C0E2"/>
          </a:solidFill>
        </p:grpSpPr>
        <p:sp>
          <p:nvSpPr>
            <p:cNvPr id="38" name="Freeform 315"/>
            <p:cNvSpPr/>
            <p:nvPr/>
          </p:nvSpPr>
          <p:spPr bwMode="auto">
            <a:xfrm>
              <a:off x="11382376" y="4173538"/>
              <a:ext cx="52388" cy="28575"/>
            </a:xfrm>
            <a:custGeom>
              <a:avLst/>
              <a:gdLst>
                <a:gd name="T0" fmla="*/ 32 w 34"/>
                <a:gd name="T1" fmla="*/ 0 h 18"/>
                <a:gd name="T2" fmla="*/ 2 w 34"/>
                <a:gd name="T3" fmla="*/ 0 h 18"/>
                <a:gd name="T4" fmla="*/ 0 w 34"/>
                <a:gd name="T5" fmla="*/ 2 h 18"/>
                <a:gd name="T6" fmla="*/ 17 w 34"/>
                <a:gd name="T7" fmla="*/ 18 h 18"/>
                <a:gd name="T8" fmla="*/ 34 w 34"/>
                <a:gd name="T9" fmla="*/ 2 h 18"/>
                <a:gd name="T10" fmla="*/ 32 w 34"/>
                <a:gd name="T11" fmla="*/ 0 h 18"/>
              </a:gdLst>
              <a:ahLst/>
              <a:cxnLst>
                <a:cxn ang="0">
                  <a:pos x="T0" y="T1"/>
                </a:cxn>
                <a:cxn ang="0">
                  <a:pos x="T2" y="T3"/>
                </a:cxn>
                <a:cxn ang="0">
                  <a:pos x="T4" y="T5"/>
                </a:cxn>
                <a:cxn ang="0">
                  <a:pos x="T6" y="T7"/>
                </a:cxn>
                <a:cxn ang="0">
                  <a:pos x="T8" y="T9"/>
                </a:cxn>
                <a:cxn ang="0">
                  <a:pos x="T10" y="T11"/>
                </a:cxn>
              </a:cxnLst>
              <a:rect l="0" t="0" r="r" b="b"/>
              <a:pathLst>
                <a:path w="34" h="18">
                  <a:moveTo>
                    <a:pt x="32" y="0"/>
                  </a:moveTo>
                  <a:cubicBezTo>
                    <a:pt x="2" y="0"/>
                    <a:pt x="2" y="0"/>
                    <a:pt x="2" y="0"/>
                  </a:cubicBezTo>
                  <a:cubicBezTo>
                    <a:pt x="1" y="0"/>
                    <a:pt x="0" y="1"/>
                    <a:pt x="0" y="2"/>
                  </a:cubicBezTo>
                  <a:cubicBezTo>
                    <a:pt x="0" y="11"/>
                    <a:pt x="8" y="18"/>
                    <a:pt x="17" y="18"/>
                  </a:cubicBezTo>
                  <a:cubicBezTo>
                    <a:pt x="27" y="18"/>
                    <a:pt x="34" y="11"/>
                    <a:pt x="34" y="2"/>
                  </a:cubicBezTo>
                  <a:cubicBezTo>
                    <a:pt x="34" y="1"/>
                    <a:pt x="33" y="0"/>
                    <a:pt x="3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9" name="Freeform 316"/>
            <p:cNvSpPr/>
            <p:nvPr/>
          </p:nvSpPr>
          <p:spPr bwMode="auto">
            <a:xfrm>
              <a:off x="11293476" y="3908426"/>
              <a:ext cx="233363" cy="246063"/>
            </a:xfrm>
            <a:custGeom>
              <a:avLst/>
              <a:gdLst>
                <a:gd name="T0" fmla="*/ 124 w 149"/>
                <a:gd name="T1" fmla="*/ 123 h 157"/>
                <a:gd name="T2" fmla="*/ 127 w 149"/>
                <a:gd name="T3" fmla="*/ 108 h 157"/>
                <a:gd name="T4" fmla="*/ 127 w 149"/>
                <a:gd name="T5" fmla="*/ 66 h 157"/>
                <a:gd name="T6" fmla="*/ 91 w 149"/>
                <a:gd name="T7" fmla="*/ 20 h 157"/>
                <a:gd name="T8" fmla="*/ 91 w 149"/>
                <a:gd name="T9" fmla="*/ 16 h 157"/>
                <a:gd name="T10" fmla="*/ 74 w 149"/>
                <a:gd name="T11" fmla="*/ 0 h 157"/>
                <a:gd name="T12" fmla="*/ 57 w 149"/>
                <a:gd name="T13" fmla="*/ 16 h 157"/>
                <a:gd name="T14" fmla="*/ 57 w 149"/>
                <a:gd name="T15" fmla="*/ 20 h 157"/>
                <a:gd name="T16" fmla="*/ 22 w 149"/>
                <a:gd name="T17" fmla="*/ 66 h 157"/>
                <a:gd name="T18" fmla="*/ 22 w 149"/>
                <a:gd name="T19" fmla="*/ 108 h 157"/>
                <a:gd name="T20" fmla="*/ 25 w 149"/>
                <a:gd name="T21" fmla="*/ 123 h 157"/>
                <a:gd name="T22" fmla="*/ 0 w 149"/>
                <a:gd name="T23" fmla="*/ 140 h 157"/>
                <a:gd name="T24" fmla="*/ 0 w 149"/>
                <a:gd name="T25" fmla="*/ 155 h 157"/>
                <a:gd name="T26" fmla="*/ 2 w 149"/>
                <a:gd name="T27" fmla="*/ 157 h 157"/>
                <a:gd name="T28" fmla="*/ 147 w 149"/>
                <a:gd name="T29" fmla="*/ 157 h 157"/>
                <a:gd name="T30" fmla="*/ 149 w 149"/>
                <a:gd name="T31" fmla="*/ 155 h 157"/>
                <a:gd name="T32" fmla="*/ 149 w 149"/>
                <a:gd name="T33" fmla="*/ 140 h 157"/>
                <a:gd name="T34" fmla="*/ 124 w 149"/>
                <a:gd name="T35" fmla="*/ 123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9" h="157">
                  <a:moveTo>
                    <a:pt x="124" y="123"/>
                  </a:moveTo>
                  <a:cubicBezTo>
                    <a:pt x="126" y="118"/>
                    <a:pt x="127" y="113"/>
                    <a:pt x="127" y="108"/>
                  </a:cubicBezTo>
                  <a:cubicBezTo>
                    <a:pt x="127" y="66"/>
                    <a:pt x="127" y="66"/>
                    <a:pt x="127" y="66"/>
                  </a:cubicBezTo>
                  <a:cubicBezTo>
                    <a:pt x="127" y="45"/>
                    <a:pt x="113" y="27"/>
                    <a:pt x="91" y="20"/>
                  </a:cubicBezTo>
                  <a:cubicBezTo>
                    <a:pt x="91" y="16"/>
                    <a:pt x="91" y="16"/>
                    <a:pt x="91" y="16"/>
                  </a:cubicBezTo>
                  <a:cubicBezTo>
                    <a:pt x="91" y="7"/>
                    <a:pt x="84" y="0"/>
                    <a:pt x="74" y="0"/>
                  </a:cubicBezTo>
                  <a:cubicBezTo>
                    <a:pt x="65" y="0"/>
                    <a:pt x="57" y="7"/>
                    <a:pt x="57" y="16"/>
                  </a:cubicBezTo>
                  <a:cubicBezTo>
                    <a:pt x="57" y="20"/>
                    <a:pt x="57" y="20"/>
                    <a:pt x="57" y="20"/>
                  </a:cubicBezTo>
                  <a:cubicBezTo>
                    <a:pt x="36" y="27"/>
                    <a:pt x="22" y="45"/>
                    <a:pt x="22" y="66"/>
                  </a:cubicBezTo>
                  <a:cubicBezTo>
                    <a:pt x="22" y="108"/>
                    <a:pt x="22" y="108"/>
                    <a:pt x="22" y="108"/>
                  </a:cubicBezTo>
                  <a:cubicBezTo>
                    <a:pt x="22" y="113"/>
                    <a:pt x="23" y="118"/>
                    <a:pt x="25" y="123"/>
                  </a:cubicBezTo>
                  <a:cubicBezTo>
                    <a:pt x="11" y="124"/>
                    <a:pt x="0" y="131"/>
                    <a:pt x="0" y="140"/>
                  </a:cubicBezTo>
                  <a:cubicBezTo>
                    <a:pt x="0" y="155"/>
                    <a:pt x="0" y="155"/>
                    <a:pt x="0" y="155"/>
                  </a:cubicBezTo>
                  <a:cubicBezTo>
                    <a:pt x="0" y="156"/>
                    <a:pt x="1" y="157"/>
                    <a:pt x="2" y="157"/>
                  </a:cubicBezTo>
                  <a:cubicBezTo>
                    <a:pt x="147" y="157"/>
                    <a:pt x="147" y="157"/>
                    <a:pt x="147" y="157"/>
                  </a:cubicBezTo>
                  <a:cubicBezTo>
                    <a:pt x="148" y="157"/>
                    <a:pt x="149" y="156"/>
                    <a:pt x="149" y="155"/>
                  </a:cubicBezTo>
                  <a:cubicBezTo>
                    <a:pt x="149" y="140"/>
                    <a:pt x="149" y="140"/>
                    <a:pt x="149" y="140"/>
                  </a:cubicBezTo>
                  <a:cubicBezTo>
                    <a:pt x="149" y="131"/>
                    <a:pt x="138" y="124"/>
                    <a:pt x="124"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40" name="组合 39"/>
          <p:cNvGrpSpPr/>
          <p:nvPr/>
        </p:nvGrpSpPr>
        <p:grpSpPr>
          <a:xfrm>
            <a:off x="6206136" y="3039045"/>
            <a:ext cx="341382" cy="315120"/>
            <a:chOff x="8745538" y="2649538"/>
            <a:chExt cx="309563" cy="285750"/>
          </a:xfrm>
          <a:solidFill>
            <a:srgbClr val="61C0E2"/>
          </a:solidFill>
        </p:grpSpPr>
        <p:sp>
          <p:nvSpPr>
            <p:cNvPr id="41" name="Freeform 313"/>
            <p:cNvSpPr/>
            <p:nvPr/>
          </p:nvSpPr>
          <p:spPr bwMode="auto">
            <a:xfrm>
              <a:off x="8745538" y="2649538"/>
              <a:ext cx="309563" cy="238125"/>
            </a:xfrm>
            <a:custGeom>
              <a:avLst/>
              <a:gdLst>
                <a:gd name="T0" fmla="*/ 197 w 198"/>
                <a:gd name="T1" fmla="*/ 0 h 152"/>
                <a:gd name="T2" fmla="*/ 195 w 198"/>
                <a:gd name="T3" fmla="*/ 0 h 152"/>
                <a:gd name="T4" fmla="*/ 1 w 198"/>
                <a:gd name="T5" fmla="*/ 99 h 152"/>
                <a:gd name="T6" fmla="*/ 0 w 198"/>
                <a:gd name="T7" fmla="*/ 101 h 152"/>
                <a:gd name="T8" fmla="*/ 2 w 198"/>
                <a:gd name="T9" fmla="*/ 103 h 152"/>
                <a:gd name="T10" fmla="*/ 67 w 198"/>
                <a:gd name="T11" fmla="*/ 124 h 152"/>
                <a:gd name="T12" fmla="*/ 68 w 198"/>
                <a:gd name="T13" fmla="*/ 123 h 152"/>
                <a:gd name="T14" fmla="*/ 158 w 198"/>
                <a:gd name="T15" fmla="*/ 42 h 152"/>
                <a:gd name="T16" fmla="*/ 87 w 198"/>
                <a:gd name="T17" fmla="*/ 127 h 152"/>
                <a:gd name="T18" fmla="*/ 86 w 198"/>
                <a:gd name="T19" fmla="*/ 129 h 152"/>
                <a:gd name="T20" fmla="*/ 88 w 198"/>
                <a:gd name="T21" fmla="*/ 130 h 152"/>
                <a:gd name="T22" fmla="*/ 160 w 198"/>
                <a:gd name="T23" fmla="*/ 152 h 152"/>
                <a:gd name="T24" fmla="*/ 160 w 198"/>
                <a:gd name="T25" fmla="*/ 152 h 152"/>
                <a:gd name="T26" fmla="*/ 161 w 198"/>
                <a:gd name="T27" fmla="*/ 152 h 152"/>
                <a:gd name="T28" fmla="*/ 162 w 198"/>
                <a:gd name="T29" fmla="*/ 151 h 152"/>
                <a:gd name="T30" fmla="*/ 198 w 198"/>
                <a:gd name="T31" fmla="*/ 2 h 152"/>
                <a:gd name="T32" fmla="*/ 197 w 198"/>
                <a:gd name="T33" fmla="*/ 0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8" h="152">
                  <a:moveTo>
                    <a:pt x="197" y="0"/>
                  </a:moveTo>
                  <a:cubicBezTo>
                    <a:pt x="197" y="0"/>
                    <a:pt x="196" y="0"/>
                    <a:pt x="195" y="0"/>
                  </a:cubicBezTo>
                  <a:cubicBezTo>
                    <a:pt x="1" y="99"/>
                    <a:pt x="1" y="99"/>
                    <a:pt x="1" y="99"/>
                  </a:cubicBezTo>
                  <a:cubicBezTo>
                    <a:pt x="1" y="100"/>
                    <a:pt x="0" y="100"/>
                    <a:pt x="0" y="101"/>
                  </a:cubicBezTo>
                  <a:cubicBezTo>
                    <a:pt x="0" y="102"/>
                    <a:pt x="1" y="103"/>
                    <a:pt x="2" y="103"/>
                  </a:cubicBezTo>
                  <a:cubicBezTo>
                    <a:pt x="67" y="124"/>
                    <a:pt x="67" y="124"/>
                    <a:pt x="67" y="124"/>
                  </a:cubicBezTo>
                  <a:cubicBezTo>
                    <a:pt x="67" y="124"/>
                    <a:pt x="68" y="124"/>
                    <a:pt x="68" y="123"/>
                  </a:cubicBezTo>
                  <a:cubicBezTo>
                    <a:pt x="158" y="42"/>
                    <a:pt x="158" y="42"/>
                    <a:pt x="158" y="42"/>
                  </a:cubicBezTo>
                  <a:cubicBezTo>
                    <a:pt x="87" y="127"/>
                    <a:pt x="87" y="127"/>
                    <a:pt x="87" y="127"/>
                  </a:cubicBezTo>
                  <a:cubicBezTo>
                    <a:pt x="86" y="128"/>
                    <a:pt x="86" y="128"/>
                    <a:pt x="86" y="129"/>
                  </a:cubicBezTo>
                  <a:cubicBezTo>
                    <a:pt x="86" y="130"/>
                    <a:pt x="87" y="130"/>
                    <a:pt x="88" y="130"/>
                  </a:cubicBezTo>
                  <a:cubicBezTo>
                    <a:pt x="160" y="152"/>
                    <a:pt x="160" y="152"/>
                    <a:pt x="160" y="152"/>
                  </a:cubicBezTo>
                  <a:cubicBezTo>
                    <a:pt x="160" y="152"/>
                    <a:pt x="160" y="152"/>
                    <a:pt x="160" y="152"/>
                  </a:cubicBezTo>
                  <a:cubicBezTo>
                    <a:pt x="161" y="152"/>
                    <a:pt x="161" y="152"/>
                    <a:pt x="161" y="152"/>
                  </a:cubicBezTo>
                  <a:cubicBezTo>
                    <a:pt x="162" y="152"/>
                    <a:pt x="162" y="151"/>
                    <a:pt x="162" y="151"/>
                  </a:cubicBezTo>
                  <a:cubicBezTo>
                    <a:pt x="198" y="2"/>
                    <a:pt x="198" y="2"/>
                    <a:pt x="198" y="2"/>
                  </a:cubicBezTo>
                  <a:cubicBezTo>
                    <a:pt x="198" y="2"/>
                    <a:pt x="198" y="1"/>
                    <a:pt x="19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2" name="Freeform 314"/>
            <p:cNvSpPr/>
            <p:nvPr/>
          </p:nvSpPr>
          <p:spPr bwMode="auto">
            <a:xfrm>
              <a:off x="8880476" y="2868613"/>
              <a:ext cx="36513" cy="66675"/>
            </a:xfrm>
            <a:custGeom>
              <a:avLst/>
              <a:gdLst>
                <a:gd name="T0" fmla="*/ 23 w 24"/>
                <a:gd name="T1" fmla="*/ 6 h 42"/>
                <a:gd name="T2" fmla="*/ 3 w 24"/>
                <a:gd name="T3" fmla="*/ 0 h 42"/>
                <a:gd name="T4" fmla="*/ 1 w 24"/>
                <a:gd name="T5" fmla="*/ 0 h 42"/>
                <a:gd name="T6" fmla="*/ 0 w 24"/>
                <a:gd name="T7" fmla="*/ 2 h 42"/>
                <a:gd name="T8" fmla="*/ 0 w 24"/>
                <a:gd name="T9" fmla="*/ 40 h 42"/>
                <a:gd name="T10" fmla="*/ 2 w 24"/>
                <a:gd name="T11" fmla="*/ 41 h 42"/>
                <a:gd name="T12" fmla="*/ 2 w 24"/>
                <a:gd name="T13" fmla="*/ 42 h 42"/>
                <a:gd name="T14" fmla="*/ 4 w 24"/>
                <a:gd name="T15" fmla="*/ 41 h 42"/>
                <a:gd name="T16" fmla="*/ 24 w 24"/>
                <a:gd name="T17" fmla="*/ 9 h 42"/>
                <a:gd name="T18" fmla="*/ 24 w 24"/>
                <a:gd name="T19" fmla="*/ 7 h 42"/>
                <a:gd name="T20" fmla="*/ 23 w 24"/>
                <a:gd name="T21" fmla="*/ 6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42">
                  <a:moveTo>
                    <a:pt x="23" y="6"/>
                  </a:moveTo>
                  <a:cubicBezTo>
                    <a:pt x="3" y="0"/>
                    <a:pt x="3" y="0"/>
                    <a:pt x="3" y="0"/>
                  </a:cubicBezTo>
                  <a:cubicBezTo>
                    <a:pt x="2" y="0"/>
                    <a:pt x="1" y="0"/>
                    <a:pt x="1" y="0"/>
                  </a:cubicBezTo>
                  <a:cubicBezTo>
                    <a:pt x="0" y="1"/>
                    <a:pt x="0" y="1"/>
                    <a:pt x="0" y="2"/>
                  </a:cubicBezTo>
                  <a:cubicBezTo>
                    <a:pt x="0" y="40"/>
                    <a:pt x="0" y="40"/>
                    <a:pt x="0" y="40"/>
                  </a:cubicBezTo>
                  <a:cubicBezTo>
                    <a:pt x="0" y="40"/>
                    <a:pt x="1" y="41"/>
                    <a:pt x="2" y="41"/>
                  </a:cubicBezTo>
                  <a:cubicBezTo>
                    <a:pt x="2" y="42"/>
                    <a:pt x="2" y="42"/>
                    <a:pt x="2" y="42"/>
                  </a:cubicBezTo>
                  <a:cubicBezTo>
                    <a:pt x="3" y="42"/>
                    <a:pt x="3" y="41"/>
                    <a:pt x="4" y="41"/>
                  </a:cubicBezTo>
                  <a:cubicBezTo>
                    <a:pt x="24" y="9"/>
                    <a:pt x="24" y="9"/>
                    <a:pt x="24" y="9"/>
                  </a:cubicBezTo>
                  <a:cubicBezTo>
                    <a:pt x="24" y="9"/>
                    <a:pt x="24" y="8"/>
                    <a:pt x="24" y="7"/>
                  </a:cubicBezTo>
                  <a:cubicBezTo>
                    <a:pt x="24" y="7"/>
                    <a:pt x="23" y="6"/>
                    <a:pt x="23"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43" name="组合 42"/>
          <p:cNvGrpSpPr/>
          <p:nvPr/>
        </p:nvGrpSpPr>
        <p:grpSpPr>
          <a:xfrm>
            <a:off x="6221252" y="5409484"/>
            <a:ext cx="311151" cy="271463"/>
            <a:chOff x="10625138" y="2655888"/>
            <a:chExt cx="311151" cy="271463"/>
          </a:xfrm>
          <a:solidFill>
            <a:srgbClr val="61C0E2"/>
          </a:solidFill>
        </p:grpSpPr>
        <p:sp>
          <p:nvSpPr>
            <p:cNvPr id="44" name="Freeform 392"/>
            <p:cNvSpPr>
              <a:spLocks noEditPoints="1"/>
            </p:cNvSpPr>
            <p:nvPr/>
          </p:nvSpPr>
          <p:spPr bwMode="auto">
            <a:xfrm>
              <a:off x="10625138" y="2738438"/>
              <a:ext cx="190500" cy="188913"/>
            </a:xfrm>
            <a:custGeom>
              <a:avLst/>
              <a:gdLst>
                <a:gd name="T0" fmla="*/ 110 w 121"/>
                <a:gd name="T1" fmla="*/ 58 h 120"/>
                <a:gd name="T2" fmla="*/ 114 w 121"/>
                <a:gd name="T3" fmla="*/ 35 h 120"/>
                <a:gd name="T4" fmla="*/ 114 w 121"/>
                <a:gd name="T5" fmla="*/ 32 h 120"/>
                <a:gd name="T6" fmla="*/ 102 w 121"/>
                <a:gd name="T7" fmla="*/ 18 h 120"/>
                <a:gd name="T8" fmla="*/ 94 w 121"/>
                <a:gd name="T9" fmla="*/ 23 h 120"/>
                <a:gd name="T10" fmla="*/ 80 w 121"/>
                <a:gd name="T11" fmla="*/ 5 h 120"/>
                <a:gd name="T12" fmla="*/ 78 w 121"/>
                <a:gd name="T13" fmla="*/ 2 h 120"/>
                <a:gd name="T14" fmla="*/ 60 w 121"/>
                <a:gd name="T15" fmla="*/ 0 h 120"/>
                <a:gd name="T16" fmla="*/ 58 w 121"/>
                <a:gd name="T17" fmla="*/ 10 h 120"/>
                <a:gd name="T18" fmla="*/ 35 w 121"/>
                <a:gd name="T19" fmla="*/ 7 h 120"/>
                <a:gd name="T20" fmla="*/ 19 w 121"/>
                <a:gd name="T21" fmla="*/ 17 h 120"/>
                <a:gd name="T22" fmla="*/ 18 w 121"/>
                <a:gd name="T23" fmla="*/ 20 h 120"/>
                <a:gd name="T24" fmla="*/ 14 w 121"/>
                <a:gd name="T25" fmla="*/ 42 h 120"/>
                <a:gd name="T26" fmla="*/ 4 w 121"/>
                <a:gd name="T27" fmla="*/ 41 h 120"/>
                <a:gd name="T28" fmla="*/ 0 w 121"/>
                <a:gd name="T29" fmla="*/ 59 h 120"/>
                <a:gd name="T30" fmla="*/ 10 w 121"/>
                <a:gd name="T31" fmla="*/ 63 h 120"/>
                <a:gd name="T32" fmla="*/ 8 w 121"/>
                <a:gd name="T33" fmla="*/ 86 h 120"/>
                <a:gd name="T34" fmla="*/ 17 w 121"/>
                <a:gd name="T35" fmla="*/ 102 h 120"/>
                <a:gd name="T36" fmla="*/ 27 w 121"/>
                <a:gd name="T37" fmla="*/ 97 h 120"/>
                <a:gd name="T38" fmla="*/ 41 w 121"/>
                <a:gd name="T39" fmla="*/ 116 h 120"/>
                <a:gd name="T40" fmla="*/ 60 w 121"/>
                <a:gd name="T41" fmla="*/ 120 h 120"/>
                <a:gd name="T42" fmla="*/ 62 w 121"/>
                <a:gd name="T43" fmla="*/ 119 h 120"/>
                <a:gd name="T44" fmla="*/ 80 w 121"/>
                <a:gd name="T45" fmla="*/ 106 h 120"/>
                <a:gd name="T46" fmla="*/ 89 w 121"/>
                <a:gd name="T47" fmla="*/ 114 h 120"/>
                <a:gd name="T48" fmla="*/ 103 w 121"/>
                <a:gd name="T49" fmla="*/ 102 h 120"/>
                <a:gd name="T50" fmla="*/ 97 w 121"/>
                <a:gd name="T51" fmla="*/ 93 h 120"/>
                <a:gd name="T52" fmla="*/ 116 w 121"/>
                <a:gd name="T53" fmla="*/ 80 h 120"/>
                <a:gd name="T54" fmla="*/ 121 w 121"/>
                <a:gd name="T55" fmla="*/ 61 h 120"/>
                <a:gd name="T56" fmla="*/ 73 w 121"/>
                <a:gd name="T57" fmla="*/ 77 h 120"/>
                <a:gd name="T58" fmla="*/ 43 w 121"/>
                <a:gd name="T59" fmla="*/ 73 h 120"/>
                <a:gd name="T60" fmla="*/ 60 w 121"/>
                <a:gd name="T61" fmla="*/ 38 h 120"/>
                <a:gd name="T62" fmla="*/ 73 w 121"/>
                <a:gd name="T63" fmla="*/ 77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21" h="120">
                  <a:moveTo>
                    <a:pt x="119" y="59"/>
                  </a:moveTo>
                  <a:cubicBezTo>
                    <a:pt x="110" y="58"/>
                    <a:pt x="110" y="58"/>
                    <a:pt x="110" y="58"/>
                  </a:cubicBezTo>
                  <a:cubicBezTo>
                    <a:pt x="110" y="52"/>
                    <a:pt x="109" y="46"/>
                    <a:pt x="106" y="40"/>
                  </a:cubicBezTo>
                  <a:cubicBezTo>
                    <a:pt x="114" y="35"/>
                    <a:pt x="114" y="35"/>
                    <a:pt x="114" y="35"/>
                  </a:cubicBezTo>
                  <a:cubicBezTo>
                    <a:pt x="114" y="35"/>
                    <a:pt x="114" y="34"/>
                    <a:pt x="114" y="33"/>
                  </a:cubicBezTo>
                  <a:cubicBezTo>
                    <a:pt x="114" y="33"/>
                    <a:pt x="114" y="32"/>
                    <a:pt x="114" y="32"/>
                  </a:cubicBezTo>
                  <a:cubicBezTo>
                    <a:pt x="104" y="18"/>
                    <a:pt x="104" y="18"/>
                    <a:pt x="104" y="18"/>
                  </a:cubicBezTo>
                  <a:cubicBezTo>
                    <a:pt x="103" y="18"/>
                    <a:pt x="103" y="18"/>
                    <a:pt x="102" y="18"/>
                  </a:cubicBezTo>
                  <a:cubicBezTo>
                    <a:pt x="102" y="17"/>
                    <a:pt x="101" y="18"/>
                    <a:pt x="101" y="18"/>
                  </a:cubicBezTo>
                  <a:cubicBezTo>
                    <a:pt x="94" y="23"/>
                    <a:pt x="94" y="23"/>
                    <a:pt x="94" y="23"/>
                  </a:cubicBezTo>
                  <a:cubicBezTo>
                    <a:pt x="90" y="19"/>
                    <a:pt x="85" y="16"/>
                    <a:pt x="79" y="13"/>
                  </a:cubicBezTo>
                  <a:cubicBezTo>
                    <a:pt x="80" y="5"/>
                    <a:pt x="80" y="5"/>
                    <a:pt x="80" y="5"/>
                  </a:cubicBezTo>
                  <a:cubicBezTo>
                    <a:pt x="80" y="4"/>
                    <a:pt x="80" y="4"/>
                    <a:pt x="80" y="3"/>
                  </a:cubicBezTo>
                  <a:cubicBezTo>
                    <a:pt x="79" y="3"/>
                    <a:pt x="79" y="2"/>
                    <a:pt x="78" y="2"/>
                  </a:cubicBezTo>
                  <a:cubicBezTo>
                    <a:pt x="62" y="0"/>
                    <a:pt x="62" y="0"/>
                    <a:pt x="62" y="0"/>
                  </a:cubicBezTo>
                  <a:cubicBezTo>
                    <a:pt x="61" y="0"/>
                    <a:pt x="60" y="0"/>
                    <a:pt x="60" y="0"/>
                  </a:cubicBezTo>
                  <a:cubicBezTo>
                    <a:pt x="59" y="1"/>
                    <a:pt x="59" y="1"/>
                    <a:pt x="59" y="2"/>
                  </a:cubicBezTo>
                  <a:cubicBezTo>
                    <a:pt x="58" y="10"/>
                    <a:pt x="58" y="10"/>
                    <a:pt x="58" y="10"/>
                  </a:cubicBezTo>
                  <a:cubicBezTo>
                    <a:pt x="52" y="10"/>
                    <a:pt x="46" y="12"/>
                    <a:pt x="40" y="14"/>
                  </a:cubicBezTo>
                  <a:cubicBezTo>
                    <a:pt x="35" y="7"/>
                    <a:pt x="35" y="7"/>
                    <a:pt x="35" y="7"/>
                  </a:cubicBezTo>
                  <a:cubicBezTo>
                    <a:pt x="34" y="6"/>
                    <a:pt x="33" y="6"/>
                    <a:pt x="32" y="7"/>
                  </a:cubicBezTo>
                  <a:cubicBezTo>
                    <a:pt x="19" y="17"/>
                    <a:pt x="19" y="17"/>
                    <a:pt x="19" y="17"/>
                  </a:cubicBezTo>
                  <a:cubicBezTo>
                    <a:pt x="18" y="17"/>
                    <a:pt x="18" y="18"/>
                    <a:pt x="18" y="18"/>
                  </a:cubicBezTo>
                  <a:cubicBezTo>
                    <a:pt x="18" y="19"/>
                    <a:pt x="18" y="20"/>
                    <a:pt x="18" y="20"/>
                  </a:cubicBezTo>
                  <a:cubicBezTo>
                    <a:pt x="23" y="26"/>
                    <a:pt x="23" y="26"/>
                    <a:pt x="23" y="26"/>
                  </a:cubicBezTo>
                  <a:cubicBezTo>
                    <a:pt x="19" y="31"/>
                    <a:pt x="16" y="36"/>
                    <a:pt x="14" y="42"/>
                  </a:cubicBezTo>
                  <a:cubicBezTo>
                    <a:pt x="5" y="41"/>
                    <a:pt x="5" y="41"/>
                    <a:pt x="5" y="41"/>
                  </a:cubicBezTo>
                  <a:cubicBezTo>
                    <a:pt x="5" y="41"/>
                    <a:pt x="4" y="41"/>
                    <a:pt x="4" y="41"/>
                  </a:cubicBezTo>
                  <a:cubicBezTo>
                    <a:pt x="3" y="42"/>
                    <a:pt x="3" y="42"/>
                    <a:pt x="3" y="43"/>
                  </a:cubicBezTo>
                  <a:cubicBezTo>
                    <a:pt x="0" y="59"/>
                    <a:pt x="0" y="59"/>
                    <a:pt x="0" y="59"/>
                  </a:cubicBezTo>
                  <a:cubicBezTo>
                    <a:pt x="0" y="60"/>
                    <a:pt x="1" y="62"/>
                    <a:pt x="2" y="62"/>
                  </a:cubicBezTo>
                  <a:cubicBezTo>
                    <a:pt x="10" y="63"/>
                    <a:pt x="10" y="63"/>
                    <a:pt x="10" y="63"/>
                  </a:cubicBezTo>
                  <a:cubicBezTo>
                    <a:pt x="11" y="69"/>
                    <a:pt x="12" y="75"/>
                    <a:pt x="15" y="80"/>
                  </a:cubicBezTo>
                  <a:cubicBezTo>
                    <a:pt x="8" y="86"/>
                    <a:pt x="8" y="86"/>
                    <a:pt x="8" y="86"/>
                  </a:cubicBezTo>
                  <a:cubicBezTo>
                    <a:pt x="7" y="86"/>
                    <a:pt x="6" y="88"/>
                    <a:pt x="7" y="89"/>
                  </a:cubicBezTo>
                  <a:cubicBezTo>
                    <a:pt x="17" y="102"/>
                    <a:pt x="17" y="102"/>
                    <a:pt x="17" y="102"/>
                  </a:cubicBezTo>
                  <a:cubicBezTo>
                    <a:pt x="18" y="103"/>
                    <a:pt x="19" y="103"/>
                    <a:pt x="20" y="103"/>
                  </a:cubicBezTo>
                  <a:cubicBezTo>
                    <a:pt x="27" y="97"/>
                    <a:pt x="27" y="97"/>
                    <a:pt x="27" y="97"/>
                  </a:cubicBezTo>
                  <a:cubicBezTo>
                    <a:pt x="32" y="101"/>
                    <a:pt x="37" y="104"/>
                    <a:pt x="42" y="106"/>
                  </a:cubicBezTo>
                  <a:cubicBezTo>
                    <a:pt x="41" y="116"/>
                    <a:pt x="41" y="116"/>
                    <a:pt x="41" y="116"/>
                  </a:cubicBezTo>
                  <a:cubicBezTo>
                    <a:pt x="41" y="117"/>
                    <a:pt x="42" y="118"/>
                    <a:pt x="43" y="118"/>
                  </a:cubicBezTo>
                  <a:cubicBezTo>
                    <a:pt x="60" y="120"/>
                    <a:pt x="60" y="120"/>
                    <a:pt x="60" y="120"/>
                  </a:cubicBezTo>
                  <a:cubicBezTo>
                    <a:pt x="60" y="120"/>
                    <a:pt x="60" y="120"/>
                    <a:pt x="60" y="120"/>
                  </a:cubicBezTo>
                  <a:cubicBezTo>
                    <a:pt x="61" y="120"/>
                    <a:pt x="62" y="120"/>
                    <a:pt x="62" y="119"/>
                  </a:cubicBezTo>
                  <a:cubicBezTo>
                    <a:pt x="63" y="110"/>
                    <a:pt x="63" y="110"/>
                    <a:pt x="63" y="110"/>
                  </a:cubicBezTo>
                  <a:cubicBezTo>
                    <a:pt x="69" y="109"/>
                    <a:pt x="75" y="108"/>
                    <a:pt x="80" y="106"/>
                  </a:cubicBezTo>
                  <a:cubicBezTo>
                    <a:pt x="86" y="113"/>
                    <a:pt x="86" y="113"/>
                    <a:pt x="86" y="113"/>
                  </a:cubicBezTo>
                  <a:cubicBezTo>
                    <a:pt x="87" y="114"/>
                    <a:pt x="88" y="114"/>
                    <a:pt x="89" y="114"/>
                  </a:cubicBezTo>
                  <a:cubicBezTo>
                    <a:pt x="102" y="104"/>
                    <a:pt x="102" y="104"/>
                    <a:pt x="102" y="104"/>
                  </a:cubicBezTo>
                  <a:cubicBezTo>
                    <a:pt x="103" y="103"/>
                    <a:pt x="103" y="103"/>
                    <a:pt x="103" y="102"/>
                  </a:cubicBezTo>
                  <a:cubicBezTo>
                    <a:pt x="103" y="101"/>
                    <a:pt x="103" y="101"/>
                    <a:pt x="103" y="100"/>
                  </a:cubicBezTo>
                  <a:cubicBezTo>
                    <a:pt x="97" y="93"/>
                    <a:pt x="97" y="93"/>
                    <a:pt x="97" y="93"/>
                  </a:cubicBezTo>
                  <a:cubicBezTo>
                    <a:pt x="101" y="89"/>
                    <a:pt x="104" y="84"/>
                    <a:pt x="107" y="78"/>
                  </a:cubicBezTo>
                  <a:cubicBezTo>
                    <a:pt x="116" y="80"/>
                    <a:pt x="116" y="80"/>
                    <a:pt x="116" y="80"/>
                  </a:cubicBezTo>
                  <a:cubicBezTo>
                    <a:pt x="117" y="80"/>
                    <a:pt x="118" y="79"/>
                    <a:pt x="118" y="78"/>
                  </a:cubicBezTo>
                  <a:cubicBezTo>
                    <a:pt x="121" y="61"/>
                    <a:pt x="121" y="61"/>
                    <a:pt x="121" y="61"/>
                  </a:cubicBezTo>
                  <a:cubicBezTo>
                    <a:pt x="121" y="60"/>
                    <a:pt x="120" y="59"/>
                    <a:pt x="119" y="59"/>
                  </a:cubicBezTo>
                  <a:close/>
                  <a:moveTo>
                    <a:pt x="73" y="77"/>
                  </a:moveTo>
                  <a:cubicBezTo>
                    <a:pt x="69" y="80"/>
                    <a:pt x="65" y="81"/>
                    <a:pt x="60" y="81"/>
                  </a:cubicBezTo>
                  <a:cubicBezTo>
                    <a:pt x="53" y="81"/>
                    <a:pt x="47" y="78"/>
                    <a:pt x="43" y="73"/>
                  </a:cubicBezTo>
                  <a:cubicBezTo>
                    <a:pt x="36" y="63"/>
                    <a:pt x="38" y="50"/>
                    <a:pt x="47" y="43"/>
                  </a:cubicBezTo>
                  <a:cubicBezTo>
                    <a:pt x="51" y="40"/>
                    <a:pt x="56" y="38"/>
                    <a:pt x="60" y="38"/>
                  </a:cubicBezTo>
                  <a:cubicBezTo>
                    <a:pt x="67" y="38"/>
                    <a:pt x="73" y="41"/>
                    <a:pt x="77" y="47"/>
                  </a:cubicBezTo>
                  <a:cubicBezTo>
                    <a:pt x="85" y="56"/>
                    <a:pt x="83" y="70"/>
                    <a:pt x="73"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45" name="Freeform 393"/>
            <p:cNvSpPr>
              <a:spLocks noEditPoints="1"/>
            </p:cNvSpPr>
            <p:nvPr/>
          </p:nvSpPr>
          <p:spPr bwMode="auto">
            <a:xfrm>
              <a:off x="10788651" y="2655888"/>
              <a:ext cx="147638" cy="149225"/>
            </a:xfrm>
            <a:custGeom>
              <a:avLst/>
              <a:gdLst>
                <a:gd name="T0" fmla="*/ 91 w 95"/>
                <a:gd name="T1" fmla="*/ 30 h 95"/>
                <a:gd name="T2" fmla="*/ 89 w 95"/>
                <a:gd name="T3" fmla="*/ 28 h 95"/>
                <a:gd name="T4" fmla="*/ 75 w 95"/>
                <a:gd name="T5" fmla="*/ 19 h 95"/>
                <a:gd name="T6" fmla="*/ 77 w 95"/>
                <a:gd name="T7" fmla="*/ 11 h 95"/>
                <a:gd name="T8" fmla="*/ 64 w 95"/>
                <a:gd name="T9" fmla="*/ 4 h 95"/>
                <a:gd name="T10" fmla="*/ 60 w 95"/>
                <a:gd name="T11" fmla="*/ 10 h 95"/>
                <a:gd name="T12" fmla="*/ 45 w 95"/>
                <a:gd name="T13" fmla="*/ 2 h 95"/>
                <a:gd name="T14" fmla="*/ 30 w 95"/>
                <a:gd name="T15" fmla="*/ 4 h 95"/>
                <a:gd name="T16" fmla="*/ 30 w 95"/>
                <a:gd name="T17" fmla="*/ 12 h 95"/>
                <a:gd name="T18" fmla="*/ 14 w 95"/>
                <a:gd name="T19" fmla="*/ 17 h 95"/>
                <a:gd name="T20" fmla="*/ 4 w 95"/>
                <a:gd name="T21" fmla="*/ 29 h 95"/>
                <a:gd name="T22" fmla="*/ 5 w 95"/>
                <a:gd name="T23" fmla="*/ 32 h 95"/>
                <a:gd name="T24" fmla="*/ 8 w 95"/>
                <a:gd name="T25" fmla="*/ 48 h 95"/>
                <a:gd name="T26" fmla="*/ 1 w 95"/>
                <a:gd name="T27" fmla="*/ 53 h 95"/>
                <a:gd name="T28" fmla="*/ 5 w 95"/>
                <a:gd name="T29" fmla="*/ 67 h 95"/>
                <a:gd name="T30" fmla="*/ 13 w 95"/>
                <a:gd name="T31" fmla="*/ 65 h 95"/>
                <a:gd name="T32" fmla="*/ 17 w 95"/>
                <a:gd name="T33" fmla="*/ 82 h 95"/>
                <a:gd name="T34" fmla="*/ 29 w 95"/>
                <a:gd name="T35" fmla="*/ 91 h 95"/>
                <a:gd name="T36" fmla="*/ 32 w 95"/>
                <a:gd name="T37" fmla="*/ 90 h 95"/>
                <a:gd name="T38" fmla="*/ 48 w 95"/>
                <a:gd name="T39" fmla="*/ 86 h 95"/>
                <a:gd name="T40" fmla="*/ 52 w 95"/>
                <a:gd name="T41" fmla="*/ 95 h 95"/>
                <a:gd name="T42" fmla="*/ 65 w 95"/>
                <a:gd name="T43" fmla="*/ 91 h 95"/>
                <a:gd name="T44" fmla="*/ 67 w 95"/>
                <a:gd name="T45" fmla="*/ 89 h 95"/>
                <a:gd name="T46" fmla="*/ 76 w 95"/>
                <a:gd name="T47" fmla="*/ 75 h 95"/>
                <a:gd name="T48" fmla="*/ 85 w 95"/>
                <a:gd name="T49" fmla="*/ 77 h 95"/>
                <a:gd name="T50" fmla="*/ 91 w 95"/>
                <a:gd name="T51" fmla="*/ 64 h 95"/>
                <a:gd name="T52" fmla="*/ 85 w 95"/>
                <a:gd name="T53" fmla="*/ 60 h 95"/>
                <a:gd name="T54" fmla="*/ 93 w 95"/>
                <a:gd name="T55" fmla="*/ 45 h 95"/>
                <a:gd name="T56" fmla="*/ 62 w 95"/>
                <a:gd name="T57" fmla="*/ 55 h 95"/>
                <a:gd name="T58" fmla="*/ 48 w 95"/>
                <a:gd name="T59" fmla="*/ 63 h 95"/>
                <a:gd name="T60" fmla="*/ 43 w 95"/>
                <a:gd name="T61" fmla="*/ 32 h 95"/>
                <a:gd name="T62" fmla="*/ 63 w 95"/>
                <a:gd name="T63" fmla="*/ 43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5" h="95">
                  <a:moveTo>
                    <a:pt x="95" y="43"/>
                  </a:moveTo>
                  <a:cubicBezTo>
                    <a:pt x="91" y="30"/>
                    <a:pt x="91" y="30"/>
                    <a:pt x="91" y="30"/>
                  </a:cubicBezTo>
                  <a:cubicBezTo>
                    <a:pt x="91" y="29"/>
                    <a:pt x="91" y="29"/>
                    <a:pt x="90" y="29"/>
                  </a:cubicBezTo>
                  <a:cubicBezTo>
                    <a:pt x="90" y="28"/>
                    <a:pt x="89" y="28"/>
                    <a:pt x="89" y="28"/>
                  </a:cubicBezTo>
                  <a:cubicBezTo>
                    <a:pt x="83" y="30"/>
                    <a:pt x="83" y="30"/>
                    <a:pt x="83" y="30"/>
                  </a:cubicBezTo>
                  <a:cubicBezTo>
                    <a:pt x="81" y="26"/>
                    <a:pt x="78" y="22"/>
                    <a:pt x="75" y="19"/>
                  </a:cubicBezTo>
                  <a:cubicBezTo>
                    <a:pt x="78" y="14"/>
                    <a:pt x="78" y="14"/>
                    <a:pt x="78" y="14"/>
                  </a:cubicBezTo>
                  <a:cubicBezTo>
                    <a:pt x="79" y="13"/>
                    <a:pt x="78" y="11"/>
                    <a:pt x="77" y="11"/>
                  </a:cubicBezTo>
                  <a:cubicBezTo>
                    <a:pt x="66" y="4"/>
                    <a:pt x="66" y="4"/>
                    <a:pt x="66" y="4"/>
                  </a:cubicBezTo>
                  <a:cubicBezTo>
                    <a:pt x="66" y="4"/>
                    <a:pt x="65" y="4"/>
                    <a:pt x="64" y="4"/>
                  </a:cubicBezTo>
                  <a:cubicBezTo>
                    <a:pt x="64" y="4"/>
                    <a:pt x="63" y="5"/>
                    <a:pt x="63" y="5"/>
                  </a:cubicBezTo>
                  <a:cubicBezTo>
                    <a:pt x="60" y="10"/>
                    <a:pt x="60" y="10"/>
                    <a:pt x="60" y="10"/>
                  </a:cubicBezTo>
                  <a:cubicBezTo>
                    <a:pt x="56" y="9"/>
                    <a:pt x="51" y="8"/>
                    <a:pt x="47" y="8"/>
                  </a:cubicBezTo>
                  <a:cubicBezTo>
                    <a:pt x="45" y="2"/>
                    <a:pt x="45" y="2"/>
                    <a:pt x="45" y="2"/>
                  </a:cubicBezTo>
                  <a:cubicBezTo>
                    <a:pt x="45" y="1"/>
                    <a:pt x="44" y="0"/>
                    <a:pt x="43" y="1"/>
                  </a:cubicBezTo>
                  <a:cubicBezTo>
                    <a:pt x="30" y="4"/>
                    <a:pt x="30" y="4"/>
                    <a:pt x="30" y="4"/>
                  </a:cubicBezTo>
                  <a:cubicBezTo>
                    <a:pt x="29" y="4"/>
                    <a:pt x="28" y="6"/>
                    <a:pt x="28" y="7"/>
                  </a:cubicBezTo>
                  <a:cubicBezTo>
                    <a:pt x="30" y="12"/>
                    <a:pt x="30" y="12"/>
                    <a:pt x="30" y="12"/>
                  </a:cubicBezTo>
                  <a:cubicBezTo>
                    <a:pt x="26" y="14"/>
                    <a:pt x="22" y="17"/>
                    <a:pt x="19" y="20"/>
                  </a:cubicBezTo>
                  <a:cubicBezTo>
                    <a:pt x="14" y="17"/>
                    <a:pt x="14" y="17"/>
                    <a:pt x="14" y="17"/>
                  </a:cubicBezTo>
                  <a:cubicBezTo>
                    <a:pt x="13" y="17"/>
                    <a:pt x="11" y="17"/>
                    <a:pt x="11" y="18"/>
                  </a:cubicBezTo>
                  <a:cubicBezTo>
                    <a:pt x="4" y="29"/>
                    <a:pt x="4" y="29"/>
                    <a:pt x="4" y="29"/>
                  </a:cubicBezTo>
                  <a:cubicBezTo>
                    <a:pt x="4" y="30"/>
                    <a:pt x="4" y="30"/>
                    <a:pt x="4" y="31"/>
                  </a:cubicBezTo>
                  <a:cubicBezTo>
                    <a:pt x="4" y="32"/>
                    <a:pt x="5" y="32"/>
                    <a:pt x="5" y="32"/>
                  </a:cubicBezTo>
                  <a:cubicBezTo>
                    <a:pt x="10" y="35"/>
                    <a:pt x="10" y="35"/>
                    <a:pt x="10" y="35"/>
                  </a:cubicBezTo>
                  <a:cubicBezTo>
                    <a:pt x="9" y="40"/>
                    <a:pt x="8" y="44"/>
                    <a:pt x="8" y="48"/>
                  </a:cubicBezTo>
                  <a:cubicBezTo>
                    <a:pt x="2" y="50"/>
                    <a:pt x="2" y="50"/>
                    <a:pt x="2" y="50"/>
                  </a:cubicBezTo>
                  <a:cubicBezTo>
                    <a:pt x="1" y="50"/>
                    <a:pt x="0" y="52"/>
                    <a:pt x="1" y="53"/>
                  </a:cubicBezTo>
                  <a:cubicBezTo>
                    <a:pt x="4" y="65"/>
                    <a:pt x="4" y="65"/>
                    <a:pt x="4" y="65"/>
                  </a:cubicBezTo>
                  <a:cubicBezTo>
                    <a:pt x="4" y="66"/>
                    <a:pt x="4" y="66"/>
                    <a:pt x="5" y="67"/>
                  </a:cubicBezTo>
                  <a:cubicBezTo>
                    <a:pt x="6" y="67"/>
                    <a:pt x="6" y="67"/>
                    <a:pt x="7" y="67"/>
                  </a:cubicBezTo>
                  <a:cubicBezTo>
                    <a:pt x="13" y="65"/>
                    <a:pt x="13" y="65"/>
                    <a:pt x="13" y="65"/>
                  </a:cubicBezTo>
                  <a:cubicBezTo>
                    <a:pt x="15" y="69"/>
                    <a:pt x="17" y="73"/>
                    <a:pt x="21" y="76"/>
                  </a:cubicBezTo>
                  <a:cubicBezTo>
                    <a:pt x="17" y="82"/>
                    <a:pt x="17" y="82"/>
                    <a:pt x="17" y="82"/>
                  </a:cubicBezTo>
                  <a:cubicBezTo>
                    <a:pt x="17" y="83"/>
                    <a:pt x="17" y="84"/>
                    <a:pt x="18" y="85"/>
                  </a:cubicBezTo>
                  <a:cubicBezTo>
                    <a:pt x="29" y="91"/>
                    <a:pt x="29" y="91"/>
                    <a:pt x="29" y="91"/>
                  </a:cubicBezTo>
                  <a:cubicBezTo>
                    <a:pt x="30" y="91"/>
                    <a:pt x="30" y="91"/>
                    <a:pt x="31" y="91"/>
                  </a:cubicBezTo>
                  <a:cubicBezTo>
                    <a:pt x="32" y="91"/>
                    <a:pt x="32" y="91"/>
                    <a:pt x="32" y="90"/>
                  </a:cubicBezTo>
                  <a:cubicBezTo>
                    <a:pt x="36" y="85"/>
                    <a:pt x="36" y="85"/>
                    <a:pt x="36" y="85"/>
                  </a:cubicBezTo>
                  <a:cubicBezTo>
                    <a:pt x="40" y="86"/>
                    <a:pt x="44" y="87"/>
                    <a:pt x="48" y="86"/>
                  </a:cubicBezTo>
                  <a:cubicBezTo>
                    <a:pt x="50" y="93"/>
                    <a:pt x="50" y="93"/>
                    <a:pt x="50" y="93"/>
                  </a:cubicBezTo>
                  <a:cubicBezTo>
                    <a:pt x="50" y="94"/>
                    <a:pt x="51" y="95"/>
                    <a:pt x="52" y="95"/>
                  </a:cubicBezTo>
                  <a:cubicBezTo>
                    <a:pt x="52" y="95"/>
                    <a:pt x="53" y="95"/>
                    <a:pt x="53" y="95"/>
                  </a:cubicBezTo>
                  <a:cubicBezTo>
                    <a:pt x="65" y="91"/>
                    <a:pt x="65" y="91"/>
                    <a:pt x="65" y="91"/>
                  </a:cubicBezTo>
                  <a:cubicBezTo>
                    <a:pt x="66" y="91"/>
                    <a:pt x="66" y="91"/>
                    <a:pt x="67" y="90"/>
                  </a:cubicBezTo>
                  <a:cubicBezTo>
                    <a:pt x="67" y="90"/>
                    <a:pt x="67" y="89"/>
                    <a:pt x="67" y="89"/>
                  </a:cubicBezTo>
                  <a:cubicBezTo>
                    <a:pt x="65" y="82"/>
                    <a:pt x="65" y="82"/>
                    <a:pt x="65" y="82"/>
                  </a:cubicBezTo>
                  <a:cubicBezTo>
                    <a:pt x="69" y="80"/>
                    <a:pt x="73" y="78"/>
                    <a:pt x="76" y="75"/>
                  </a:cubicBezTo>
                  <a:cubicBezTo>
                    <a:pt x="82" y="78"/>
                    <a:pt x="82" y="78"/>
                    <a:pt x="82" y="78"/>
                  </a:cubicBezTo>
                  <a:cubicBezTo>
                    <a:pt x="83" y="79"/>
                    <a:pt x="84" y="78"/>
                    <a:pt x="85" y="77"/>
                  </a:cubicBezTo>
                  <a:cubicBezTo>
                    <a:pt x="91" y="66"/>
                    <a:pt x="91" y="66"/>
                    <a:pt x="91" y="66"/>
                  </a:cubicBezTo>
                  <a:cubicBezTo>
                    <a:pt x="91" y="66"/>
                    <a:pt x="91" y="65"/>
                    <a:pt x="91" y="64"/>
                  </a:cubicBezTo>
                  <a:cubicBezTo>
                    <a:pt x="91" y="64"/>
                    <a:pt x="91" y="63"/>
                    <a:pt x="90" y="63"/>
                  </a:cubicBezTo>
                  <a:cubicBezTo>
                    <a:pt x="85" y="60"/>
                    <a:pt x="85" y="60"/>
                    <a:pt x="85" y="60"/>
                  </a:cubicBezTo>
                  <a:cubicBezTo>
                    <a:pt x="86" y="56"/>
                    <a:pt x="87" y="51"/>
                    <a:pt x="87" y="47"/>
                  </a:cubicBezTo>
                  <a:cubicBezTo>
                    <a:pt x="93" y="45"/>
                    <a:pt x="93" y="45"/>
                    <a:pt x="93" y="45"/>
                  </a:cubicBezTo>
                  <a:cubicBezTo>
                    <a:pt x="94" y="45"/>
                    <a:pt x="95" y="44"/>
                    <a:pt x="95" y="43"/>
                  </a:cubicBezTo>
                  <a:close/>
                  <a:moveTo>
                    <a:pt x="62" y="55"/>
                  </a:moveTo>
                  <a:cubicBezTo>
                    <a:pt x="59" y="59"/>
                    <a:pt x="56" y="62"/>
                    <a:pt x="52" y="63"/>
                  </a:cubicBezTo>
                  <a:cubicBezTo>
                    <a:pt x="50" y="63"/>
                    <a:pt x="49" y="63"/>
                    <a:pt x="48" y="63"/>
                  </a:cubicBezTo>
                  <a:cubicBezTo>
                    <a:pt x="40" y="63"/>
                    <a:pt x="34" y="59"/>
                    <a:pt x="32" y="51"/>
                  </a:cubicBezTo>
                  <a:cubicBezTo>
                    <a:pt x="30" y="43"/>
                    <a:pt x="35" y="34"/>
                    <a:pt x="43" y="32"/>
                  </a:cubicBezTo>
                  <a:cubicBezTo>
                    <a:pt x="45" y="31"/>
                    <a:pt x="46" y="31"/>
                    <a:pt x="48" y="31"/>
                  </a:cubicBezTo>
                  <a:cubicBezTo>
                    <a:pt x="55" y="31"/>
                    <a:pt x="61" y="36"/>
                    <a:pt x="63" y="43"/>
                  </a:cubicBezTo>
                  <a:cubicBezTo>
                    <a:pt x="64" y="47"/>
                    <a:pt x="64" y="52"/>
                    <a:pt x="62" y="5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46" name="组合 45"/>
          <p:cNvGrpSpPr/>
          <p:nvPr/>
        </p:nvGrpSpPr>
        <p:grpSpPr>
          <a:xfrm>
            <a:off x="6818667" y="1757987"/>
            <a:ext cx="4380637" cy="921405"/>
            <a:chOff x="6879627" y="1788467"/>
            <a:chExt cx="4380637" cy="921405"/>
          </a:xfrm>
        </p:grpSpPr>
        <p:sp>
          <p:nvSpPr>
            <p:cNvPr id="47" name="文本框 46"/>
            <p:cNvSpPr txBox="1"/>
            <p:nvPr/>
          </p:nvSpPr>
          <p:spPr>
            <a:xfrm>
              <a:off x="6879627" y="1788467"/>
              <a:ext cx="1714981" cy="319405"/>
            </a:xfrm>
            <a:prstGeom prst="rect">
              <a:avLst/>
            </a:prstGeom>
            <a:noFill/>
          </p:spPr>
          <p:txBody>
            <a:bodyPr wrap="square" rtlCol="0">
              <a:spAutoFit/>
            </a:bodyPr>
            <a:lstStyle/>
            <a:p>
              <a:pPr algn="ct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2400" dirty="0">
                <a:solidFill>
                  <a:schemeClr val="tx1">
                    <a:lumMod val="65000"/>
                    <a:lumOff val="35000"/>
                  </a:schemeClr>
                </a:solidFill>
                <a:latin typeface="微软雅黑" panose="020B0503020204020204" charset="-122"/>
                <a:ea typeface="微软雅黑" panose="020B0503020204020204" charset="-122"/>
              </a:endParaRPr>
            </a:p>
          </p:txBody>
        </p:sp>
        <p:sp>
          <p:nvSpPr>
            <p:cNvPr id="48" name="矩形 47"/>
            <p:cNvSpPr/>
            <p:nvPr/>
          </p:nvSpPr>
          <p:spPr>
            <a:xfrm>
              <a:off x="6879628" y="2064712"/>
              <a:ext cx="4380636" cy="645160"/>
            </a:xfrm>
            <a:prstGeom prst="rect">
              <a:avLst/>
            </a:prstGeom>
          </p:spPr>
          <p:txBody>
            <a:bodyPr wrap="square">
              <a:spAutoFit/>
            </a:bodyPr>
            <a:lstStyle/>
            <a:p>
              <a:pPr algn="l">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600" dirty="0">
                <a:solidFill>
                  <a:schemeClr val="tx1">
                    <a:lumMod val="65000"/>
                    <a:lumOff val="35000"/>
                  </a:schemeClr>
                </a:solidFill>
                <a:latin typeface="微软雅黑" panose="020B0503020204020204" charset="-122"/>
                <a:ea typeface="微软雅黑" panose="020B0503020204020204" charset="-122"/>
              </a:endParaRPr>
            </a:p>
          </p:txBody>
        </p:sp>
      </p:grpSp>
      <p:grpSp>
        <p:nvGrpSpPr>
          <p:cNvPr id="49" name="组合 48"/>
          <p:cNvGrpSpPr/>
          <p:nvPr/>
        </p:nvGrpSpPr>
        <p:grpSpPr>
          <a:xfrm>
            <a:off x="6818667" y="2944010"/>
            <a:ext cx="4380637" cy="909975"/>
            <a:chOff x="6879627" y="2974490"/>
            <a:chExt cx="4380637" cy="909975"/>
          </a:xfrm>
        </p:grpSpPr>
        <p:sp>
          <p:nvSpPr>
            <p:cNvPr id="50" name="文本框 49"/>
            <p:cNvSpPr txBox="1"/>
            <p:nvPr/>
          </p:nvSpPr>
          <p:spPr>
            <a:xfrm>
              <a:off x="6879627" y="2974490"/>
              <a:ext cx="1714981" cy="319405"/>
            </a:xfrm>
            <a:prstGeom prst="rect">
              <a:avLst/>
            </a:prstGeom>
            <a:noFill/>
          </p:spPr>
          <p:txBody>
            <a:bodyPr wrap="square" rtlCol="0">
              <a:spAutoFit/>
            </a:bodyPr>
            <a:lstStyle/>
            <a:p>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2400" dirty="0">
                <a:solidFill>
                  <a:schemeClr val="tx1">
                    <a:lumMod val="65000"/>
                    <a:lumOff val="35000"/>
                  </a:schemeClr>
                </a:solidFill>
                <a:latin typeface="微软雅黑" panose="020B0503020204020204" charset="-122"/>
                <a:ea typeface="微软雅黑" panose="020B0503020204020204" charset="-122"/>
              </a:endParaRPr>
            </a:p>
          </p:txBody>
        </p:sp>
        <p:sp>
          <p:nvSpPr>
            <p:cNvPr id="51" name="矩形 50"/>
            <p:cNvSpPr/>
            <p:nvPr/>
          </p:nvSpPr>
          <p:spPr>
            <a:xfrm>
              <a:off x="6879628" y="3239305"/>
              <a:ext cx="4380636" cy="645160"/>
            </a:xfrm>
            <a:prstGeom prst="rect">
              <a:avLst/>
            </a:prstGeom>
          </p:spPr>
          <p:txBody>
            <a:bodyPr wrap="square">
              <a:spAutoFit/>
            </a:bodyPr>
            <a:lstStyle/>
            <a:p>
              <a:pPr algn="l">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600" dirty="0">
                <a:solidFill>
                  <a:schemeClr val="tx1">
                    <a:lumMod val="65000"/>
                    <a:lumOff val="35000"/>
                  </a:schemeClr>
                </a:solidFill>
                <a:latin typeface="微软雅黑" panose="020B0503020204020204" charset="-122"/>
                <a:ea typeface="微软雅黑" panose="020B0503020204020204" charset="-122"/>
              </a:endParaRPr>
            </a:p>
          </p:txBody>
        </p:sp>
      </p:grpSp>
      <p:grpSp>
        <p:nvGrpSpPr>
          <p:cNvPr id="52" name="组合 51"/>
          <p:cNvGrpSpPr/>
          <p:nvPr/>
        </p:nvGrpSpPr>
        <p:grpSpPr>
          <a:xfrm>
            <a:off x="6818667" y="4131303"/>
            <a:ext cx="4380637" cy="881400"/>
            <a:chOff x="6879627" y="4161783"/>
            <a:chExt cx="4380637" cy="881400"/>
          </a:xfrm>
        </p:grpSpPr>
        <p:sp>
          <p:nvSpPr>
            <p:cNvPr id="53" name="文本框 52"/>
            <p:cNvSpPr txBox="1"/>
            <p:nvPr/>
          </p:nvSpPr>
          <p:spPr>
            <a:xfrm>
              <a:off x="6879627" y="4161783"/>
              <a:ext cx="1714981" cy="319405"/>
            </a:xfrm>
            <a:prstGeom prst="rect">
              <a:avLst/>
            </a:prstGeom>
            <a:noFill/>
          </p:spPr>
          <p:txBody>
            <a:bodyPr wrap="square" rtlCol="0">
              <a:spAutoFit/>
            </a:bodyPr>
            <a:lstStyle/>
            <a:p>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2400" dirty="0">
                <a:solidFill>
                  <a:schemeClr val="tx1">
                    <a:lumMod val="65000"/>
                    <a:lumOff val="35000"/>
                  </a:schemeClr>
                </a:solidFill>
                <a:latin typeface="微软雅黑" panose="020B0503020204020204" charset="-122"/>
                <a:ea typeface="微软雅黑" panose="020B0503020204020204" charset="-122"/>
              </a:endParaRPr>
            </a:p>
          </p:txBody>
        </p:sp>
        <p:sp>
          <p:nvSpPr>
            <p:cNvPr id="54" name="矩形 53"/>
            <p:cNvSpPr/>
            <p:nvPr/>
          </p:nvSpPr>
          <p:spPr>
            <a:xfrm>
              <a:off x="6879628" y="4398023"/>
              <a:ext cx="4380636" cy="645160"/>
            </a:xfrm>
            <a:prstGeom prst="rect">
              <a:avLst/>
            </a:prstGeom>
          </p:spPr>
          <p:txBody>
            <a:bodyPr wrap="square">
              <a:spAutoFit/>
            </a:bodyPr>
            <a:lstStyle/>
            <a:p>
              <a:pPr algn="l">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600" dirty="0">
                <a:solidFill>
                  <a:schemeClr val="tx1">
                    <a:lumMod val="65000"/>
                    <a:lumOff val="35000"/>
                  </a:schemeClr>
                </a:solidFill>
                <a:latin typeface="微软雅黑" panose="020B0503020204020204" charset="-122"/>
                <a:ea typeface="微软雅黑" panose="020B0503020204020204" charset="-122"/>
              </a:endParaRPr>
            </a:p>
          </p:txBody>
        </p:sp>
      </p:grpSp>
      <p:grpSp>
        <p:nvGrpSpPr>
          <p:cNvPr id="55" name="组合 54"/>
          <p:cNvGrpSpPr/>
          <p:nvPr/>
        </p:nvGrpSpPr>
        <p:grpSpPr>
          <a:xfrm>
            <a:off x="6818667" y="5317961"/>
            <a:ext cx="4380637" cy="885845"/>
            <a:chOff x="6879627" y="5348441"/>
            <a:chExt cx="4380637" cy="885845"/>
          </a:xfrm>
        </p:grpSpPr>
        <p:sp>
          <p:nvSpPr>
            <p:cNvPr id="56" name="文本框 55"/>
            <p:cNvSpPr txBox="1"/>
            <p:nvPr/>
          </p:nvSpPr>
          <p:spPr>
            <a:xfrm>
              <a:off x="6879627" y="5348441"/>
              <a:ext cx="1714981" cy="319405"/>
            </a:xfrm>
            <a:prstGeom prst="rect">
              <a:avLst/>
            </a:prstGeom>
            <a:noFill/>
          </p:spPr>
          <p:txBody>
            <a:bodyPr wrap="square" rtlCol="0">
              <a:spAutoFit/>
            </a:bodyPr>
            <a:lstStyle/>
            <a:p>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2400" dirty="0">
                <a:solidFill>
                  <a:schemeClr val="tx1">
                    <a:lumMod val="65000"/>
                    <a:lumOff val="35000"/>
                  </a:schemeClr>
                </a:solidFill>
                <a:latin typeface="微软雅黑" panose="020B0503020204020204" charset="-122"/>
                <a:ea typeface="微软雅黑" panose="020B0503020204020204" charset="-122"/>
              </a:endParaRPr>
            </a:p>
          </p:txBody>
        </p:sp>
        <p:sp>
          <p:nvSpPr>
            <p:cNvPr id="57" name="矩形 56"/>
            <p:cNvSpPr/>
            <p:nvPr/>
          </p:nvSpPr>
          <p:spPr>
            <a:xfrm>
              <a:off x="6879628" y="5589126"/>
              <a:ext cx="4380636" cy="645160"/>
            </a:xfrm>
            <a:prstGeom prst="rect">
              <a:avLst/>
            </a:prstGeom>
          </p:spPr>
          <p:txBody>
            <a:bodyPr wrap="square">
              <a:spAutoFit/>
            </a:bodyPr>
            <a:lstStyle/>
            <a:p>
              <a:pPr algn="l">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600" dirty="0">
                <a:solidFill>
                  <a:schemeClr val="tx1">
                    <a:lumMod val="65000"/>
                    <a:lumOff val="35000"/>
                  </a:schemeClr>
                </a:solidFill>
                <a:latin typeface="微软雅黑" panose="020B0503020204020204" charset="-122"/>
                <a:ea typeface="微软雅黑" panose="020B050302020402020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down)">
                                      <p:cBhvr>
                                        <p:cTn id="8" dur="500"/>
                                        <p:tgtEl>
                                          <p:spTgt spid="6"/>
                                        </p:tgtEl>
                                      </p:cBhvr>
                                    </p:animEffect>
                                  </p:childTnLst>
                                </p:cTn>
                              </p:par>
                              <p:par>
                                <p:cTn id="9" presetID="1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p:tgtEl>
                                          <p:spTgt spid="5"/>
                                        </p:tgtEl>
                                        <p:attrNameLst>
                                          <p:attrName>ppt_y</p:attrName>
                                        </p:attrNameLst>
                                      </p:cBhvr>
                                      <p:tavLst>
                                        <p:tav tm="0">
                                          <p:val>
                                            <p:strVal val="#ppt_y-#ppt_h*1.125000"/>
                                          </p:val>
                                        </p:tav>
                                        <p:tav tm="100000">
                                          <p:val>
                                            <p:strVal val="#ppt_y"/>
                                          </p:val>
                                        </p:tav>
                                      </p:tavLst>
                                    </p:anim>
                                    <p:animEffect transition="in" filter="wipe(down)">
                                      <p:cBhvr>
                                        <p:cTn id="12" dur="500"/>
                                        <p:tgtEl>
                                          <p:spTgt spid="5"/>
                                        </p:tgtEl>
                                      </p:cBhvr>
                                    </p:animEffect>
                                  </p:childTnLst>
                                </p:cTn>
                              </p:par>
                            </p:childTnLst>
                          </p:cTn>
                        </p:par>
                        <p:par>
                          <p:cTn id="13" fill="hold">
                            <p:stCondLst>
                              <p:cond delay="500"/>
                            </p:stCondLst>
                            <p:childTnLst>
                              <p:par>
                                <p:cTn id="14" presetID="20" presetClass="entr" presetSubtype="0" fill="hold" grpId="1"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edge">
                                      <p:cBhvr>
                                        <p:cTn id="16" dur="500"/>
                                        <p:tgtEl>
                                          <p:spTgt spid="9"/>
                                        </p:tgtEl>
                                      </p:cBhvr>
                                    </p:animEffect>
                                  </p:childTnLst>
                                </p:cTn>
                              </p:par>
                            </p:childTnLst>
                          </p:cTn>
                        </p:par>
                        <p:par>
                          <p:cTn id="17" fill="hold">
                            <p:stCondLst>
                              <p:cond delay="1000"/>
                            </p:stCondLst>
                            <p:childTnLst>
                              <p:par>
                                <p:cTn id="18" presetID="12" presetClass="entr" presetSubtype="1"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p:tgtEl>
                                          <p:spTgt spid="10"/>
                                        </p:tgtEl>
                                        <p:attrNameLst>
                                          <p:attrName>ppt_y</p:attrName>
                                        </p:attrNameLst>
                                      </p:cBhvr>
                                      <p:tavLst>
                                        <p:tav tm="0">
                                          <p:val>
                                            <p:strVal val="#ppt_y-#ppt_h*1.125000"/>
                                          </p:val>
                                        </p:tav>
                                        <p:tav tm="100000">
                                          <p:val>
                                            <p:strVal val="#ppt_y"/>
                                          </p:val>
                                        </p:tav>
                                      </p:tavLst>
                                    </p:anim>
                                    <p:animEffect transition="in" filter="wipe(down)">
                                      <p:cBhvr>
                                        <p:cTn id="21" dur="500"/>
                                        <p:tgtEl>
                                          <p:spTgt spid="10"/>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Effect transition="in" filter="fade">
                                      <p:cBhvr>
                                        <p:cTn id="27" dur="500"/>
                                        <p:tgtEl>
                                          <p:spTgt spid="4"/>
                                        </p:tgtEl>
                                      </p:cBhvr>
                                    </p:animEffect>
                                  </p:childTnLst>
                                </p:cTn>
                              </p:par>
                              <p:par>
                                <p:cTn id="28" presetID="53" presetClass="entr" presetSubtype="16" fill="hold" nodeType="withEffect">
                                  <p:stCondLst>
                                    <p:cond delay="250"/>
                                  </p:stCondLst>
                                  <p:childTnLst>
                                    <p:set>
                                      <p:cBhvr>
                                        <p:cTn id="29" dur="1" fill="hold">
                                          <p:stCondLst>
                                            <p:cond delay="0"/>
                                          </p:stCondLst>
                                        </p:cTn>
                                        <p:tgtEl>
                                          <p:spTgt spid="22"/>
                                        </p:tgtEl>
                                        <p:attrNameLst>
                                          <p:attrName>style.visibility</p:attrName>
                                        </p:attrNameLst>
                                      </p:cBhvr>
                                      <p:to>
                                        <p:strVal val="visible"/>
                                      </p:to>
                                    </p:set>
                                    <p:anim calcmode="lin" valueType="num">
                                      <p:cBhvr>
                                        <p:cTn id="30" dur="500" fill="hold"/>
                                        <p:tgtEl>
                                          <p:spTgt spid="22"/>
                                        </p:tgtEl>
                                        <p:attrNameLst>
                                          <p:attrName>ppt_w</p:attrName>
                                        </p:attrNameLst>
                                      </p:cBhvr>
                                      <p:tavLst>
                                        <p:tav tm="0">
                                          <p:val>
                                            <p:fltVal val="0"/>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animEffect transition="in" filter="fade">
                                      <p:cBhvr>
                                        <p:cTn id="32" dur="500"/>
                                        <p:tgtEl>
                                          <p:spTgt spid="22"/>
                                        </p:tgtEl>
                                      </p:cBhvr>
                                    </p:animEffect>
                                  </p:childTnLst>
                                </p:cTn>
                              </p:par>
                              <p:par>
                                <p:cTn id="33" presetID="53" presetClass="entr" presetSubtype="16" fill="hold" nodeType="withEffect">
                                  <p:stCondLst>
                                    <p:cond delay="50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fill="hold"/>
                                        <p:tgtEl>
                                          <p:spTgt spid="17"/>
                                        </p:tgtEl>
                                        <p:attrNameLst>
                                          <p:attrName>ppt_w</p:attrName>
                                        </p:attrNameLst>
                                      </p:cBhvr>
                                      <p:tavLst>
                                        <p:tav tm="0">
                                          <p:val>
                                            <p:fltVal val="0"/>
                                          </p:val>
                                        </p:tav>
                                        <p:tav tm="100000">
                                          <p:val>
                                            <p:strVal val="#ppt_w"/>
                                          </p:val>
                                        </p:tav>
                                      </p:tavLst>
                                    </p:anim>
                                    <p:anim calcmode="lin" valueType="num">
                                      <p:cBhvr>
                                        <p:cTn id="36" dur="500" fill="hold"/>
                                        <p:tgtEl>
                                          <p:spTgt spid="17"/>
                                        </p:tgtEl>
                                        <p:attrNameLst>
                                          <p:attrName>ppt_h</p:attrName>
                                        </p:attrNameLst>
                                      </p:cBhvr>
                                      <p:tavLst>
                                        <p:tav tm="0">
                                          <p:val>
                                            <p:fltVal val="0"/>
                                          </p:val>
                                        </p:tav>
                                        <p:tav tm="100000">
                                          <p:val>
                                            <p:strVal val="#ppt_h"/>
                                          </p:val>
                                        </p:tav>
                                      </p:tavLst>
                                    </p:anim>
                                    <p:animEffect transition="in" filter="fade">
                                      <p:cBhvr>
                                        <p:cTn id="37" dur="500"/>
                                        <p:tgtEl>
                                          <p:spTgt spid="17"/>
                                        </p:tgtEl>
                                      </p:cBhvr>
                                    </p:animEffect>
                                  </p:childTnLst>
                                </p:cTn>
                              </p:par>
                              <p:par>
                                <p:cTn id="38" presetID="53" presetClass="entr" presetSubtype="16" fill="hold" nodeType="withEffect">
                                  <p:stCondLst>
                                    <p:cond delay="750"/>
                                  </p:stCondLst>
                                  <p:childTnLst>
                                    <p:set>
                                      <p:cBhvr>
                                        <p:cTn id="39" dur="1" fill="hold">
                                          <p:stCondLst>
                                            <p:cond delay="0"/>
                                          </p:stCondLst>
                                        </p:cTn>
                                        <p:tgtEl>
                                          <p:spTgt spid="27"/>
                                        </p:tgtEl>
                                        <p:attrNameLst>
                                          <p:attrName>style.visibility</p:attrName>
                                        </p:attrNameLst>
                                      </p:cBhvr>
                                      <p:to>
                                        <p:strVal val="visible"/>
                                      </p:to>
                                    </p:set>
                                    <p:anim calcmode="lin" valueType="num">
                                      <p:cBhvr>
                                        <p:cTn id="40" dur="500" fill="hold"/>
                                        <p:tgtEl>
                                          <p:spTgt spid="27"/>
                                        </p:tgtEl>
                                        <p:attrNameLst>
                                          <p:attrName>ppt_w</p:attrName>
                                        </p:attrNameLst>
                                      </p:cBhvr>
                                      <p:tavLst>
                                        <p:tav tm="0">
                                          <p:val>
                                            <p:fltVal val="0"/>
                                          </p:val>
                                        </p:tav>
                                        <p:tav tm="100000">
                                          <p:val>
                                            <p:strVal val="#ppt_w"/>
                                          </p:val>
                                        </p:tav>
                                      </p:tavLst>
                                    </p:anim>
                                    <p:anim calcmode="lin" valueType="num">
                                      <p:cBhvr>
                                        <p:cTn id="41" dur="500" fill="hold"/>
                                        <p:tgtEl>
                                          <p:spTgt spid="27"/>
                                        </p:tgtEl>
                                        <p:attrNameLst>
                                          <p:attrName>ppt_h</p:attrName>
                                        </p:attrNameLst>
                                      </p:cBhvr>
                                      <p:tavLst>
                                        <p:tav tm="0">
                                          <p:val>
                                            <p:fltVal val="0"/>
                                          </p:val>
                                        </p:tav>
                                        <p:tav tm="100000">
                                          <p:val>
                                            <p:strVal val="#ppt_h"/>
                                          </p:val>
                                        </p:tav>
                                      </p:tavLst>
                                    </p:anim>
                                    <p:animEffect transition="in" filter="fade">
                                      <p:cBhvr>
                                        <p:cTn id="42" dur="500"/>
                                        <p:tgtEl>
                                          <p:spTgt spid="27"/>
                                        </p:tgtEl>
                                      </p:cBhvr>
                                    </p:animEffect>
                                  </p:childTnLst>
                                </p:cTn>
                              </p:par>
                            </p:childTnLst>
                          </p:cTn>
                        </p:par>
                        <p:par>
                          <p:cTn id="43" fill="hold">
                            <p:stCondLst>
                              <p:cond delay="2000"/>
                            </p:stCondLst>
                            <p:childTnLst>
                              <p:par>
                                <p:cTn id="44" presetID="53" presetClass="entr" presetSubtype="16" fill="hold"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p:cTn id="46" dur="500" fill="hold"/>
                                        <p:tgtEl>
                                          <p:spTgt spid="32"/>
                                        </p:tgtEl>
                                        <p:attrNameLst>
                                          <p:attrName>ppt_w</p:attrName>
                                        </p:attrNameLst>
                                      </p:cBhvr>
                                      <p:tavLst>
                                        <p:tav tm="0">
                                          <p:val>
                                            <p:fltVal val="0"/>
                                          </p:val>
                                        </p:tav>
                                        <p:tav tm="100000">
                                          <p:val>
                                            <p:strVal val="#ppt_w"/>
                                          </p:val>
                                        </p:tav>
                                      </p:tavLst>
                                    </p:anim>
                                    <p:anim calcmode="lin" valueType="num">
                                      <p:cBhvr>
                                        <p:cTn id="47" dur="500" fill="hold"/>
                                        <p:tgtEl>
                                          <p:spTgt spid="32"/>
                                        </p:tgtEl>
                                        <p:attrNameLst>
                                          <p:attrName>ppt_h</p:attrName>
                                        </p:attrNameLst>
                                      </p:cBhvr>
                                      <p:tavLst>
                                        <p:tav tm="0">
                                          <p:val>
                                            <p:fltVal val="0"/>
                                          </p:val>
                                        </p:tav>
                                        <p:tav tm="100000">
                                          <p:val>
                                            <p:strVal val="#ppt_h"/>
                                          </p:val>
                                        </p:tav>
                                      </p:tavLst>
                                    </p:anim>
                                    <p:animEffect transition="in" filter="fade">
                                      <p:cBhvr>
                                        <p:cTn id="48" dur="500"/>
                                        <p:tgtEl>
                                          <p:spTgt spid="32"/>
                                        </p:tgtEl>
                                      </p:cBhvr>
                                    </p:animEffect>
                                  </p:childTnLst>
                                </p:cTn>
                              </p:par>
                              <p:par>
                                <p:cTn id="49" presetID="22" presetClass="entr" presetSubtype="8" fill="hold" nodeType="withEffect">
                                  <p:stCondLst>
                                    <p:cond delay="0"/>
                                  </p:stCondLst>
                                  <p:childTnLst>
                                    <p:set>
                                      <p:cBhvr>
                                        <p:cTn id="50" dur="1" fill="hold">
                                          <p:stCondLst>
                                            <p:cond delay="0"/>
                                          </p:stCondLst>
                                        </p:cTn>
                                        <p:tgtEl>
                                          <p:spTgt spid="46"/>
                                        </p:tgtEl>
                                        <p:attrNameLst>
                                          <p:attrName>style.visibility</p:attrName>
                                        </p:attrNameLst>
                                      </p:cBhvr>
                                      <p:to>
                                        <p:strVal val="visible"/>
                                      </p:to>
                                    </p:set>
                                    <p:animEffect transition="in" filter="wipe(left)">
                                      <p:cBhvr>
                                        <p:cTn id="51" dur="500"/>
                                        <p:tgtEl>
                                          <p:spTgt spid="46"/>
                                        </p:tgtEl>
                                      </p:cBhvr>
                                    </p:animEffect>
                                  </p:childTnLst>
                                </p:cTn>
                              </p:par>
                              <p:par>
                                <p:cTn id="52" presetID="53" presetClass="entr" presetSubtype="16" fill="hold" nodeType="withEffect">
                                  <p:stCondLst>
                                    <p:cond delay="250"/>
                                  </p:stCondLst>
                                  <p:childTnLst>
                                    <p:set>
                                      <p:cBhvr>
                                        <p:cTn id="53" dur="1" fill="hold">
                                          <p:stCondLst>
                                            <p:cond delay="0"/>
                                          </p:stCondLst>
                                        </p:cTn>
                                        <p:tgtEl>
                                          <p:spTgt spid="40"/>
                                        </p:tgtEl>
                                        <p:attrNameLst>
                                          <p:attrName>style.visibility</p:attrName>
                                        </p:attrNameLst>
                                      </p:cBhvr>
                                      <p:to>
                                        <p:strVal val="visible"/>
                                      </p:to>
                                    </p:set>
                                    <p:anim calcmode="lin" valueType="num">
                                      <p:cBhvr>
                                        <p:cTn id="54" dur="500" fill="hold"/>
                                        <p:tgtEl>
                                          <p:spTgt spid="40"/>
                                        </p:tgtEl>
                                        <p:attrNameLst>
                                          <p:attrName>ppt_w</p:attrName>
                                        </p:attrNameLst>
                                      </p:cBhvr>
                                      <p:tavLst>
                                        <p:tav tm="0">
                                          <p:val>
                                            <p:fltVal val="0"/>
                                          </p:val>
                                        </p:tav>
                                        <p:tav tm="100000">
                                          <p:val>
                                            <p:strVal val="#ppt_w"/>
                                          </p:val>
                                        </p:tav>
                                      </p:tavLst>
                                    </p:anim>
                                    <p:anim calcmode="lin" valueType="num">
                                      <p:cBhvr>
                                        <p:cTn id="55" dur="500" fill="hold"/>
                                        <p:tgtEl>
                                          <p:spTgt spid="40"/>
                                        </p:tgtEl>
                                        <p:attrNameLst>
                                          <p:attrName>ppt_h</p:attrName>
                                        </p:attrNameLst>
                                      </p:cBhvr>
                                      <p:tavLst>
                                        <p:tav tm="0">
                                          <p:val>
                                            <p:fltVal val="0"/>
                                          </p:val>
                                        </p:tav>
                                        <p:tav tm="100000">
                                          <p:val>
                                            <p:strVal val="#ppt_h"/>
                                          </p:val>
                                        </p:tav>
                                      </p:tavLst>
                                    </p:anim>
                                    <p:animEffect transition="in" filter="fade">
                                      <p:cBhvr>
                                        <p:cTn id="56" dur="500"/>
                                        <p:tgtEl>
                                          <p:spTgt spid="40"/>
                                        </p:tgtEl>
                                      </p:cBhvr>
                                    </p:animEffect>
                                  </p:childTnLst>
                                </p:cTn>
                              </p:par>
                              <p:par>
                                <p:cTn id="57" presetID="22" presetClass="entr" presetSubtype="8" fill="hold" nodeType="withEffect">
                                  <p:stCondLst>
                                    <p:cond delay="250"/>
                                  </p:stCondLst>
                                  <p:childTnLst>
                                    <p:set>
                                      <p:cBhvr>
                                        <p:cTn id="58" dur="1" fill="hold">
                                          <p:stCondLst>
                                            <p:cond delay="0"/>
                                          </p:stCondLst>
                                        </p:cTn>
                                        <p:tgtEl>
                                          <p:spTgt spid="49"/>
                                        </p:tgtEl>
                                        <p:attrNameLst>
                                          <p:attrName>style.visibility</p:attrName>
                                        </p:attrNameLst>
                                      </p:cBhvr>
                                      <p:to>
                                        <p:strVal val="visible"/>
                                      </p:to>
                                    </p:set>
                                    <p:animEffect transition="in" filter="wipe(left)">
                                      <p:cBhvr>
                                        <p:cTn id="59" dur="500"/>
                                        <p:tgtEl>
                                          <p:spTgt spid="49"/>
                                        </p:tgtEl>
                                      </p:cBhvr>
                                    </p:animEffect>
                                  </p:childTnLst>
                                </p:cTn>
                              </p:par>
                              <p:par>
                                <p:cTn id="60" presetID="53" presetClass="entr" presetSubtype="16" fill="hold" nodeType="withEffect">
                                  <p:stCondLst>
                                    <p:cond delay="500"/>
                                  </p:stCondLst>
                                  <p:childTnLst>
                                    <p:set>
                                      <p:cBhvr>
                                        <p:cTn id="61" dur="1" fill="hold">
                                          <p:stCondLst>
                                            <p:cond delay="0"/>
                                          </p:stCondLst>
                                        </p:cTn>
                                        <p:tgtEl>
                                          <p:spTgt spid="37"/>
                                        </p:tgtEl>
                                        <p:attrNameLst>
                                          <p:attrName>style.visibility</p:attrName>
                                        </p:attrNameLst>
                                      </p:cBhvr>
                                      <p:to>
                                        <p:strVal val="visible"/>
                                      </p:to>
                                    </p:set>
                                    <p:anim calcmode="lin" valueType="num">
                                      <p:cBhvr>
                                        <p:cTn id="62" dur="500" fill="hold"/>
                                        <p:tgtEl>
                                          <p:spTgt spid="37"/>
                                        </p:tgtEl>
                                        <p:attrNameLst>
                                          <p:attrName>ppt_w</p:attrName>
                                        </p:attrNameLst>
                                      </p:cBhvr>
                                      <p:tavLst>
                                        <p:tav tm="0">
                                          <p:val>
                                            <p:fltVal val="0"/>
                                          </p:val>
                                        </p:tav>
                                        <p:tav tm="100000">
                                          <p:val>
                                            <p:strVal val="#ppt_w"/>
                                          </p:val>
                                        </p:tav>
                                      </p:tavLst>
                                    </p:anim>
                                    <p:anim calcmode="lin" valueType="num">
                                      <p:cBhvr>
                                        <p:cTn id="63" dur="500" fill="hold"/>
                                        <p:tgtEl>
                                          <p:spTgt spid="37"/>
                                        </p:tgtEl>
                                        <p:attrNameLst>
                                          <p:attrName>ppt_h</p:attrName>
                                        </p:attrNameLst>
                                      </p:cBhvr>
                                      <p:tavLst>
                                        <p:tav tm="0">
                                          <p:val>
                                            <p:fltVal val="0"/>
                                          </p:val>
                                        </p:tav>
                                        <p:tav tm="100000">
                                          <p:val>
                                            <p:strVal val="#ppt_h"/>
                                          </p:val>
                                        </p:tav>
                                      </p:tavLst>
                                    </p:anim>
                                    <p:animEffect transition="in" filter="fade">
                                      <p:cBhvr>
                                        <p:cTn id="64" dur="500"/>
                                        <p:tgtEl>
                                          <p:spTgt spid="37"/>
                                        </p:tgtEl>
                                      </p:cBhvr>
                                    </p:animEffect>
                                  </p:childTnLst>
                                </p:cTn>
                              </p:par>
                              <p:par>
                                <p:cTn id="65" presetID="22" presetClass="entr" presetSubtype="8" fill="hold" nodeType="withEffect">
                                  <p:stCondLst>
                                    <p:cond delay="500"/>
                                  </p:stCondLst>
                                  <p:childTnLst>
                                    <p:set>
                                      <p:cBhvr>
                                        <p:cTn id="66" dur="1" fill="hold">
                                          <p:stCondLst>
                                            <p:cond delay="0"/>
                                          </p:stCondLst>
                                        </p:cTn>
                                        <p:tgtEl>
                                          <p:spTgt spid="52"/>
                                        </p:tgtEl>
                                        <p:attrNameLst>
                                          <p:attrName>style.visibility</p:attrName>
                                        </p:attrNameLst>
                                      </p:cBhvr>
                                      <p:to>
                                        <p:strVal val="visible"/>
                                      </p:to>
                                    </p:set>
                                    <p:animEffect transition="in" filter="wipe(left)">
                                      <p:cBhvr>
                                        <p:cTn id="67" dur="500"/>
                                        <p:tgtEl>
                                          <p:spTgt spid="52"/>
                                        </p:tgtEl>
                                      </p:cBhvr>
                                    </p:animEffect>
                                  </p:childTnLst>
                                </p:cTn>
                              </p:par>
                              <p:par>
                                <p:cTn id="68" presetID="53" presetClass="entr" presetSubtype="16" fill="hold" nodeType="withEffect">
                                  <p:stCondLst>
                                    <p:cond delay="750"/>
                                  </p:stCondLst>
                                  <p:childTnLst>
                                    <p:set>
                                      <p:cBhvr>
                                        <p:cTn id="69" dur="1" fill="hold">
                                          <p:stCondLst>
                                            <p:cond delay="0"/>
                                          </p:stCondLst>
                                        </p:cTn>
                                        <p:tgtEl>
                                          <p:spTgt spid="43"/>
                                        </p:tgtEl>
                                        <p:attrNameLst>
                                          <p:attrName>style.visibility</p:attrName>
                                        </p:attrNameLst>
                                      </p:cBhvr>
                                      <p:to>
                                        <p:strVal val="visible"/>
                                      </p:to>
                                    </p:set>
                                    <p:anim calcmode="lin" valueType="num">
                                      <p:cBhvr>
                                        <p:cTn id="70" dur="500" fill="hold"/>
                                        <p:tgtEl>
                                          <p:spTgt spid="43"/>
                                        </p:tgtEl>
                                        <p:attrNameLst>
                                          <p:attrName>ppt_w</p:attrName>
                                        </p:attrNameLst>
                                      </p:cBhvr>
                                      <p:tavLst>
                                        <p:tav tm="0">
                                          <p:val>
                                            <p:fltVal val="0"/>
                                          </p:val>
                                        </p:tav>
                                        <p:tav tm="100000">
                                          <p:val>
                                            <p:strVal val="#ppt_w"/>
                                          </p:val>
                                        </p:tav>
                                      </p:tavLst>
                                    </p:anim>
                                    <p:anim calcmode="lin" valueType="num">
                                      <p:cBhvr>
                                        <p:cTn id="71" dur="500" fill="hold"/>
                                        <p:tgtEl>
                                          <p:spTgt spid="43"/>
                                        </p:tgtEl>
                                        <p:attrNameLst>
                                          <p:attrName>ppt_h</p:attrName>
                                        </p:attrNameLst>
                                      </p:cBhvr>
                                      <p:tavLst>
                                        <p:tav tm="0">
                                          <p:val>
                                            <p:fltVal val="0"/>
                                          </p:val>
                                        </p:tav>
                                        <p:tav tm="100000">
                                          <p:val>
                                            <p:strVal val="#ppt_h"/>
                                          </p:val>
                                        </p:tav>
                                      </p:tavLst>
                                    </p:anim>
                                    <p:animEffect transition="in" filter="fade">
                                      <p:cBhvr>
                                        <p:cTn id="72" dur="500"/>
                                        <p:tgtEl>
                                          <p:spTgt spid="43"/>
                                        </p:tgtEl>
                                      </p:cBhvr>
                                    </p:animEffect>
                                  </p:childTnLst>
                                </p:cTn>
                              </p:par>
                              <p:par>
                                <p:cTn id="73" presetID="22" presetClass="entr" presetSubtype="8" fill="hold" nodeType="withEffect">
                                  <p:stCondLst>
                                    <p:cond delay="750"/>
                                  </p:stCondLst>
                                  <p:childTnLst>
                                    <p:set>
                                      <p:cBhvr>
                                        <p:cTn id="74" dur="1" fill="hold">
                                          <p:stCondLst>
                                            <p:cond delay="0"/>
                                          </p:stCondLst>
                                        </p:cTn>
                                        <p:tgtEl>
                                          <p:spTgt spid="55"/>
                                        </p:tgtEl>
                                        <p:attrNameLst>
                                          <p:attrName>style.visibility</p:attrName>
                                        </p:attrNameLst>
                                      </p:cBhvr>
                                      <p:to>
                                        <p:strVal val="visible"/>
                                      </p:to>
                                    </p:set>
                                    <p:animEffect transition="in" filter="wipe(left)">
                                      <p:cBhvr>
                                        <p:cTn id="75"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bldLvl="0"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4762500" y="-222885"/>
            <a:ext cx="347980" cy="868680"/>
            <a:chOff x="3326" y="2760"/>
            <a:chExt cx="548" cy="1368"/>
          </a:xfrm>
        </p:grpSpPr>
        <p:sp>
          <p:nvSpPr>
            <p:cNvPr id="3" name="椭圆 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0"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6" name="组合 5"/>
          <p:cNvGrpSpPr/>
          <p:nvPr/>
        </p:nvGrpSpPr>
        <p:grpSpPr>
          <a:xfrm>
            <a:off x="7077075" y="-222885"/>
            <a:ext cx="347980" cy="868680"/>
            <a:chOff x="3326" y="2760"/>
            <a:chExt cx="548" cy="1368"/>
          </a:xfrm>
        </p:grpSpPr>
        <p:sp>
          <p:nvSpPr>
            <p:cNvPr id="7" name="椭圆 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9" name="矩形 8"/>
          <p:cNvSpPr/>
          <p:nvPr/>
        </p:nvSpPr>
        <p:spPr>
          <a:xfrm>
            <a:off x="4514850" y="398145"/>
            <a:ext cx="3161665" cy="707390"/>
          </a:xfrm>
          <a:prstGeom prst="rect">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4829810" y="429895"/>
            <a:ext cx="2510155" cy="645160"/>
          </a:xfrm>
          <a:prstGeom prst="rect">
            <a:avLst/>
          </a:prstGeom>
          <a:noFill/>
        </p:spPr>
        <p:txBody>
          <a:bodyPr wrap="square" rtlCol="0">
            <a:spAutoFit/>
          </a:bodyPr>
          <a:lstStyle/>
          <a:p>
            <a:pPr algn="ctr"/>
            <a:r>
              <a:rPr lang="zh-CN" altLang="en-US" b="1">
                <a:solidFill>
                  <a:srgbClr val="61C0E2"/>
                </a:solidFill>
                <a:latin typeface="微软雅黑" panose="020B0503020204020204" charset="-122"/>
                <a:ea typeface="微软雅黑" panose="020B0503020204020204" charset="-122"/>
              </a:rPr>
              <a:t>单击此处输入</a:t>
            </a:r>
          </a:p>
          <a:p>
            <a:pPr algn="ctr"/>
            <a:r>
              <a:rPr lang="zh-CN" altLang="en-US" b="1">
                <a:solidFill>
                  <a:srgbClr val="61C0E2"/>
                </a:solidFill>
                <a:latin typeface="微软雅黑" panose="020B0503020204020204" charset="-122"/>
                <a:ea typeface="微软雅黑" panose="020B0503020204020204" charset="-122"/>
              </a:rPr>
              <a:t>标题文本</a:t>
            </a:r>
          </a:p>
        </p:txBody>
      </p:sp>
      <p:sp>
        <p:nvSpPr>
          <p:cNvPr id="43" name="Rectangle 1"/>
          <p:cNvSpPr/>
          <p:nvPr/>
        </p:nvSpPr>
        <p:spPr>
          <a:xfrm>
            <a:off x="8420100" y="2202815"/>
            <a:ext cx="2621915" cy="1678940"/>
          </a:xfrm>
          <a:prstGeom prst="rect">
            <a:avLst/>
          </a:prstGeom>
          <a:blipFill dpi="0" rotWithShape="1">
            <a:blip r:embed="rId3">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2" name="Rectangle 2"/>
          <p:cNvSpPr/>
          <p:nvPr/>
        </p:nvSpPr>
        <p:spPr>
          <a:xfrm>
            <a:off x="1147445" y="2202815"/>
            <a:ext cx="2622550" cy="1678940"/>
          </a:xfrm>
          <a:prstGeom prst="rect">
            <a:avLst/>
          </a:prstGeom>
          <a:blipFill dpi="0" rotWithShape="1">
            <a:blip r:embed="rId4">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3" name="Rectangle 3"/>
          <p:cNvSpPr/>
          <p:nvPr/>
        </p:nvSpPr>
        <p:spPr>
          <a:xfrm>
            <a:off x="4175760" y="1875155"/>
            <a:ext cx="3828415" cy="2208530"/>
          </a:xfrm>
          <a:prstGeom prst="rect">
            <a:avLst/>
          </a:prstGeom>
          <a:blipFill dpi="0" rotWithShape="1">
            <a:blip r:embed="rId5">
              <a:extLst>
                <a:ext uri="{28A0092B-C50C-407E-A947-70E740481C1C}">
                  <a14:useLocalDpi xmlns:a14="http://schemas.microsoft.com/office/drawing/2010/main"/>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矩形 1"/>
          <p:cNvSpPr/>
          <p:nvPr/>
        </p:nvSpPr>
        <p:spPr>
          <a:xfrm>
            <a:off x="1499235" y="411797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4" name="矩形 3"/>
          <p:cNvSpPr/>
          <p:nvPr/>
        </p:nvSpPr>
        <p:spPr>
          <a:xfrm>
            <a:off x="1148080" y="4456430"/>
            <a:ext cx="2621915" cy="955675"/>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11" name="矩形 10"/>
          <p:cNvSpPr/>
          <p:nvPr/>
        </p:nvSpPr>
        <p:spPr>
          <a:xfrm>
            <a:off x="5167630" y="4257040"/>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12" name="矩形 11"/>
          <p:cNvSpPr/>
          <p:nvPr/>
        </p:nvSpPr>
        <p:spPr>
          <a:xfrm>
            <a:off x="4816475" y="4595495"/>
            <a:ext cx="2621915" cy="955675"/>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13" name="矩形 12"/>
          <p:cNvSpPr/>
          <p:nvPr/>
        </p:nvSpPr>
        <p:spPr>
          <a:xfrm>
            <a:off x="8636635" y="411797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14" name="矩形 13"/>
          <p:cNvSpPr/>
          <p:nvPr/>
        </p:nvSpPr>
        <p:spPr>
          <a:xfrm>
            <a:off x="8420735" y="4456430"/>
            <a:ext cx="2621280" cy="955675"/>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down)">
                                      <p:cBhvr>
                                        <p:cTn id="8" dur="500"/>
                                        <p:tgtEl>
                                          <p:spTgt spid="6"/>
                                        </p:tgtEl>
                                      </p:cBhvr>
                                    </p:animEffect>
                                  </p:childTnLst>
                                </p:cTn>
                              </p:par>
                              <p:par>
                                <p:cTn id="9" presetID="12"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p:tgtEl>
                                          <p:spTgt spid="5"/>
                                        </p:tgtEl>
                                        <p:attrNameLst>
                                          <p:attrName>ppt_y</p:attrName>
                                        </p:attrNameLst>
                                      </p:cBhvr>
                                      <p:tavLst>
                                        <p:tav tm="0">
                                          <p:val>
                                            <p:strVal val="#ppt_y-#ppt_h*1.125000"/>
                                          </p:val>
                                        </p:tav>
                                        <p:tav tm="100000">
                                          <p:val>
                                            <p:strVal val="#ppt_y"/>
                                          </p:val>
                                        </p:tav>
                                      </p:tavLst>
                                    </p:anim>
                                    <p:animEffect transition="in" filter="wipe(down)">
                                      <p:cBhvr>
                                        <p:cTn id="12" dur="500"/>
                                        <p:tgtEl>
                                          <p:spTgt spid="5"/>
                                        </p:tgtEl>
                                      </p:cBhvr>
                                    </p:animEffect>
                                  </p:childTnLst>
                                </p:cTn>
                              </p:par>
                            </p:childTnLst>
                          </p:cTn>
                        </p:par>
                        <p:par>
                          <p:cTn id="13" fill="hold">
                            <p:stCondLst>
                              <p:cond delay="500"/>
                            </p:stCondLst>
                            <p:childTnLst>
                              <p:par>
                                <p:cTn id="14" presetID="20" presetClass="entr" presetSubtype="0" fill="hold" grpId="1"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wedge">
                                      <p:cBhvr>
                                        <p:cTn id="16" dur="500"/>
                                        <p:tgtEl>
                                          <p:spTgt spid="9"/>
                                        </p:tgtEl>
                                      </p:cBhvr>
                                    </p:animEffect>
                                  </p:childTnLst>
                                </p:cTn>
                              </p:par>
                            </p:childTnLst>
                          </p:cTn>
                        </p:par>
                        <p:par>
                          <p:cTn id="17" fill="hold">
                            <p:stCondLst>
                              <p:cond delay="1000"/>
                            </p:stCondLst>
                            <p:childTnLst>
                              <p:par>
                                <p:cTn id="18" presetID="12" presetClass="entr" presetSubtype="1"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p:tgtEl>
                                          <p:spTgt spid="10"/>
                                        </p:tgtEl>
                                        <p:attrNameLst>
                                          <p:attrName>ppt_y</p:attrName>
                                        </p:attrNameLst>
                                      </p:cBhvr>
                                      <p:tavLst>
                                        <p:tav tm="0">
                                          <p:val>
                                            <p:strVal val="#ppt_y-#ppt_h*1.125000"/>
                                          </p:val>
                                        </p:tav>
                                        <p:tav tm="100000">
                                          <p:val>
                                            <p:strVal val="#ppt_y"/>
                                          </p:val>
                                        </p:tav>
                                      </p:tavLst>
                                    </p:anim>
                                    <p:animEffect transition="in" filter="wipe(down)">
                                      <p:cBhvr>
                                        <p:cTn id="21" dur="500"/>
                                        <p:tgtEl>
                                          <p:spTgt spid="10"/>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63"/>
                                        </p:tgtEl>
                                        <p:attrNameLst>
                                          <p:attrName>style.visibility</p:attrName>
                                        </p:attrNameLst>
                                      </p:cBhvr>
                                      <p:to>
                                        <p:strVal val="visible"/>
                                      </p:to>
                                    </p:set>
                                    <p:anim calcmode="lin" valueType="num">
                                      <p:cBhvr>
                                        <p:cTn id="25" dur="500" fill="hold"/>
                                        <p:tgtEl>
                                          <p:spTgt spid="63"/>
                                        </p:tgtEl>
                                        <p:attrNameLst>
                                          <p:attrName>ppt_w</p:attrName>
                                        </p:attrNameLst>
                                      </p:cBhvr>
                                      <p:tavLst>
                                        <p:tav tm="0">
                                          <p:val>
                                            <p:fltVal val="0"/>
                                          </p:val>
                                        </p:tav>
                                        <p:tav tm="100000">
                                          <p:val>
                                            <p:strVal val="#ppt_w"/>
                                          </p:val>
                                        </p:tav>
                                      </p:tavLst>
                                    </p:anim>
                                    <p:anim calcmode="lin" valueType="num">
                                      <p:cBhvr>
                                        <p:cTn id="26" dur="500" fill="hold"/>
                                        <p:tgtEl>
                                          <p:spTgt spid="63"/>
                                        </p:tgtEl>
                                        <p:attrNameLst>
                                          <p:attrName>ppt_h</p:attrName>
                                        </p:attrNameLst>
                                      </p:cBhvr>
                                      <p:tavLst>
                                        <p:tav tm="0">
                                          <p:val>
                                            <p:fltVal val="0"/>
                                          </p:val>
                                        </p:tav>
                                        <p:tav tm="100000">
                                          <p:val>
                                            <p:strVal val="#ppt_h"/>
                                          </p:val>
                                        </p:tav>
                                      </p:tavLst>
                                    </p:anim>
                                    <p:animEffect transition="in" filter="fade">
                                      <p:cBhvr>
                                        <p:cTn id="27" dur="500"/>
                                        <p:tgtEl>
                                          <p:spTgt spid="63"/>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p:cTn id="31" dur="500" fill="hold"/>
                                        <p:tgtEl>
                                          <p:spTgt spid="62"/>
                                        </p:tgtEl>
                                        <p:attrNameLst>
                                          <p:attrName>ppt_w</p:attrName>
                                        </p:attrNameLst>
                                      </p:cBhvr>
                                      <p:tavLst>
                                        <p:tav tm="0">
                                          <p:val>
                                            <p:fltVal val="0"/>
                                          </p:val>
                                        </p:tav>
                                        <p:tav tm="100000">
                                          <p:val>
                                            <p:strVal val="#ppt_w"/>
                                          </p:val>
                                        </p:tav>
                                      </p:tavLst>
                                    </p:anim>
                                    <p:anim calcmode="lin" valueType="num">
                                      <p:cBhvr>
                                        <p:cTn id="32" dur="500" fill="hold"/>
                                        <p:tgtEl>
                                          <p:spTgt spid="62"/>
                                        </p:tgtEl>
                                        <p:attrNameLst>
                                          <p:attrName>ppt_h</p:attrName>
                                        </p:attrNameLst>
                                      </p:cBhvr>
                                      <p:tavLst>
                                        <p:tav tm="0">
                                          <p:val>
                                            <p:fltVal val="0"/>
                                          </p:val>
                                        </p:tav>
                                        <p:tav tm="100000">
                                          <p:val>
                                            <p:strVal val="#ppt_h"/>
                                          </p:val>
                                        </p:tav>
                                      </p:tavLst>
                                    </p:anim>
                                    <p:animEffect transition="in" filter="fade">
                                      <p:cBhvr>
                                        <p:cTn id="33" dur="500"/>
                                        <p:tgtEl>
                                          <p:spTgt spid="62"/>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p:cTn id="37" dur="500" fill="hold"/>
                                        <p:tgtEl>
                                          <p:spTgt spid="43"/>
                                        </p:tgtEl>
                                        <p:attrNameLst>
                                          <p:attrName>ppt_w</p:attrName>
                                        </p:attrNameLst>
                                      </p:cBhvr>
                                      <p:tavLst>
                                        <p:tav tm="0">
                                          <p:val>
                                            <p:fltVal val="0"/>
                                          </p:val>
                                        </p:tav>
                                        <p:tav tm="100000">
                                          <p:val>
                                            <p:strVal val="#ppt_w"/>
                                          </p:val>
                                        </p:tav>
                                      </p:tavLst>
                                    </p:anim>
                                    <p:anim calcmode="lin" valueType="num">
                                      <p:cBhvr>
                                        <p:cTn id="38" dur="500" fill="hold"/>
                                        <p:tgtEl>
                                          <p:spTgt spid="43"/>
                                        </p:tgtEl>
                                        <p:attrNameLst>
                                          <p:attrName>ppt_h</p:attrName>
                                        </p:attrNameLst>
                                      </p:cBhvr>
                                      <p:tavLst>
                                        <p:tav tm="0">
                                          <p:val>
                                            <p:fltVal val="0"/>
                                          </p:val>
                                        </p:tav>
                                        <p:tav tm="100000">
                                          <p:val>
                                            <p:strVal val="#ppt_h"/>
                                          </p:val>
                                        </p:tav>
                                      </p:tavLst>
                                    </p:anim>
                                    <p:animEffect transition="in" filter="fade">
                                      <p:cBhvr>
                                        <p:cTn id="39" dur="500"/>
                                        <p:tgtEl>
                                          <p:spTgt spid="43"/>
                                        </p:tgtEl>
                                      </p:cBhvr>
                                    </p:animEffect>
                                  </p:childTnLst>
                                </p:cTn>
                              </p:par>
                            </p:childTnLst>
                          </p:cTn>
                        </p:par>
                        <p:par>
                          <p:cTn id="40" fill="hold">
                            <p:stCondLst>
                              <p:cond delay="3000"/>
                            </p:stCondLst>
                            <p:childTnLst>
                              <p:par>
                                <p:cTn id="41" presetID="12" presetClass="entr" presetSubtype="4" fill="hold" grpId="0" nodeType="after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p:tgtEl>
                                          <p:spTgt spid="2"/>
                                        </p:tgtEl>
                                        <p:attrNameLst>
                                          <p:attrName>ppt_y</p:attrName>
                                        </p:attrNameLst>
                                      </p:cBhvr>
                                      <p:tavLst>
                                        <p:tav tm="0">
                                          <p:val>
                                            <p:strVal val="#ppt_y+#ppt_h*1.125000"/>
                                          </p:val>
                                        </p:tav>
                                        <p:tav tm="100000">
                                          <p:val>
                                            <p:strVal val="#ppt_y"/>
                                          </p:val>
                                        </p:tav>
                                      </p:tavLst>
                                    </p:anim>
                                    <p:animEffect transition="in" filter="wipe(up)">
                                      <p:cBhvr>
                                        <p:cTn id="44" dur="500"/>
                                        <p:tgtEl>
                                          <p:spTgt spid="2"/>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additive="base">
                                        <p:cTn id="47" dur="500"/>
                                        <p:tgtEl>
                                          <p:spTgt spid="4"/>
                                        </p:tgtEl>
                                        <p:attrNameLst>
                                          <p:attrName>ppt_y</p:attrName>
                                        </p:attrNameLst>
                                      </p:cBhvr>
                                      <p:tavLst>
                                        <p:tav tm="0">
                                          <p:val>
                                            <p:strVal val="#ppt_y+#ppt_h*1.125000"/>
                                          </p:val>
                                        </p:tav>
                                        <p:tav tm="100000">
                                          <p:val>
                                            <p:strVal val="#ppt_y"/>
                                          </p:val>
                                        </p:tav>
                                      </p:tavLst>
                                    </p:anim>
                                    <p:animEffect transition="in" filter="wipe(up)">
                                      <p:cBhvr>
                                        <p:cTn id="48" dur="500"/>
                                        <p:tgtEl>
                                          <p:spTgt spid="4"/>
                                        </p:tgtEl>
                                      </p:cBhvr>
                                    </p:animEffect>
                                  </p:childTnLst>
                                </p:cTn>
                              </p:par>
                            </p:childTnLst>
                          </p:cTn>
                        </p:par>
                        <p:par>
                          <p:cTn id="49" fill="hold">
                            <p:stCondLst>
                              <p:cond delay="3500"/>
                            </p:stCondLst>
                            <p:childTnLst>
                              <p:par>
                                <p:cTn id="50" presetID="12" presetClass="entr" presetSubtype="4" fill="hold" grpId="0" nodeType="afterEffect">
                                  <p:stCondLst>
                                    <p:cond delay="0"/>
                                  </p:stCondLst>
                                  <p:childTnLst>
                                    <p:set>
                                      <p:cBhvr>
                                        <p:cTn id="51" dur="1" fill="hold">
                                          <p:stCondLst>
                                            <p:cond delay="0"/>
                                          </p:stCondLst>
                                        </p:cTn>
                                        <p:tgtEl>
                                          <p:spTgt spid="11"/>
                                        </p:tgtEl>
                                        <p:attrNameLst>
                                          <p:attrName>style.visibility</p:attrName>
                                        </p:attrNameLst>
                                      </p:cBhvr>
                                      <p:to>
                                        <p:strVal val="visible"/>
                                      </p:to>
                                    </p:set>
                                    <p:anim calcmode="lin" valueType="num">
                                      <p:cBhvr additive="base">
                                        <p:cTn id="52" dur="500"/>
                                        <p:tgtEl>
                                          <p:spTgt spid="11"/>
                                        </p:tgtEl>
                                        <p:attrNameLst>
                                          <p:attrName>ppt_y</p:attrName>
                                        </p:attrNameLst>
                                      </p:cBhvr>
                                      <p:tavLst>
                                        <p:tav tm="0">
                                          <p:val>
                                            <p:strVal val="#ppt_y+#ppt_h*1.125000"/>
                                          </p:val>
                                        </p:tav>
                                        <p:tav tm="100000">
                                          <p:val>
                                            <p:strVal val="#ppt_y"/>
                                          </p:val>
                                        </p:tav>
                                      </p:tavLst>
                                    </p:anim>
                                    <p:animEffect transition="in" filter="wipe(up)">
                                      <p:cBhvr>
                                        <p:cTn id="53" dur="500"/>
                                        <p:tgtEl>
                                          <p:spTgt spid="11"/>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additive="base">
                                        <p:cTn id="56" dur="500"/>
                                        <p:tgtEl>
                                          <p:spTgt spid="12"/>
                                        </p:tgtEl>
                                        <p:attrNameLst>
                                          <p:attrName>ppt_y</p:attrName>
                                        </p:attrNameLst>
                                      </p:cBhvr>
                                      <p:tavLst>
                                        <p:tav tm="0">
                                          <p:val>
                                            <p:strVal val="#ppt_y+#ppt_h*1.125000"/>
                                          </p:val>
                                        </p:tav>
                                        <p:tav tm="100000">
                                          <p:val>
                                            <p:strVal val="#ppt_y"/>
                                          </p:val>
                                        </p:tav>
                                      </p:tavLst>
                                    </p:anim>
                                    <p:animEffect transition="in" filter="wipe(up)">
                                      <p:cBhvr>
                                        <p:cTn id="57" dur="500"/>
                                        <p:tgtEl>
                                          <p:spTgt spid="12"/>
                                        </p:tgtEl>
                                      </p:cBhvr>
                                    </p:animEffect>
                                  </p:childTnLst>
                                </p:cTn>
                              </p:par>
                            </p:childTnLst>
                          </p:cTn>
                        </p:par>
                        <p:par>
                          <p:cTn id="58" fill="hold">
                            <p:stCondLst>
                              <p:cond delay="4000"/>
                            </p:stCondLst>
                            <p:childTnLst>
                              <p:par>
                                <p:cTn id="59" presetID="12" presetClass="entr" presetSubtype="4"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
                                        <p:tgtEl>
                                          <p:spTgt spid="13"/>
                                        </p:tgtEl>
                                        <p:attrNameLst>
                                          <p:attrName>ppt_y</p:attrName>
                                        </p:attrNameLst>
                                      </p:cBhvr>
                                      <p:tavLst>
                                        <p:tav tm="0">
                                          <p:val>
                                            <p:strVal val="#ppt_y+#ppt_h*1.125000"/>
                                          </p:val>
                                        </p:tav>
                                        <p:tav tm="100000">
                                          <p:val>
                                            <p:strVal val="#ppt_y"/>
                                          </p:val>
                                        </p:tav>
                                      </p:tavLst>
                                    </p:anim>
                                    <p:animEffect transition="in" filter="wipe(up)">
                                      <p:cBhvr>
                                        <p:cTn id="62" dur="500"/>
                                        <p:tgtEl>
                                          <p:spTgt spid="13"/>
                                        </p:tgtEl>
                                      </p:cBhvr>
                                    </p:animEffect>
                                  </p:childTnLst>
                                </p:cTn>
                              </p:par>
                              <p:par>
                                <p:cTn id="63" presetID="12" presetClass="entr" presetSubtype="4"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500"/>
                                        <p:tgtEl>
                                          <p:spTgt spid="14"/>
                                        </p:tgtEl>
                                        <p:attrNameLst>
                                          <p:attrName>ppt_y</p:attrName>
                                        </p:attrNameLst>
                                      </p:cBhvr>
                                      <p:tavLst>
                                        <p:tav tm="0">
                                          <p:val>
                                            <p:strVal val="#ppt_y+#ppt_h*1.125000"/>
                                          </p:val>
                                        </p:tav>
                                        <p:tav tm="100000">
                                          <p:val>
                                            <p:strVal val="#ppt_y"/>
                                          </p:val>
                                        </p:tav>
                                      </p:tavLst>
                                    </p:anim>
                                    <p:animEffect transition="in" filter="wipe(up)">
                                      <p:cBhvr>
                                        <p:cTn id="6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bldLvl="0" animBg="1"/>
      <p:bldP spid="10" grpId="0"/>
      <p:bldP spid="43" grpId="0" bldLvl="0" animBg="1"/>
      <p:bldP spid="62" grpId="0" bldLvl="0" animBg="1"/>
      <p:bldP spid="63" grpId="0" bldLvl="0" animBg="1"/>
      <p:bldP spid="2" grpId="0"/>
      <p:bldP spid="4" grpId="0"/>
      <p:bldP spid="11" grpId="0"/>
      <p:bldP spid="12" grpId="0"/>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7"/>
          <p:cNvSpPr/>
          <p:nvPr/>
        </p:nvSpPr>
        <p:spPr bwMode="auto">
          <a:xfrm>
            <a:off x="4054316" y="2327910"/>
            <a:ext cx="2016727" cy="1542402"/>
          </a:xfrm>
          <a:custGeom>
            <a:avLst/>
            <a:gdLst>
              <a:gd name="T0" fmla="*/ 76 w 249"/>
              <a:gd name="T1" fmla="*/ 112 h 190"/>
              <a:gd name="T2" fmla="*/ 3 w 249"/>
              <a:gd name="T3" fmla="*/ 112 h 190"/>
              <a:gd name="T4" fmla="*/ 0 w 249"/>
              <a:gd name="T5" fmla="*/ 115 h 190"/>
              <a:gd name="T6" fmla="*/ 0 w 249"/>
              <a:gd name="T7" fmla="*/ 187 h 190"/>
              <a:gd name="T8" fmla="*/ 3 w 249"/>
              <a:gd name="T9" fmla="*/ 190 h 190"/>
              <a:gd name="T10" fmla="*/ 59 w 249"/>
              <a:gd name="T11" fmla="*/ 190 h 190"/>
              <a:gd name="T12" fmla="*/ 115 w 249"/>
              <a:gd name="T13" fmla="*/ 190 h 190"/>
              <a:gd name="T14" fmla="*/ 132 w 249"/>
              <a:gd name="T15" fmla="*/ 190 h 190"/>
              <a:gd name="T16" fmla="*/ 249 w 249"/>
              <a:gd name="T17" fmla="*/ 72 h 190"/>
              <a:gd name="T18" fmla="*/ 249 w 249"/>
              <a:gd name="T19" fmla="*/ 0 h 190"/>
              <a:gd name="T20" fmla="*/ 76 w 249"/>
              <a:gd name="T21" fmla="*/ 11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9" h="190">
                <a:moveTo>
                  <a:pt x="76" y="112"/>
                </a:moveTo>
                <a:cubicBezTo>
                  <a:pt x="3" y="112"/>
                  <a:pt x="3" y="112"/>
                  <a:pt x="3" y="112"/>
                </a:cubicBezTo>
                <a:cubicBezTo>
                  <a:pt x="2" y="112"/>
                  <a:pt x="0" y="113"/>
                  <a:pt x="0" y="115"/>
                </a:cubicBezTo>
                <a:cubicBezTo>
                  <a:pt x="0" y="187"/>
                  <a:pt x="0" y="187"/>
                  <a:pt x="0" y="187"/>
                </a:cubicBezTo>
                <a:cubicBezTo>
                  <a:pt x="0" y="189"/>
                  <a:pt x="2" y="190"/>
                  <a:pt x="3" y="190"/>
                </a:cubicBezTo>
                <a:cubicBezTo>
                  <a:pt x="59" y="190"/>
                  <a:pt x="59" y="190"/>
                  <a:pt x="59" y="190"/>
                </a:cubicBezTo>
                <a:cubicBezTo>
                  <a:pt x="115" y="190"/>
                  <a:pt x="115" y="190"/>
                  <a:pt x="115" y="190"/>
                </a:cubicBezTo>
                <a:cubicBezTo>
                  <a:pt x="132" y="190"/>
                  <a:pt x="132" y="190"/>
                  <a:pt x="132" y="190"/>
                </a:cubicBezTo>
                <a:cubicBezTo>
                  <a:pt x="132" y="125"/>
                  <a:pt x="184" y="72"/>
                  <a:pt x="249" y="72"/>
                </a:cubicBezTo>
                <a:cubicBezTo>
                  <a:pt x="249" y="0"/>
                  <a:pt x="249" y="0"/>
                  <a:pt x="249" y="0"/>
                </a:cubicBezTo>
                <a:cubicBezTo>
                  <a:pt x="172" y="0"/>
                  <a:pt x="106" y="46"/>
                  <a:pt x="76" y="112"/>
                </a:cubicBezTo>
                <a:close/>
              </a:path>
            </a:pathLst>
          </a:custGeom>
          <a:solidFill>
            <a:srgbClr val="FFC7DD"/>
          </a:solidFill>
          <a:ln>
            <a:noFill/>
          </a:ln>
        </p:spPr>
        <p:txBody>
          <a:bodyPr vert="horz" wrap="square" lIns="91440" tIns="45720" rIns="91440" bIns="45720" numCol="1" anchor="t" anchorCtr="0" compatLnSpc="1"/>
          <a:lstStyle/>
          <a:p>
            <a:endParaRPr lang="en-US"/>
          </a:p>
        </p:txBody>
      </p:sp>
      <p:sp>
        <p:nvSpPr>
          <p:cNvPr id="11" name="Freeform 8"/>
          <p:cNvSpPr/>
          <p:nvPr/>
        </p:nvSpPr>
        <p:spPr bwMode="auto">
          <a:xfrm>
            <a:off x="4054316" y="3918086"/>
            <a:ext cx="2016727" cy="1538991"/>
          </a:xfrm>
          <a:custGeom>
            <a:avLst/>
            <a:gdLst>
              <a:gd name="T0" fmla="*/ 132 w 249"/>
              <a:gd name="T1" fmla="*/ 0 h 190"/>
              <a:gd name="T2" fmla="*/ 115 w 249"/>
              <a:gd name="T3" fmla="*/ 0 h 190"/>
              <a:gd name="T4" fmla="*/ 59 w 249"/>
              <a:gd name="T5" fmla="*/ 0 h 190"/>
              <a:gd name="T6" fmla="*/ 3 w 249"/>
              <a:gd name="T7" fmla="*/ 0 h 190"/>
              <a:gd name="T8" fmla="*/ 0 w 249"/>
              <a:gd name="T9" fmla="*/ 3 h 190"/>
              <a:gd name="T10" fmla="*/ 0 w 249"/>
              <a:gd name="T11" fmla="*/ 75 h 190"/>
              <a:gd name="T12" fmla="*/ 3 w 249"/>
              <a:gd name="T13" fmla="*/ 78 h 190"/>
              <a:gd name="T14" fmla="*/ 76 w 249"/>
              <a:gd name="T15" fmla="*/ 78 h 190"/>
              <a:gd name="T16" fmla="*/ 249 w 249"/>
              <a:gd name="T17" fmla="*/ 190 h 190"/>
              <a:gd name="T18" fmla="*/ 249 w 249"/>
              <a:gd name="T19" fmla="*/ 117 h 190"/>
              <a:gd name="T20" fmla="*/ 132 w 249"/>
              <a:gd name="T21"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9" h="190">
                <a:moveTo>
                  <a:pt x="132" y="0"/>
                </a:moveTo>
                <a:cubicBezTo>
                  <a:pt x="115" y="0"/>
                  <a:pt x="115" y="0"/>
                  <a:pt x="115" y="0"/>
                </a:cubicBezTo>
                <a:cubicBezTo>
                  <a:pt x="59" y="0"/>
                  <a:pt x="59" y="0"/>
                  <a:pt x="59" y="0"/>
                </a:cubicBezTo>
                <a:cubicBezTo>
                  <a:pt x="3" y="0"/>
                  <a:pt x="3" y="0"/>
                  <a:pt x="3" y="0"/>
                </a:cubicBezTo>
                <a:cubicBezTo>
                  <a:pt x="2" y="0"/>
                  <a:pt x="0" y="1"/>
                  <a:pt x="0" y="3"/>
                </a:cubicBezTo>
                <a:cubicBezTo>
                  <a:pt x="0" y="75"/>
                  <a:pt x="0" y="75"/>
                  <a:pt x="0" y="75"/>
                </a:cubicBezTo>
                <a:cubicBezTo>
                  <a:pt x="0" y="76"/>
                  <a:pt x="2" y="78"/>
                  <a:pt x="3" y="78"/>
                </a:cubicBezTo>
                <a:cubicBezTo>
                  <a:pt x="76" y="78"/>
                  <a:pt x="76" y="78"/>
                  <a:pt x="76" y="78"/>
                </a:cubicBezTo>
                <a:cubicBezTo>
                  <a:pt x="106" y="144"/>
                  <a:pt x="172" y="190"/>
                  <a:pt x="249" y="190"/>
                </a:cubicBezTo>
                <a:cubicBezTo>
                  <a:pt x="249" y="117"/>
                  <a:pt x="249" y="117"/>
                  <a:pt x="249" y="117"/>
                </a:cubicBezTo>
                <a:cubicBezTo>
                  <a:pt x="184" y="117"/>
                  <a:pt x="132" y="64"/>
                  <a:pt x="132" y="0"/>
                </a:cubicBezTo>
                <a:close/>
              </a:path>
            </a:pathLst>
          </a:custGeom>
          <a:solidFill>
            <a:srgbClr val="61C0E2"/>
          </a:solidFill>
          <a:ln>
            <a:noFill/>
          </a:ln>
        </p:spPr>
        <p:txBody>
          <a:bodyPr vert="horz" wrap="square" lIns="91440" tIns="45720" rIns="91440" bIns="45720" numCol="1" anchor="t" anchorCtr="0" compatLnSpc="1"/>
          <a:lstStyle/>
          <a:p>
            <a:endParaRPr lang="en-US"/>
          </a:p>
        </p:txBody>
      </p:sp>
      <p:sp>
        <p:nvSpPr>
          <p:cNvPr id="12" name="Freeform 9"/>
          <p:cNvSpPr/>
          <p:nvPr/>
        </p:nvSpPr>
        <p:spPr bwMode="auto">
          <a:xfrm>
            <a:off x="6118816" y="2327910"/>
            <a:ext cx="2020138" cy="1542402"/>
          </a:xfrm>
          <a:custGeom>
            <a:avLst/>
            <a:gdLst>
              <a:gd name="T0" fmla="*/ 246 w 249"/>
              <a:gd name="T1" fmla="*/ 112 h 190"/>
              <a:gd name="T2" fmla="*/ 173 w 249"/>
              <a:gd name="T3" fmla="*/ 112 h 190"/>
              <a:gd name="T4" fmla="*/ 0 w 249"/>
              <a:gd name="T5" fmla="*/ 0 h 190"/>
              <a:gd name="T6" fmla="*/ 0 w 249"/>
              <a:gd name="T7" fmla="*/ 72 h 190"/>
              <a:gd name="T8" fmla="*/ 117 w 249"/>
              <a:gd name="T9" fmla="*/ 190 h 190"/>
              <a:gd name="T10" fmla="*/ 134 w 249"/>
              <a:gd name="T11" fmla="*/ 190 h 190"/>
              <a:gd name="T12" fmla="*/ 190 w 249"/>
              <a:gd name="T13" fmla="*/ 190 h 190"/>
              <a:gd name="T14" fmla="*/ 246 w 249"/>
              <a:gd name="T15" fmla="*/ 190 h 190"/>
              <a:gd name="T16" fmla="*/ 249 w 249"/>
              <a:gd name="T17" fmla="*/ 187 h 190"/>
              <a:gd name="T18" fmla="*/ 249 w 249"/>
              <a:gd name="T19" fmla="*/ 115 h 190"/>
              <a:gd name="T20" fmla="*/ 246 w 249"/>
              <a:gd name="T21" fmla="*/ 11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9" h="190">
                <a:moveTo>
                  <a:pt x="246" y="112"/>
                </a:moveTo>
                <a:cubicBezTo>
                  <a:pt x="173" y="112"/>
                  <a:pt x="173" y="112"/>
                  <a:pt x="173" y="112"/>
                </a:cubicBezTo>
                <a:cubicBezTo>
                  <a:pt x="143" y="46"/>
                  <a:pt x="77" y="0"/>
                  <a:pt x="0" y="0"/>
                </a:cubicBezTo>
                <a:cubicBezTo>
                  <a:pt x="0" y="72"/>
                  <a:pt x="0" y="72"/>
                  <a:pt x="0" y="72"/>
                </a:cubicBezTo>
                <a:cubicBezTo>
                  <a:pt x="65" y="72"/>
                  <a:pt x="117" y="125"/>
                  <a:pt x="117" y="190"/>
                </a:cubicBezTo>
                <a:cubicBezTo>
                  <a:pt x="134" y="190"/>
                  <a:pt x="134" y="190"/>
                  <a:pt x="134" y="190"/>
                </a:cubicBezTo>
                <a:cubicBezTo>
                  <a:pt x="190" y="190"/>
                  <a:pt x="190" y="190"/>
                  <a:pt x="190" y="190"/>
                </a:cubicBezTo>
                <a:cubicBezTo>
                  <a:pt x="246" y="190"/>
                  <a:pt x="246" y="190"/>
                  <a:pt x="246" y="190"/>
                </a:cubicBezTo>
                <a:cubicBezTo>
                  <a:pt x="247" y="190"/>
                  <a:pt x="249" y="189"/>
                  <a:pt x="249" y="187"/>
                </a:cubicBezTo>
                <a:cubicBezTo>
                  <a:pt x="249" y="115"/>
                  <a:pt x="249" y="115"/>
                  <a:pt x="249" y="115"/>
                </a:cubicBezTo>
                <a:cubicBezTo>
                  <a:pt x="249" y="113"/>
                  <a:pt x="247" y="112"/>
                  <a:pt x="246" y="112"/>
                </a:cubicBezTo>
                <a:close/>
              </a:path>
            </a:pathLst>
          </a:custGeom>
          <a:solidFill>
            <a:srgbClr val="61C0E2"/>
          </a:solidFill>
          <a:ln>
            <a:noFill/>
          </a:ln>
        </p:spPr>
        <p:txBody>
          <a:bodyPr vert="horz" wrap="square" lIns="91440" tIns="45720" rIns="91440" bIns="45720" numCol="1" anchor="t" anchorCtr="0" compatLnSpc="1"/>
          <a:lstStyle/>
          <a:p>
            <a:endParaRPr lang="en-US"/>
          </a:p>
        </p:txBody>
      </p:sp>
      <p:sp>
        <p:nvSpPr>
          <p:cNvPr id="13" name="Freeform 10"/>
          <p:cNvSpPr/>
          <p:nvPr/>
        </p:nvSpPr>
        <p:spPr bwMode="auto">
          <a:xfrm>
            <a:off x="6118816" y="3918086"/>
            <a:ext cx="2020138" cy="1538991"/>
          </a:xfrm>
          <a:custGeom>
            <a:avLst/>
            <a:gdLst>
              <a:gd name="T0" fmla="*/ 246 w 249"/>
              <a:gd name="T1" fmla="*/ 0 h 190"/>
              <a:gd name="T2" fmla="*/ 190 w 249"/>
              <a:gd name="T3" fmla="*/ 0 h 190"/>
              <a:gd name="T4" fmla="*/ 134 w 249"/>
              <a:gd name="T5" fmla="*/ 0 h 190"/>
              <a:gd name="T6" fmla="*/ 117 w 249"/>
              <a:gd name="T7" fmla="*/ 0 h 190"/>
              <a:gd name="T8" fmla="*/ 0 w 249"/>
              <a:gd name="T9" fmla="*/ 117 h 190"/>
              <a:gd name="T10" fmla="*/ 0 w 249"/>
              <a:gd name="T11" fmla="*/ 190 h 190"/>
              <a:gd name="T12" fmla="*/ 173 w 249"/>
              <a:gd name="T13" fmla="*/ 78 h 190"/>
              <a:gd name="T14" fmla="*/ 246 w 249"/>
              <a:gd name="T15" fmla="*/ 78 h 190"/>
              <a:gd name="T16" fmla="*/ 249 w 249"/>
              <a:gd name="T17" fmla="*/ 75 h 190"/>
              <a:gd name="T18" fmla="*/ 249 w 249"/>
              <a:gd name="T19" fmla="*/ 3 h 190"/>
              <a:gd name="T20" fmla="*/ 246 w 249"/>
              <a:gd name="T21"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9" h="190">
                <a:moveTo>
                  <a:pt x="246" y="0"/>
                </a:moveTo>
                <a:cubicBezTo>
                  <a:pt x="190" y="0"/>
                  <a:pt x="190" y="0"/>
                  <a:pt x="190" y="0"/>
                </a:cubicBezTo>
                <a:cubicBezTo>
                  <a:pt x="134" y="0"/>
                  <a:pt x="134" y="0"/>
                  <a:pt x="134" y="0"/>
                </a:cubicBezTo>
                <a:cubicBezTo>
                  <a:pt x="117" y="0"/>
                  <a:pt x="117" y="0"/>
                  <a:pt x="117" y="0"/>
                </a:cubicBezTo>
                <a:cubicBezTo>
                  <a:pt x="117" y="64"/>
                  <a:pt x="65" y="117"/>
                  <a:pt x="0" y="117"/>
                </a:cubicBezTo>
                <a:cubicBezTo>
                  <a:pt x="0" y="190"/>
                  <a:pt x="0" y="190"/>
                  <a:pt x="0" y="190"/>
                </a:cubicBezTo>
                <a:cubicBezTo>
                  <a:pt x="77" y="190"/>
                  <a:pt x="143" y="144"/>
                  <a:pt x="173" y="78"/>
                </a:cubicBezTo>
                <a:cubicBezTo>
                  <a:pt x="246" y="78"/>
                  <a:pt x="246" y="78"/>
                  <a:pt x="246" y="78"/>
                </a:cubicBezTo>
                <a:cubicBezTo>
                  <a:pt x="247" y="78"/>
                  <a:pt x="249" y="76"/>
                  <a:pt x="249" y="75"/>
                </a:cubicBezTo>
                <a:cubicBezTo>
                  <a:pt x="249" y="3"/>
                  <a:pt x="249" y="3"/>
                  <a:pt x="249" y="3"/>
                </a:cubicBezTo>
                <a:cubicBezTo>
                  <a:pt x="249" y="1"/>
                  <a:pt x="247" y="0"/>
                  <a:pt x="246" y="0"/>
                </a:cubicBezTo>
                <a:close/>
              </a:path>
            </a:pathLst>
          </a:custGeom>
          <a:solidFill>
            <a:srgbClr val="FFC7DD"/>
          </a:solidFill>
          <a:ln>
            <a:noFill/>
          </a:ln>
        </p:spPr>
        <p:txBody>
          <a:bodyPr vert="horz" wrap="square" lIns="91440" tIns="45720" rIns="91440" bIns="45720" numCol="1" anchor="t" anchorCtr="0" compatLnSpc="1"/>
          <a:lstStyle/>
          <a:p>
            <a:endParaRPr lang="en-US"/>
          </a:p>
        </p:txBody>
      </p:sp>
      <p:sp>
        <p:nvSpPr>
          <p:cNvPr id="15" name="文本框 14"/>
          <p:cNvSpPr txBox="1"/>
          <p:nvPr/>
        </p:nvSpPr>
        <p:spPr>
          <a:xfrm>
            <a:off x="7077075" y="3286760"/>
            <a:ext cx="1009015" cy="583565"/>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rPr>
              <a:t>单击此处输入标题</a:t>
            </a:r>
          </a:p>
        </p:txBody>
      </p:sp>
      <p:sp>
        <p:nvSpPr>
          <p:cNvPr id="16" name="文本框 15"/>
          <p:cNvSpPr txBox="1"/>
          <p:nvPr/>
        </p:nvSpPr>
        <p:spPr>
          <a:xfrm>
            <a:off x="7144385" y="3917950"/>
            <a:ext cx="1009015" cy="583565"/>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rPr>
              <a:t>单击此处输入标题</a:t>
            </a:r>
          </a:p>
        </p:txBody>
      </p:sp>
      <p:sp>
        <p:nvSpPr>
          <p:cNvPr id="17" name="文本框 16"/>
          <p:cNvSpPr txBox="1"/>
          <p:nvPr/>
        </p:nvSpPr>
        <p:spPr>
          <a:xfrm>
            <a:off x="4102100" y="3286760"/>
            <a:ext cx="1009015" cy="583565"/>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rPr>
              <a:t>单击此处输入标题</a:t>
            </a:r>
          </a:p>
        </p:txBody>
      </p:sp>
      <p:sp>
        <p:nvSpPr>
          <p:cNvPr id="18" name="文本框 17"/>
          <p:cNvSpPr txBox="1"/>
          <p:nvPr/>
        </p:nvSpPr>
        <p:spPr>
          <a:xfrm>
            <a:off x="4102100" y="3917950"/>
            <a:ext cx="1009015" cy="583565"/>
          </a:xfrm>
          <a:prstGeom prst="rect">
            <a:avLst/>
          </a:prstGeom>
          <a:noFill/>
        </p:spPr>
        <p:txBody>
          <a:bodyPr wrap="square" rtlCol="0">
            <a:spAutoFit/>
          </a:bodyPr>
          <a:lstStyle/>
          <a:p>
            <a:pPr algn="ctr"/>
            <a:r>
              <a:rPr lang="zh-CN" altLang="en-US" sz="1600" b="1">
                <a:solidFill>
                  <a:schemeClr val="bg1"/>
                </a:solidFill>
                <a:latin typeface="微软雅黑" panose="020B0503020204020204" charset="-122"/>
                <a:ea typeface="微软雅黑" panose="020B0503020204020204" charset="-122"/>
              </a:rPr>
              <a:t>单击此处输入标题</a:t>
            </a:r>
          </a:p>
        </p:txBody>
      </p:sp>
      <p:sp>
        <p:nvSpPr>
          <p:cNvPr id="19" name="齿轮"/>
          <p:cNvSpPr/>
          <p:nvPr/>
        </p:nvSpPr>
        <p:spPr bwMode="auto">
          <a:xfrm>
            <a:off x="5466715" y="3512820"/>
            <a:ext cx="1236345" cy="751205"/>
          </a:xfrm>
          <a:custGeom>
            <a:avLst/>
            <a:gdLst>
              <a:gd name="T0" fmla="*/ 1066662 w 2063518"/>
              <a:gd name="T1" fmla="*/ 654802 h 1276454"/>
              <a:gd name="T2" fmla="*/ 1500594 w 2063518"/>
              <a:gd name="T3" fmla="*/ 654802 h 1276454"/>
              <a:gd name="T4" fmla="*/ 1255790 w 2063518"/>
              <a:gd name="T5" fmla="*/ 314944 h 1276454"/>
              <a:gd name="T6" fmla="*/ 1323568 w 2063518"/>
              <a:gd name="T7" fmla="*/ 383500 h 1276454"/>
              <a:gd name="T8" fmla="*/ 1481023 w 2063518"/>
              <a:gd name="T9" fmla="*/ 376582 h 1276454"/>
              <a:gd name="T10" fmla="*/ 1488825 w 2063518"/>
              <a:gd name="T11" fmla="*/ 472615 h 1276454"/>
              <a:gd name="T12" fmla="*/ 1613893 w 2063518"/>
              <a:gd name="T13" fmla="*/ 568404 h 1276454"/>
              <a:gd name="T14" fmla="*/ 1558067 w 2063518"/>
              <a:gd name="T15" fmla="*/ 646977 h 1276454"/>
              <a:gd name="T16" fmla="*/ 1592227 w 2063518"/>
              <a:gd name="T17" fmla="*/ 800652 h 1276454"/>
              <a:gd name="T18" fmla="*/ 1498897 w 2063518"/>
              <a:gd name="T19" fmla="*/ 825001 h 1276454"/>
              <a:gd name="T20" fmla="*/ 1426167 w 2063518"/>
              <a:gd name="T21" fmla="*/ 964655 h 1276454"/>
              <a:gd name="T22" fmla="*/ 1339000 w 2063518"/>
              <a:gd name="T23" fmla="*/ 923387 h 1276454"/>
              <a:gd name="T24" fmla="*/ 1193410 w 2063518"/>
              <a:gd name="T25" fmla="*/ 983675 h 1276454"/>
              <a:gd name="T26" fmla="*/ 1153195 w 2063518"/>
              <a:gd name="T27" fmla="*/ 896101 h 1276454"/>
              <a:gd name="T28" fmla="*/ 1002868 w 2063518"/>
              <a:gd name="T29" fmla="*/ 848812 h 1276454"/>
              <a:gd name="T30" fmla="*/ 1028421 w 2063518"/>
              <a:gd name="T31" fmla="*/ 755906 h 1276454"/>
              <a:gd name="T32" fmla="*/ 943696 w 2063518"/>
              <a:gd name="T33" fmla="*/ 623169 h 1276454"/>
              <a:gd name="T34" fmla="*/ 1023061 w 2063518"/>
              <a:gd name="T35" fmla="*/ 568405 h 1276454"/>
              <a:gd name="T36" fmla="*/ 1043583 w 2063518"/>
              <a:gd name="T37" fmla="*/ 412329 h 1276454"/>
              <a:gd name="T38" fmla="*/ 1139624 w 2063518"/>
              <a:gd name="T39" fmla="*/ 421330 h 1276454"/>
              <a:gd name="T40" fmla="*/ 1255790 w 2063518"/>
              <a:gd name="T41" fmla="*/ 314944 h 1276454"/>
              <a:gd name="T42" fmla="*/ 184450 w 2063518"/>
              <a:gd name="T43" fmla="*/ 509786 h 1276454"/>
              <a:gd name="T44" fmla="*/ 835347 w 2063518"/>
              <a:gd name="T45" fmla="*/ 509786 h 1276454"/>
              <a:gd name="T46" fmla="*/ 468140 w 2063518"/>
              <a:gd name="T47" fmla="*/ 0 h 1276454"/>
              <a:gd name="T48" fmla="*/ 569807 w 2063518"/>
              <a:gd name="T49" fmla="*/ 102832 h 1276454"/>
              <a:gd name="T50" fmla="*/ 805989 w 2063518"/>
              <a:gd name="T51" fmla="*/ 92457 h 1276454"/>
              <a:gd name="T52" fmla="*/ 817693 w 2063518"/>
              <a:gd name="T53" fmla="*/ 236505 h 1276454"/>
              <a:gd name="T54" fmla="*/ 1005294 w 2063518"/>
              <a:gd name="T55" fmla="*/ 380190 h 1276454"/>
              <a:gd name="T56" fmla="*/ 921557 w 2063518"/>
              <a:gd name="T57" fmla="*/ 498048 h 1276454"/>
              <a:gd name="T58" fmla="*/ 972798 w 2063518"/>
              <a:gd name="T59" fmla="*/ 728561 h 1276454"/>
              <a:gd name="T60" fmla="*/ 832801 w 2063518"/>
              <a:gd name="T61" fmla="*/ 765085 h 1276454"/>
              <a:gd name="T62" fmla="*/ 723706 w 2063518"/>
              <a:gd name="T63" fmla="*/ 974565 h 1276454"/>
              <a:gd name="T64" fmla="*/ 592956 w 2063518"/>
              <a:gd name="T65" fmla="*/ 912666 h 1276454"/>
              <a:gd name="T66" fmla="*/ 374570 w 2063518"/>
              <a:gd name="T67" fmla="*/ 1003096 h 1276454"/>
              <a:gd name="T68" fmla="*/ 314247 w 2063518"/>
              <a:gd name="T69" fmla="*/ 871734 h 1276454"/>
              <a:gd name="T70" fmla="*/ 88757 w 2063518"/>
              <a:gd name="T71" fmla="*/ 800802 h 1276454"/>
              <a:gd name="T72" fmla="*/ 127086 w 2063518"/>
              <a:gd name="T73" fmla="*/ 661445 h 1276454"/>
              <a:gd name="T74" fmla="*/ 0 w 2063518"/>
              <a:gd name="T75" fmla="*/ 462338 h 1276454"/>
              <a:gd name="T76" fmla="*/ 119047 w 2063518"/>
              <a:gd name="T77" fmla="*/ 380191 h 1276454"/>
              <a:gd name="T78" fmla="*/ 149829 w 2063518"/>
              <a:gd name="T79" fmla="*/ 146078 h 1276454"/>
              <a:gd name="T80" fmla="*/ 293892 w 2063518"/>
              <a:gd name="T81" fmla="*/ 159579 h 1276454"/>
              <a:gd name="T82" fmla="*/ 468140 w 2063518"/>
              <a:gd name="T83" fmla="*/ 0 h 127645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063518" h="1276454">
                <a:moveTo>
                  <a:pt x="1631470" y="557485"/>
                </a:moveTo>
                <a:cubicBezTo>
                  <a:pt x="1479172" y="557485"/>
                  <a:pt x="1355710" y="680947"/>
                  <a:pt x="1355710" y="833245"/>
                </a:cubicBezTo>
                <a:cubicBezTo>
                  <a:pt x="1355710" y="985543"/>
                  <a:pt x="1479172" y="1109005"/>
                  <a:pt x="1631470" y="1109005"/>
                </a:cubicBezTo>
                <a:cubicBezTo>
                  <a:pt x="1783768" y="1109005"/>
                  <a:pt x="1907230" y="985543"/>
                  <a:pt x="1907230" y="833245"/>
                </a:cubicBezTo>
                <a:cubicBezTo>
                  <a:pt x="1907230" y="680947"/>
                  <a:pt x="1783768" y="557485"/>
                  <a:pt x="1631470" y="557485"/>
                </a:cubicBezTo>
                <a:close/>
                <a:moveTo>
                  <a:pt x="1596087" y="400771"/>
                </a:moveTo>
                <a:lnTo>
                  <a:pt x="1666853" y="400771"/>
                </a:lnTo>
                <a:lnTo>
                  <a:pt x="1682233" y="488008"/>
                </a:lnTo>
                <a:cubicBezTo>
                  <a:pt x="1729134" y="494904"/>
                  <a:pt x="1774137" y="511284"/>
                  <a:pt x="1814498" y="536149"/>
                </a:cubicBezTo>
                <a:lnTo>
                  <a:pt x="1882355" y="479207"/>
                </a:lnTo>
                <a:lnTo>
                  <a:pt x="1936564" y="524695"/>
                </a:lnTo>
                <a:lnTo>
                  <a:pt x="1892271" y="601408"/>
                </a:lnTo>
                <a:cubicBezTo>
                  <a:pt x="1923766" y="636838"/>
                  <a:pt x="1947711" y="678313"/>
                  <a:pt x="1962647" y="723304"/>
                </a:cubicBezTo>
                <a:lnTo>
                  <a:pt x="2051230" y="723302"/>
                </a:lnTo>
                <a:lnTo>
                  <a:pt x="2063518" y="792992"/>
                </a:lnTo>
                <a:lnTo>
                  <a:pt x="1980277" y="823287"/>
                </a:lnTo>
                <a:cubicBezTo>
                  <a:pt x="1981630" y="870672"/>
                  <a:pt x="1973314" y="917837"/>
                  <a:pt x="1955836" y="961902"/>
                </a:cubicBezTo>
                <a:lnTo>
                  <a:pt x="2023695" y="1018840"/>
                </a:lnTo>
                <a:lnTo>
                  <a:pt x="1988313" y="1080125"/>
                </a:lnTo>
                <a:lnTo>
                  <a:pt x="1905073" y="1049826"/>
                </a:lnTo>
                <a:cubicBezTo>
                  <a:pt x="1875651" y="1086995"/>
                  <a:pt x="1838963" y="1117779"/>
                  <a:pt x="1797250" y="1140300"/>
                </a:cubicBezTo>
                <a:lnTo>
                  <a:pt x="1812635" y="1227537"/>
                </a:lnTo>
                <a:lnTo>
                  <a:pt x="1746136" y="1251740"/>
                </a:lnTo>
                <a:lnTo>
                  <a:pt x="1701847" y="1175024"/>
                </a:lnTo>
                <a:cubicBezTo>
                  <a:pt x="1655416" y="1184585"/>
                  <a:pt x="1607524" y="1184585"/>
                  <a:pt x="1561093" y="1175024"/>
                </a:cubicBezTo>
                <a:lnTo>
                  <a:pt x="1516804" y="1251740"/>
                </a:lnTo>
                <a:lnTo>
                  <a:pt x="1450306" y="1227537"/>
                </a:lnTo>
                <a:lnTo>
                  <a:pt x="1465691" y="1140300"/>
                </a:lnTo>
                <a:cubicBezTo>
                  <a:pt x="1423978" y="1117779"/>
                  <a:pt x="1387290" y="1086995"/>
                  <a:pt x="1357868" y="1049826"/>
                </a:cubicBezTo>
                <a:lnTo>
                  <a:pt x="1274628" y="1080125"/>
                </a:lnTo>
                <a:lnTo>
                  <a:pt x="1239245" y="1018840"/>
                </a:lnTo>
                <a:lnTo>
                  <a:pt x="1307105" y="961902"/>
                </a:lnTo>
                <a:cubicBezTo>
                  <a:pt x="1289627" y="917837"/>
                  <a:pt x="1281310" y="870672"/>
                  <a:pt x="1282663" y="823287"/>
                </a:cubicBezTo>
                <a:lnTo>
                  <a:pt x="1199422" y="792992"/>
                </a:lnTo>
                <a:lnTo>
                  <a:pt x="1211710" y="723302"/>
                </a:lnTo>
                <a:lnTo>
                  <a:pt x="1300293" y="723304"/>
                </a:lnTo>
                <a:cubicBezTo>
                  <a:pt x="1315229" y="678313"/>
                  <a:pt x="1339174" y="636838"/>
                  <a:pt x="1370670" y="601408"/>
                </a:cubicBezTo>
                <a:lnTo>
                  <a:pt x="1326376" y="524695"/>
                </a:lnTo>
                <a:lnTo>
                  <a:pt x="1380586" y="479207"/>
                </a:lnTo>
                <a:lnTo>
                  <a:pt x="1448443" y="536149"/>
                </a:lnTo>
                <a:cubicBezTo>
                  <a:pt x="1488803" y="511284"/>
                  <a:pt x="1533807" y="494905"/>
                  <a:pt x="1580707" y="488008"/>
                </a:cubicBezTo>
                <a:lnTo>
                  <a:pt x="1596087" y="400771"/>
                </a:lnTo>
                <a:close/>
                <a:moveTo>
                  <a:pt x="648072" y="235071"/>
                </a:moveTo>
                <a:cubicBezTo>
                  <a:pt x="419625" y="235071"/>
                  <a:pt x="234432" y="420264"/>
                  <a:pt x="234432" y="648711"/>
                </a:cubicBezTo>
                <a:cubicBezTo>
                  <a:pt x="234432" y="877158"/>
                  <a:pt x="419625" y="1062352"/>
                  <a:pt x="648072" y="1062352"/>
                </a:cubicBezTo>
                <a:cubicBezTo>
                  <a:pt x="876519" y="1062352"/>
                  <a:pt x="1061712" y="877158"/>
                  <a:pt x="1061712" y="648711"/>
                </a:cubicBezTo>
                <a:cubicBezTo>
                  <a:pt x="1061712" y="420264"/>
                  <a:pt x="876519" y="235071"/>
                  <a:pt x="648072" y="235071"/>
                </a:cubicBezTo>
                <a:close/>
                <a:moveTo>
                  <a:pt x="594998" y="0"/>
                </a:moveTo>
                <a:lnTo>
                  <a:pt x="701146" y="0"/>
                </a:lnTo>
                <a:lnTo>
                  <a:pt x="724216" y="130856"/>
                </a:lnTo>
                <a:cubicBezTo>
                  <a:pt x="794567" y="141200"/>
                  <a:pt x="862072" y="165770"/>
                  <a:pt x="922614" y="203067"/>
                </a:cubicBezTo>
                <a:lnTo>
                  <a:pt x="1024399" y="117654"/>
                </a:lnTo>
                <a:lnTo>
                  <a:pt x="1105713" y="185886"/>
                </a:lnTo>
                <a:lnTo>
                  <a:pt x="1039273" y="300956"/>
                </a:lnTo>
                <a:cubicBezTo>
                  <a:pt x="1086516" y="354101"/>
                  <a:pt x="1122434" y="416314"/>
                  <a:pt x="1144837" y="483799"/>
                </a:cubicBezTo>
                <a:lnTo>
                  <a:pt x="1277712" y="483796"/>
                </a:lnTo>
                <a:lnTo>
                  <a:pt x="1296144" y="588332"/>
                </a:lnTo>
                <a:lnTo>
                  <a:pt x="1171283" y="633774"/>
                </a:lnTo>
                <a:cubicBezTo>
                  <a:pt x="1173312" y="704852"/>
                  <a:pt x="1160838" y="775599"/>
                  <a:pt x="1134620" y="841697"/>
                </a:cubicBezTo>
                <a:lnTo>
                  <a:pt x="1236410" y="927104"/>
                </a:lnTo>
                <a:lnTo>
                  <a:pt x="1183336" y="1019032"/>
                </a:lnTo>
                <a:lnTo>
                  <a:pt x="1058476" y="973583"/>
                </a:lnTo>
                <a:cubicBezTo>
                  <a:pt x="1014343" y="1029336"/>
                  <a:pt x="959312" y="1075513"/>
                  <a:pt x="896742" y="1109294"/>
                </a:cubicBezTo>
                <a:lnTo>
                  <a:pt x="919819" y="1240149"/>
                </a:lnTo>
                <a:lnTo>
                  <a:pt x="820071" y="1276454"/>
                </a:lnTo>
                <a:lnTo>
                  <a:pt x="753637" y="1161380"/>
                </a:lnTo>
                <a:cubicBezTo>
                  <a:pt x="683991" y="1175721"/>
                  <a:pt x="612153" y="1175721"/>
                  <a:pt x="542507" y="1161380"/>
                </a:cubicBezTo>
                <a:lnTo>
                  <a:pt x="476073" y="1276454"/>
                </a:lnTo>
                <a:lnTo>
                  <a:pt x="376326" y="1240149"/>
                </a:lnTo>
                <a:lnTo>
                  <a:pt x="399403" y="1109294"/>
                </a:lnTo>
                <a:cubicBezTo>
                  <a:pt x="336833" y="1075513"/>
                  <a:pt x="281802" y="1029336"/>
                  <a:pt x="237669" y="973583"/>
                </a:cubicBezTo>
                <a:lnTo>
                  <a:pt x="112809" y="1019032"/>
                </a:lnTo>
                <a:lnTo>
                  <a:pt x="59735" y="927104"/>
                </a:lnTo>
                <a:lnTo>
                  <a:pt x="161524" y="841697"/>
                </a:lnTo>
                <a:cubicBezTo>
                  <a:pt x="135307" y="775599"/>
                  <a:pt x="122832" y="704852"/>
                  <a:pt x="124862" y="633774"/>
                </a:cubicBezTo>
                <a:lnTo>
                  <a:pt x="0" y="588332"/>
                </a:lnTo>
                <a:lnTo>
                  <a:pt x="18432" y="483796"/>
                </a:lnTo>
                <a:lnTo>
                  <a:pt x="151306" y="483799"/>
                </a:lnTo>
                <a:cubicBezTo>
                  <a:pt x="173710" y="416314"/>
                  <a:pt x="209628" y="354100"/>
                  <a:pt x="256871" y="300956"/>
                </a:cubicBezTo>
                <a:lnTo>
                  <a:pt x="190431" y="185886"/>
                </a:lnTo>
                <a:lnTo>
                  <a:pt x="271746" y="117654"/>
                </a:lnTo>
                <a:lnTo>
                  <a:pt x="373531" y="203067"/>
                </a:lnTo>
                <a:cubicBezTo>
                  <a:pt x="434072" y="165770"/>
                  <a:pt x="501577" y="141200"/>
                  <a:pt x="571928" y="130856"/>
                </a:cubicBezTo>
                <a:lnTo>
                  <a:pt x="594998" y="0"/>
                </a:lnTo>
                <a:close/>
              </a:path>
            </a:pathLst>
          </a:custGeom>
          <a:solidFill>
            <a:srgbClr val="61C0E2"/>
          </a:solidFill>
          <a:ln>
            <a:noFill/>
          </a:ln>
          <a:extLst>
            <a:ext uri="{91240B29-F687-4F45-9708-019B960494DF}">
              <a14:hiddenLine xmlns:a14="http://schemas.microsoft.com/office/drawing/2010/main" w="38100">
                <a:solidFill>
                  <a:srgbClr val="000000"/>
                </a:solidFill>
                <a:prstDash val="solid"/>
                <a:round/>
              </a14:hiddenLine>
            </a:ext>
          </a:extLst>
        </p:spPr>
        <p:txBody>
          <a:bodyPr lIns="501445" tIns="575655" rIns="501445" bIns="614746" anchor="ct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sp>
        <p:nvSpPr>
          <p:cNvPr id="62" name="矩形 61"/>
          <p:cNvSpPr/>
          <p:nvPr/>
        </p:nvSpPr>
        <p:spPr>
          <a:xfrm>
            <a:off x="8363585" y="2638425"/>
            <a:ext cx="276860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20" name="矩形 19"/>
          <p:cNvSpPr/>
          <p:nvPr/>
        </p:nvSpPr>
        <p:spPr>
          <a:xfrm>
            <a:off x="8363585" y="4226560"/>
            <a:ext cx="276860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21" name="矩形 20"/>
          <p:cNvSpPr/>
          <p:nvPr/>
        </p:nvSpPr>
        <p:spPr>
          <a:xfrm>
            <a:off x="901065" y="2638425"/>
            <a:ext cx="276860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22" name="矩形 21"/>
          <p:cNvSpPr/>
          <p:nvPr/>
        </p:nvSpPr>
        <p:spPr>
          <a:xfrm>
            <a:off x="997585" y="4226560"/>
            <a:ext cx="2768600" cy="922020"/>
          </a:xfrm>
          <a:prstGeom prst="rect">
            <a:avLst/>
          </a:prstGeom>
        </p:spPr>
        <p:txBody>
          <a:bodyPr wrap="square">
            <a:spAutoFit/>
          </a:bodyPr>
          <a:lstStyle/>
          <a:p>
            <a:pPr lvl="0" algn="l" fontAlgn="auto">
              <a:lnSpc>
                <a:spcPct val="15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endParaRPr lang="zh-CN" altLang="en-US" sz="1200" dirty="0">
              <a:solidFill>
                <a:schemeClr val="tx1">
                  <a:lumMod val="65000"/>
                  <a:lumOff val="35000"/>
                </a:schemeClr>
              </a:solidFill>
              <a:latin typeface="微软雅黑" panose="020B0503020204020204" charset="-122"/>
              <a:ea typeface="微软雅黑" panose="020B0503020204020204" charset="-122"/>
              <a:cs typeface="Heiti SC Light" panose="02010600030101010101" charset="0"/>
              <a:sym typeface="+mn-ea"/>
            </a:endParaRPr>
          </a:p>
        </p:txBody>
      </p:sp>
      <p:sp>
        <p:nvSpPr>
          <p:cNvPr id="4" name="矩形 3"/>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4762500" y="-222885"/>
            <a:ext cx="347980" cy="868680"/>
            <a:chOff x="3326" y="2760"/>
            <a:chExt cx="548" cy="1368"/>
          </a:xfrm>
        </p:grpSpPr>
        <p:sp>
          <p:nvSpPr>
            <p:cNvPr id="23" name="椭圆 2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5" name="组合 24"/>
          <p:cNvGrpSpPr/>
          <p:nvPr/>
        </p:nvGrpSpPr>
        <p:grpSpPr>
          <a:xfrm>
            <a:off x="7077075" y="-222885"/>
            <a:ext cx="347980" cy="868680"/>
            <a:chOff x="3326" y="2760"/>
            <a:chExt cx="548" cy="1368"/>
          </a:xfrm>
        </p:grpSpPr>
        <p:sp>
          <p:nvSpPr>
            <p:cNvPr id="26" name="椭圆 25"/>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8" name="文本框 27"/>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par>
                                <p:cTn id="8" presetID="22" presetClass="entr" presetSubtype="2"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right)">
                                      <p:cBhvr>
                                        <p:cTn id="10" dur="500"/>
                                        <p:tgtEl>
                                          <p:spTgt spid="2"/>
                                        </p:tgtEl>
                                      </p:cBhvr>
                                    </p:animEffect>
                                  </p:childTnLst>
                                </p:cTn>
                              </p:par>
                              <p:par>
                                <p:cTn id="11" presetID="22" presetClass="entr" presetSubtype="2"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right)">
                                      <p:cBhvr>
                                        <p:cTn id="13" dur="500"/>
                                        <p:tgtEl>
                                          <p:spTgt spid="11"/>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left)">
                                      <p:cBhvr>
                                        <p:cTn id="16" dur="500"/>
                                        <p:tgtEl>
                                          <p:spTgt spid="13"/>
                                        </p:tgtEl>
                                      </p:cBhvr>
                                    </p:animEffect>
                                  </p:childTnLst>
                                </p:cTn>
                              </p:par>
                            </p:childTnLst>
                          </p:cTn>
                        </p:par>
                        <p:par>
                          <p:cTn id="17" fill="hold">
                            <p:stCondLst>
                              <p:cond delay="500"/>
                            </p:stCondLst>
                            <p:childTnLst>
                              <p:par>
                                <p:cTn id="18" presetID="53" presetClass="entr" presetSubtype="16"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p:cTn id="20" dur="500" fill="hold"/>
                                        <p:tgtEl>
                                          <p:spTgt spid="17"/>
                                        </p:tgtEl>
                                        <p:attrNameLst>
                                          <p:attrName>ppt_w</p:attrName>
                                        </p:attrNameLst>
                                      </p:cBhvr>
                                      <p:tavLst>
                                        <p:tav tm="0">
                                          <p:val>
                                            <p:fltVal val="0"/>
                                          </p:val>
                                        </p:tav>
                                        <p:tav tm="100000">
                                          <p:val>
                                            <p:strVal val="#ppt_w"/>
                                          </p:val>
                                        </p:tav>
                                      </p:tavLst>
                                    </p:anim>
                                    <p:anim calcmode="lin" valueType="num">
                                      <p:cBhvr>
                                        <p:cTn id="21" dur="500" fill="hold"/>
                                        <p:tgtEl>
                                          <p:spTgt spid="17"/>
                                        </p:tgtEl>
                                        <p:attrNameLst>
                                          <p:attrName>ppt_h</p:attrName>
                                        </p:attrNameLst>
                                      </p:cBhvr>
                                      <p:tavLst>
                                        <p:tav tm="0">
                                          <p:val>
                                            <p:fltVal val="0"/>
                                          </p:val>
                                        </p:tav>
                                        <p:tav tm="100000">
                                          <p:val>
                                            <p:strVal val="#ppt_h"/>
                                          </p:val>
                                        </p:tav>
                                      </p:tavLst>
                                    </p:anim>
                                    <p:animEffect transition="in" filter="fade">
                                      <p:cBhvr>
                                        <p:cTn id="22" dur="500"/>
                                        <p:tgtEl>
                                          <p:spTgt spid="17"/>
                                        </p:tgtEl>
                                      </p:cBhvr>
                                    </p:animEffect>
                                  </p:childTnLst>
                                </p:cTn>
                              </p:par>
                              <p:par>
                                <p:cTn id="23" presetID="53" presetClass="entr" presetSubtype="16"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fltVal val="0"/>
                                          </p:val>
                                        </p:tav>
                                        <p:tav tm="100000">
                                          <p:val>
                                            <p:strVal val="#ppt_w"/>
                                          </p:val>
                                        </p:tav>
                                      </p:tavLst>
                                    </p:anim>
                                    <p:anim calcmode="lin" valueType="num">
                                      <p:cBhvr>
                                        <p:cTn id="26" dur="500" fill="hold"/>
                                        <p:tgtEl>
                                          <p:spTgt spid="18"/>
                                        </p:tgtEl>
                                        <p:attrNameLst>
                                          <p:attrName>ppt_h</p:attrName>
                                        </p:attrNameLst>
                                      </p:cBhvr>
                                      <p:tavLst>
                                        <p:tav tm="0">
                                          <p:val>
                                            <p:fltVal val="0"/>
                                          </p:val>
                                        </p:tav>
                                        <p:tav tm="100000">
                                          <p:val>
                                            <p:strVal val="#ppt_h"/>
                                          </p:val>
                                        </p:tav>
                                      </p:tavLst>
                                    </p:anim>
                                    <p:animEffect transition="in" filter="fade">
                                      <p:cBhvr>
                                        <p:cTn id="27" dur="500"/>
                                        <p:tgtEl>
                                          <p:spTgt spid="18"/>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p:cTn id="30" dur="500" fill="hold"/>
                                        <p:tgtEl>
                                          <p:spTgt spid="15"/>
                                        </p:tgtEl>
                                        <p:attrNameLst>
                                          <p:attrName>ppt_w</p:attrName>
                                        </p:attrNameLst>
                                      </p:cBhvr>
                                      <p:tavLst>
                                        <p:tav tm="0">
                                          <p:val>
                                            <p:fltVal val="0"/>
                                          </p:val>
                                        </p:tav>
                                        <p:tav tm="100000">
                                          <p:val>
                                            <p:strVal val="#ppt_w"/>
                                          </p:val>
                                        </p:tav>
                                      </p:tavLst>
                                    </p:anim>
                                    <p:anim calcmode="lin" valueType="num">
                                      <p:cBhvr>
                                        <p:cTn id="31" dur="500" fill="hold"/>
                                        <p:tgtEl>
                                          <p:spTgt spid="15"/>
                                        </p:tgtEl>
                                        <p:attrNameLst>
                                          <p:attrName>ppt_h</p:attrName>
                                        </p:attrNameLst>
                                      </p:cBhvr>
                                      <p:tavLst>
                                        <p:tav tm="0">
                                          <p:val>
                                            <p:fltVal val="0"/>
                                          </p:val>
                                        </p:tav>
                                        <p:tav tm="100000">
                                          <p:val>
                                            <p:strVal val="#ppt_h"/>
                                          </p:val>
                                        </p:tav>
                                      </p:tavLst>
                                    </p:anim>
                                    <p:animEffect transition="in" filter="fade">
                                      <p:cBhvr>
                                        <p:cTn id="32" dur="500"/>
                                        <p:tgtEl>
                                          <p:spTgt spid="15"/>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ppt_w</p:attrName>
                                        </p:attrNameLst>
                                      </p:cBhvr>
                                      <p:tavLst>
                                        <p:tav tm="0">
                                          <p:val>
                                            <p:fltVal val="0"/>
                                          </p:val>
                                        </p:tav>
                                        <p:tav tm="100000">
                                          <p:val>
                                            <p:strVal val="#ppt_w"/>
                                          </p:val>
                                        </p:tav>
                                      </p:tavLst>
                                    </p:anim>
                                    <p:anim calcmode="lin" valueType="num">
                                      <p:cBhvr>
                                        <p:cTn id="36" dur="500" fill="hold"/>
                                        <p:tgtEl>
                                          <p:spTgt spid="16"/>
                                        </p:tgtEl>
                                        <p:attrNameLst>
                                          <p:attrName>ppt_h</p:attrName>
                                        </p:attrNameLst>
                                      </p:cBhvr>
                                      <p:tavLst>
                                        <p:tav tm="0">
                                          <p:val>
                                            <p:fltVal val="0"/>
                                          </p:val>
                                        </p:tav>
                                        <p:tav tm="100000">
                                          <p:val>
                                            <p:strVal val="#ppt_h"/>
                                          </p:val>
                                        </p:tav>
                                      </p:tavLst>
                                    </p:anim>
                                    <p:animEffect transition="in" filter="fade">
                                      <p:cBhvr>
                                        <p:cTn id="37" dur="500"/>
                                        <p:tgtEl>
                                          <p:spTgt spid="16"/>
                                        </p:tgtEl>
                                      </p:cBhvr>
                                    </p:animEffect>
                                  </p:childTnLst>
                                </p:cTn>
                              </p:par>
                            </p:childTnLst>
                          </p:cTn>
                        </p:par>
                        <p:par>
                          <p:cTn id="38" fill="hold">
                            <p:stCondLst>
                              <p:cond delay="1000"/>
                            </p:stCondLst>
                            <p:childTnLst>
                              <p:par>
                                <p:cTn id="39" presetID="53" presetClass="entr" presetSubtype="16"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p:cTn id="41" dur="500" fill="hold"/>
                                        <p:tgtEl>
                                          <p:spTgt spid="19"/>
                                        </p:tgtEl>
                                        <p:attrNameLst>
                                          <p:attrName>ppt_w</p:attrName>
                                        </p:attrNameLst>
                                      </p:cBhvr>
                                      <p:tavLst>
                                        <p:tav tm="0">
                                          <p:val>
                                            <p:fltVal val="0"/>
                                          </p:val>
                                        </p:tav>
                                        <p:tav tm="100000">
                                          <p:val>
                                            <p:strVal val="#ppt_w"/>
                                          </p:val>
                                        </p:tav>
                                      </p:tavLst>
                                    </p:anim>
                                    <p:anim calcmode="lin" valueType="num">
                                      <p:cBhvr>
                                        <p:cTn id="42" dur="500" fill="hold"/>
                                        <p:tgtEl>
                                          <p:spTgt spid="19"/>
                                        </p:tgtEl>
                                        <p:attrNameLst>
                                          <p:attrName>ppt_h</p:attrName>
                                        </p:attrNameLst>
                                      </p:cBhvr>
                                      <p:tavLst>
                                        <p:tav tm="0">
                                          <p:val>
                                            <p:fltVal val="0"/>
                                          </p:val>
                                        </p:tav>
                                        <p:tav tm="100000">
                                          <p:val>
                                            <p:strVal val="#ppt_h"/>
                                          </p:val>
                                        </p:tav>
                                      </p:tavLst>
                                    </p:anim>
                                    <p:animEffect transition="in" filter="fade">
                                      <p:cBhvr>
                                        <p:cTn id="43" dur="500"/>
                                        <p:tgtEl>
                                          <p:spTgt spid="19"/>
                                        </p:tgtEl>
                                      </p:cBhvr>
                                    </p:animEffect>
                                  </p:childTnLst>
                                </p:cTn>
                              </p:par>
                            </p:childTnLst>
                          </p:cTn>
                        </p:par>
                        <p:par>
                          <p:cTn id="44" fill="hold">
                            <p:stCondLst>
                              <p:cond delay="1500"/>
                            </p:stCondLst>
                            <p:childTnLst>
                              <p:par>
                                <p:cTn id="45" presetID="12" presetClass="entr" presetSubtype="4" fill="hold" grpId="0" nodeType="after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additive="base">
                                        <p:cTn id="47" dur="500"/>
                                        <p:tgtEl>
                                          <p:spTgt spid="62"/>
                                        </p:tgtEl>
                                        <p:attrNameLst>
                                          <p:attrName>ppt_y</p:attrName>
                                        </p:attrNameLst>
                                      </p:cBhvr>
                                      <p:tavLst>
                                        <p:tav tm="0">
                                          <p:val>
                                            <p:strVal val="#ppt_y+#ppt_h*1.125000"/>
                                          </p:val>
                                        </p:tav>
                                        <p:tav tm="100000">
                                          <p:val>
                                            <p:strVal val="#ppt_y"/>
                                          </p:val>
                                        </p:tav>
                                      </p:tavLst>
                                    </p:anim>
                                    <p:animEffect transition="in" filter="wipe(up)">
                                      <p:cBhvr>
                                        <p:cTn id="48" dur="500"/>
                                        <p:tgtEl>
                                          <p:spTgt spid="62"/>
                                        </p:tgtEl>
                                      </p:cBhvr>
                                    </p:animEffect>
                                  </p:childTnLst>
                                </p:cTn>
                              </p:par>
                              <p:par>
                                <p:cTn id="49" presetID="12" presetClass="entr" presetSubtype="4"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500"/>
                                        <p:tgtEl>
                                          <p:spTgt spid="20"/>
                                        </p:tgtEl>
                                        <p:attrNameLst>
                                          <p:attrName>ppt_y</p:attrName>
                                        </p:attrNameLst>
                                      </p:cBhvr>
                                      <p:tavLst>
                                        <p:tav tm="0">
                                          <p:val>
                                            <p:strVal val="#ppt_y+#ppt_h*1.125000"/>
                                          </p:val>
                                        </p:tav>
                                        <p:tav tm="100000">
                                          <p:val>
                                            <p:strVal val="#ppt_y"/>
                                          </p:val>
                                        </p:tav>
                                      </p:tavLst>
                                    </p:anim>
                                    <p:animEffect transition="in" filter="wipe(up)">
                                      <p:cBhvr>
                                        <p:cTn id="52" dur="500"/>
                                        <p:tgtEl>
                                          <p:spTgt spid="20"/>
                                        </p:tgtEl>
                                      </p:cBhvr>
                                    </p:animEffect>
                                  </p:childTnLst>
                                </p:cTn>
                              </p:par>
                              <p:par>
                                <p:cTn id="53" presetID="12" presetClass="entr" presetSubtype="4"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500"/>
                                        <p:tgtEl>
                                          <p:spTgt spid="21"/>
                                        </p:tgtEl>
                                        <p:attrNameLst>
                                          <p:attrName>ppt_y</p:attrName>
                                        </p:attrNameLst>
                                      </p:cBhvr>
                                      <p:tavLst>
                                        <p:tav tm="0">
                                          <p:val>
                                            <p:strVal val="#ppt_y+#ppt_h*1.125000"/>
                                          </p:val>
                                        </p:tav>
                                        <p:tav tm="100000">
                                          <p:val>
                                            <p:strVal val="#ppt_y"/>
                                          </p:val>
                                        </p:tav>
                                      </p:tavLst>
                                    </p:anim>
                                    <p:animEffect transition="in" filter="wipe(up)">
                                      <p:cBhvr>
                                        <p:cTn id="56" dur="500"/>
                                        <p:tgtEl>
                                          <p:spTgt spid="21"/>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 calcmode="lin" valueType="num">
                                      <p:cBhvr additive="base">
                                        <p:cTn id="59" dur="500"/>
                                        <p:tgtEl>
                                          <p:spTgt spid="22"/>
                                        </p:tgtEl>
                                        <p:attrNameLst>
                                          <p:attrName>ppt_y</p:attrName>
                                        </p:attrNameLst>
                                      </p:cBhvr>
                                      <p:tavLst>
                                        <p:tav tm="0">
                                          <p:val>
                                            <p:strVal val="#ppt_y+#ppt_h*1.125000"/>
                                          </p:val>
                                        </p:tav>
                                        <p:tav tm="100000">
                                          <p:val>
                                            <p:strVal val="#ppt_y"/>
                                          </p:val>
                                        </p:tav>
                                      </p:tavLst>
                                    </p:anim>
                                    <p:animEffect transition="in" filter="wipe(up)">
                                      <p:cBhvr>
                                        <p:cTn id="60" dur="500"/>
                                        <p:tgtEl>
                                          <p:spTgt spid="22"/>
                                        </p:tgtEl>
                                      </p:cBhvr>
                                    </p:animEffect>
                                  </p:childTnLst>
                                </p:cTn>
                              </p:par>
                            </p:childTnLst>
                          </p:cTn>
                        </p:par>
                        <p:par>
                          <p:cTn id="61" fill="hold">
                            <p:stCondLst>
                              <p:cond delay="2000"/>
                            </p:stCondLst>
                            <p:childTnLst>
                              <p:par>
                                <p:cTn id="62" presetID="12" presetClass="entr" presetSubtype="1" fill="hold" nodeType="afterEffect">
                                  <p:stCondLst>
                                    <p:cond delay="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500"/>
                                        <p:tgtEl>
                                          <p:spTgt spid="25"/>
                                        </p:tgtEl>
                                        <p:attrNameLst>
                                          <p:attrName>ppt_y</p:attrName>
                                        </p:attrNameLst>
                                      </p:cBhvr>
                                      <p:tavLst>
                                        <p:tav tm="0">
                                          <p:val>
                                            <p:strVal val="#ppt_y-#ppt_h*1.125000"/>
                                          </p:val>
                                        </p:tav>
                                        <p:tav tm="100000">
                                          <p:val>
                                            <p:strVal val="#ppt_y"/>
                                          </p:val>
                                        </p:tav>
                                      </p:tavLst>
                                    </p:anim>
                                    <p:animEffect transition="in" filter="wipe(down)">
                                      <p:cBhvr>
                                        <p:cTn id="65" dur="500"/>
                                        <p:tgtEl>
                                          <p:spTgt spid="25"/>
                                        </p:tgtEl>
                                      </p:cBhvr>
                                    </p:animEffect>
                                  </p:childTnLst>
                                </p:cTn>
                              </p:par>
                              <p:par>
                                <p:cTn id="66" presetID="12" presetClass="entr" presetSubtype="1" fill="hold"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500"/>
                                        <p:tgtEl>
                                          <p:spTgt spid="14"/>
                                        </p:tgtEl>
                                        <p:attrNameLst>
                                          <p:attrName>ppt_y</p:attrName>
                                        </p:attrNameLst>
                                      </p:cBhvr>
                                      <p:tavLst>
                                        <p:tav tm="0">
                                          <p:val>
                                            <p:strVal val="#ppt_y-#ppt_h*1.125000"/>
                                          </p:val>
                                        </p:tav>
                                        <p:tav tm="100000">
                                          <p:val>
                                            <p:strVal val="#ppt_y"/>
                                          </p:val>
                                        </p:tav>
                                      </p:tavLst>
                                    </p:anim>
                                    <p:animEffect transition="in" filter="wipe(down)">
                                      <p:cBhvr>
                                        <p:cTn id="69" dur="500"/>
                                        <p:tgtEl>
                                          <p:spTgt spid="14"/>
                                        </p:tgtEl>
                                      </p:cBhvr>
                                    </p:animEffect>
                                  </p:childTnLst>
                                </p:cTn>
                              </p:par>
                            </p:childTnLst>
                          </p:cTn>
                        </p:par>
                        <p:par>
                          <p:cTn id="70" fill="hold">
                            <p:stCondLst>
                              <p:cond delay="2500"/>
                            </p:stCondLst>
                            <p:childTnLst>
                              <p:par>
                                <p:cTn id="71" presetID="20" presetClass="entr" presetSubtype="0" fill="hold" grpId="1" nodeType="after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wedge">
                                      <p:cBhvr>
                                        <p:cTn id="73" dur="500"/>
                                        <p:tgtEl>
                                          <p:spTgt spid="4"/>
                                        </p:tgtEl>
                                      </p:cBhvr>
                                    </p:animEffect>
                                  </p:childTnLst>
                                </p:cTn>
                              </p:par>
                            </p:childTnLst>
                          </p:cTn>
                        </p:par>
                        <p:par>
                          <p:cTn id="74" fill="hold">
                            <p:stCondLst>
                              <p:cond delay="3000"/>
                            </p:stCondLst>
                            <p:childTnLst>
                              <p:par>
                                <p:cTn id="75" presetID="12" presetClass="entr" presetSubtype="1" fill="hold" grpId="0" nodeType="after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additive="base">
                                        <p:cTn id="77" dur="500"/>
                                        <p:tgtEl>
                                          <p:spTgt spid="28"/>
                                        </p:tgtEl>
                                        <p:attrNameLst>
                                          <p:attrName>ppt_y</p:attrName>
                                        </p:attrNameLst>
                                      </p:cBhvr>
                                      <p:tavLst>
                                        <p:tav tm="0">
                                          <p:val>
                                            <p:strVal val="#ppt_y-#ppt_h*1.125000"/>
                                          </p:val>
                                        </p:tav>
                                        <p:tav tm="100000">
                                          <p:val>
                                            <p:strVal val="#ppt_y"/>
                                          </p:val>
                                        </p:tav>
                                      </p:tavLst>
                                    </p:anim>
                                    <p:animEffect transition="in" filter="wipe(down)">
                                      <p:cBhvr>
                                        <p:cTn id="7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1" grpId="0" animBg="1"/>
      <p:bldP spid="12" grpId="0" animBg="1"/>
      <p:bldP spid="13" grpId="0" bldLvl="0" animBg="1"/>
      <p:bldP spid="15" grpId="0"/>
      <p:bldP spid="16" grpId="0"/>
      <p:bldP spid="17" grpId="0"/>
      <p:bldP spid="18" grpId="0"/>
      <p:bldP spid="19" grpId="0" animBg="1"/>
      <p:bldP spid="62" grpId="0"/>
      <p:bldP spid="20" grpId="0"/>
      <p:bldP spid="21" grpId="0"/>
      <p:bldP spid="22" grpId="0"/>
      <p:bldP spid="4" grpId="0" animBg="1"/>
      <p:bldP spid="4" grpId="1" bldLvl="0" animBg="1"/>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p:nvPr/>
        </p:nvSpPr>
        <p:spPr>
          <a:xfrm>
            <a:off x="1115695" y="1715135"/>
            <a:ext cx="2280920" cy="225552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1" name="Rectangle 2"/>
          <p:cNvSpPr/>
          <p:nvPr/>
        </p:nvSpPr>
        <p:spPr>
          <a:xfrm>
            <a:off x="3682365" y="1715135"/>
            <a:ext cx="2280285" cy="225552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2" name="Rectangle 3"/>
          <p:cNvSpPr/>
          <p:nvPr/>
        </p:nvSpPr>
        <p:spPr>
          <a:xfrm>
            <a:off x="6248400" y="1715135"/>
            <a:ext cx="2280285" cy="2255520"/>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3" name="Rectangle 4"/>
          <p:cNvSpPr/>
          <p:nvPr/>
        </p:nvSpPr>
        <p:spPr>
          <a:xfrm>
            <a:off x="8814435" y="1715135"/>
            <a:ext cx="2280920" cy="2255520"/>
          </a:xfrm>
          <a:prstGeom prst="rect">
            <a:avLst/>
          </a:prstGeom>
          <a:blipFill dpi="0" rotWithShape="1">
            <a:blip r:embed="rId6">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47" name="矩形 46"/>
          <p:cNvSpPr/>
          <p:nvPr/>
        </p:nvSpPr>
        <p:spPr>
          <a:xfrm>
            <a:off x="1334135" y="413194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48" name="矩形 47"/>
          <p:cNvSpPr/>
          <p:nvPr/>
        </p:nvSpPr>
        <p:spPr>
          <a:xfrm>
            <a:off x="1115695" y="447040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49" name="矩形 48"/>
          <p:cNvSpPr/>
          <p:nvPr/>
        </p:nvSpPr>
        <p:spPr>
          <a:xfrm>
            <a:off x="3900170" y="413194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50" name="矩形 49"/>
          <p:cNvSpPr/>
          <p:nvPr/>
        </p:nvSpPr>
        <p:spPr>
          <a:xfrm>
            <a:off x="3681730" y="447040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52" name="矩形 51"/>
          <p:cNvSpPr/>
          <p:nvPr/>
        </p:nvSpPr>
        <p:spPr>
          <a:xfrm>
            <a:off x="6466205" y="413194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53" name="矩形 52"/>
          <p:cNvSpPr/>
          <p:nvPr/>
        </p:nvSpPr>
        <p:spPr>
          <a:xfrm>
            <a:off x="6247765" y="447040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54" name="矩形 53"/>
          <p:cNvSpPr/>
          <p:nvPr/>
        </p:nvSpPr>
        <p:spPr>
          <a:xfrm>
            <a:off x="9032875" y="413194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56" name="矩形 55"/>
          <p:cNvSpPr/>
          <p:nvPr/>
        </p:nvSpPr>
        <p:spPr>
          <a:xfrm>
            <a:off x="8814435" y="447040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4762500" y="-222885"/>
            <a:ext cx="347980" cy="868680"/>
            <a:chOff x="3326" y="2760"/>
            <a:chExt cx="548" cy="1368"/>
          </a:xfrm>
        </p:grpSpPr>
        <p:sp>
          <p:nvSpPr>
            <p:cNvPr id="15" name="椭圆 14"/>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7" name="组合 16"/>
          <p:cNvGrpSpPr/>
          <p:nvPr/>
        </p:nvGrpSpPr>
        <p:grpSpPr>
          <a:xfrm>
            <a:off x="7077075" y="-222885"/>
            <a:ext cx="347980" cy="868680"/>
            <a:chOff x="3326" y="2760"/>
            <a:chExt cx="548" cy="1368"/>
          </a:xfrm>
        </p:grpSpPr>
        <p:sp>
          <p:nvSpPr>
            <p:cNvPr id="18" name="椭圆 17"/>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0" name="文本框 19"/>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2" presetClass="entr" presetSubtype="4"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additive="base">
                                        <p:cTn id="13" dur="500"/>
                                        <p:tgtEl>
                                          <p:spTgt spid="47"/>
                                        </p:tgtEl>
                                        <p:attrNameLst>
                                          <p:attrName>ppt_y</p:attrName>
                                        </p:attrNameLst>
                                      </p:cBhvr>
                                      <p:tavLst>
                                        <p:tav tm="0">
                                          <p:val>
                                            <p:strVal val="#ppt_y+#ppt_h*1.125000"/>
                                          </p:val>
                                        </p:tav>
                                        <p:tav tm="100000">
                                          <p:val>
                                            <p:strVal val="#ppt_y"/>
                                          </p:val>
                                        </p:tav>
                                      </p:tavLst>
                                    </p:anim>
                                    <p:animEffect transition="in" filter="wipe(up)">
                                      <p:cBhvr>
                                        <p:cTn id="14" dur="500"/>
                                        <p:tgtEl>
                                          <p:spTgt spid="47"/>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48"/>
                                        </p:tgtEl>
                                        <p:attrNameLst>
                                          <p:attrName>style.visibility</p:attrName>
                                        </p:attrNameLst>
                                      </p:cBhvr>
                                      <p:to>
                                        <p:strVal val="visible"/>
                                      </p:to>
                                    </p:set>
                                    <p:anim calcmode="lin" valueType="num">
                                      <p:cBhvr additive="base">
                                        <p:cTn id="17" dur="500"/>
                                        <p:tgtEl>
                                          <p:spTgt spid="48"/>
                                        </p:tgtEl>
                                        <p:attrNameLst>
                                          <p:attrName>ppt_y</p:attrName>
                                        </p:attrNameLst>
                                      </p:cBhvr>
                                      <p:tavLst>
                                        <p:tav tm="0">
                                          <p:val>
                                            <p:strVal val="#ppt_y+#ppt_h*1.125000"/>
                                          </p:val>
                                        </p:tav>
                                        <p:tav tm="100000">
                                          <p:val>
                                            <p:strVal val="#ppt_y"/>
                                          </p:val>
                                        </p:tav>
                                      </p:tavLst>
                                    </p:anim>
                                    <p:animEffect transition="in" filter="wipe(up)">
                                      <p:cBhvr>
                                        <p:cTn id="18" dur="500"/>
                                        <p:tgtEl>
                                          <p:spTgt spid="48"/>
                                        </p:tgtEl>
                                      </p:cBhvr>
                                    </p:animEffect>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500" fill="hold"/>
                                        <p:tgtEl>
                                          <p:spTgt spid="11"/>
                                        </p:tgtEl>
                                        <p:attrNameLst>
                                          <p:attrName>ppt_w</p:attrName>
                                        </p:attrNameLst>
                                      </p:cBhvr>
                                      <p:tavLst>
                                        <p:tav tm="0">
                                          <p:val>
                                            <p:fltVal val="0"/>
                                          </p:val>
                                        </p:tav>
                                        <p:tav tm="100000">
                                          <p:val>
                                            <p:strVal val="#ppt_w"/>
                                          </p:val>
                                        </p:tav>
                                      </p:tavLst>
                                    </p:anim>
                                    <p:anim calcmode="lin" valueType="num">
                                      <p:cBhvr>
                                        <p:cTn id="23" dur="500" fill="hold"/>
                                        <p:tgtEl>
                                          <p:spTgt spid="11"/>
                                        </p:tgtEl>
                                        <p:attrNameLst>
                                          <p:attrName>ppt_h</p:attrName>
                                        </p:attrNameLst>
                                      </p:cBhvr>
                                      <p:tavLst>
                                        <p:tav tm="0">
                                          <p:val>
                                            <p:fltVal val="0"/>
                                          </p:val>
                                        </p:tav>
                                        <p:tav tm="100000">
                                          <p:val>
                                            <p:strVal val="#ppt_h"/>
                                          </p:val>
                                        </p:tav>
                                      </p:tavLst>
                                    </p:anim>
                                    <p:animEffect transition="in" filter="fade">
                                      <p:cBhvr>
                                        <p:cTn id="24" dur="500"/>
                                        <p:tgtEl>
                                          <p:spTgt spid="11"/>
                                        </p:tgtEl>
                                      </p:cBhvr>
                                    </p:animEffect>
                                  </p:childTnLst>
                                </p:cTn>
                              </p:par>
                            </p:childTnLst>
                          </p:cTn>
                        </p:par>
                        <p:par>
                          <p:cTn id="25" fill="hold">
                            <p:stCondLst>
                              <p:cond delay="1500"/>
                            </p:stCondLst>
                            <p:childTnLst>
                              <p:par>
                                <p:cTn id="26" presetID="12" presetClass="entr" presetSubtype="4" fill="hold" grpId="0" nodeType="afterEffect">
                                  <p:stCondLst>
                                    <p:cond delay="0"/>
                                  </p:stCondLst>
                                  <p:childTnLst>
                                    <p:set>
                                      <p:cBhvr>
                                        <p:cTn id="27" dur="1" fill="hold">
                                          <p:stCondLst>
                                            <p:cond delay="0"/>
                                          </p:stCondLst>
                                        </p:cTn>
                                        <p:tgtEl>
                                          <p:spTgt spid="49"/>
                                        </p:tgtEl>
                                        <p:attrNameLst>
                                          <p:attrName>style.visibility</p:attrName>
                                        </p:attrNameLst>
                                      </p:cBhvr>
                                      <p:to>
                                        <p:strVal val="visible"/>
                                      </p:to>
                                    </p:set>
                                    <p:anim calcmode="lin" valueType="num">
                                      <p:cBhvr additive="base">
                                        <p:cTn id="28" dur="500"/>
                                        <p:tgtEl>
                                          <p:spTgt spid="49"/>
                                        </p:tgtEl>
                                        <p:attrNameLst>
                                          <p:attrName>ppt_y</p:attrName>
                                        </p:attrNameLst>
                                      </p:cBhvr>
                                      <p:tavLst>
                                        <p:tav tm="0">
                                          <p:val>
                                            <p:strVal val="#ppt_y+#ppt_h*1.125000"/>
                                          </p:val>
                                        </p:tav>
                                        <p:tav tm="100000">
                                          <p:val>
                                            <p:strVal val="#ppt_y"/>
                                          </p:val>
                                        </p:tav>
                                      </p:tavLst>
                                    </p:anim>
                                    <p:animEffect transition="in" filter="wipe(up)">
                                      <p:cBhvr>
                                        <p:cTn id="29" dur="500"/>
                                        <p:tgtEl>
                                          <p:spTgt spid="49"/>
                                        </p:tgtEl>
                                      </p:cBhvr>
                                    </p:animEffect>
                                  </p:childTnLst>
                                </p:cTn>
                              </p:par>
                              <p:par>
                                <p:cTn id="30" presetID="12" presetClass="entr" presetSubtype="4" fill="hold" grpId="0" nodeType="withEffect">
                                  <p:stCondLst>
                                    <p:cond delay="0"/>
                                  </p:stCondLst>
                                  <p:childTnLst>
                                    <p:set>
                                      <p:cBhvr>
                                        <p:cTn id="31" dur="1" fill="hold">
                                          <p:stCondLst>
                                            <p:cond delay="0"/>
                                          </p:stCondLst>
                                        </p:cTn>
                                        <p:tgtEl>
                                          <p:spTgt spid="50"/>
                                        </p:tgtEl>
                                        <p:attrNameLst>
                                          <p:attrName>style.visibility</p:attrName>
                                        </p:attrNameLst>
                                      </p:cBhvr>
                                      <p:to>
                                        <p:strVal val="visible"/>
                                      </p:to>
                                    </p:set>
                                    <p:anim calcmode="lin" valueType="num">
                                      <p:cBhvr additive="base">
                                        <p:cTn id="32" dur="500"/>
                                        <p:tgtEl>
                                          <p:spTgt spid="50"/>
                                        </p:tgtEl>
                                        <p:attrNameLst>
                                          <p:attrName>ppt_y</p:attrName>
                                        </p:attrNameLst>
                                      </p:cBhvr>
                                      <p:tavLst>
                                        <p:tav tm="0">
                                          <p:val>
                                            <p:strVal val="#ppt_y+#ppt_h*1.125000"/>
                                          </p:val>
                                        </p:tav>
                                        <p:tav tm="100000">
                                          <p:val>
                                            <p:strVal val="#ppt_y"/>
                                          </p:val>
                                        </p:tav>
                                      </p:tavLst>
                                    </p:anim>
                                    <p:animEffect transition="in" filter="wipe(up)">
                                      <p:cBhvr>
                                        <p:cTn id="33" dur="500"/>
                                        <p:tgtEl>
                                          <p:spTgt spid="50"/>
                                        </p:tgtEl>
                                      </p:cBhvr>
                                    </p:animEffect>
                                  </p:childTnLst>
                                </p:cTn>
                              </p:par>
                            </p:childTnLst>
                          </p:cTn>
                        </p:par>
                        <p:par>
                          <p:cTn id="34" fill="hold">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500" fill="hold"/>
                                        <p:tgtEl>
                                          <p:spTgt spid="12"/>
                                        </p:tgtEl>
                                        <p:attrNameLst>
                                          <p:attrName>ppt_w</p:attrName>
                                        </p:attrNameLst>
                                      </p:cBhvr>
                                      <p:tavLst>
                                        <p:tav tm="0">
                                          <p:val>
                                            <p:fltVal val="0"/>
                                          </p:val>
                                        </p:tav>
                                        <p:tav tm="100000">
                                          <p:val>
                                            <p:strVal val="#ppt_w"/>
                                          </p:val>
                                        </p:tav>
                                      </p:tavLst>
                                    </p:anim>
                                    <p:anim calcmode="lin" valueType="num">
                                      <p:cBhvr>
                                        <p:cTn id="38" dur="500" fill="hold"/>
                                        <p:tgtEl>
                                          <p:spTgt spid="12"/>
                                        </p:tgtEl>
                                        <p:attrNameLst>
                                          <p:attrName>ppt_h</p:attrName>
                                        </p:attrNameLst>
                                      </p:cBhvr>
                                      <p:tavLst>
                                        <p:tav tm="0">
                                          <p:val>
                                            <p:fltVal val="0"/>
                                          </p:val>
                                        </p:tav>
                                        <p:tav tm="100000">
                                          <p:val>
                                            <p:strVal val="#ppt_h"/>
                                          </p:val>
                                        </p:tav>
                                      </p:tavLst>
                                    </p:anim>
                                    <p:animEffect transition="in" filter="fade">
                                      <p:cBhvr>
                                        <p:cTn id="39" dur="500"/>
                                        <p:tgtEl>
                                          <p:spTgt spid="12"/>
                                        </p:tgtEl>
                                      </p:cBhvr>
                                    </p:animEffect>
                                  </p:childTnLst>
                                </p:cTn>
                              </p:par>
                            </p:childTnLst>
                          </p:cTn>
                        </p:par>
                        <p:par>
                          <p:cTn id="40" fill="hold">
                            <p:stCondLst>
                              <p:cond delay="2500"/>
                            </p:stCondLst>
                            <p:childTnLst>
                              <p:par>
                                <p:cTn id="41" presetID="12" presetClass="entr" presetSubtype="4" fill="hold" grpId="0" nodeType="afterEffect">
                                  <p:stCondLst>
                                    <p:cond delay="0"/>
                                  </p:stCondLst>
                                  <p:childTnLst>
                                    <p:set>
                                      <p:cBhvr>
                                        <p:cTn id="42" dur="1" fill="hold">
                                          <p:stCondLst>
                                            <p:cond delay="0"/>
                                          </p:stCondLst>
                                        </p:cTn>
                                        <p:tgtEl>
                                          <p:spTgt spid="52"/>
                                        </p:tgtEl>
                                        <p:attrNameLst>
                                          <p:attrName>style.visibility</p:attrName>
                                        </p:attrNameLst>
                                      </p:cBhvr>
                                      <p:to>
                                        <p:strVal val="visible"/>
                                      </p:to>
                                    </p:set>
                                    <p:anim calcmode="lin" valueType="num">
                                      <p:cBhvr additive="base">
                                        <p:cTn id="43" dur="500"/>
                                        <p:tgtEl>
                                          <p:spTgt spid="52"/>
                                        </p:tgtEl>
                                        <p:attrNameLst>
                                          <p:attrName>ppt_y</p:attrName>
                                        </p:attrNameLst>
                                      </p:cBhvr>
                                      <p:tavLst>
                                        <p:tav tm="0">
                                          <p:val>
                                            <p:strVal val="#ppt_y+#ppt_h*1.125000"/>
                                          </p:val>
                                        </p:tav>
                                        <p:tav tm="100000">
                                          <p:val>
                                            <p:strVal val="#ppt_y"/>
                                          </p:val>
                                        </p:tav>
                                      </p:tavLst>
                                    </p:anim>
                                    <p:animEffect transition="in" filter="wipe(up)">
                                      <p:cBhvr>
                                        <p:cTn id="44" dur="500"/>
                                        <p:tgtEl>
                                          <p:spTgt spid="52"/>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53"/>
                                        </p:tgtEl>
                                        <p:attrNameLst>
                                          <p:attrName>style.visibility</p:attrName>
                                        </p:attrNameLst>
                                      </p:cBhvr>
                                      <p:to>
                                        <p:strVal val="visible"/>
                                      </p:to>
                                    </p:set>
                                    <p:anim calcmode="lin" valueType="num">
                                      <p:cBhvr additive="base">
                                        <p:cTn id="47" dur="500"/>
                                        <p:tgtEl>
                                          <p:spTgt spid="53"/>
                                        </p:tgtEl>
                                        <p:attrNameLst>
                                          <p:attrName>ppt_y</p:attrName>
                                        </p:attrNameLst>
                                      </p:cBhvr>
                                      <p:tavLst>
                                        <p:tav tm="0">
                                          <p:val>
                                            <p:strVal val="#ppt_y+#ppt_h*1.125000"/>
                                          </p:val>
                                        </p:tav>
                                        <p:tav tm="100000">
                                          <p:val>
                                            <p:strVal val="#ppt_y"/>
                                          </p:val>
                                        </p:tav>
                                      </p:tavLst>
                                    </p:anim>
                                    <p:animEffect transition="in" filter="wipe(up)">
                                      <p:cBhvr>
                                        <p:cTn id="48" dur="500"/>
                                        <p:tgtEl>
                                          <p:spTgt spid="53"/>
                                        </p:tgtEl>
                                      </p:cBhvr>
                                    </p:animEffect>
                                  </p:childTnLst>
                                </p:cTn>
                              </p:par>
                            </p:childTnLst>
                          </p:cTn>
                        </p:par>
                        <p:par>
                          <p:cTn id="49" fill="hold">
                            <p:stCondLst>
                              <p:cond delay="3000"/>
                            </p:stCondLst>
                            <p:childTnLst>
                              <p:par>
                                <p:cTn id="50" presetID="53" presetClass="entr" presetSubtype="16"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 fill="hold"/>
                                        <p:tgtEl>
                                          <p:spTgt spid="13"/>
                                        </p:tgtEl>
                                        <p:attrNameLst>
                                          <p:attrName>ppt_w</p:attrName>
                                        </p:attrNameLst>
                                      </p:cBhvr>
                                      <p:tavLst>
                                        <p:tav tm="0">
                                          <p:val>
                                            <p:fltVal val="0"/>
                                          </p:val>
                                        </p:tav>
                                        <p:tav tm="100000">
                                          <p:val>
                                            <p:strVal val="#ppt_w"/>
                                          </p:val>
                                        </p:tav>
                                      </p:tavLst>
                                    </p:anim>
                                    <p:anim calcmode="lin" valueType="num">
                                      <p:cBhvr>
                                        <p:cTn id="53" dur="500" fill="hold"/>
                                        <p:tgtEl>
                                          <p:spTgt spid="13"/>
                                        </p:tgtEl>
                                        <p:attrNameLst>
                                          <p:attrName>ppt_h</p:attrName>
                                        </p:attrNameLst>
                                      </p:cBhvr>
                                      <p:tavLst>
                                        <p:tav tm="0">
                                          <p:val>
                                            <p:fltVal val="0"/>
                                          </p:val>
                                        </p:tav>
                                        <p:tav tm="100000">
                                          <p:val>
                                            <p:strVal val="#ppt_h"/>
                                          </p:val>
                                        </p:tav>
                                      </p:tavLst>
                                    </p:anim>
                                    <p:animEffect transition="in" filter="fade">
                                      <p:cBhvr>
                                        <p:cTn id="54" dur="500"/>
                                        <p:tgtEl>
                                          <p:spTgt spid="13"/>
                                        </p:tgtEl>
                                      </p:cBhvr>
                                    </p:animEffect>
                                  </p:childTnLst>
                                </p:cTn>
                              </p:par>
                            </p:childTnLst>
                          </p:cTn>
                        </p:par>
                        <p:par>
                          <p:cTn id="55" fill="hold">
                            <p:stCondLst>
                              <p:cond delay="3500"/>
                            </p:stCondLst>
                            <p:childTnLst>
                              <p:par>
                                <p:cTn id="56" presetID="12" presetClass="entr" presetSubtype="4" fill="hold" grpId="0" nodeType="afterEffect">
                                  <p:stCondLst>
                                    <p:cond delay="0"/>
                                  </p:stCondLst>
                                  <p:childTnLst>
                                    <p:set>
                                      <p:cBhvr>
                                        <p:cTn id="57" dur="1" fill="hold">
                                          <p:stCondLst>
                                            <p:cond delay="0"/>
                                          </p:stCondLst>
                                        </p:cTn>
                                        <p:tgtEl>
                                          <p:spTgt spid="54"/>
                                        </p:tgtEl>
                                        <p:attrNameLst>
                                          <p:attrName>style.visibility</p:attrName>
                                        </p:attrNameLst>
                                      </p:cBhvr>
                                      <p:to>
                                        <p:strVal val="visible"/>
                                      </p:to>
                                    </p:set>
                                    <p:anim calcmode="lin" valueType="num">
                                      <p:cBhvr additive="base">
                                        <p:cTn id="58" dur="500"/>
                                        <p:tgtEl>
                                          <p:spTgt spid="54"/>
                                        </p:tgtEl>
                                        <p:attrNameLst>
                                          <p:attrName>ppt_y</p:attrName>
                                        </p:attrNameLst>
                                      </p:cBhvr>
                                      <p:tavLst>
                                        <p:tav tm="0">
                                          <p:val>
                                            <p:strVal val="#ppt_y+#ppt_h*1.125000"/>
                                          </p:val>
                                        </p:tav>
                                        <p:tav tm="100000">
                                          <p:val>
                                            <p:strVal val="#ppt_y"/>
                                          </p:val>
                                        </p:tav>
                                      </p:tavLst>
                                    </p:anim>
                                    <p:animEffect transition="in" filter="wipe(up)">
                                      <p:cBhvr>
                                        <p:cTn id="59" dur="500"/>
                                        <p:tgtEl>
                                          <p:spTgt spid="54"/>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56"/>
                                        </p:tgtEl>
                                        <p:attrNameLst>
                                          <p:attrName>style.visibility</p:attrName>
                                        </p:attrNameLst>
                                      </p:cBhvr>
                                      <p:to>
                                        <p:strVal val="visible"/>
                                      </p:to>
                                    </p:set>
                                    <p:anim calcmode="lin" valueType="num">
                                      <p:cBhvr additive="base">
                                        <p:cTn id="62" dur="500"/>
                                        <p:tgtEl>
                                          <p:spTgt spid="56"/>
                                        </p:tgtEl>
                                        <p:attrNameLst>
                                          <p:attrName>ppt_y</p:attrName>
                                        </p:attrNameLst>
                                      </p:cBhvr>
                                      <p:tavLst>
                                        <p:tav tm="0">
                                          <p:val>
                                            <p:strVal val="#ppt_y+#ppt_h*1.125000"/>
                                          </p:val>
                                        </p:tav>
                                        <p:tav tm="100000">
                                          <p:val>
                                            <p:strVal val="#ppt_y"/>
                                          </p:val>
                                        </p:tav>
                                      </p:tavLst>
                                    </p:anim>
                                    <p:animEffect transition="in" filter="wipe(up)">
                                      <p:cBhvr>
                                        <p:cTn id="63" dur="500"/>
                                        <p:tgtEl>
                                          <p:spTgt spid="56"/>
                                        </p:tgtEl>
                                      </p:cBhvr>
                                    </p:animEffect>
                                  </p:childTnLst>
                                </p:cTn>
                              </p:par>
                            </p:childTnLst>
                          </p:cTn>
                        </p:par>
                        <p:par>
                          <p:cTn id="64" fill="hold">
                            <p:stCondLst>
                              <p:cond delay="4000"/>
                            </p:stCondLst>
                            <p:childTnLst>
                              <p:par>
                                <p:cTn id="65" presetID="12" presetClass="entr" presetSubtype="1" fill="hold" nodeType="after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p:tgtEl>
                                          <p:spTgt spid="17"/>
                                        </p:tgtEl>
                                        <p:attrNameLst>
                                          <p:attrName>ppt_y</p:attrName>
                                        </p:attrNameLst>
                                      </p:cBhvr>
                                      <p:tavLst>
                                        <p:tav tm="0">
                                          <p:val>
                                            <p:strVal val="#ppt_y-#ppt_h*1.125000"/>
                                          </p:val>
                                        </p:tav>
                                        <p:tav tm="100000">
                                          <p:val>
                                            <p:strVal val="#ppt_y"/>
                                          </p:val>
                                        </p:tav>
                                      </p:tavLst>
                                    </p:anim>
                                    <p:animEffect transition="in" filter="wipe(down)">
                                      <p:cBhvr>
                                        <p:cTn id="68" dur="500"/>
                                        <p:tgtEl>
                                          <p:spTgt spid="17"/>
                                        </p:tgtEl>
                                      </p:cBhvr>
                                    </p:animEffect>
                                  </p:childTnLst>
                                </p:cTn>
                              </p:par>
                              <p:par>
                                <p:cTn id="69" presetID="12" presetClass="entr" presetSubtype="1"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 calcmode="lin" valueType="num">
                                      <p:cBhvr additive="base">
                                        <p:cTn id="71" dur="500"/>
                                        <p:tgtEl>
                                          <p:spTgt spid="14"/>
                                        </p:tgtEl>
                                        <p:attrNameLst>
                                          <p:attrName>ppt_y</p:attrName>
                                        </p:attrNameLst>
                                      </p:cBhvr>
                                      <p:tavLst>
                                        <p:tav tm="0">
                                          <p:val>
                                            <p:strVal val="#ppt_y-#ppt_h*1.125000"/>
                                          </p:val>
                                        </p:tav>
                                        <p:tav tm="100000">
                                          <p:val>
                                            <p:strVal val="#ppt_y"/>
                                          </p:val>
                                        </p:tav>
                                      </p:tavLst>
                                    </p:anim>
                                    <p:animEffect transition="in" filter="wipe(down)">
                                      <p:cBhvr>
                                        <p:cTn id="72" dur="500"/>
                                        <p:tgtEl>
                                          <p:spTgt spid="14"/>
                                        </p:tgtEl>
                                      </p:cBhvr>
                                    </p:animEffect>
                                  </p:childTnLst>
                                </p:cTn>
                              </p:par>
                            </p:childTnLst>
                          </p:cTn>
                        </p:par>
                        <p:par>
                          <p:cTn id="73" fill="hold">
                            <p:stCondLst>
                              <p:cond delay="4500"/>
                            </p:stCondLst>
                            <p:childTnLst>
                              <p:par>
                                <p:cTn id="74" presetID="20" presetClass="entr" presetSubtype="0" fill="hold" grpId="1" nodeType="afterEffect">
                                  <p:stCondLst>
                                    <p:cond delay="0"/>
                                  </p:stCondLst>
                                  <p:childTnLst>
                                    <p:set>
                                      <p:cBhvr>
                                        <p:cTn id="75" dur="1" fill="hold">
                                          <p:stCondLst>
                                            <p:cond delay="0"/>
                                          </p:stCondLst>
                                        </p:cTn>
                                        <p:tgtEl>
                                          <p:spTgt spid="2"/>
                                        </p:tgtEl>
                                        <p:attrNameLst>
                                          <p:attrName>style.visibility</p:attrName>
                                        </p:attrNameLst>
                                      </p:cBhvr>
                                      <p:to>
                                        <p:strVal val="visible"/>
                                      </p:to>
                                    </p:set>
                                    <p:animEffect transition="in" filter="wedge">
                                      <p:cBhvr>
                                        <p:cTn id="76" dur="500"/>
                                        <p:tgtEl>
                                          <p:spTgt spid="2"/>
                                        </p:tgtEl>
                                      </p:cBhvr>
                                    </p:animEffect>
                                  </p:childTnLst>
                                </p:cTn>
                              </p:par>
                            </p:childTnLst>
                          </p:cTn>
                        </p:par>
                        <p:par>
                          <p:cTn id="77" fill="hold">
                            <p:stCondLst>
                              <p:cond delay="5000"/>
                            </p:stCondLst>
                            <p:childTnLst>
                              <p:par>
                                <p:cTn id="78" presetID="12" presetClass="entr" presetSubtype="1" fill="hold" grpId="0" nodeType="afterEffect">
                                  <p:stCondLst>
                                    <p:cond delay="0"/>
                                  </p:stCondLst>
                                  <p:childTnLst>
                                    <p:set>
                                      <p:cBhvr>
                                        <p:cTn id="79" dur="1" fill="hold">
                                          <p:stCondLst>
                                            <p:cond delay="0"/>
                                          </p:stCondLst>
                                        </p:cTn>
                                        <p:tgtEl>
                                          <p:spTgt spid="20"/>
                                        </p:tgtEl>
                                        <p:attrNameLst>
                                          <p:attrName>style.visibility</p:attrName>
                                        </p:attrNameLst>
                                      </p:cBhvr>
                                      <p:to>
                                        <p:strVal val="visible"/>
                                      </p:to>
                                    </p:set>
                                    <p:anim calcmode="lin" valueType="num">
                                      <p:cBhvr additive="base">
                                        <p:cTn id="80" dur="500"/>
                                        <p:tgtEl>
                                          <p:spTgt spid="20"/>
                                        </p:tgtEl>
                                        <p:attrNameLst>
                                          <p:attrName>ppt_y</p:attrName>
                                        </p:attrNameLst>
                                      </p:cBhvr>
                                      <p:tavLst>
                                        <p:tav tm="0">
                                          <p:val>
                                            <p:strVal val="#ppt_y-#ppt_h*1.125000"/>
                                          </p:val>
                                        </p:tav>
                                        <p:tav tm="100000">
                                          <p:val>
                                            <p:strVal val="#ppt_y"/>
                                          </p:val>
                                        </p:tav>
                                      </p:tavLst>
                                    </p:anim>
                                    <p:animEffect transition="in" filter="wipe(down)">
                                      <p:cBhvr>
                                        <p:cTn id="8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animBg="1"/>
      <p:bldP spid="13" grpId="0" animBg="1"/>
      <p:bldP spid="47" grpId="0"/>
      <p:bldP spid="48" grpId="0"/>
      <p:bldP spid="49" grpId="0"/>
      <p:bldP spid="50" grpId="0"/>
      <p:bldP spid="52" grpId="0"/>
      <p:bldP spid="53" grpId="0"/>
      <p:bldP spid="54" grpId="0"/>
      <p:bldP spid="56" grpId="0"/>
      <p:bldP spid="2" grpId="0" animBg="1"/>
      <p:bldP spid="2" grpId="1" bldLvl="0" animBg="1"/>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p:cNvSpPr/>
          <p:nvPr/>
        </p:nvSpPr>
        <p:spPr>
          <a:xfrm>
            <a:off x="3212465" y="4197350"/>
            <a:ext cx="1865630" cy="376555"/>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1" name="Rectangle 30"/>
          <p:cNvSpPr/>
          <p:nvPr/>
        </p:nvSpPr>
        <p:spPr>
          <a:xfrm>
            <a:off x="3194050" y="4573905"/>
            <a:ext cx="1866265" cy="1198880"/>
          </a:xfrm>
          <a:prstGeom prst="rect">
            <a:avLst/>
          </a:prstGeom>
        </p:spPr>
        <p:txBody>
          <a:bodyPr wrap="square">
            <a:spAutoFit/>
          </a:bodyPr>
          <a:lstStyle/>
          <a:p>
            <a:pPr marL="0" lvl="0" algn="ctr" defTabSz="914400" rtl="0" eaLnBrk="1" fontAlgn="auto" latinLnBrk="0" hangingPunct="1">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kumimoji="0" lang="ms-MY" sz="800" b="0" i="0" u="none" strike="noStrike" kern="1200" cap="none" spc="0" normalizeH="0" baseline="0" noProof="0" dirty="0">
              <a:ln>
                <a:noFill/>
              </a:ln>
              <a:solidFill>
                <a:schemeClr val="bg1">
                  <a:lumMod val="65000"/>
                </a:schemeClr>
              </a:solidFill>
              <a:effectLst/>
              <a:uLnTx/>
              <a:uFillTx/>
              <a:latin typeface="Open Sans Light" pitchFamily="34" charset="0"/>
              <a:ea typeface="Open Sans Light" pitchFamily="34" charset="0"/>
              <a:cs typeface="Open Sans Light" pitchFamily="34" charset="0"/>
            </a:endParaRPr>
          </a:p>
        </p:txBody>
      </p:sp>
      <p:grpSp>
        <p:nvGrpSpPr>
          <p:cNvPr id="4" name="Group 40"/>
          <p:cNvGrpSpPr/>
          <p:nvPr/>
        </p:nvGrpSpPr>
        <p:grpSpPr>
          <a:xfrm>
            <a:off x="3845560" y="3437255"/>
            <a:ext cx="565150" cy="414655"/>
            <a:chOff x="2141517" y="2373325"/>
            <a:chExt cx="476251" cy="314325"/>
          </a:xfrm>
          <a:solidFill>
            <a:srgbClr val="61C0E2"/>
          </a:solidFill>
        </p:grpSpPr>
        <p:sp>
          <p:nvSpPr>
            <p:cNvPr id="42" name="Rectangle 22"/>
            <p:cNvSpPr>
              <a:spLocks noChangeArrowheads="1"/>
            </p:cNvSpPr>
            <p:nvPr/>
          </p:nvSpPr>
          <p:spPr bwMode="auto">
            <a:xfrm>
              <a:off x="2200255" y="2678125"/>
              <a:ext cx="387350" cy="9525"/>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3" name="Rectangle 23"/>
            <p:cNvSpPr>
              <a:spLocks noChangeArrowheads="1"/>
            </p:cNvSpPr>
            <p:nvPr/>
          </p:nvSpPr>
          <p:spPr bwMode="auto">
            <a:xfrm>
              <a:off x="2517755" y="2468575"/>
              <a:ext cx="69850" cy="209550"/>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4" name="Rectangle 24"/>
            <p:cNvSpPr>
              <a:spLocks noChangeArrowheads="1"/>
            </p:cNvSpPr>
            <p:nvPr/>
          </p:nvSpPr>
          <p:spPr bwMode="auto">
            <a:xfrm>
              <a:off x="2438380" y="2547950"/>
              <a:ext cx="69850" cy="130175"/>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5" name="Rectangle 25"/>
            <p:cNvSpPr>
              <a:spLocks noChangeArrowheads="1"/>
            </p:cNvSpPr>
            <p:nvPr/>
          </p:nvSpPr>
          <p:spPr bwMode="auto">
            <a:xfrm>
              <a:off x="2359005" y="2592400"/>
              <a:ext cx="69850" cy="85725"/>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6" name="Rectangle 26"/>
            <p:cNvSpPr>
              <a:spLocks noChangeArrowheads="1"/>
            </p:cNvSpPr>
            <p:nvPr/>
          </p:nvSpPr>
          <p:spPr bwMode="auto">
            <a:xfrm>
              <a:off x="2279630" y="2551125"/>
              <a:ext cx="69850" cy="127000"/>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7" name="Rectangle 27"/>
            <p:cNvSpPr>
              <a:spLocks noChangeArrowheads="1"/>
            </p:cNvSpPr>
            <p:nvPr/>
          </p:nvSpPr>
          <p:spPr bwMode="auto">
            <a:xfrm>
              <a:off x="2200255" y="2587637"/>
              <a:ext cx="68263" cy="90488"/>
            </a:xfrm>
            <a:prstGeom prst="rect">
              <a:avLst/>
            </a:prstGeom>
            <a:grpFill/>
            <a:ln w="9525">
              <a:noFill/>
              <a:miter lim="800000"/>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8" name="Freeform 28"/>
            <p:cNvSpPr/>
            <p:nvPr/>
          </p:nvSpPr>
          <p:spPr bwMode="auto">
            <a:xfrm>
              <a:off x="2141517" y="2559062"/>
              <a:ext cx="36513" cy="38100"/>
            </a:xfrm>
            <a:custGeom>
              <a:avLst/>
              <a:gdLst/>
              <a:ahLst/>
              <a:cxnLst>
                <a:cxn ang="0">
                  <a:pos x="22" y="0"/>
                </a:cxn>
                <a:cxn ang="0">
                  <a:pos x="22" y="0"/>
                </a:cxn>
                <a:cxn ang="0">
                  <a:pos x="27" y="0"/>
                </a:cxn>
                <a:cxn ang="0">
                  <a:pos x="32" y="1"/>
                </a:cxn>
                <a:cxn ang="0">
                  <a:pos x="36" y="3"/>
                </a:cxn>
                <a:cxn ang="0">
                  <a:pos x="40" y="7"/>
                </a:cxn>
                <a:cxn ang="0">
                  <a:pos x="42" y="10"/>
                </a:cxn>
                <a:cxn ang="0">
                  <a:pos x="45" y="15"/>
                </a:cxn>
                <a:cxn ang="0">
                  <a:pos x="46" y="18"/>
                </a:cxn>
                <a:cxn ang="0">
                  <a:pos x="46" y="23"/>
                </a:cxn>
                <a:cxn ang="0">
                  <a:pos x="46" y="23"/>
                </a:cxn>
                <a:cxn ang="0">
                  <a:pos x="46" y="28"/>
                </a:cxn>
                <a:cxn ang="0">
                  <a:pos x="45" y="32"/>
                </a:cxn>
                <a:cxn ang="0">
                  <a:pos x="42" y="36"/>
                </a:cxn>
                <a:cxn ang="0">
                  <a:pos x="40" y="39"/>
                </a:cxn>
                <a:cxn ang="0">
                  <a:pos x="36" y="43"/>
                </a:cxn>
                <a:cxn ang="0">
                  <a:pos x="32" y="44"/>
                </a:cxn>
                <a:cxn ang="0">
                  <a:pos x="27" y="45"/>
                </a:cxn>
                <a:cxn ang="0">
                  <a:pos x="22" y="47"/>
                </a:cxn>
                <a:cxn ang="0">
                  <a:pos x="22" y="47"/>
                </a:cxn>
                <a:cxn ang="0">
                  <a:pos x="19" y="45"/>
                </a:cxn>
                <a:cxn ang="0">
                  <a:pos x="14" y="44"/>
                </a:cxn>
                <a:cxn ang="0">
                  <a:pos x="10" y="43"/>
                </a:cxn>
                <a:cxn ang="0">
                  <a:pos x="6" y="39"/>
                </a:cxn>
                <a:cxn ang="0">
                  <a:pos x="4" y="36"/>
                </a:cxn>
                <a:cxn ang="0">
                  <a:pos x="1" y="32"/>
                </a:cxn>
                <a:cxn ang="0">
                  <a:pos x="0" y="28"/>
                </a:cxn>
                <a:cxn ang="0">
                  <a:pos x="0" y="23"/>
                </a:cxn>
                <a:cxn ang="0">
                  <a:pos x="0" y="23"/>
                </a:cxn>
                <a:cxn ang="0">
                  <a:pos x="0" y="18"/>
                </a:cxn>
                <a:cxn ang="0">
                  <a:pos x="1" y="15"/>
                </a:cxn>
                <a:cxn ang="0">
                  <a:pos x="4" y="10"/>
                </a:cxn>
                <a:cxn ang="0">
                  <a:pos x="6" y="7"/>
                </a:cxn>
                <a:cxn ang="0">
                  <a:pos x="10" y="3"/>
                </a:cxn>
                <a:cxn ang="0">
                  <a:pos x="14" y="1"/>
                </a:cxn>
                <a:cxn ang="0">
                  <a:pos x="19" y="0"/>
                </a:cxn>
                <a:cxn ang="0">
                  <a:pos x="22" y="0"/>
                </a:cxn>
                <a:cxn ang="0">
                  <a:pos x="22" y="0"/>
                </a:cxn>
              </a:cxnLst>
              <a:rect l="0" t="0" r="r" b="b"/>
              <a:pathLst>
                <a:path w="46" h="47">
                  <a:moveTo>
                    <a:pt x="22" y="0"/>
                  </a:moveTo>
                  <a:lnTo>
                    <a:pt x="22" y="0"/>
                  </a:lnTo>
                  <a:lnTo>
                    <a:pt x="27" y="0"/>
                  </a:lnTo>
                  <a:lnTo>
                    <a:pt x="32" y="1"/>
                  </a:lnTo>
                  <a:lnTo>
                    <a:pt x="36" y="3"/>
                  </a:lnTo>
                  <a:lnTo>
                    <a:pt x="40" y="7"/>
                  </a:lnTo>
                  <a:lnTo>
                    <a:pt x="42" y="10"/>
                  </a:lnTo>
                  <a:lnTo>
                    <a:pt x="45" y="15"/>
                  </a:lnTo>
                  <a:lnTo>
                    <a:pt x="46" y="18"/>
                  </a:lnTo>
                  <a:lnTo>
                    <a:pt x="46" y="23"/>
                  </a:lnTo>
                  <a:lnTo>
                    <a:pt x="46" y="23"/>
                  </a:lnTo>
                  <a:lnTo>
                    <a:pt x="46" y="28"/>
                  </a:lnTo>
                  <a:lnTo>
                    <a:pt x="45" y="32"/>
                  </a:lnTo>
                  <a:lnTo>
                    <a:pt x="42" y="36"/>
                  </a:lnTo>
                  <a:lnTo>
                    <a:pt x="40" y="39"/>
                  </a:lnTo>
                  <a:lnTo>
                    <a:pt x="36" y="43"/>
                  </a:lnTo>
                  <a:lnTo>
                    <a:pt x="32" y="44"/>
                  </a:lnTo>
                  <a:lnTo>
                    <a:pt x="27" y="45"/>
                  </a:lnTo>
                  <a:lnTo>
                    <a:pt x="22" y="47"/>
                  </a:lnTo>
                  <a:lnTo>
                    <a:pt x="22" y="47"/>
                  </a:lnTo>
                  <a:lnTo>
                    <a:pt x="19" y="45"/>
                  </a:lnTo>
                  <a:lnTo>
                    <a:pt x="14" y="44"/>
                  </a:lnTo>
                  <a:lnTo>
                    <a:pt x="10" y="43"/>
                  </a:lnTo>
                  <a:lnTo>
                    <a:pt x="6" y="39"/>
                  </a:lnTo>
                  <a:lnTo>
                    <a:pt x="4" y="36"/>
                  </a:lnTo>
                  <a:lnTo>
                    <a:pt x="1" y="32"/>
                  </a:lnTo>
                  <a:lnTo>
                    <a:pt x="0" y="28"/>
                  </a:lnTo>
                  <a:lnTo>
                    <a:pt x="0" y="23"/>
                  </a:lnTo>
                  <a:lnTo>
                    <a:pt x="0" y="23"/>
                  </a:lnTo>
                  <a:lnTo>
                    <a:pt x="0" y="18"/>
                  </a:lnTo>
                  <a:lnTo>
                    <a:pt x="1" y="15"/>
                  </a:lnTo>
                  <a:lnTo>
                    <a:pt x="4" y="10"/>
                  </a:lnTo>
                  <a:lnTo>
                    <a:pt x="6" y="7"/>
                  </a:lnTo>
                  <a:lnTo>
                    <a:pt x="10" y="3"/>
                  </a:lnTo>
                  <a:lnTo>
                    <a:pt x="14" y="1"/>
                  </a:lnTo>
                  <a:lnTo>
                    <a:pt x="19" y="0"/>
                  </a:lnTo>
                  <a:lnTo>
                    <a:pt x="22" y="0"/>
                  </a:lnTo>
                  <a:lnTo>
                    <a:pt x="22" y="0"/>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9" name="Freeform 29"/>
            <p:cNvSpPr/>
            <p:nvPr/>
          </p:nvSpPr>
          <p:spPr bwMode="auto">
            <a:xfrm>
              <a:off x="2568555" y="2373325"/>
              <a:ext cx="49213" cy="47625"/>
            </a:xfrm>
            <a:custGeom>
              <a:avLst/>
              <a:gdLst/>
              <a:ahLst/>
              <a:cxnLst>
                <a:cxn ang="0">
                  <a:pos x="62" y="0"/>
                </a:cxn>
                <a:cxn ang="0">
                  <a:pos x="0" y="1"/>
                </a:cxn>
                <a:cxn ang="0">
                  <a:pos x="22" y="29"/>
                </a:cxn>
                <a:cxn ang="0">
                  <a:pos x="43" y="59"/>
                </a:cxn>
                <a:cxn ang="0">
                  <a:pos x="62" y="0"/>
                </a:cxn>
              </a:cxnLst>
              <a:rect l="0" t="0" r="r" b="b"/>
              <a:pathLst>
                <a:path w="62" h="59">
                  <a:moveTo>
                    <a:pt x="62" y="0"/>
                  </a:moveTo>
                  <a:lnTo>
                    <a:pt x="0" y="1"/>
                  </a:lnTo>
                  <a:lnTo>
                    <a:pt x="22" y="29"/>
                  </a:lnTo>
                  <a:lnTo>
                    <a:pt x="43" y="59"/>
                  </a:lnTo>
                  <a:lnTo>
                    <a:pt x="62" y="0"/>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0" name="Freeform 30"/>
            <p:cNvSpPr/>
            <p:nvPr/>
          </p:nvSpPr>
          <p:spPr bwMode="auto">
            <a:xfrm>
              <a:off x="2176442" y="2397137"/>
              <a:ext cx="404813" cy="169863"/>
            </a:xfrm>
            <a:custGeom>
              <a:avLst/>
              <a:gdLst/>
              <a:ahLst/>
              <a:cxnLst>
                <a:cxn ang="0">
                  <a:pos x="0" y="204"/>
                </a:cxn>
                <a:cxn ang="0">
                  <a:pos x="176" y="73"/>
                </a:cxn>
                <a:cxn ang="0">
                  <a:pos x="182" y="70"/>
                </a:cxn>
                <a:cxn ang="0">
                  <a:pos x="186" y="75"/>
                </a:cxn>
                <a:cxn ang="0">
                  <a:pos x="270" y="174"/>
                </a:cxn>
                <a:cxn ang="0">
                  <a:pos x="502" y="0"/>
                </a:cxn>
                <a:cxn ang="0">
                  <a:pos x="507" y="7"/>
                </a:cxn>
                <a:cxn ang="0">
                  <a:pos x="511" y="12"/>
                </a:cxn>
                <a:cxn ang="0">
                  <a:pos x="274" y="190"/>
                </a:cxn>
                <a:cxn ang="0">
                  <a:pos x="268" y="193"/>
                </a:cxn>
                <a:cxn ang="0">
                  <a:pos x="263" y="188"/>
                </a:cxn>
                <a:cxn ang="0">
                  <a:pos x="180" y="89"/>
                </a:cxn>
                <a:cxn ang="0">
                  <a:pos x="9" y="216"/>
                </a:cxn>
                <a:cxn ang="0">
                  <a:pos x="9" y="216"/>
                </a:cxn>
                <a:cxn ang="0">
                  <a:pos x="5" y="209"/>
                </a:cxn>
                <a:cxn ang="0">
                  <a:pos x="0" y="204"/>
                </a:cxn>
                <a:cxn ang="0">
                  <a:pos x="0" y="204"/>
                </a:cxn>
              </a:cxnLst>
              <a:rect l="0" t="0" r="r" b="b"/>
              <a:pathLst>
                <a:path w="511" h="216">
                  <a:moveTo>
                    <a:pt x="0" y="204"/>
                  </a:moveTo>
                  <a:lnTo>
                    <a:pt x="176" y="73"/>
                  </a:lnTo>
                  <a:lnTo>
                    <a:pt x="182" y="70"/>
                  </a:lnTo>
                  <a:lnTo>
                    <a:pt x="186" y="75"/>
                  </a:lnTo>
                  <a:lnTo>
                    <a:pt x="270" y="174"/>
                  </a:lnTo>
                  <a:lnTo>
                    <a:pt x="502" y="0"/>
                  </a:lnTo>
                  <a:lnTo>
                    <a:pt x="507" y="7"/>
                  </a:lnTo>
                  <a:lnTo>
                    <a:pt x="511" y="12"/>
                  </a:lnTo>
                  <a:lnTo>
                    <a:pt x="274" y="190"/>
                  </a:lnTo>
                  <a:lnTo>
                    <a:pt x="268" y="193"/>
                  </a:lnTo>
                  <a:lnTo>
                    <a:pt x="263" y="188"/>
                  </a:lnTo>
                  <a:lnTo>
                    <a:pt x="180" y="89"/>
                  </a:lnTo>
                  <a:lnTo>
                    <a:pt x="9" y="216"/>
                  </a:lnTo>
                  <a:lnTo>
                    <a:pt x="9" y="216"/>
                  </a:lnTo>
                  <a:lnTo>
                    <a:pt x="5" y="209"/>
                  </a:lnTo>
                  <a:lnTo>
                    <a:pt x="0" y="204"/>
                  </a:lnTo>
                  <a:lnTo>
                    <a:pt x="0" y="204"/>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27" name="Rectangle 26"/>
          <p:cNvSpPr/>
          <p:nvPr/>
        </p:nvSpPr>
        <p:spPr>
          <a:xfrm>
            <a:off x="1261745" y="4667885"/>
            <a:ext cx="1865630" cy="37655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0" name="Rectangle 29"/>
          <p:cNvSpPr/>
          <p:nvPr/>
        </p:nvSpPr>
        <p:spPr>
          <a:xfrm>
            <a:off x="1261745" y="5044440"/>
            <a:ext cx="1864995" cy="1198880"/>
          </a:xfrm>
          <a:prstGeom prst="rect">
            <a:avLst/>
          </a:prstGeom>
        </p:spPr>
        <p:txBody>
          <a:bodyPr wrap="square">
            <a:spAutoFit/>
          </a:bodyPr>
          <a:lstStyle/>
          <a:p>
            <a:pPr marL="0" lvl="0" algn="ctr" defTabSz="914400" rtl="0"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kumimoji="0" lang="ms-MY" sz="1200" b="0" i="0" u="none" strike="noStrike" kern="1200" cap="none" spc="0" normalizeH="0" baseline="0" noProof="0" dirty="0">
              <a:ln>
                <a:noFill/>
              </a:ln>
              <a:solidFill>
                <a:schemeClr val="tx1">
                  <a:lumMod val="65000"/>
                  <a:lumOff val="35000"/>
                </a:schemeClr>
              </a:solidFill>
              <a:effectLst/>
              <a:uLnTx/>
              <a:uFillTx/>
              <a:latin typeface="微软雅黑" panose="020B0503020204020204" charset="-122"/>
              <a:ea typeface="微软雅黑" panose="020B0503020204020204" charset="-122"/>
              <a:cs typeface="Open Sans Light" pitchFamily="34" charset="0"/>
              <a:sym typeface="+mn-ea"/>
            </a:endParaRPr>
          </a:p>
        </p:txBody>
      </p:sp>
      <p:grpSp>
        <p:nvGrpSpPr>
          <p:cNvPr id="12" name="Group 50"/>
          <p:cNvGrpSpPr/>
          <p:nvPr/>
        </p:nvGrpSpPr>
        <p:grpSpPr>
          <a:xfrm>
            <a:off x="1968500" y="3957955"/>
            <a:ext cx="452120" cy="481330"/>
            <a:chOff x="1003288" y="2254241"/>
            <a:chExt cx="381000" cy="365126"/>
          </a:xfrm>
          <a:solidFill>
            <a:srgbClr val="61C0E2"/>
          </a:solidFill>
        </p:grpSpPr>
        <p:sp>
          <p:nvSpPr>
            <p:cNvPr id="29" name="Freeform 16"/>
            <p:cNvSpPr/>
            <p:nvPr/>
          </p:nvSpPr>
          <p:spPr bwMode="auto">
            <a:xfrm>
              <a:off x="1058850" y="2411404"/>
              <a:ext cx="146050" cy="207963"/>
            </a:xfrm>
            <a:custGeom>
              <a:avLst/>
              <a:gdLst/>
              <a:ahLst/>
              <a:cxnLst>
                <a:cxn ang="0">
                  <a:pos x="125" y="101"/>
                </a:cxn>
                <a:cxn ang="0">
                  <a:pos x="125" y="231"/>
                </a:cxn>
                <a:cxn ang="0">
                  <a:pos x="125" y="231"/>
                </a:cxn>
                <a:cxn ang="0">
                  <a:pos x="124" y="237"/>
                </a:cxn>
                <a:cxn ang="0">
                  <a:pos x="122" y="243"/>
                </a:cxn>
                <a:cxn ang="0">
                  <a:pos x="119" y="248"/>
                </a:cxn>
                <a:cxn ang="0">
                  <a:pos x="115" y="253"/>
                </a:cxn>
                <a:cxn ang="0">
                  <a:pos x="110" y="257"/>
                </a:cxn>
                <a:cxn ang="0">
                  <a:pos x="105" y="260"/>
                </a:cxn>
                <a:cxn ang="0">
                  <a:pos x="99" y="262"/>
                </a:cxn>
                <a:cxn ang="0">
                  <a:pos x="93" y="263"/>
                </a:cxn>
                <a:cxn ang="0">
                  <a:pos x="93" y="263"/>
                </a:cxn>
                <a:cxn ang="0">
                  <a:pos x="93" y="263"/>
                </a:cxn>
                <a:cxn ang="0">
                  <a:pos x="87" y="262"/>
                </a:cxn>
                <a:cxn ang="0">
                  <a:pos x="80" y="260"/>
                </a:cxn>
                <a:cxn ang="0">
                  <a:pos x="74" y="257"/>
                </a:cxn>
                <a:cxn ang="0">
                  <a:pos x="69" y="253"/>
                </a:cxn>
                <a:cxn ang="0">
                  <a:pos x="66" y="248"/>
                </a:cxn>
                <a:cxn ang="0">
                  <a:pos x="63" y="243"/>
                </a:cxn>
                <a:cxn ang="0">
                  <a:pos x="61" y="237"/>
                </a:cxn>
                <a:cxn ang="0">
                  <a:pos x="61" y="231"/>
                </a:cxn>
                <a:cxn ang="0">
                  <a:pos x="61" y="101"/>
                </a:cxn>
                <a:cxn ang="0">
                  <a:pos x="16" y="101"/>
                </a:cxn>
                <a:cxn ang="0">
                  <a:pos x="16" y="101"/>
                </a:cxn>
                <a:cxn ang="0">
                  <a:pos x="10" y="100"/>
                </a:cxn>
                <a:cxn ang="0">
                  <a:pos x="5" y="99"/>
                </a:cxn>
                <a:cxn ang="0">
                  <a:pos x="1" y="95"/>
                </a:cxn>
                <a:cxn ang="0">
                  <a:pos x="0" y="91"/>
                </a:cxn>
                <a:cxn ang="0">
                  <a:pos x="0" y="87"/>
                </a:cxn>
                <a:cxn ang="0">
                  <a:pos x="0" y="82"/>
                </a:cxn>
                <a:cxn ang="0">
                  <a:pos x="3" y="77"/>
                </a:cxn>
                <a:cxn ang="0">
                  <a:pos x="7" y="73"/>
                </a:cxn>
                <a:cxn ang="0">
                  <a:pos x="69" y="11"/>
                </a:cxn>
                <a:cxn ang="0">
                  <a:pos x="69" y="11"/>
                </a:cxn>
                <a:cxn ang="0">
                  <a:pos x="75" y="6"/>
                </a:cxn>
                <a:cxn ang="0">
                  <a:pos x="80" y="2"/>
                </a:cxn>
                <a:cxn ang="0">
                  <a:pos x="87" y="0"/>
                </a:cxn>
                <a:cxn ang="0">
                  <a:pos x="93" y="0"/>
                </a:cxn>
                <a:cxn ang="0">
                  <a:pos x="98" y="0"/>
                </a:cxn>
                <a:cxn ang="0">
                  <a:pos x="104" y="2"/>
                </a:cxn>
                <a:cxn ang="0">
                  <a:pos x="110" y="6"/>
                </a:cxn>
                <a:cxn ang="0">
                  <a:pos x="115" y="11"/>
                </a:cxn>
                <a:cxn ang="0">
                  <a:pos x="178" y="73"/>
                </a:cxn>
                <a:cxn ang="0">
                  <a:pos x="178" y="73"/>
                </a:cxn>
                <a:cxn ang="0">
                  <a:pos x="182" y="77"/>
                </a:cxn>
                <a:cxn ang="0">
                  <a:pos x="184" y="82"/>
                </a:cxn>
                <a:cxn ang="0">
                  <a:pos x="184" y="86"/>
                </a:cxn>
                <a:cxn ang="0">
                  <a:pos x="184" y="91"/>
                </a:cxn>
                <a:cxn ang="0">
                  <a:pos x="182" y="95"/>
                </a:cxn>
                <a:cxn ang="0">
                  <a:pos x="178" y="97"/>
                </a:cxn>
                <a:cxn ang="0">
                  <a:pos x="173" y="100"/>
                </a:cxn>
                <a:cxn ang="0">
                  <a:pos x="166" y="101"/>
                </a:cxn>
                <a:cxn ang="0">
                  <a:pos x="125" y="101"/>
                </a:cxn>
              </a:cxnLst>
              <a:rect l="0" t="0" r="r" b="b"/>
              <a:pathLst>
                <a:path w="184" h="263">
                  <a:moveTo>
                    <a:pt x="125" y="101"/>
                  </a:moveTo>
                  <a:lnTo>
                    <a:pt x="125" y="231"/>
                  </a:lnTo>
                  <a:lnTo>
                    <a:pt x="125" y="231"/>
                  </a:lnTo>
                  <a:lnTo>
                    <a:pt x="124" y="237"/>
                  </a:lnTo>
                  <a:lnTo>
                    <a:pt x="122" y="243"/>
                  </a:lnTo>
                  <a:lnTo>
                    <a:pt x="119" y="248"/>
                  </a:lnTo>
                  <a:lnTo>
                    <a:pt x="115" y="253"/>
                  </a:lnTo>
                  <a:lnTo>
                    <a:pt x="110" y="257"/>
                  </a:lnTo>
                  <a:lnTo>
                    <a:pt x="105" y="260"/>
                  </a:lnTo>
                  <a:lnTo>
                    <a:pt x="99" y="262"/>
                  </a:lnTo>
                  <a:lnTo>
                    <a:pt x="93" y="263"/>
                  </a:lnTo>
                  <a:lnTo>
                    <a:pt x="93" y="263"/>
                  </a:lnTo>
                  <a:lnTo>
                    <a:pt x="93" y="263"/>
                  </a:lnTo>
                  <a:lnTo>
                    <a:pt x="87" y="262"/>
                  </a:lnTo>
                  <a:lnTo>
                    <a:pt x="80" y="260"/>
                  </a:lnTo>
                  <a:lnTo>
                    <a:pt x="74" y="257"/>
                  </a:lnTo>
                  <a:lnTo>
                    <a:pt x="69" y="253"/>
                  </a:lnTo>
                  <a:lnTo>
                    <a:pt x="66" y="248"/>
                  </a:lnTo>
                  <a:lnTo>
                    <a:pt x="63" y="243"/>
                  </a:lnTo>
                  <a:lnTo>
                    <a:pt x="61" y="237"/>
                  </a:lnTo>
                  <a:lnTo>
                    <a:pt x="61" y="231"/>
                  </a:lnTo>
                  <a:lnTo>
                    <a:pt x="61" y="101"/>
                  </a:lnTo>
                  <a:lnTo>
                    <a:pt x="16" y="101"/>
                  </a:lnTo>
                  <a:lnTo>
                    <a:pt x="16" y="101"/>
                  </a:lnTo>
                  <a:lnTo>
                    <a:pt x="10" y="100"/>
                  </a:lnTo>
                  <a:lnTo>
                    <a:pt x="5" y="99"/>
                  </a:lnTo>
                  <a:lnTo>
                    <a:pt x="1" y="95"/>
                  </a:lnTo>
                  <a:lnTo>
                    <a:pt x="0" y="91"/>
                  </a:lnTo>
                  <a:lnTo>
                    <a:pt x="0" y="87"/>
                  </a:lnTo>
                  <a:lnTo>
                    <a:pt x="0" y="82"/>
                  </a:lnTo>
                  <a:lnTo>
                    <a:pt x="3" y="77"/>
                  </a:lnTo>
                  <a:lnTo>
                    <a:pt x="7" y="73"/>
                  </a:lnTo>
                  <a:lnTo>
                    <a:pt x="69" y="11"/>
                  </a:lnTo>
                  <a:lnTo>
                    <a:pt x="69" y="11"/>
                  </a:lnTo>
                  <a:lnTo>
                    <a:pt x="75" y="6"/>
                  </a:lnTo>
                  <a:lnTo>
                    <a:pt x="80" y="2"/>
                  </a:lnTo>
                  <a:lnTo>
                    <a:pt x="87" y="0"/>
                  </a:lnTo>
                  <a:lnTo>
                    <a:pt x="93" y="0"/>
                  </a:lnTo>
                  <a:lnTo>
                    <a:pt x="98" y="0"/>
                  </a:lnTo>
                  <a:lnTo>
                    <a:pt x="104" y="2"/>
                  </a:lnTo>
                  <a:lnTo>
                    <a:pt x="110" y="6"/>
                  </a:lnTo>
                  <a:lnTo>
                    <a:pt x="115" y="11"/>
                  </a:lnTo>
                  <a:lnTo>
                    <a:pt x="178" y="73"/>
                  </a:lnTo>
                  <a:lnTo>
                    <a:pt x="178" y="73"/>
                  </a:lnTo>
                  <a:lnTo>
                    <a:pt x="182" y="77"/>
                  </a:lnTo>
                  <a:lnTo>
                    <a:pt x="184" y="82"/>
                  </a:lnTo>
                  <a:lnTo>
                    <a:pt x="184" y="86"/>
                  </a:lnTo>
                  <a:lnTo>
                    <a:pt x="184" y="91"/>
                  </a:lnTo>
                  <a:lnTo>
                    <a:pt x="182" y="95"/>
                  </a:lnTo>
                  <a:lnTo>
                    <a:pt x="178" y="97"/>
                  </a:lnTo>
                  <a:lnTo>
                    <a:pt x="173" y="100"/>
                  </a:lnTo>
                  <a:lnTo>
                    <a:pt x="166" y="101"/>
                  </a:lnTo>
                  <a:lnTo>
                    <a:pt x="125" y="101"/>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39" name="Freeform 17"/>
            <p:cNvSpPr/>
            <p:nvPr/>
          </p:nvSpPr>
          <p:spPr bwMode="auto">
            <a:xfrm>
              <a:off x="1003288" y="2254241"/>
              <a:ext cx="381000" cy="266700"/>
            </a:xfrm>
            <a:custGeom>
              <a:avLst/>
              <a:gdLst/>
              <a:ahLst/>
              <a:cxnLst>
                <a:cxn ang="0">
                  <a:pos x="392" y="125"/>
                </a:cxn>
                <a:cxn ang="0">
                  <a:pos x="420" y="136"/>
                </a:cxn>
                <a:cxn ang="0">
                  <a:pos x="445" y="153"/>
                </a:cxn>
                <a:cxn ang="0">
                  <a:pos x="463" y="175"/>
                </a:cxn>
                <a:cxn ang="0">
                  <a:pos x="476" y="200"/>
                </a:cxn>
                <a:cxn ang="0">
                  <a:pos x="480" y="227"/>
                </a:cxn>
                <a:cxn ang="0">
                  <a:pos x="480" y="237"/>
                </a:cxn>
                <a:cxn ang="0">
                  <a:pos x="472" y="264"/>
                </a:cxn>
                <a:cxn ang="0">
                  <a:pos x="457" y="289"/>
                </a:cxn>
                <a:cxn ang="0">
                  <a:pos x="435" y="310"/>
                </a:cxn>
                <a:cxn ang="0">
                  <a:pos x="408" y="325"/>
                </a:cxn>
                <a:cxn ang="0">
                  <a:pos x="376" y="334"/>
                </a:cxn>
                <a:cxn ang="0">
                  <a:pos x="376" y="220"/>
                </a:cxn>
                <a:cxn ang="0">
                  <a:pos x="362" y="195"/>
                </a:cxn>
                <a:cxn ang="0">
                  <a:pos x="347" y="185"/>
                </a:cxn>
                <a:cxn ang="0">
                  <a:pos x="329" y="182"/>
                </a:cxn>
                <a:cxn ang="0">
                  <a:pos x="301" y="190"/>
                </a:cxn>
                <a:cxn ang="0">
                  <a:pos x="288" y="203"/>
                </a:cxn>
                <a:cxn ang="0">
                  <a:pos x="280" y="230"/>
                </a:cxn>
                <a:cxn ang="0">
                  <a:pos x="210" y="315"/>
                </a:cxn>
                <a:cxn ang="0">
                  <a:pos x="246" y="313"/>
                </a:cxn>
                <a:cxn ang="0">
                  <a:pos x="259" y="306"/>
                </a:cxn>
                <a:cxn ang="0">
                  <a:pos x="268" y="295"/>
                </a:cxn>
                <a:cxn ang="0">
                  <a:pos x="268" y="277"/>
                </a:cxn>
                <a:cxn ang="0">
                  <a:pos x="258" y="259"/>
                </a:cxn>
                <a:cxn ang="0">
                  <a:pos x="188" y="190"/>
                </a:cxn>
                <a:cxn ang="0">
                  <a:pos x="162" y="182"/>
                </a:cxn>
                <a:cxn ang="0">
                  <a:pos x="143" y="185"/>
                </a:cxn>
                <a:cxn ang="0">
                  <a:pos x="65" y="259"/>
                </a:cxn>
                <a:cxn ang="0">
                  <a:pos x="54" y="278"/>
                </a:cxn>
                <a:cxn ang="0">
                  <a:pos x="54" y="295"/>
                </a:cxn>
                <a:cxn ang="0">
                  <a:pos x="59" y="304"/>
                </a:cxn>
                <a:cxn ang="0">
                  <a:pos x="67" y="310"/>
                </a:cxn>
                <a:cxn ang="0">
                  <a:pos x="114" y="315"/>
                </a:cxn>
                <a:cxn ang="0">
                  <a:pos x="101" y="334"/>
                </a:cxn>
                <a:cxn ang="0">
                  <a:pos x="69" y="324"/>
                </a:cxn>
                <a:cxn ang="0">
                  <a:pos x="41" y="306"/>
                </a:cxn>
                <a:cxn ang="0">
                  <a:pos x="20" y="284"/>
                </a:cxn>
                <a:cxn ang="0">
                  <a:pos x="5" y="257"/>
                </a:cxn>
                <a:cxn ang="0">
                  <a:pos x="0" y="227"/>
                </a:cxn>
                <a:cxn ang="0">
                  <a:pos x="1" y="219"/>
                </a:cxn>
                <a:cxn ang="0">
                  <a:pos x="7" y="191"/>
                </a:cxn>
                <a:cxn ang="0">
                  <a:pos x="22" y="167"/>
                </a:cxn>
                <a:cxn ang="0">
                  <a:pos x="43" y="147"/>
                </a:cxn>
                <a:cxn ang="0">
                  <a:pos x="69" y="132"/>
                </a:cxn>
                <a:cxn ang="0">
                  <a:pos x="99" y="122"/>
                </a:cxn>
                <a:cxn ang="0">
                  <a:pos x="99" y="118"/>
                </a:cxn>
                <a:cxn ang="0">
                  <a:pos x="105" y="84"/>
                </a:cxn>
                <a:cxn ang="0">
                  <a:pos x="123" y="53"/>
                </a:cxn>
                <a:cxn ang="0">
                  <a:pos x="151" y="27"/>
                </a:cxn>
                <a:cxn ang="0">
                  <a:pos x="185" y="10"/>
                </a:cxn>
                <a:cxn ang="0">
                  <a:pos x="226" y="1"/>
                </a:cxn>
                <a:cxn ang="0">
                  <a:pos x="255" y="1"/>
                </a:cxn>
                <a:cxn ang="0">
                  <a:pos x="295" y="10"/>
                </a:cxn>
                <a:cxn ang="0">
                  <a:pos x="330" y="27"/>
                </a:cxn>
                <a:cxn ang="0">
                  <a:pos x="357" y="53"/>
                </a:cxn>
                <a:cxn ang="0">
                  <a:pos x="374" y="84"/>
                </a:cxn>
                <a:cxn ang="0">
                  <a:pos x="381" y="118"/>
                </a:cxn>
                <a:cxn ang="0">
                  <a:pos x="381" y="122"/>
                </a:cxn>
              </a:cxnLst>
              <a:rect l="0" t="0" r="r" b="b"/>
              <a:pathLst>
                <a:path w="480" h="336">
                  <a:moveTo>
                    <a:pt x="381" y="122"/>
                  </a:moveTo>
                  <a:lnTo>
                    <a:pt x="381" y="122"/>
                  </a:lnTo>
                  <a:lnTo>
                    <a:pt x="392" y="125"/>
                  </a:lnTo>
                  <a:lnTo>
                    <a:pt x="402" y="127"/>
                  </a:lnTo>
                  <a:lnTo>
                    <a:pt x="412" y="132"/>
                  </a:lnTo>
                  <a:lnTo>
                    <a:pt x="420" y="136"/>
                  </a:lnTo>
                  <a:lnTo>
                    <a:pt x="429" y="141"/>
                  </a:lnTo>
                  <a:lnTo>
                    <a:pt x="438" y="147"/>
                  </a:lnTo>
                  <a:lnTo>
                    <a:pt x="445" y="153"/>
                  </a:lnTo>
                  <a:lnTo>
                    <a:pt x="451" y="161"/>
                  </a:lnTo>
                  <a:lnTo>
                    <a:pt x="457" y="167"/>
                  </a:lnTo>
                  <a:lnTo>
                    <a:pt x="463" y="175"/>
                  </a:lnTo>
                  <a:lnTo>
                    <a:pt x="468" y="183"/>
                  </a:lnTo>
                  <a:lnTo>
                    <a:pt x="472" y="191"/>
                  </a:lnTo>
                  <a:lnTo>
                    <a:pt x="476" y="200"/>
                  </a:lnTo>
                  <a:lnTo>
                    <a:pt x="478" y="209"/>
                  </a:lnTo>
                  <a:lnTo>
                    <a:pt x="480" y="219"/>
                  </a:lnTo>
                  <a:lnTo>
                    <a:pt x="480" y="227"/>
                  </a:lnTo>
                  <a:lnTo>
                    <a:pt x="480" y="227"/>
                  </a:lnTo>
                  <a:lnTo>
                    <a:pt x="480" y="227"/>
                  </a:lnTo>
                  <a:lnTo>
                    <a:pt x="480" y="237"/>
                  </a:lnTo>
                  <a:lnTo>
                    <a:pt x="478" y="247"/>
                  </a:lnTo>
                  <a:lnTo>
                    <a:pt x="476" y="256"/>
                  </a:lnTo>
                  <a:lnTo>
                    <a:pt x="472" y="264"/>
                  </a:lnTo>
                  <a:lnTo>
                    <a:pt x="467" y="273"/>
                  </a:lnTo>
                  <a:lnTo>
                    <a:pt x="462" y="282"/>
                  </a:lnTo>
                  <a:lnTo>
                    <a:pt x="457" y="289"/>
                  </a:lnTo>
                  <a:lnTo>
                    <a:pt x="450" y="297"/>
                  </a:lnTo>
                  <a:lnTo>
                    <a:pt x="442" y="304"/>
                  </a:lnTo>
                  <a:lnTo>
                    <a:pt x="435" y="310"/>
                  </a:lnTo>
                  <a:lnTo>
                    <a:pt x="426" y="315"/>
                  </a:lnTo>
                  <a:lnTo>
                    <a:pt x="418" y="320"/>
                  </a:lnTo>
                  <a:lnTo>
                    <a:pt x="408" y="325"/>
                  </a:lnTo>
                  <a:lnTo>
                    <a:pt x="398" y="329"/>
                  </a:lnTo>
                  <a:lnTo>
                    <a:pt x="387" y="331"/>
                  </a:lnTo>
                  <a:lnTo>
                    <a:pt x="376" y="334"/>
                  </a:lnTo>
                  <a:lnTo>
                    <a:pt x="376" y="230"/>
                  </a:lnTo>
                  <a:lnTo>
                    <a:pt x="376" y="230"/>
                  </a:lnTo>
                  <a:lnTo>
                    <a:pt x="376" y="220"/>
                  </a:lnTo>
                  <a:lnTo>
                    <a:pt x="372" y="211"/>
                  </a:lnTo>
                  <a:lnTo>
                    <a:pt x="368" y="203"/>
                  </a:lnTo>
                  <a:lnTo>
                    <a:pt x="362" y="195"/>
                  </a:lnTo>
                  <a:lnTo>
                    <a:pt x="362" y="195"/>
                  </a:lnTo>
                  <a:lnTo>
                    <a:pt x="355" y="190"/>
                  </a:lnTo>
                  <a:lnTo>
                    <a:pt x="347" y="185"/>
                  </a:lnTo>
                  <a:lnTo>
                    <a:pt x="337" y="183"/>
                  </a:lnTo>
                  <a:lnTo>
                    <a:pt x="329" y="182"/>
                  </a:lnTo>
                  <a:lnTo>
                    <a:pt x="329" y="182"/>
                  </a:lnTo>
                  <a:lnTo>
                    <a:pt x="319" y="183"/>
                  </a:lnTo>
                  <a:lnTo>
                    <a:pt x="309" y="185"/>
                  </a:lnTo>
                  <a:lnTo>
                    <a:pt x="301" y="190"/>
                  </a:lnTo>
                  <a:lnTo>
                    <a:pt x="294" y="195"/>
                  </a:lnTo>
                  <a:lnTo>
                    <a:pt x="294" y="195"/>
                  </a:lnTo>
                  <a:lnTo>
                    <a:pt x="288" y="203"/>
                  </a:lnTo>
                  <a:lnTo>
                    <a:pt x="284" y="211"/>
                  </a:lnTo>
                  <a:lnTo>
                    <a:pt x="280" y="220"/>
                  </a:lnTo>
                  <a:lnTo>
                    <a:pt x="280" y="230"/>
                  </a:lnTo>
                  <a:lnTo>
                    <a:pt x="280" y="336"/>
                  </a:lnTo>
                  <a:lnTo>
                    <a:pt x="210" y="336"/>
                  </a:lnTo>
                  <a:lnTo>
                    <a:pt x="210" y="315"/>
                  </a:lnTo>
                  <a:lnTo>
                    <a:pt x="235" y="315"/>
                  </a:lnTo>
                  <a:lnTo>
                    <a:pt x="235" y="315"/>
                  </a:lnTo>
                  <a:lnTo>
                    <a:pt x="246" y="313"/>
                  </a:lnTo>
                  <a:lnTo>
                    <a:pt x="255" y="310"/>
                  </a:lnTo>
                  <a:lnTo>
                    <a:pt x="255" y="310"/>
                  </a:lnTo>
                  <a:lnTo>
                    <a:pt x="259" y="306"/>
                  </a:lnTo>
                  <a:lnTo>
                    <a:pt x="263" y="303"/>
                  </a:lnTo>
                  <a:lnTo>
                    <a:pt x="266" y="299"/>
                  </a:lnTo>
                  <a:lnTo>
                    <a:pt x="268" y="295"/>
                  </a:lnTo>
                  <a:lnTo>
                    <a:pt x="268" y="295"/>
                  </a:lnTo>
                  <a:lnTo>
                    <a:pt x="269" y="285"/>
                  </a:lnTo>
                  <a:lnTo>
                    <a:pt x="268" y="277"/>
                  </a:lnTo>
                  <a:lnTo>
                    <a:pt x="268" y="277"/>
                  </a:lnTo>
                  <a:lnTo>
                    <a:pt x="264" y="268"/>
                  </a:lnTo>
                  <a:lnTo>
                    <a:pt x="258" y="259"/>
                  </a:lnTo>
                  <a:lnTo>
                    <a:pt x="195" y="198"/>
                  </a:lnTo>
                  <a:lnTo>
                    <a:pt x="195" y="198"/>
                  </a:lnTo>
                  <a:lnTo>
                    <a:pt x="188" y="190"/>
                  </a:lnTo>
                  <a:lnTo>
                    <a:pt x="179" y="185"/>
                  </a:lnTo>
                  <a:lnTo>
                    <a:pt x="170" y="183"/>
                  </a:lnTo>
                  <a:lnTo>
                    <a:pt x="162" y="182"/>
                  </a:lnTo>
                  <a:lnTo>
                    <a:pt x="162" y="182"/>
                  </a:lnTo>
                  <a:lnTo>
                    <a:pt x="152" y="183"/>
                  </a:lnTo>
                  <a:lnTo>
                    <a:pt x="143" y="185"/>
                  </a:lnTo>
                  <a:lnTo>
                    <a:pt x="136" y="190"/>
                  </a:lnTo>
                  <a:lnTo>
                    <a:pt x="127" y="198"/>
                  </a:lnTo>
                  <a:lnTo>
                    <a:pt x="65" y="259"/>
                  </a:lnTo>
                  <a:lnTo>
                    <a:pt x="65" y="259"/>
                  </a:lnTo>
                  <a:lnTo>
                    <a:pt x="58" y="268"/>
                  </a:lnTo>
                  <a:lnTo>
                    <a:pt x="54" y="278"/>
                  </a:lnTo>
                  <a:lnTo>
                    <a:pt x="54" y="278"/>
                  </a:lnTo>
                  <a:lnTo>
                    <a:pt x="53" y="287"/>
                  </a:lnTo>
                  <a:lnTo>
                    <a:pt x="54" y="295"/>
                  </a:lnTo>
                  <a:lnTo>
                    <a:pt x="54" y="295"/>
                  </a:lnTo>
                  <a:lnTo>
                    <a:pt x="57" y="300"/>
                  </a:lnTo>
                  <a:lnTo>
                    <a:pt x="59" y="304"/>
                  </a:lnTo>
                  <a:lnTo>
                    <a:pt x="63" y="306"/>
                  </a:lnTo>
                  <a:lnTo>
                    <a:pt x="67" y="310"/>
                  </a:lnTo>
                  <a:lnTo>
                    <a:pt x="67" y="310"/>
                  </a:lnTo>
                  <a:lnTo>
                    <a:pt x="75" y="314"/>
                  </a:lnTo>
                  <a:lnTo>
                    <a:pt x="85" y="315"/>
                  </a:lnTo>
                  <a:lnTo>
                    <a:pt x="114" y="315"/>
                  </a:lnTo>
                  <a:lnTo>
                    <a:pt x="114" y="335"/>
                  </a:lnTo>
                  <a:lnTo>
                    <a:pt x="114" y="335"/>
                  </a:lnTo>
                  <a:lnTo>
                    <a:pt x="101" y="334"/>
                  </a:lnTo>
                  <a:lnTo>
                    <a:pt x="90" y="331"/>
                  </a:lnTo>
                  <a:lnTo>
                    <a:pt x="79" y="327"/>
                  </a:lnTo>
                  <a:lnTo>
                    <a:pt x="69" y="324"/>
                  </a:lnTo>
                  <a:lnTo>
                    <a:pt x="59" y="319"/>
                  </a:lnTo>
                  <a:lnTo>
                    <a:pt x="49" y="313"/>
                  </a:lnTo>
                  <a:lnTo>
                    <a:pt x="41" y="306"/>
                  </a:lnTo>
                  <a:lnTo>
                    <a:pt x="33" y="300"/>
                  </a:lnTo>
                  <a:lnTo>
                    <a:pt x="26" y="292"/>
                  </a:lnTo>
                  <a:lnTo>
                    <a:pt x="20" y="284"/>
                  </a:lnTo>
                  <a:lnTo>
                    <a:pt x="13" y="275"/>
                  </a:lnTo>
                  <a:lnTo>
                    <a:pt x="8" y="267"/>
                  </a:lnTo>
                  <a:lnTo>
                    <a:pt x="5" y="257"/>
                  </a:lnTo>
                  <a:lnTo>
                    <a:pt x="2" y="248"/>
                  </a:lnTo>
                  <a:lnTo>
                    <a:pt x="1" y="237"/>
                  </a:lnTo>
                  <a:lnTo>
                    <a:pt x="0" y="227"/>
                  </a:lnTo>
                  <a:lnTo>
                    <a:pt x="0" y="227"/>
                  </a:lnTo>
                  <a:lnTo>
                    <a:pt x="0" y="227"/>
                  </a:lnTo>
                  <a:lnTo>
                    <a:pt x="1" y="219"/>
                  </a:lnTo>
                  <a:lnTo>
                    <a:pt x="2" y="209"/>
                  </a:lnTo>
                  <a:lnTo>
                    <a:pt x="5" y="200"/>
                  </a:lnTo>
                  <a:lnTo>
                    <a:pt x="7" y="191"/>
                  </a:lnTo>
                  <a:lnTo>
                    <a:pt x="12" y="183"/>
                  </a:lnTo>
                  <a:lnTo>
                    <a:pt x="16" y="175"/>
                  </a:lnTo>
                  <a:lnTo>
                    <a:pt x="22" y="167"/>
                  </a:lnTo>
                  <a:lnTo>
                    <a:pt x="28" y="161"/>
                  </a:lnTo>
                  <a:lnTo>
                    <a:pt x="36" y="153"/>
                  </a:lnTo>
                  <a:lnTo>
                    <a:pt x="43" y="147"/>
                  </a:lnTo>
                  <a:lnTo>
                    <a:pt x="50" y="141"/>
                  </a:lnTo>
                  <a:lnTo>
                    <a:pt x="59" y="136"/>
                  </a:lnTo>
                  <a:lnTo>
                    <a:pt x="69" y="132"/>
                  </a:lnTo>
                  <a:lnTo>
                    <a:pt x="79" y="127"/>
                  </a:lnTo>
                  <a:lnTo>
                    <a:pt x="89" y="125"/>
                  </a:lnTo>
                  <a:lnTo>
                    <a:pt x="99" y="122"/>
                  </a:lnTo>
                  <a:lnTo>
                    <a:pt x="99" y="122"/>
                  </a:lnTo>
                  <a:lnTo>
                    <a:pt x="99" y="118"/>
                  </a:lnTo>
                  <a:lnTo>
                    <a:pt x="99" y="118"/>
                  </a:lnTo>
                  <a:lnTo>
                    <a:pt x="100" y="107"/>
                  </a:lnTo>
                  <a:lnTo>
                    <a:pt x="101" y="95"/>
                  </a:lnTo>
                  <a:lnTo>
                    <a:pt x="105" y="84"/>
                  </a:lnTo>
                  <a:lnTo>
                    <a:pt x="110" y="73"/>
                  </a:lnTo>
                  <a:lnTo>
                    <a:pt x="116" y="63"/>
                  </a:lnTo>
                  <a:lnTo>
                    <a:pt x="123" y="53"/>
                  </a:lnTo>
                  <a:lnTo>
                    <a:pt x="131" y="43"/>
                  </a:lnTo>
                  <a:lnTo>
                    <a:pt x="141" y="36"/>
                  </a:lnTo>
                  <a:lnTo>
                    <a:pt x="151" y="27"/>
                  </a:lnTo>
                  <a:lnTo>
                    <a:pt x="161" y="21"/>
                  </a:lnTo>
                  <a:lnTo>
                    <a:pt x="173" y="15"/>
                  </a:lnTo>
                  <a:lnTo>
                    <a:pt x="185" y="10"/>
                  </a:lnTo>
                  <a:lnTo>
                    <a:pt x="198" y="6"/>
                  </a:lnTo>
                  <a:lnTo>
                    <a:pt x="211" y="2"/>
                  </a:lnTo>
                  <a:lnTo>
                    <a:pt x="226" y="1"/>
                  </a:lnTo>
                  <a:lnTo>
                    <a:pt x="240" y="0"/>
                  </a:lnTo>
                  <a:lnTo>
                    <a:pt x="240" y="0"/>
                  </a:lnTo>
                  <a:lnTo>
                    <a:pt x="255" y="1"/>
                  </a:lnTo>
                  <a:lnTo>
                    <a:pt x="268" y="2"/>
                  </a:lnTo>
                  <a:lnTo>
                    <a:pt x="282" y="6"/>
                  </a:lnTo>
                  <a:lnTo>
                    <a:pt x="295" y="10"/>
                  </a:lnTo>
                  <a:lnTo>
                    <a:pt x="308" y="15"/>
                  </a:lnTo>
                  <a:lnTo>
                    <a:pt x="319" y="21"/>
                  </a:lnTo>
                  <a:lnTo>
                    <a:pt x="330" y="27"/>
                  </a:lnTo>
                  <a:lnTo>
                    <a:pt x="340" y="36"/>
                  </a:lnTo>
                  <a:lnTo>
                    <a:pt x="348" y="43"/>
                  </a:lnTo>
                  <a:lnTo>
                    <a:pt x="357" y="53"/>
                  </a:lnTo>
                  <a:lnTo>
                    <a:pt x="365" y="63"/>
                  </a:lnTo>
                  <a:lnTo>
                    <a:pt x="369" y="73"/>
                  </a:lnTo>
                  <a:lnTo>
                    <a:pt x="374" y="84"/>
                  </a:lnTo>
                  <a:lnTo>
                    <a:pt x="378" y="95"/>
                  </a:lnTo>
                  <a:lnTo>
                    <a:pt x="381" y="107"/>
                  </a:lnTo>
                  <a:lnTo>
                    <a:pt x="381" y="118"/>
                  </a:lnTo>
                  <a:lnTo>
                    <a:pt x="381" y="118"/>
                  </a:lnTo>
                  <a:lnTo>
                    <a:pt x="381" y="122"/>
                  </a:lnTo>
                  <a:lnTo>
                    <a:pt x="381" y="122"/>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0" name="Freeform 18"/>
            <p:cNvSpPr/>
            <p:nvPr/>
          </p:nvSpPr>
          <p:spPr bwMode="auto">
            <a:xfrm>
              <a:off x="1190613" y="2411404"/>
              <a:ext cx="147638" cy="207963"/>
            </a:xfrm>
            <a:custGeom>
              <a:avLst/>
              <a:gdLst/>
              <a:ahLst/>
              <a:cxnLst>
                <a:cxn ang="0">
                  <a:pos x="126" y="162"/>
                </a:cxn>
                <a:cxn ang="0">
                  <a:pos x="126" y="32"/>
                </a:cxn>
                <a:cxn ang="0">
                  <a:pos x="126" y="32"/>
                </a:cxn>
                <a:cxn ang="0">
                  <a:pos x="125" y="26"/>
                </a:cxn>
                <a:cxn ang="0">
                  <a:pos x="123" y="19"/>
                </a:cxn>
                <a:cxn ang="0">
                  <a:pos x="120" y="13"/>
                </a:cxn>
                <a:cxn ang="0">
                  <a:pos x="116" y="8"/>
                </a:cxn>
                <a:cxn ang="0">
                  <a:pos x="111" y="5"/>
                </a:cxn>
                <a:cxn ang="0">
                  <a:pos x="106" y="2"/>
                </a:cxn>
                <a:cxn ang="0">
                  <a:pos x="100" y="0"/>
                </a:cxn>
                <a:cxn ang="0">
                  <a:pos x="94" y="0"/>
                </a:cxn>
                <a:cxn ang="0">
                  <a:pos x="94" y="0"/>
                </a:cxn>
                <a:cxn ang="0">
                  <a:pos x="94" y="0"/>
                </a:cxn>
                <a:cxn ang="0">
                  <a:pos x="86" y="0"/>
                </a:cxn>
                <a:cxn ang="0">
                  <a:pos x="80" y="2"/>
                </a:cxn>
                <a:cxn ang="0">
                  <a:pos x="75" y="5"/>
                </a:cxn>
                <a:cxn ang="0">
                  <a:pos x="70" y="8"/>
                </a:cxn>
                <a:cxn ang="0">
                  <a:pos x="66" y="13"/>
                </a:cxn>
                <a:cxn ang="0">
                  <a:pos x="64" y="19"/>
                </a:cxn>
                <a:cxn ang="0">
                  <a:pos x="62" y="26"/>
                </a:cxn>
                <a:cxn ang="0">
                  <a:pos x="62" y="32"/>
                </a:cxn>
                <a:cxn ang="0">
                  <a:pos x="62" y="162"/>
                </a:cxn>
                <a:cxn ang="0">
                  <a:pos x="17" y="162"/>
                </a:cxn>
                <a:cxn ang="0">
                  <a:pos x="17" y="162"/>
                </a:cxn>
                <a:cxn ang="0">
                  <a:pos x="11" y="162"/>
                </a:cxn>
                <a:cxn ang="0">
                  <a:pos x="6" y="164"/>
                </a:cxn>
                <a:cxn ang="0">
                  <a:pos x="2" y="167"/>
                </a:cxn>
                <a:cxn ang="0">
                  <a:pos x="1" y="170"/>
                </a:cxn>
                <a:cxn ang="0">
                  <a:pos x="0" y="175"/>
                </a:cxn>
                <a:cxn ang="0">
                  <a:pos x="1" y="179"/>
                </a:cxn>
                <a:cxn ang="0">
                  <a:pos x="3" y="184"/>
                </a:cxn>
                <a:cxn ang="0">
                  <a:pos x="7" y="189"/>
                </a:cxn>
                <a:cxn ang="0">
                  <a:pos x="70" y="251"/>
                </a:cxn>
                <a:cxn ang="0">
                  <a:pos x="70" y="251"/>
                </a:cxn>
                <a:cxn ang="0">
                  <a:pos x="76" y="256"/>
                </a:cxn>
                <a:cxn ang="0">
                  <a:pos x="81" y="259"/>
                </a:cxn>
                <a:cxn ang="0">
                  <a:pos x="88" y="262"/>
                </a:cxn>
                <a:cxn ang="0">
                  <a:pos x="92" y="263"/>
                </a:cxn>
                <a:cxn ang="0">
                  <a:pos x="99" y="262"/>
                </a:cxn>
                <a:cxn ang="0">
                  <a:pos x="105" y="259"/>
                </a:cxn>
                <a:cxn ang="0">
                  <a:pos x="110" y="256"/>
                </a:cxn>
                <a:cxn ang="0">
                  <a:pos x="116" y="251"/>
                </a:cxn>
                <a:cxn ang="0">
                  <a:pos x="179" y="189"/>
                </a:cxn>
                <a:cxn ang="0">
                  <a:pos x="179" y="189"/>
                </a:cxn>
                <a:cxn ang="0">
                  <a:pos x="183" y="185"/>
                </a:cxn>
                <a:cxn ang="0">
                  <a:pos x="184" y="180"/>
                </a:cxn>
                <a:cxn ang="0">
                  <a:pos x="185" y="175"/>
                </a:cxn>
                <a:cxn ang="0">
                  <a:pos x="185" y="171"/>
                </a:cxn>
                <a:cxn ang="0">
                  <a:pos x="183" y="168"/>
                </a:cxn>
                <a:cxn ang="0">
                  <a:pos x="179" y="164"/>
                </a:cxn>
                <a:cxn ang="0">
                  <a:pos x="173" y="162"/>
                </a:cxn>
                <a:cxn ang="0">
                  <a:pos x="165" y="162"/>
                </a:cxn>
                <a:cxn ang="0">
                  <a:pos x="126" y="162"/>
                </a:cxn>
              </a:cxnLst>
              <a:rect l="0" t="0" r="r" b="b"/>
              <a:pathLst>
                <a:path w="185" h="263">
                  <a:moveTo>
                    <a:pt x="126" y="162"/>
                  </a:moveTo>
                  <a:lnTo>
                    <a:pt x="126" y="32"/>
                  </a:lnTo>
                  <a:lnTo>
                    <a:pt x="126" y="32"/>
                  </a:lnTo>
                  <a:lnTo>
                    <a:pt x="125" y="26"/>
                  </a:lnTo>
                  <a:lnTo>
                    <a:pt x="123" y="19"/>
                  </a:lnTo>
                  <a:lnTo>
                    <a:pt x="120" y="13"/>
                  </a:lnTo>
                  <a:lnTo>
                    <a:pt x="116" y="8"/>
                  </a:lnTo>
                  <a:lnTo>
                    <a:pt x="111" y="5"/>
                  </a:lnTo>
                  <a:lnTo>
                    <a:pt x="106" y="2"/>
                  </a:lnTo>
                  <a:lnTo>
                    <a:pt x="100" y="0"/>
                  </a:lnTo>
                  <a:lnTo>
                    <a:pt x="94" y="0"/>
                  </a:lnTo>
                  <a:lnTo>
                    <a:pt x="94" y="0"/>
                  </a:lnTo>
                  <a:lnTo>
                    <a:pt x="94" y="0"/>
                  </a:lnTo>
                  <a:lnTo>
                    <a:pt x="86" y="0"/>
                  </a:lnTo>
                  <a:lnTo>
                    <a:pt x="80" y="2"/>
                  </a:lnTo>
                  <a:lnTo>
                    <a:pt x="75" y="5"/>
                  </a:lnTo>
                  <a:lnTo>
                    <a:pt x="70" y="8"/>
                  </a:lnTo>
                  <a:lnTo>
                    <a:pt x="66" y="13"/>
                  </a:lnTo>
                  <a:lnTo>
                    <a:pt x="64" y="19"/>
                  </a:lnTo>
                  <a:lnTo>
                    <a:pt x="62" y="26"/>
                  </a:lnTo>
                  <a:lnTo>
                    <a:pt x="62" y="32"/>
                  </a:lnTo>
                  <a:lnTo>
                    <a:pt x="62" y="162"/>
                  </a:lnTo>
                  <a:lnTo>
                    <a:pt x="17" y="162"/>
                  </a:lnTo>
                  <a:lnTo>
                    <a:pt x="17" y="162"/>
                  </a:lnTo>
                  <a:lnTo>
                    <a:pt x="11" y="162"/>
                  </a:lnTo>
                  <a:lnTo>
                    <a:pt x="6" y="164"/>
                  </a:lnTo>
                  <a:lnTo>
                    <a:pt x="2" y="167"/>
                  </a:lnTo>
                  <a:lnTo>
                    <a:pt x="1" y="170"/>
                  </a:lnTo>
                  <a:lnTo>
                    <a:pt x="0" y="175"/>
                  </a:lnTo>
                  <a:lnTo>
                    <a:pt x="1" y="179"/>
                  </a:lnTo>
                  <a:lnTo>
                    <a:pt x="3" y="184"/>
                  </a:lnTo>
                  <a:lnTo>
                    <a:pt x="7" y="189"/>
                  </a:lnTo>
                  <a:lnTo>
                    <a:pt x="70" y="251"/>
                  </a:lnTo>
                  <a:lnTo>
                    <a:pt x="70" y="251"/>
                  </a:lnTo>
                  <a:lnTo>
                    <a:pt x="76" y="256"/>
                  </a:lnTo>
                  <a:lnTo>
                    <a:pt x="81" y="259"/>
                  </a:lnTo>
                  <a:lnTo>
                    <a:pt x="88" y="262"/>
                  </a:lnTo>
                  <a:lnTo>
                    <a:pt x="92" y="263"/>
                  </a:lnTo>
                  <a:lnTo>
                    <a:pt x="99" y="262"/>
                  </a:lnTo>
                  <a:lnTo>
                    <a:pt x="105" y="259"/>
                  </a:lnTo>
                  <a:lnTo>
                    <a:pt x="110" y="256"/>
                  </a:lnTo>
                  <a:lnTo>
                    <a:pt x="116" y="251"/>
                  </a:lnTo>
                  <a:lnTo>
                    <a:pt x="179" y="189"/>
                  </a:lnTo>
                  <a:lnTo>
                    <a:pt x="179" y="189"/>
                  </a:lnTo>
                  <a:lnTo>
                    <a:pt x="183" y="185"/>
                  </a:lnTo>
                  <a:lnTo>
                    <a:pt x="184" y="180"/>
                  </a:lnTo>
                  <a:lnTo>
                    <a:pt x="185" y="175"/>
                  </a:lnTo>
                  <a:lnTo>
                    <a:pt x="185" y="171"/>
                  </a:lnTo>
                  <a:lnTo>
                    <a:pt x="183" y="168"/>
                  </a:lnTo>
                  <a:lnTo>
                    <a:pt x="179" y="164"/>
                  </a:lnTo>
                  <a:lnTo>
                    <a:pt x="173" y="162"/>
                  </a:lnTo>
                  <a:lnTo>
                    <a:pt x="165" y="162"/>
                  </a:lnTo>
                  <a:lnTo>
                    <a:pt x="126" y="162"/>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35" name="Rectangle 34"/>
          <p:cNvSpPr/>
          <p:nvPr/>
        </p:nvSpPr>
        <p:spPr>
          <a:xfrm>
            <a:off x="5163185" y="3726180"/>
            <a:ext cx="1865630" cy="37655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3" name="Rectangle 32"/>
          <p:cNvSpPr/>
          <p:nvPr/>
        </p:nvSpPr>
        <p:spPr>
          <a:xfrm>
            <a:off x="5152390" y="4102735"/>
            <a:ext cx="1864995" cy="1198880"/>
          </a:xfrm>
          <a:prstGeom prst="rect">
            <a:avLst/>
          </a:prstGeom>
        </p:spPr>
        <p:txBody>
          <a:bodyPr wrap="square">
            <a:spAutoFit/>
          </a:bodyPr>
          <a:lstStyle/>
          <a:p>
            <a:pPr marL="0" lvl="0" algn="ctr" defTabSz="914400" rtl="0" eaLnBrk="1" fontAlgn="auto" latinLnBrk="0" hangingPunct="1">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kumimoji="0" lang="ms-MY" sz="800" b="0" i="0" u="none" strike="noStrike" kern="1200" cap="none" spc="0" normalizeH="0" baseline="0" noProof="0" dirty="0">
              <a:ln>
                <a:noFill/>
              </a:ln>
              <a:solidFill>
                <a:schemeClr val="bg1">
                  <a:lumMod val="65000"/>
                </a:schemeClr>
              </a:solidFill>
              <a:effectLst/>
              <a:uLnTx/>
              <a:uFillTx/>
              <a:latin typeface="Open Sans Light" pitchFamily="34" charset="0"/>
              <a:ea typeface="Open Sans Light" pitchFamily="34" charset="0"/>
              <a:cs typeface="Open Sans Light" pitchFamily="34" charset="0"/>
            </a:endParaRPr>
          </a:p>
        </p:txBody>
      </p:sp>
      <p:grpSp>
        <p:nvGrpSpPr>
          <p:cNvPr id="14" name="Group 19"/>
          <p:cNvGrpSpPr/>
          <p:nvPr/>
        </p:nvGrpSpPr>
        <p:grpSpPr>
          <a:xfrm>
            <a:off x="5654040" y="2926715"/>
            <a:ext cx="555625" cy="516890"/>
            <a:chOff x="2951142" y="2589225"/>
            <a:chExt cx="468313" cy="392113"/>
          </a:xfrm>
          <a:solidFill>
            <a:srgbClr val="61C0E2"/>
          </a:solidFill>
        </p:grpSpPr>
        <p:sp>
          <p:nvSpPr>
            <p:cNvPr id="22" name="Freeform 13"/>
            <p:cNvSpPr>
              <a:spLocks noEditPoints="1"/>
            </p:cNvSpPr>
            <p:nvPr/>
          </p:nvSpPr>
          <p:spPr bwMode="auto">
            <a:xfrm>
              <a:off x="2951142" y="2646375"/>
              <a:ext cx="284163" cy="284163"/>
            </a:xfrm>
            <a:custGeom>
              <a:avLst/>
              <a:gdLst/>
              <a:ahLst/>
              <a:cxnLst>
                <a:cxn ang="0">
                  <a:pos x="208" y="331"/>
                </a:cxn>
                <a:cxn ang="0">
                  <a:pos x="239" y="322"/>
                </a:cxn>
                <a:cxn ang="0">
                  <a:pos x="286" y="326"/>
                </a:cxn>
                <a:cxn ang="0">
                  <a:pos x="307" y="267"/>
                </a:cxn>
                <a:cxn ang="0">
                  <a:pos x="328" y="223"/>
                </a:cxn>
                <a:cxn ang="0">
                  <a:pos x="359" y="150"/>
                </a:cxn>
                <a:cxn ang="0">
                  <a:pos x="328" y="136"/>
                </a:cxn>
                <a:cxn ang="0">
                  <a:pos x="307" y="91"/>
                </a:cxn>
                <a:cxn ang="0">
                  <a:pos x="267" y="51"/>
                </a:cxn>
                <a:cxn ang="0">
                  <a:pos x="239" y="37"/>
                </a:cxn>
                <a:cxn ang="0">
                  <a:pos x="208" y="0"/>
                </a:cxn>
                <a:cxn ang="0">
                  <a:pos x="179" y="65"/>
                </a:cxn>
                <a:cxn ang="0">
                  <a:pos x="213" y="70"/>
                </a:cxn>
                <a:cxn ang="0">
                  <a:pos x="244" y="85"/>
                </a:cxn>
                <a:cxn ang="0">
                  <a:pos x="267" y="106"/>
                </a:cxn>
                <a:cxn ang="0">
                  <a:pos x="284" y="134"/>
                </a:cxn>
                <a:cxn ang="0">
                  <a:pos x="293" y="168"/>
                </a:cxn>
                <a:cxn ang="0">
                  <a:pos x="293" y="191"/>
                </a:cxn>
                <a:cxn ang="0">
                  <a:pos x="284" y="223"/>
                </a:cxn>
                <a:cxn ang="0">
                  <a:pos x="267" y="252"/>
                </a:cxn>
                <a:cxn ang="0">
                  <a:pos x="244" y="274"/>
                </a:cxn>
                <a:cxn ang="0">
                  <a:pos x="213" y="289"/>
                </a:cxn>
                <a:cxn ang="0">
                  <a:pos x="179" y="294"/>
                </a:cxn>
                <a:cxn ang="0">
                  <a:pos x="32" y="286"/>
                </a:cxn>
                <a:cxn ang="0">
                  <a:pos x="92" y="307"/>
                </a:cxn>
                <a:cxn ang="0">
                  <a:pos x="135" y="327"/>
                </a:cxn>
                <a:cxn ang="0">
                  <a:pos x="179" y="358"/>
                </a:cxn>
                <a:cxn ang="0">
                  <a:pos x="179" y="294"/>
                </a:cxn>
                <a:cxn ang="0">
                  <a:pos x="145" y="289"/>
                </a:cxn>
                <a:cxn ang="0">
                  <a:pos x="115" y="274"/>
                </a:cxn>
                <a:cxn ang="0">
                  <a:pos x="92" y="252"/>
                </a:cxn>
                <a:cxn ang="0">
                  <a:pos x="74" y="223"/>
                </a:cxn>
                <a:cxn ang="0">
                  <a:pos x="66" y="191"/>
                </a:cxn>
                <a:cxn ang="0">
                  <a:pos x="66" y="168"/>
                </a:cxn>
                <a:cxn ang="0">
                  <a:pos x="74" y="134"/>
                </a:cxn>
                <a:cxn ang="0">
                  <a:pos x="92" y="106"/>
                </a:cxn>
                <a:cxn ang="0">
                  <a:pos x="115" y="85"/>
                </a:cxn>
                <a:cxn ang="0">
                  <a:pos x="145" y="70"/>
                </a:cxn>
                <a:cxn ang="0">
                  <a:pos x="179" y="65"/>
                </a:cxn>
                <a:cxn ang="0">
                  <a:pos x="179" y="0"/>
                </a:cxn>
                <a:cxn ang="0">
                  <a:pos x="151" y="27"/>
                </a:cxn>
                <a:cxn ang="0">
                  <a:pos x="105" y="43"/>
                </a:cxn>
                <a:cxn ang="0">
                  <a:pos x="32" y="72"/>
                </a:cxn>
                <a:cxn ang="0">
                  <a:pos x="43" y="105"/>
                </a:cxn>
                <a:cxn ang="0">
                  <a:pos x="27" y="150"/>
                </a:cxn>
                <a:cxn ang="0">
                  <a:pos x="27" y="207"/>
                </a:cxn>
                <a:cxn ang="0">
                  <a:pos x="36" y="238"/>
                </a:cxn>
                <a:cxn ang="0">
                  <a:pos x="52" y="267"/>
                </a:cxn>
              </a:cxnLst>
              <a:rect l="0" t="0" r="r" b="b"/>
              <a:pathLst>
                <a:path w="359" h="358">
                  <a:moveTo>
                    <a:pt x="179" y="358"/>
                  </a:moveTo>
                  <a:lnTo>
                    <a:pt x="208" y="358"/>
                  </a:lnTo>
                  <a:lnTo>
                    <a:pt x="208" y="331"/>
                  </a:lnTo>
                  <a:lnTo>
                    <a:pt x="208" y="331"/>
                  </a:lnTo>
                  <a:lnTo>
                    <a:pt x="224" y="327"/>
                  </a:lnTo>
                  <a:lnTo>
                    <a:pt x="239" y="322"/>
                  </a:lnTo>
                  <a:lnTo>
                    <a:pt x="254" y="315"/>
                  </a:lnTo>
                  <a:lnTo>
                    <a:pt x="267" y="307"/>
                  </a:lnTo>
                  <a:lnTo>
                    <a:pt x="286" y="326"/>
                  </a:lnTo>
                  <a:lnTo>
                    <a:pt x="326" y="286"/>
                  </a:lnTo>
                  <a:lnTo>
                    <a:pt x="307" y="267"/>
                  </a:lnTo>
                  <a:lnTo>
                    <a:pt x="307" y="267"/>
                  </a:lnTo>
                  <a:lnTo>
                    <a:pt x="315" y="253"/>
                  </a:lnTo>
                  <a:lnTo>
                    <a:pt x="323" y="238"/>
                  </a:lnTo>
                  <a:lnTo>
                    <a:pt x="328" y="223"/>
                  </a:lnTo>
                  <a:lnTo>
                    <a:pt x="331" y="207"/>
                  </a:lnTo>
                  <a:lnTo>
                    <a:pt x="359" y="207"/>
                  </a:lnTo>
                  <a:lnTo>
                    <a:pt x="359" y="150"/>
                  </a:lnTo>
                  <a:lnTo>
                    <a:pt x="331" y="150"/>
                  </a:lnTo>
                  <a:lnTo>
                    <a:pt x="331" y="150"/>
                  </a:lnTo>
                  <a:lnTo>
                    <a:pt x="328" y="136"/>
                  </a:lnTo>
                  <a:lnTo>
                    <a:pt x="323" y="119"/>
                  </a:lnTo>
                  <a:lnTo>
                    <a:pt x="315" y="105"/>
                  </a:lnTo>
                  <a:lnTo>
                    <a:pt x="307" y="91"/>
                  </a:lnTo>
                  <a:lnTo>
                    <a:pt x="326" y="72"/>
                  </a:lnTo>
                  <a:lnTo>
                    <a:pt x="286" y="33"/>
                  </a:lnTo>
                  <a:lnTo>
                    <a:pt x="267" y="51"/>
                  </a:lnTo>
                  <a:lnTo>
                    <a:pt x="267" y="51"/>
                  </a:lnTo>
                  <a:lnTo>
                    <a:pt x="254" y="43"/>
                  </a:lnTo>
                  <a:lnTo>
                    <a:pt x="239" y="37"/>
                  </a:lnTo>
                  <a:lnTo>
                    <a:pt x="224" y="30"/>
                  </a:lnTo>
                  <a:lnTo>
                    <a:pt x="208" y="27"/>
                  </a:lnTo>
                  <a:lnTo>
                    <a:pt x="208" y="0"/>
                  </a:lnTo>
                  <a:lnTo>
                    <a:pt x="179" y="0"/>
                  </a:lnTo>
                  <a:lnTo>
                    <a:pt x="179" y="65"/>
                  </a:lnTo>
                  <a:lnTo>
                    <a:pt x="179" y="65"/>
                  </a:lnTo>
                  <a:lnTo>
                    <a:pt x="190" y="65"/>
                  </a:lnTo>
                  <a:lnTo>
                    <a:pt x="203" y="68"/>
                  </a:lnTo>
                  <a:lnTo>
                    <a:pt x="213" y="70"/>
                  </a:lnTo>
                  <a:lnTo>
                    <a:pt x="224" y="74"/>
                  </a:lnTo>
                  <a:lnTo>
                    <a:pt x="234" y="79"/>
                  </a:lnTo>
                  <a:lnTo>
                    <a:pt x="244" y="85"/>
                  </a:lnTo>
                  <a:lnTo>
                    <a:pt x="252" y="91"/>
                  </a:lnTo>
                  <a:lnTo>
                    <a:pt x="260" y="98"/>
                  </a:lnTo>
                  <a:lnTo>
                    <a:pt x="267" y="106"/>
                  </a:lnTo>
                  <a:lnTo>
                    <a:pt x="275" y="116"/>
                  </a:lnTo>
                  <a:lnTo>
                    <a:pt x="279" y="124"/>
                  </a:lnTo>
                  <a:lnTo>
                    <a:pt x="284" y="134"/>
                  </a:lnTo>
                  <a:lnTo>
                    <a:pt x="288" y="145"/>
                  </a:lnTo>
                  <a:lnTo>
                    <a:pt x="292" y="157"/>
                  </a:lnTo>
                  <a:lnTo>
                    <a:pt x="293" y="168"/>
                  </a:lnTo>
                  <a:lnTo>
                    <a:pt x="293" y="179"/>
                  </a:lnTo>
                  <a:lnTo>
                    <a:pt x="293" y="179"/>
                  </a:lnTo>
                  <a:lnTo>
                    <a:pt x="293" y="191"/>
                  </a:lnTo>
                  <a:lnTo>
                    <a:pt x="292" y="202"/>
                  </a:lnTo>
                  <a:lnTo>
                    <a:pt x="288" y="213"/>
                  </a:lnTo>
                  <a:lnTo>
                    <a:pt x="284" y="223"/>
                  </a:lnTo>
                  <a:lnTo>
                    <a:pt x="279" y="233"/>
                  </a:lnTo>
                  <a:lnTo>
                    <a:pt x="275" y="243"/>
                  </a:lnTo>
                  <a:lnTo>
                    <a:pt x="267" y="252"/>
                  </a:lnTo>
                  <a:lnTo>
                    <a:pt x="260" y="260"/>
                  </a:lnTo>
                  <a:lnTo>
                    <a:pt x="252" y="268"/>
                  </a:lnTo>
                  <a:lnTo>
                    <a:pt x="244" y="274"/>
                  </a:lnTo>
                  <a:lnTo>
                    <a:pt x="234" y="280"/>
                  </a:lnTo>
                  <a:lnTo>
                    <a:pt x="224" y="285"/>
                  </a:lnTo>
                  <a:lnTo>
                    <a:pt x="213" y="289"/>
                  </a:lnTo>
                  <a:lnTo>
                    <a:pt x="203" y="291"/>
                  </a:lnTo>
                  <a:lnTo>
                    <a:pt x="190" y="293"/>
                  </a:lnTo>
                  <a:lnTo>
                    <a:pt x="179" y="294"/>
                  </a:lnTo>
                  <a:lnTo>
                    <a:pt x="179" y="358"/>
                  </a:lnTo>
                  <a:close/>
                  <a:moveTo>
                    <a:pt x="52" y="267"/>
                  </a:moveTo>
                  <a:lnTo>
                    <a:pt x="32" y="286"/>
                  </a:lnTo>
                  <a:lnTo>
                    <a:pt x="73" y="326"/>
                  </a:lnTo>
                  <a:lnTo>
                    <a:pt x="92" y="307"/>
                  </a:lnTo>
                  <a:lnTo>
                    <a:pt x="92" y="307"/>
                  </a:lnTo>
                  <a:lnTo>
                    <a:pt x="105" y="315"/>
                  </a:lnTo>
                  <a:lnTo>
                    <a:pt x="120" y="322"/>
                  </a:lnTo>
                  <a:lnTo>
                    <a:pt x="135" y="327"/>
                  </a:lnTo>
                  <a:lnTo>
                    <a:pt x="151" y="331"/>
                  </a:lnTo>
                  <a:lnTo>
                    <a:pt x="151" y="358"/>
                  </a:lnTo>
                  <a:lnTo>
                    <a:pt x="179" y="358"/>
                  </a:lnTo>
                  <a:lnTo>
                    <a:pt x="179" y="294"/>
                  </a:lnTo>
                  <a:lnTo>
                    <a:pt x="179" y="294"/>
                  </a:lnTo>
                  <a:lnTo>
                    <a:pt x="179" y="294"/>
                  </a:lnTo>
                  <a:lnTo>
                    <a:pt x="168" y="293"/>
                  </a:lnTo>
                  <a:lnTo>
                    <a:pt x="156" y="291"/>
                  </a:lnTo>
                  <a:lnTo>
                    <a:pt x="145" y="289"/>
                  </a:lnTo>
                  <a:lnTo>
                    <a:pt x="135" y="285"/>
                  </a:lnTo>
                  <a:lnTo>
                    <a:pt x="125" y="280"/>
                  </a:lnTo>
                  <a:lnTo>
                    <a:pt x="115" y="274"/>
                  </a:lnTo>
                  <a:lnTo>
                    <a:pt x="106" y="268"/>
                  </a:lnTo>
                  <a:lnTo>
                    <a:pt x="99" y="260"/>
                  </a:lnTo>
                  <a:lnTo>
                    <a:pt x="92" y="252"/>
                  </a:lnTo>
                  <a:lnTo>
                    <a:pt x="84" y="243"/>
                  </a:lnTo>
                  <a:lnTo>
                    <a:pt x="79" y="233"/>
                  </a:lnTo>
                  <a:lnTo>
                    <a:pt x="74" y="223"/>
                  </a:lnTo>
                  <a:lnTo>
                    <a:pt x="71" y="213"/>
                  </a:lnTo>
                  <a:lnTo>
                    <a:pt x="67" y="202"/>
                  </a:lnTo>
                  <a:lnTo>
                    <a:pt x="66" y="191"/>
                  </a:lnTo>
                  <a:lnTo>
                    <a:pt x="64" y="179"/>
                  </a:lnTo>
                  <a:lnTo>
                    <a:pt x="64" y="179"/>
                  </a:lnTo>
                  <a:lnTo>
                    <a:pt x="66" y="168"/>
                  </a:lnTo>
                  <a:lnTo>
                    <a:pt x="67" y="157"/>
                  </a:lnTo>
                  <a:lnTo>
                    <a:pt x="71" y="145"/>
                  </a:lnTo>
                  <a:lnTo>
                    <a:pt x="74" y="134"/>
                  </a:lnTo>
                  <a:lnTo>
                    <a:pt x="79" y="124"/>
                  </a:lnTo>
                  <a:lnTo>
                    <a:pt x="84" y="116"/>
                  </a:lnTo>
                  <a:lnTo>
                    <a:pt x="92" y="106"/>
                  </a:lnTo>
                  <a:lnTo>
                    <a:pt x="99" y="98"/>
                  </a:lnTo>
                  <a:lnTo>
                    <a:pt x="106" y="91"/>
                  </a:lnTo>
                  <a:lnTo>
                    <a:pt x="115" y="85"/>
                  </a:lnTo>
                  <a:lnTo>
                    <a:pt x="125" y="79"/>
                  </a:lnTo>
                  <a:lnTo>
                    <a:pt x="135" y="74"/>
                  </a:lnTo>
                  <a:lnTo>
                    <a:pt x="145" y="70"/>
                  </a:lnTo>
                  <a:lnTo>
                    <a:pt x="156" y="68"/>
                  </a:lnTo>
                  <a:lnTo>
                    <a:pt x="168" y="65"/>
                  </a:lnTo>
                  <a:lnTo>
                    <a:pt x="179" y="65"/>
                  </a:lnTo>
                  <a:lnTo>
                    <a:pt x="179" y="65"/>
                  </a:lnTo>
                  <a:lnTo>
                    <a:pt x="179" y="65"/>
                  </a:lnTo>
                  <a:lnTo>
                    <a:pt x="179" y="0"/>
                  </a:lnTo>
                  <a:lnTo>
                    <a:pt x="151" y="0"/>
                  </a:lnTo>
                  <a:lnTo>
                    <a:pt x="151" y="27"/>
                  </a:lnTo>
                  <a:lnTo>
                    <a:pt x="151" y="27"/>
                  </a:lnTo>
                  <a:lnTo>
                    <a:pt x="135" y="30"/>
                  </a:lnTo>
                  <a:lnTo>
                    <a:pt x="120" y="37"/>
                  </a:lnTo>
                  <a:lnTo>
                    <a:pt x="105" y="43"/>
                  </a:lnTo>
                  <a:lnTo>
                    <a:pt x="92" y="51"/>
                  </a:lnTo>
                  <a:lnTo>
                    <a:pt x="73" y="33"/>
                  </a:lnTo>
                  <a:lnTo>
                    <a:pt x="32" y="72"/>
                  </a:lnTo>
                  <a:lnTo>
                    <a:pt x="52" y="91"/>
                  </a:lnTo>
                  <a:lnTo>
                    <a:pt x="52" y="91"/>
                  </a:lnTo>
                  <a:lnTo>
                    <a:pt x="43" y="105"/>
                  </a:lnTo>
                  <a:lnTo>
                    <a:pt x="36" y="119"/>
                  </a:lnTo>
                  <a:lnTo>
                    <a:pt x="31" y="136"/>
                  </a:lnTo>
                  <a:lnTo>
                    <a:pt x="27" y="150"/>
                  </a:lnTo>
                  <a:lnTo>
                    <a:pt x="0" y="150"/>
                  </a:lnTo>
                  <a:lnTo>
                    <a:pt x="0" y="207"/>
                  </a:lnTo>
                  <a:lnTo>
                    <a:pt x="27" y="207"/>
                  </a:lnTo>
                  <a:lnTo>
                    <a:pt x="27" y="207"/>
                  </a:lnTo>
                  <a:lnTo>
                    <a:pt x="31" y="223"/>
                  </a:lnTo>
                  <a:lnTo>
                    <a:pt x="36" y="238"/>
                  </a:lnTo>
                  <a:lnTo>
                    <a:pt x="43" y="253"/>
                  </a:lnTo>
                  <a:lnTo>
                    <a:pt x="52" y="267"/>
                  </a:lnTo>
                  <a:lnTo>
                    <a:pt x="52" y="267"/>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5" name="Freeform 14"/>
            <p:cNvSpPr>
              <a:spLocks noEditPoints="1"/>
            </p:cNvSpPr>
            <p:nvPr/>
          </p:nvSpPr>
          <p:spPr bwMode="auto">
            <a:xfrm>
              <a:off x="3233717" y="2798775"/>
              <a:ext cx="182563" cy="182563"/>
            </a:xfrm>
            <a:custGeom>
              <a:avLst/>
              <a:gdLst/>
              <a:ahLst/>
              <a:cxnLst>
                <a:cxn ang="0">
                  <a:pos x="131" y="20"/>
                </a:cxn>
                <a:cxn ang="0">
                  <a:pos x="152" y="6"/>
                </a:cxn>
                <a:cxn ang="0">
                  <a:pos x="183" y="21"/>
                </a:cxn>
                <a:cxn ang="0">
                  <a:pos x="179" y="42"/>
                </a:cxn>
                <a:cxn ang="0">
                  <a:pos x="198" y="64"/>
                </a:cxn>
                <a:cxn ang="0">
                  <a:pos x="219" y="64"/>
                </a:cxn>
                <a:cxn ang="0">
                  <a:pos x="230" y="97"/>
                </a:cxn>
                <a:cxn ang="0">
                  <a:pos x="213" y="109"/>
                </a:cxn>
                <a:cxn ang="0">
                  <a:pos x="210" y="137"/>
                </a:cxn>
                <a:cxn ang="0">
                  <a:pos x="225" y="152"/>
                </a:cxn>
                <a:cxn ang="0">
                  <a:pos x="210" y="183"/>
                </a:cxn>
                <a:cxn ang="0">
                  <a:pos x="189" y="179"/>
                </a:cxn>
                <a:cxn ang="0">
                  <a:pos x="167" y="198"/>
                </a:cxn>
                <a:cxn ang="0">
                  <a:pos x="167" y="220"/>
                </a:cxn>
                <a:cxn ang="0">
                  <a:pos x="135" y="230"/>
                </a:cxn>
                <a:cxn ang="0">
                  <a:pos x="123" y="213"/>
                </a:cxn>
                <a:cxn ang="0">
                  <a:pos x="115" y="163"/>
                </a:cxn>
                <a:cxn ang="0">
                  <a:pos x="136" y="158"/>
                </a:cxn>
                <a:cxn ang="0">
                  <a:pos x="153" y="144"/>
                </a:cxn>
                <a:cxn ang="0">
                  <a:pos x="161" y="131"/>
                </a:cxn>
                <a:cxn ang="0">
                  <a:pos x="161" y="103"/>
                </a:cxn>
                <a:cxn ang="0">
                  <a:pos x="147" y="80"/>
                </a:cxn>
                <a:cxn ang="0">
                  <a:pos x="130" y="71"/>
                </a:cxn>
                <a:cxn ang="0">
                  <a:pos x="115" y="19"/>
                </a:cxn>
                <a:cxn ang="0">
                  <a:pos x="11" y="167"/>
                </a:cxn>
                <a:cxn ang="0">
                  <a:pos x="1" y="135"/>
                </a:cxn>
                <a:cxn ang="0">
                  <a:pos x="19" y="123"/>
                </a:cxn>
                <a:cxn ang="0">
                  <a:pos x="20" y="94"/>
                </a:cxn>
                <a:cxn ang="0">
                  <a:pos x="5" y="79"/>
                </a:cxn>
                <a:cxn ang="0">
                  <a:pos x="21" y="48"/>
                </a:cxn>
                <a:cxn ang="0">
                  <a:pos x="42" y="52"/>
                </a:cxn>
                <a:cxn ang="0">
                  <a:pos x="63" y="34"/>
                </a:cxn>
                <a:cxn ang="0">
                  <a:pos x="63" y="12"/>
                </a:cxn>
                <a:cxn ang="0">
                  <a:pos x="97" y="1"/>
                </a:cxn>
                <a:cxn ang="0">
                  <a:pos x="109" y="19"/>
                </a:cxn>
                <a:cxn ang="0">
                  <a:pos x="115" y="68"/>
                </a:cxn>
                <a:cxn ang="0">
                  <a:pos x="94" y="73"/>
                </a:cxn>
                <a:cxn ang="0">
                  <a:pos x="78" y="88"/>
                </a:cxn>
                <a:cxn ang="0">
                  <a:pos x="71" y="100"/>
                </a:cxn>
                <a:cxn ang="0">
                  <a:pos x="71" y="129"/>
                </a:cxn>
                <a:cxn ang="0">
                  <a:pos x="84" y="151"/>
                </a:cxn>
                <a:cxn ang="0">
                  <a:pos x="100" y="161"/>
                </a:cxn>
                <a:cxn ang="0">
                  <a:pos x="115" y="213"/>
                </a:cxn>
                <a:cxn ang="0">
                  <a:pos x="84" y="208"/>
                </a:cxn>
                <a:cxn ang="0">
                  <a:pos x="68" y="221"/>
                </a:cxn>
                <a:cxn ang="0">
                  <a:pos x="40" y="203"/>
                </a:cxn>
                <a:cxn ang="0">
                  <a:pos x="45" y="183"/>
                </a:cxn>
                <a:cxn ang="0">
                  <a:pos x="29" y="160"/>
                </a:cxn>
              </a:cxnLst>
              <a:rect l="0" t="0" r="r" b="b"/>
              <a:pathLst>
                <a:path w="231" h="231">
                  <a:moveTo>
                    <a:pt x="115" y="19"/>
                  </a:moveTo>
                  <a:lnTo>
                    <a:pt x="115" y="19"/>
                  </a:lnTo>
                  <a:lnTo>
                    <a:pt x="131" y="20"/>
                  </a:lnTo>
                  <a:lnTo>
                    <a:pt x="146" y="24"/>
                  </a:lnTo>
                  <a:lnTo>
                    <a:pt x="152" y="6"/>
                  </a:lnTo>
                  <a:lnTo>
                    <a:pt x="152" y="6"/>
                  </a:lnTo>
                  <a:lnTo>
                    <a:pt x="163" y="10"/>
                  </a:lnTo>
                  <a:lnTo>
                    <a:pt x="173" y="15"/>
                  </a:lnTo>
                  <a:lnTo>
                    <a:pt x="183" y="21"/>
                  </a:lnTo>
                  <a:lnTo>
                    <a:pt x="192" y="29"/>
                  </a:lnTo>
                  <a:lnTo>
                    <a:pt x="179" y="42"/>
                  </a:lnTo>
                  <a:lnTo>
                    <a:pt x="179" y="42"/>
                  </a:lnTo>
                  <a:lnTo>
                    <a:pt x="187" y="48"/>
                  </a:lnTo>
                  <a:lnTo>
                    <a:pt x="193" y="56"/>
                  </a:lnTo>
                  <a:lnTo>
                    <a:pt x="198" y="64"/>
                  </a:lnTo>
                  <a:lnTo>
                    <a:pt x="203" y="72"/>
                  </a:lnTo>
                  <a:lnTo>
                    <a:pt x="219" y="64"/>
                  </a:lnTo>
                  <a:lnTo>
                    <a:pt x="219" y="64"/>
                  </a:lnTo>
                  <a:lnTo>
                    <a:pt x="224" y="74"/>
                  </a:lnTo>
                  <a:lnTo>
                    <a:pt x="228" y="85"/>
                  </a:lnTo>
                  <a:lnTo>
                    <a:pt x="230" y="97"/>
                  </a:lnTo>
                  <a:lnTo>
                    <a:pt x="231" y="108"/>
                  </a:lnTo>
                  <a:lnTo>
                    <a:pt x="213" y="109"/>
                  </a:lnTo>
                  <a:lnTo>
                    <a:pt x="213" y="109"/>
                  </a:lnTo>
                  <a:lnTo>
                    <a:pt x="213" y="119"/>
                  </a:lnTo>
                  <a:lnTo>
                    <a:pt x="213" y="127"/>
                  </a:lnTo>
                  <a:lnTo>
                    <a:pt x="210" y="137"/>
                  </a:lnTo>
                  <a:lnTo>
                    <a:pt x="208" y="147"/>
                  </a:lnTo>
                  <a:lnTo>
                    <a:pt x="225" y="152"/>
                  </a:lnTo>
                  <a:lnTo>
                    <a:pt x="225" y="152"/>
                  </a:lnTo>
                  <a:lnTo>
                    <a:pt x="221" y="163"/>
                  </a:lnTo>
                  <a:lnTo>
                    <a:pt x="217" y="173"/>
                  </a:lnTo>
                  <a:lnTo>
                    <a:pt x="210" y="183"/>
                  </a:lnTo>
                  <a:lnTo>
                    <a:pt x="203" y="192"/>
                  </a:lnTo>
                  <a:lnTo>
                    <a:pt x="189" y="179"/>
                  </a:lnTo>
                  <a:lnTo>
                    <a:pt x="189" y="179"/>
                  </a:lnTo>
                  <a:lnTo>
                    <a:pt x="183" y="187"/>
                  </a:lnTo>
                  <a:lnTo>
                    <a:pt x="176" y="193"/>
                  </a:lnTo>
                  <a:lnTo>
                    <a:pt x="167" y="198"/>
                  </a:lnTo>
                  <a:lnTo>
                    <a:pt x="160" y="203"/>
                  </a:lnTo>
                  <a:lnTo>
                    <a:pt x="167" y="220"/>
                  </a:lnTo>
                  <a:lnTo>
                    <a:pt x="167" y="220"/>
                  </a:lnTo>
                  <a:lnTo>
                    <a:pt x="157" y="224"/>
                  </a:lnTo>
                  <a:lnTo>
                    <a:pt x="146" y="228"/>
                  </a:lnTo>
                  <a:lnTo>
                    <a:pt x="135" y="230"/>
                  </a:lnTo>
                  <a:lnTo>
                    <a:pt x="124" y="231"/>
                  </a:lnTo>
                  <a:lnTo>
                    <a:pt x="123" y="213"/>
                  </a:lnTo>
                  <a:lnTo>
                    <a:pt x="123" y="213"/>
                  </a:lnTo>
                  <a:lnTo>
                    <a:pt x="115" y="213"/>
                  </a:lnTo>
                  <a:lnTo>
                    <a:pt x="115" y="163"/>
                  </a:lnTo>
                  <a:lnTo>
                    <a:pt x="115" y="163"/>
                  </a:lnTo>
                  <a:lnTo>
                    <a:pt x="123" y="162"/>
                  </a:lnTo>
                  <a:lnTo>
                    <a:pt x="130" y="161"/>
                  </a:lnTo>
                  <a:lnTo>
                    <a:pt x="136" y="158"/>
                  </a:lnTo>
                  <a:lnTo>
                    <a:pt x="144" y="155"/>
                  </a:lnTo>
                  <a:lnTo>
                    <a:pt x="149" y="150"/>
                  </a:lnTo>
                  <a:lnTo>
                    <a:pt x="153" y="144"/>
                  </a:lnTo>
                  <a:lnTo>
                    <a:pt x="157" y="137"/>
                  </a:lnTo>
                  <a:lnTo>
                    <a:pt x="161" y="131"/>
                  </a:lnTo>
                  <a:lnTo>
                    <a:pt x="161" y="131"/>
                  </a:lnTo>
                  <a:lnTo>
                    <a:pt x="162" y="121"/>
                  </a:lnTo>
                  <a:lnTo>
                    <a:pt x="162" y="113"/>
                  </a:lnTo>
                  <a:lnTo>
                    <a:pt x="161" y="103"/>
                  </a:lnTo>
                  <a:lnTo>
                    <a:pt x="158" y="94"/>
                  </a:lnTo>
                  <a:lnTo>
                    <a:pt x="153" y="87"/>
                  </a:lnTo>
                  <a:lnTo>
                    <a:pt x="147" y="80"/>
                  </a:lnTo>
                  <a:lnTo>
                    <a:pt x="140" y="74"/>
                  </a:lnTo>
                  <a:lnTo>
                    <a:pt x="130" y="71"/>
                  </a:lnTo>
                  <a:lnTo>
                    <a:pt x="130" y="71"/>
                  </a:lnTo>
                  <a:lnTo>
                    <a:pt x="123" y="69"/>
                  </a:lnTo>
                  <a:lnTo>
                    <a:pt x="115" y="68"/>
                  </a:lnTo>
                  <a:lnTo>
                    <a:pt x="115" y="19"/>
                  </a:lnTo>
                  <a:close/>
                  <a:moveTo>
                    <a:pt x="29" y="160"/>
                  </a:moveTo>
                  <a:lnTo>
                    <a:pt x="11" y="167"/>
                  </a:lnTo>
                  <a:lnTo>
                    <a:pt x="11" y="167"/>
                  </a:lnTo>
                  <a:lnTo>
                    <a:pt x="8" y="157"/>
                  </a:lnTo>
                  <a:lnTo>
                    <a:pt x="4" y="146"/>
                  </a:lnTo>
                  <a:lnTo>
                    <a:pt x="1" y="135"/>
                  </a:lnTo>
                  <a:lnTo>
                    <a:pt x="0" y="124"/>
                  </a:lnTo>
                  <a:lnTo>
                    <a:pt x="19" y="123"/>
                  </a:lnTo>
                  <a:lnTo>
                    <a:pt x="19" y="123"/>
                  </a:lnTo>
                  <a:lnTo>
                    <a:pt x="17" y="114"/>
                  </a:lnTo>
                  <a:lnTo>
                    <a:pt x="19" y="104"/>
                  </a:lnTo>
                  <a:lnTo>
                    <a:pt x="20" y="94"/>
                  </a:lnTo>
                  <a:lnTo>
                    <a:pt x="24" y="85"/>
                  </a:lnTo>
                  <a:lnTo>
                    <a:pt x="5" y="79"/>
                  </a:lnTo>
                  <a:lnTo>
                    <a:pt x="5" y="79"/>
                  </a:lnTo>
                  <a:lnTo>
                    <a:pt x="10" y="68"/>
                  </a:lnTo>
                  <a:lnTo>
                    <a:pt x="15" y="58"/>
                  </a:lnTo>
                  <a:lnTo>
                    <a:pt x="21" y="48"/>
                  </a:lnTo>
                  <a:lnTo>
                    <a:pt x="29" y="40"/>
                  </a:lnTo>
                  <a:lnTo>
                    <a:pt x="42" y="52"/>
                  </a:lnTo>
                  <a:lnTo>
                    <a:pt x="42" y="52"/>
                  </a:lnTo>
                  <a:lnTo>
                    <a:pt x="48" y="45"/>
                  </a:lnTo>
                  <a:lnTo>
                    <a:pt x="56" y="38"/>
                  </a:lnTo>
                  <a:lnTo>
                    <a:pt x="63" y="34"/>
                  </a:lnTo>
                  <a:lnTo>
                    <a:pt x="72" y="29"/>
                  </a:lnTo>
                  <a:lnTo>
                    <a:pt x="63" y="12"/>
                  </a:lnTo>
                  <a:lnTo>
                    <a:pt x="63" y="12"/>
                  </a:lnTo>
                  <a:lnTo>
                    <a:pt x="74" y="8"/>
                  </a:lnTo>
                  <a:lnTo>
                    <a:pt x="85" y="4"/>
                  </a:lnTo>
                  <a:lnTo>
                    <a:pt x="97" y="1"/>
                  </a:lnTo>
                  <a:lnTo>
                    <a:pt x="108" y="0"/>
                  </a:lnTo>
                  <a:lnTo>
                    <a:pt x="109" y="19"/>
                  </a:lnTo>
                  <a:lnTo>
                    <a:pt x="109" y="19"/>
                  </a:lnTo>
                  <a:lnTo>
                    <a:pt x="115" y="19"/>
                  </a:lnTo>
                  <a:lnTo>
                    <a:pt x="115" y="68"/>
                  </a:lnTo>
                  <a:lnTo>
                    <a:pt x="115" y="68"/>
                  </a:lnTo>
                  <a:lnTo>
                    <a:pt x="108" y="69"/>
                  </a:lnTo>
                  <a:lnTo>
                    <a:pt x="102" y="71"/>
                  </a:lnTo>
                  <a:lnTo>
                    <a:pt x="94" y="73"/>
                  </a:lnTo>
                  <a:lnTo>
                    <a:pt x="88" y="77"/>
                  </a:lnTo>
                  <a:lnTo>
                    <a:pt x="83" y="82"/>
                  </a:lnTo>
                  <a:lnTo>
                    <a:pt x="78" y="88"/>
                  </a:lnTo>
                  <a:lnTo>
                    <a:pt x="74" y="94"/>
                  </a:lnTo>
                  <a:lnTo>
                    <a:pt x="71" y="100"/>
                  </a:lnTo>
                  <a:lnTo>
                    <a:pt x="71" y="100"/>
                  </a:lnTo>
                  <a:lnTo>
                    <a:pt x="68" y="110"/>
                  </a:lnTo>
                  <a:lnTo>
                    <a:pt x="68" y="120"/>
                  </a:lnTo>
                  <a:lnTo>
                    <a:pt x="71" y="129"/>
                  </a:lnTo>
                  <a:lnTo>
                    <a:pt x="73" y="137"/>
                  </a:lnTo>
                  <a:lnTo>
                    <a:pt x="78" y="145"/>
                  </a:lnTo>
                  <a:lnTo>
                    <a:pt x="84" y="151"/>
                  </a:lnTo>
                  <a:lnTo>
                    <a:pt x="92" y="157"/>
                  </a:lnTo>
                  <a:lnTo>
                    <a:pt x="100" y="161"/>
                  </a:lnTo>
                  <a:lnTo>
                    <a:pt x="100" y="161"/>
                  </a:lnTo>
                  <a:lnTo>
                    <a:pt x="108" y="162"/>
                  </a:lnTo>
                  <a:lnTo>
                    <a:pt x="115" y="163"/>
                  </a:lnTo>
                  <a:lnTo>
                    <a:pt x="115" y="213"/>
                  </a:lnTo>
                  <a:lnTo>
                    <a:pt x="115" y="213"/>
                  </a:lnTo>
                  <a:lnTo>
                    <a:pt x="100" y="212"/>
                  </a:lnTo>
                  <a:lnTo>
                    <a:pt x="84" y="208"/>
                  </a:lnTo>
                  <a:lnTo>
                    <a:pt x="79" y="226"/>
                  </a:lnTo>
                  <a:lnTo>
                    <a:pt x="79" y="226"/>
                  </a:lnTo>
                  <a:lnTo>
                    <a:pt x="68" y="221"/>
                  </a:lnTo>
                  <a:lnTo>
                    <a:pt x="58" y="216"/>
                  </a:lnTo>
                  <a:lnTo>
                    <a:pt x="48" y="210"/>
                  </a:lnTo>
                  <a:lnTo>
                    <a:pt x="40" y="203"/>
                  </a:lnTo>
                  <a:lnTo>
                    <a:pt x="52" y="189"/>
                  </a:lnTo>
                  <a:lnTo>
                    <a:pt x="52" y="189"/>
                  </a:lnTo>
                  <a:lnTo>
                    <a:pt x="45" y="183"/>
                  </a:lnTo>
                  <a:lnTo>
                    <a:pt x="38" y="176"/>
                  </a:lnTo>
                  <a:lnTo>
                    <a:pt x="34" y="168"/>
                  </a:lnTo>
                  <a:lnTo>
                    <a:pt x="29" y="160"/>
                  </a:lnTo>
                  <a:lnTo>
                    <a:pt x="29" y="160"/>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8" name="Freeform 15"/>
            <p:cNvSpPr>
              <a:spLocks noEditPoints="1"/>
            </p:cNvSpPr>
            <p:nvPr/>
          </p:nvSpPr>
          <p:spPr bwMode="auto">
            <a:xfrm>
              <a:off x="3228955" y="2589225"/>
              <a:ext cx="190500" cy="190500"/>
            </a:xfrm>
            <a:custGeom>
              <a:avLst/>
              <a:gdLst/>
              <a:ahLst/>
              <a:cxnLst>
                <a:cxn ang="0">
                  <a:pos x="131" y="0"/>
                </a:cxn>
                <a:cxn ang="0">
                  <a:pos x="170" y="10"/>
                </a:cxn>
                <a:cxn ang="0">
                  <a:pos x="163" y="47"/>
                </a:cxn>
                <a:cxn ang="0">
                  <a:pos x="186" y="65"/>
                </a:cxn>
                <a:cxn ang="0">
                  <a:pos x="222" y="53"/>
                </a:cxn>
                <a:cxn ang="0">
                  <a:pos x="234" y="76"/>
                </a:cxn>
                <a:cxn ang="0">
                  <a:pos x="204" y="107"/>
                </a:cxn>
                <a:cxn ang="0">
                  <a:pos x="205" y="127"/>
                </a:cxn>
                <a:cxn ang="0">
                  <a:pos x="236" y="157"/>
                </a:cxn>
                <a:cxn ang="0">
                  <a:pos x="225" y="180"/>
                </a:cxn>
                <a:cxn ang="0">
                  <a:pos x="182" y="178"/>
                </a:cxn>
                <a:cxn ang="0">
                  <a:pos x="168" y="190"/>
                </a:cxn>
                <a:cxn ang="0">
                  <a:pos x="151" y="199"/>
                </a:cxn>
                <a:cxn ang="0">
                  <a:pos x="154" y="236"/>
                </a:cxn>
                <a:cxn ang="0">
                  <a:pos x="121" y="240"/>
                </a:cxn>
                <a:cxn ang="0">
                  <a:pos x="134" y="189"/>
                </a:cxn>
                <a:cxn ang="0">
                  <a:pos x="158" y="179"/>
                </a:cxn>
                <a:cxn ang="0">
                  <a:pos x="184" y="148"/>
                </a:cxn>
                <a:cxn ang="0">
                  <a:pos x="191" y="109"/>
                </a:cxn>
                <a:cxn ang="0">
                  <a:pos x="182" y="85"/>
                </a:cxn>
                <a:cxn ang="0">
                  <a:pos x="160" y="62"/>
                </a:cxn>
                <a:cxn ang="0">
                  <a:pos x="131" y="50"/>
                </a:cxn>
                <a:cxn ang="0">
                  <a:pos x="121" y="34"/>
                </a:cxn>
                <a:cxn ang="0">
                  <a:pos x="121" y="240"/>
                </a:cxn>
                <a:cxn ang="0">
                  <a:pos x="114" y="204"/>
                </a:cxn>
                <a:cxn ang="0">
                  <a:pos x="95" y="200"/>
                </a:cxn>
                <a:cxn ang="0">
                  <a:pos x="60" y="224"/>
                </a:cxn>
                <a:cxn ang="0">
                  <a:pos x="39" y="208"/>
                </a:cxn>
                <a:cxn ang="0">
                  <a:pos x="51" y="167"/>
                </a:cxn>
                <a:cxn ang="0">
                  <a:pos x="42" y="149"/>
                </a:cxn>
                <a:cxn ang="0">
                  <a:pos x="37" y="131"/>
                </a:cxn>
                <a:cxn ang="0">
                  <a:pos x="0" y="122"/>
                </a:cxn>
                <a:cxn ang="0">
                  <a:pos x="6" y="83"/>
                </a:cxn>
                <a:cxn ang="0">
                  <a:pos x="43" y="85"/>
                </a:cxn>
                <a:cxn ang="0">
                  <a:pos x="60" y="62"/>
                </a:cxn>
                <a:cxn ang="0">
                  <a:pos x="42" y="27"/>
                </a:cxn>
                <a:cxn ang="0">
                  <a:pos x="78" y="7"/>
                </a:cxn>
                <a:cxn ang="0">
                  <a:pos x="105" y="37"/>
                </a:cxn>
                <a:cxn ang="0">
                  <a:pos x="121" y="49"/>
                </a:cxn>
                <a:cxn ang="0">
                  <a:pos x="95" y="54"/>
                </a:cxn>
                <a:cxn ang="0">
                  <a:pos x="63" y="79"/>
                </a:cxn>
                <a:cxn ang="0">
                  <a:pos x="51" y="117"/>
                </a:cxn>
                <a:cxn ang="0">
                  <a:pos x="55" y="144"/>
                </a:cxn>
                <a:cxn ang="0">
                  <a:pos x="73" y="172"/>
                </a:cxn>
                <a:cxn ang="0">
                  <a:pos x="100" y="186"/>
                </a:cxn>
                <a:cxn ang="0">
                  <a:pos x="121" y="240"/>
                </a:cxn>
              </a:cxnLst>
              <a:rect l="0" t="0" r="r" b="b"/>
              <a:pathLst>
                <a:path w="240" h="240">
                  <a:moveTo>
                    <a:pt x="128" y="36"/>
                  </a:moveTo>
                  <a:lnTo>
                    <a:pt x="131" y="0"/>
                  </a:lnTo>
                  <a:lnTo>
                    <a:pt x="131" y="0"/>
                  </a:lnTo>
                  <a:lnTo>
                    <a:pt x="145" y="1"/>
                  </a:lnTo>
                  <a:lnTo>
                    <a:pt x="157" y="5"/>
                  </a:lnTo>
                  <a:lnTo>
                    <a:pt x="170" y="10"/>
                  </a:lnTo>
                  <a:lnTo>
                    <a:pt x="182" y="16"/>
                  </a:lnTo>
                  <a:lnTo>
                    <a:pt x="163" y="47"/>
                  </a:lnTo>
                  <a:lnTo>
                    <a:pt x="163" y="47"/>
                  </a:lnTo>
                  <a:lnTo>
                    <a:pt x="172" y="52"/>
                  </a:lnTo>
                  <a:lnTo>
                    <a:pt x="178" y="58"/>
                  </a:lnTo>
                  <a:lnTo>
                    <a:pt x="186" y="65"/>
                  </a:lnTo>
                  <a:lnTo>
                    <a:pt x="191" y="73"/>
                  </a:lnTo>
                  <a:lnTo>
                    <a:pt x="222" y="53"/>
                  </a:lnTo>
                  <a:lnTo>
                    <a:pt x="222" y="53"/>
                  </a:lnTo>
                  <a:lnTo>
                    <a:pt x="228" y="64"/>
                  </a:lnTo>
                  <a:lnTo>
                    <a:pt x="234" y="76"/>
                  </a:lnTo>
                  <a:lnTo>
                    <a:pt x="234" y="76"/>
                  </a:lnTo>
                  <a:lnTo>
                    <a:pt x="238" y="90"/>
                  </a:lnTo>
                  <a:lnTo>
                    <a:pt x="240" y="102"/>
                  </a:lnTo>
                  <a:lnTo>
                    <a:pt x="204" y="107"/>
                  </a:lnTo>
                  <a:lnTo>
                    <a:pt x="204" y="107"/>
                  </a:lnTo>
                  <a:lnTo>
                    <a:pt x="205" y="117"/>
                  </a:lnTo>
                  <a:lnTo>
                    <a:pt x="205" y="127"/>
                  </a:lnTo>
                  <a:lnTo>
                    <a:pt x="204" y="136"/>
                  </a:lnTo>
                  <a:lnTo>
                    <a:pt x="202" y="146"/>
                  </a:lnTo>
                  <a:lnTo>
                    <a:pt x="236" y="157"/>
                  </a:lnTo>
                  <a:lnTo>
                    <a:pt x="236" y="157"/>
                  </a:lnTo>
                  <a:lnTo>
                    <a:pt x="231" y="169"/>
                  </a:lnTo>
                  <a:lnTo>
                    <a:pt x="225" y="180"/>
                  </a:lnTo>
                  <a:lnTo>
                    <a:pt x="218" y="193"/>
                  </a:lnTo>
                  <a:lnTo>
                    <a:pt x="208" y="203"/>
                  </a:lnTo>
                  <a:lnTo>
                    <a:pt x="182" y="178"/>
                  </a:lnTo>
                  <a:lnTo>
                    <a:pt x="182" y="178"/>
                  </a:lnTo>
                  <a:lnTo>
                    <a:pt x="176" y="184"/>
                  </a:lnTo>
                  <a:lnTo>
                    <a:pt x="168" y="190"/>
                  </a:lnTo>
                  <a:lnTo>
                    <a:pt x="160" y="195"/>
                  </a:lnTo>
                  <a:lnTo>
                    <a:pt x="151" y="199"/>
                  </a:lnTo>
                  <a:lnTo>
                    <a:pt x="151" y="199"/>
                  </a:lnTo>
                  <a:lnTo>
                    <a:pt x="163" y="232"/>
                  </a:lnTo>
                  <a:lnTo>
                    <a:pt x="163" y="232"/>
                  </a:lnTo>
                  <a:lnTo>
                    <a:pt x="154" y="236"/>
                  </a:lnTo>
                  <a:lnTo>
                    <a:pt x="142" y="238"/>
                  </a:lnTo>
                  <a:lnTo>
                    <a:pt x="131" y="240"/>
                  </a:lnTo>
                  <a:lnTo>
                    <a:pt x="121" y="240"/>
                  </a:lnTo>
                  <a:lnTo>
                    <a:pt x="121" y="190"/>
                  </a:lnTo>
                  <a:lnTo>
                    <a:pt x="121" y="190"/>
                  </a:lnTo>
                  <a:lnTo>
                    <a:pt x="134" y="189"/>
                  </a:lnTo>
                  <a:lnTo>
                    <a:pt x="146" y="185"/>
                  </a:lnTo>
                  <a:lnTo>
                    <a:pt x="146" y="185"/>
                  </a:lnTo>
                  <a:lnTo>
                    <a:pt x="158" y="179"/>
                  </a:lnTo>
                  <a:lnTo>
                    <a:pt x="170" y="170"/>
                  </a:lnTo>
                  <a:lnTo>
                    <a:pt x="178" y="161"/>
                  </a:lnTo>
                  <a:lnTo>
                    <a:pt x="184" y="148"/>
                  </a:lnTo>
                  <a:lnTo>
                    <a:pt x="189" y="136"/>
                  </a:lnTo>
                  <a:lnTo>
                    <a:pt x="191" y="122"/>
                  </a:lnTo>
                  <a:lnTo>
                    <a:pt x="191" y="109"/>
                  </a:lnTo>
                  <a:lnTo>
                    <a:pt x="187" y="95"/>
                  </a:lnTo>
                  <a:lnTo>
                    <a:pt x="187" y="95"/>
                  </a:lnTo>
                  <a:lnTo>
                    <a:pt x="182" y="85"/>
                  </a:lnTo>
                  <a:lnTo>
                    <a:pt x="176" y="75"/>
                  </a:lnTo>
                  <a:lnTo>
                    <a:pt x="168" y="68"/>
                  </a:lnTo>
                  <a:lnTo>
                    <a:pt x="160" y="62"/>
                  </a:lnTo>
                  <a:lnTo>
                    <a:pt x="151" y="57"/>
                  </a:lnTo>
                  <a:lnTo>
                    <a:pt x="141" y="53"/>
                  </a:lnTo>
                  <a:lnTo>
                    <a:pt x="131" y="50"/>
                  </a:lnTo>
                  <a:lnTo>
                    <a:pt x="121" y="49"/>
                  </a:lnTo>
                  <a:lnTo>
                    <a:pt x="121" y="34"/>
                  </a:lnTo>
                  <a:lnTo>
                    <a:pt x="121" y="34"/>
                  </a:lnTo>
                  <a:lnTo>
                    <a:pt x="128" y="36"/>
                  </a:lnTo>
                  <a:lnTo>
                    <a:pt x="128" y="36"/>
                  </a:lnTo>
                  <a:close/>
                  <a:moveTo>
                    <a:pt x="121" y="240"/>
                  </a:moveTo>
                  <a:lnTo>
                    <a:pt x="121" y="240"/>
                  </a:lnTo>
                  <a:lnTo>
                    <a:pt x="110" y="240"/>
                  </a:lnTo>
                  <a:lnTo>
                    <a:pt x="114" y="204"/>
                  </a:lnTo>
                  <a:lnTo>
                    <a:pt x="114" y="204"/>
                  </a:lnTo>
                  <a:lnTo>
                    <a:pt x="104" y="203"/>
                  </a:lnTo>
                  <a:lnTo>
                    <a:pt x="95" y="200"/>
                  </a:lnTo>
                  <a:lnTo>
                    <a:pt x="87" y="196"/>
                  </a:lnTo>
                  <a:lnTo>
                    <a:pt x="78" y="193"/>
                  </a:lnTo>
                  <a:lnTo>
                    <a:pt x="60" y="224"/>
                  </a:lnTo>
                  <a:lnTo>
                    <a:pt x="60" y="224"/>
                  </a:lnTo>
                  <a:lnTo>
                    <a:pt x="48" y="216"/>
                  </a:lnTo>
                  <a:lnTo>
                    <a:pt x="39" y="208"/>
                  </a:lnTo>
                  <a:lnTo>
                    <a:pt x="29" y="198"/>
                  </a:lnTo>
                  <a:lnTo>
                    <a:pt x="20" y="186"/>
                  </a:lnTo>
                  <a:lnTo>
                    <a:pt x="51" y="167"/>
                  </a:lnTo>
                  <a:lnTo>
                    <a:pt x="51" y="167"/>
                  </a:lnTo>
                  <a:lnTo>
                    <a:pt x="46" y="158"/>
                  </a:lnTo>
                  <a:lnTo>
                    <a:pt x="42" y="149"/>
                  </a:lnTo>
                  <a:lnTo>
                    <a:pt x="42" y="149"/>
                  </a:lnTo>
                  <a:lnTo>
                    <a:pt x="39" y="141"/>
                  </a:lnTo>
                  <a:lnTo>
                    <a:pt x="37" y="131"/>
                  </a:lnTo>
                  <a:lnTo>
                    <a:pt x="1" y="137"/>
                  </a:lnTo>
                  <a:lnTo>
                    <a:pt x="1" y="137"/>
                  </a:lnTo>
                  <a:lnTo>
                    <a:pt x="0" y="122"/>
                  </a:lnTo>
                  <a:lnTo>
                    <a:pt x="0" y="109"/>
                  </a:lnTo>
                  <a:lnTo>
                    <a:pt x="3" y="96"/>
                  </a:lnTo>
                  <a:lnTo>
                    <a:pt x="6" y="83"/>
                  </a:lnTo>
                  <a:lnTo>
                    <a:pt x="40" y="94"/>
                  </a:lnTo>
                  <a:lnTo>
                    <a:pt x="40" y="94"/>
                  </a:lnTo>
                  <a:lnTo>
                    <a:pt x="43" y="85"/>
                  </a:lnTo>
                  <a:lnTo>
                    <a:pt x="48" y="76"/>
                  </a:lnTo>
                  <a:lnTo>
                    <a:pt x="53" y="69"/>
                  </a:lnTo>
                  <a:lnTo>
                    <a:pt x="60" y="62"/>
                  </a:lnTo>
                  <a:lnTo>
                    <a:pt x="34" y="37"/>
                  </a:lnTo>
                  <a:lnTo>
                    <a:pt x="34" y="37"/>
                  </a:lnTo>
                  <a:lnTo>
                    <a:pt x="42" y="27"/>
                  </a:lnTo>
                  <a:lnTo>
                    <a:pt x="53" y="20"/>
                  </a:lnTo>
                  <a:lnTo>
                    <a:pt x="64" y="12"/>
                  </a:lnTo>
                  <a:lnTo>
                    <a:pt x="78" y="7"/>
                  </a:lnTo>
                  <a:lnTo>
                    <a:pt x="90" y="41"/>
                  </a:lnTo>
                  <a:lnTo>
                    <a:pt x="90" y="41"/>
                  </a:lnTo>
                  <a:lnTo>
                    <a:pt x="105" y="37"/>
                  </a:lnTo>
                  <a:lnTo>
                    <a:pt x="121" y="34"/>
                  </a:lnTo>
                  <a:lnTo>
                    <a:pt x="121" y="49"/>
                  </a:lnTo>
                  <a:lnTo>
                    <a:pt x="121" y="49"/>
                  </a:lnTo>
                  <a:lnTo>
                    <a:pt x="108" y="50"/>
                  </a:lnTo>
                  <a:lnTo>
                    <a:pt x="95" y="54"/>
                  </a:lnTo>
                  <a:lnTo>
                    <a:pt x="95" y="54"/>
                  </a:lnTo>
                  <a:lnTo>
                    <a:pt x="83" y="60"/>
                  </a:lnTo>
                  <a:lnTo>
                    <a:pt x="72" y="69"/>
                  </a:lnTo>
                  <a:lnTo>
                    <a:pt x="63" y="79"/>
                  </a:lnTo>
                  <a:lnTo>
                    <a:pt x="57" y="91"/>
                  </a:lnTo>
                  <a:lnTo>
                    <a:pt x="52" y="104"/>
                  </a:lnTo>
                  <a:lnTo>
                    <a:pt x="51" y="117"/>
                  </a:lnTo>
                  <a:lnTo>
                    <a:pt x="51" y="131"/>
                  </a:lnTo>
                  <a:lnTo>
                    <a:pt x="55" y="144"/>
                  </a:lnTo>
                  <a:lnTo>
                    <a:pt x="55" y="144"/>
                  </a:lnTo>
                  <a:lnTo>
                    <a:pt x="60" y="154"/>
                  </a:lnTo>
                  <a:lnTo>
                    <a:pt x="66" y="163"/>
                  </a:lnTo>
                  <a:lnTo>
                    <a:pt x="73" y="172"/>
                  </a:lnTo>
                  <a:lnTo>
                    <a:pt x="82" y="178"/>
                  </a:lnTo>
                  <a:lnTo>
                    <a:pt x="90" y="183"/>
                  </a:lnTo>
                  <a:lnTo>
                    <a:pt x="100" y="186"/>
                  </a:lnTo>
                  <a:lnTo>
                    <a:pt x="110" y="189"/>
                  </a:lnTo>
                  <a:lnTo>
                    <a:pt x="121" y="190"/>
                  </a:lnTo>
                  <a:lnTo>
                    <a:pt x="121" y="240"/>
                  </a:lnTo>
                  <a:close/>
                </a:path>
              </a:pathLst>
            </a:custGeom>
            <a:grp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36" name="Rectangle 35"/>
          <p:cNvSpPr/>
          <p:nvPr/>
        </p:nvSpPr>
        <p:spPr>
          <a:xfrm>
            <a:off x="7113270" y="3255010"/>
            <a:ext cx="1865630" cy="376555"/>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4" name="Rectangle 33"/>
          <p:cNvSpPr/>
          <p:nvPr/>
        </p:nvSpPr>
        <p:spPr>
          <a:xfrm>
            <a:off x="7112635" y="3631565"/>
            <a:ext cx="1866265" cy="1198880"/>
          </a:xfrm>
          <a:prstGeom prst="rect">
            <a:avLst/>
          </a:prstGeom>
        </p:spPr>
        <p:txBody>
          <a:bodyPr wrap="square">
            <a:spAutoFit/>
          </a:bodyPr>
          <a:lstStyle/>
          <a:p>
            <a:pPr marL="0" lvl="0" algn="ctr" defTabSz="914400" rtl="0" eaLnBrk="1" fontAlgn="auto" latinLnBrk="0" hangingPunct="1">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kumimoji="0" lang="ms-MY" sz="800" b="0" i="0" u="none" strike="noStrike" kern="1200" cap="none" spc="0" normalizeH="0" baseline="0" noProof="0" dirty="0">
              <a:ln>
                <a:noFill/>
              </a:ln>
              <a:solidFill>
                <a:schemeClr val="bg1">
                  <a:lumMod val="65000"/>
                </a:schemeClr>
              </a:solidFill>
              <a:effectLst/>
              <a:uLnTx/>
              <a:uFillTx/>
              <a:latin typeface="Open Sans Light" pitchFamily="34" charset="0"/>
              <a:ea typeface="Open Sans Light" pitchFamily="34" charset="0"/>
              <a:cs typeface="Open Sans Light" pitchFamily="34" charset="0"/>
            </a:endParaRPr>
          </a:p>
        </p:txBody>
      </p:sp>
      <p:grpSp>
        <p:nvGrpSpPr>
          <p:cNvPr id="16" name="Group 52"/>
          <p:cNvGrpSpPr/>
          <p:nvPr/>
        </p:nvGrpSpPr>
        <p:grpSpPr>
          <a:xfrm>
            <a:off x="7658100" y="2536190"/>
            <a:ext cx="520065" cy="455295"/>
            <a:chOff x="1058564" y="1781841"/>
            <a:chExt cx="649993" cy="512092"/>
          </a:xfrm>
          <a:solidFill>
            <a:srgbClr val="61C0E2"/>
          </a:solidFill>
        </p:grpSpPr>
        <p:sp>
          <p:nvSpPr>
            <p:cNvPr id="54" name="Freeform 31"/>
            <p:cNvSpPr/>
            <p:nvPr/>
          </p:nvSpPr>
          <p:spPr bwMode="auto">
            <a:xfrm>
              <a:off x="1058564" y="1823776"/>
              <a:ext cx="457253" cy="470157"/>
            </a:xfrm>
            <a:custGeom>
              <a:avLst/>
              <a:gdLst>
                <a:gd name="T0" fmla="*/ 191 w 240"/>
                <a:gd name="T1" fmla="*/ 0 h 247"/>
                <a:gd name="T2" fmla="*/ 49 w 240"/>
                <a:gd name="T3" fmla="*/ 0 h 247"/>
                <a:gd name="T4" fmla="*/ 0 w 240"/>
                <a:gd name="T5" fmla="*/ 49 h 247"/>
                <a:gd name="T6" fmla="*/ 0 w 240"/>
                <a:gd name="T7" fmla="*/ 129 h 247"/>
                <a:gd name="T8" fmla="*/ 49 w 240"/>
                <a:gd name="T9" fmla="*/ 178 h 247"/>
                <a:gd name="T10" fmla="*/ 57 w 240"/>
                <a:gd name="T11" fmla="*/ 178 h 247"/>
                <a:gd name="T12" fmla="*/ 32 w 240"/>
                <a:gd name="T13" fmla="*/ 245 h 247"/>
                <a:gd name="T14" fmla="*/ 121 w 240"/>
                <a:gd name="T15" fmla="*/ 178 h 247"/>
                <a:gd name="T16" fmla="*/ 191 w 240"/>
                <a:gd name="T17" fmla="*/ 178 h 247"/>
                <a:gd name="T18" fmla="*/ 240 w 240"/>
                <a:gd name="T19" fmla="*/ 129 h 247"/>
                <a:gd name="T20" fmla="*/ 240 w 240"/>
                <a:gd name="T21" fmla="*/ 49 h 247"/>
                <a:gd name="T22" fmla="*/ 191 w 240"/>
                <a:gd name="T23" fmla="*/ 0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0" h="247">
                  <a:moveTo>
                    <a:pt x="191" y="0"/>
                  </a:moveTo>
                  <a:cubicBezTo>
                    <a:pt x="49" y="0"/>
                    <a:pt x="49" y="0"/>
                    <a:pt x="49" y="0"/>
                  </a:cubicBezTo>
                  <a:cubicBezTo>
                    <a:pt x="22" y="0"/>
                    <a:pt x="0" y="22"/>
                    <a:pt x="0" y="49"/>
                  </a:cubicBezTo>
                  <a:cubicBezTo>
                    <a:pt x="0" y="129"/>
                    <a:pt x="0" y="129"/>
                    <a:pt x="0" y="129"/>
                  </a:cubicBezTo>
                  <a:cubicBezTo>
                    <a:pt x="0" y="156"/>
                    <a:pt x="22" y="178"/>
                    <a:pt x="49" y="178"/>
                  </a:cubicBezTo>
                  <a:cubicBezTo>
                    <a:pt x="57" y="178"/>
                    <a:pt x="57" y="178"/>
                    <a:pt x="57" y="178"/>
                  </a:cubicBezTo>
                  <a:cubicBezTo>
                    <a:pt x="49" y="198"/>
                    <a:pt x="31" y="247"/>
                    <a:pt x="32" y="245"/>
                  </a:cubicBezTo>
                  <a:cubicBezTo>
                    <a:pt x="32" y="244"/>
                    <a:pt x="97" y="196"/>
                    <a:pt x="121" y="178"/>
                  </a:cubicBezTo>
                  <a:cubicBezTo>
                    <a:pt x="191" y="178"/>
                    <a:pt x="191" y="178"/>
                    <a:pt x="191" y="178"/>
                  </a:cubicBezTo>
                  <a:cubicBezTo>
                    <a:pt x="218" y="178"/>
                    <a:pt x="240" y="156"/>
                    <a:pt x="240" y="129"/>
                  </a:cubicBezTo>
                  <a:cubicBezTo>
                    <a:pt x="240" y="49"/>
                    <a:pt x="240" y="49"/>
                    <a:pt x="240" y="49"/>
                  </a:cubicBezTo>
                  <a:cubicBezTo>
                    <a:pt x="240" y="22"/>
                    <a:pt x="218" y="0"/>
                    <a:pt x="191" y="0"/>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55" name="Freeform 32"/>
            <p:cNvSpPr/>
            <p:nvPr/>
          </p:nvSpPr>
          <p:spPr bwMode="auto">
            <a:xfrm>
              <a:off x="1378722" y="1781841"/>
              <a:ext cx="329835" cy="384674"/>
            </a:xfrm>
            <a:custGeom>
              <a:avLst/>
              <a:gdLst>
                <a:gd name="T0" fmla="*/ 133 w 173"/>
                <a:gd name="T1" fmla="*/ 0 h 202"/>
                <a:gd name="T2" fmla="*/ 18 w 173"/>
                <a:gd name="T3" fmla="*/ 0 h 202"/>
                <a:gd name="T4" fmla="*/ 0 w 173"/>
                <a:gd name="T5" fmla="*/ 5 h 202"/>
                <a:gd name="T6" fmla="*/ 33 w 173"/>
                <a:gd name="T7" fmla="*/ 5 h 202"/>
                <a:gd name="T8" fmla="*/ 89 w 173"/>
                <a:gd name="T9" fmla="*/ 61 h 202"/>
                <a:gd name="T10" fmla="*/ 89 w 173"/>
                <a:gd name="T11" fmla="*/ 151 h 202"/>
                <a:gd name="T12" fmla="*/ 89 w 173"/>
                <a:gd name="T13" fmla="*/ 156 h 202"/>
                <a:gd name="T14" fmla="*/ 148 w 173"/>
                <a:gd name="T15" fmla="*/ 201 h 202"/>
                <a:gd name="T16" fmla="*/ 127 w 173"/>
                <a:gd name="T17" fmla="*/ 145 h 202"/>
                <a:gd name="T18" fmla="*/ 133 w 173"/>
                <a:gd name="T19" fmla="*/ 145 h 202"/>
                <a:gd name="T20" fmla="*/ 173 w 173"/>
                <a:gd name="T21" fmla="*/ 105 h 202"/>
                <a:gd name="T22" fmla="*/ 173 w 173"/>
                <a:gd name="T23" fmla="*/ 41 h 202"/>
                <a:gd name="T24" fmla="*/ 133 w 173"/>
                <a:gd name="T25" fmla="*/ 0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73" h="202">
                  <a:moveTo>
                    <a:pt x="133" y="0"/>
                  </a:moveTo>
                  <a:cubicBezTo>
                    <a:pt x="18" y="0"/>
                    <a:pt x="18" y="0"/>
                    <a:pt x="18" y="0"/>
                  </a:cubicBezTo>
                  <a:cubicBezTo>
                    <a:pt x="11" y="0"/>
                    <a:pt x="5" y="2"/>
                    <a:pt x="0" y="5"/>
                  </a:cubicBezTo>
                  <a:cubicBezTo>
                    <a:pt x="33" y="5"/>
                    <a:pt x="33" y="5"/>
                    <a:pt x="33" y="5"/>
                  </a:cubicBezTo>
                  <a:cubicBezTo>
                    <a:pt x="64" y="5"/>
                    <a:pt x="89" y="30"/>
                    <a:pt x="89" y="61"/>
                  </a:cubicBezTo>
                  <a:cubicBezTo>
                    <a:pt x="89" y="151"/>
                    <a:pt x="89" y="151"/>
                    <a:pt x="89" y="151"/>
                  </a:cubicBezTo>
                  <a:cubicBezTo>
                    <a:pt x="89" y="153"/>
                    <a:pt x="89" y="154"/>
                    <a:pt x="89" y="156"/>
                  </a:cubicBezTo>
                  <a:cubicBezTo>
                    <a:pt x="113" y="174"/>
                    <a:pt x="148" y="200"/>
                    <a:pt x="148" y="201"/>
                  </a:cubicBezTo>
                  <a:cubicBezTo>
                    <a:pt x="148" y="202"/>
                    <a:pt x="133" y="162"/>
                    <a:pt x="127" y="145"/>
                  </a:cubicBezTo>
                  <a:cubicBezTo>
                    <a:pt x="133" y="145"/>
                    <a:pt x="133" y="145"/>
                    <a:pt x="133" y="145"/>
                  </a:cubicBezTo>
                  <a:cubicBezTo>
                    <a:pt x="155" y="145"/>
                    <a:pt x="173" y="127"/>
                    <a:pt x="173" y="105"/>
                  </a:cubicBezTo>
                  <a:cubicBezTo>
                    <a:pt x="173" y="41"/>
                    <a:pt x="173" y="41"/>
                    <a:pt x="173" y="41"/>
                  </a:cubicBezTo>
                  <a:cubicBezTo>
                    <a:pt x="173" y="18"/>
                    <a:pt x="155" y="0"/>
                    <a:pt x="133" y="0"/>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grpSp>
      <p:sp>
        <p:nvSpPr>
          <p:cNvPr id="38" name="Rectangle 37"/>
          <p:cNvSpPr/>
          <p:nvPr/>
        </p:nvSpPr>
        <p:spPr>
          <a:xfrm>
            <a:off x="9063990" y="2783840"/>
            <a:ext cx="1865630" cy="37655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7" name="Rectangle 36"/>
          <p:cNvSpPr/>
          <p:nvPr/>
        </p:nvSpPr>
        <p:spPr>
          <a:xfrm>
            <a:off x="9063355" y="3160395"/>
            <a:ext cx="1866265" cy="1198880"/>
          </a:xfrm>
          <a:prstGeom prst="rect">
            <a:avLst/>
          </a:prstGeom>
        </p:spPr>
        <p:txBody>
          <a:bodyPr wrap="square">
            <a:spAutoFit/>
          </a:bodyPr>
          <a:lstStyle/>
          <a:p>
            <a:pPr marL="0" lvl="0" algn="ctr" defTabSz="914400" rtl="0" eaLnBrk="1" fontAlgn="auto" latinLnBrk="0" hangingPunct="1">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kumimoji="0" lang="ms-MY" sz="800" b="0" i="0" u="none" strike="noStrike" kern="1200" cap="none" spc="0" normalizeH="0" baseline="0" noProof="0" dirty="0">
              <a:ln>
                <a:noFill/>
              </a:ln>
              <a:solidFill>
                <a:schemeClr val="bg1">
                  <a:lumMod val="65000"/>
                </a:schemeClr>
              </a:solidFill>
              <a:effectLst/>
              <a:uLnTx/>
              <a:uFillTx/>
              <a:latin typeface="Open Sans Light" pitchFamily="34" charset="0"/>
              <a:ea typeface="Open Sans Light" pitchFamily="34" charset="0"/>
              <a:cs typeface="Open Sans Light" pitchFamily="34" charset="0"/>
            </a:endParaRPr>
          </a:p>
        </p:txBody>
      </p:sp>
      <p:sp>
        <p:nvSpPr>
          <p:cNvPr id="52" name="Freeform 15"/>
          <p:cNvSpPr>
            <a:spLocks noEditPoints="1"/>
          </p:cNvSpPr>
          <p:nvPr/>
        </p:nvSpPr>
        <p:spPr bwMode="auto">
          <a:xfrm>
            <a:off x="9794875" y="2091690"/>
            <a:ext cx="403225" cy="447040"/>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solidFill>
            <a:srgbClr val="61C0E2"/>
          </a:solidFill>
          <a:ln>
            <a:noFill/>
          </a:ln>
        </p:spPr>
        <p:txBody>
          <a:bodyPr vert="horz" wrap="square" lIns="91440" tIns="45720" rIns="91440" bIns="45720" numCol="1" anchor="t" anchorCtr="0" compatLnSpc="1"/>
          <a:lstStyle/>
          <a:p>
            <a:endParaRPr dirty="0">
              <a:latin typeface="Calibri" panose="020F0502020204030204" charset="0"/>
              <a:ea typeface="Calibri" panose="020F0502020204030204" charset="0"/>
            </a:endParaRPr>
          </a:p>
        </p:txBody>
      </p:sp>
      <p:sp>
        <p:nvSpPr>
          <p:cNvPr id="76" name="文本框 11"/>
          <p:cNvSpPr txBox="1"/>
          <p:nvPr/>
        </p:nvSpPr>
        <p:spPr>
          <a:xfrm>
            <a:off x="9194032" y="1618041"/>
            <a:ext cx="1605279" cy="3194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19" name="文本框 11"/>
          <p:cNvSpPr txBox="1"/>
          <p:nvPr/>
        </p:nvSpPr>
        <p:spPr>
          <a:xfrm>
            <a:off x="7243312" y="2091751"/>
            <a:ext cx="1605279" cy="3194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20" name="文本框 11"/>
          <p:cNvSpPr txBox="1"/>
          <p:nvPr/>
        </p:nvSpPr>
        <p:spPr>
          <a:xfrm>
            <a:off x="5294497" y="2527361"/>
            <a:ext cx="1605279" cy="3194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21" name="文本框 11"/>
          <p:cNvSpPr txBox="1"/>
          <p:nvPr/>
        </p:nvSpPr>
        <p:spPr>
          <a:xfrm>
            <a:off x="3248527" y="2935666"/>
            <a:ext cx="1605279" cy="3194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23" name="文本框 11"/>
          <p:cNvSpPr txBox="1"/>
          <p:nvPr/>
        </p:nvSpPr>
        <p:spPr>
          <a:xfrm>
            <a:off x="1318762" y="3387151"/>
            <a:ext cx="1605279" cy="3194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4762500" y="-222885"/>
            <a:ext cx="347980" cy="868680"/>
            <a:chOff x="3326" y="2760"/>
            <a:chExt cx="548" cy="1368"/>
          </a:xfrm>
        </p:grpSpPr>
        <p:sp>
          <p:nvSpPr>
            <p:cNvPr id="13" name="椭圆 1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7" name="组合 16"/>
          <p:cNvGrpSpPr/>
          <p:nvPr/>
        </p:nvGrpSpPr>
        <p:grpSpPr>
          <a:xfrm>
            <a:off x="7077075" y="-222885"/>
            <a:ext cx="347980" cy="868680"/>
            <a:chOff x="3326" y="2760"/>
            <a:chExt cx="548" cy="1368"/>
          </a:xfrm>
        </p:grpSpPr>
        <p:sp>
          <p:nvSpPr>
            <p:cNvPr id="18" name="椭圆 17"/>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6" name="文本框 25"/>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left)">
                                      <p:cBhvr>
                                        <p:cTn id="7" dur="500"/>
                                        <p:tgtEl>
                                          <p:spTgt spid="2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left)">
                                      <p:cBhvr>
                                        <p:cTn id="11" dur="500"/>
                                        <p:tgtEl>
                                          <p:spTgt spid="3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wipe(left)">
                                      <p:cBhvr>
                                        <p:cTn id="15" dur="500"/>
                                        <p:tgtEl>
                                          <p:spTgt spid="3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wipe(left)">
                                      <p:cBhvr>
                                        <p:cTn id="19" dur="500"/>
                                        <p:tgtEl>
                                          <p:spTgt spid="36"/>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wipe(left)">
                                      <p:cBhvr>
                                        <p:cTn id="23" dur="500"/>
                                        <p:tgtEl>
                                          <p:spTgt spid="38"/>
                                        </p:tgtEl>
                                      </p:cBhvr>
                                    </p:animEffect>
                                  </p:childTnLst>
                                </p:cTn>
                              </p:par>
                            </p:childTnLst>
                          </p:cTn>
                        </p:par>
                        <p:par>
                          <p:cTn id="24" fill="hold">
                            <p:stCondLst>
                              <p:cond delay="2500"/>
                            </p:stCondLst>
                            <p:childTnLst>
                              <p:par>
                                <p:cTn id="25" presetID="53" presetClass="entr" presetSubtype="16"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p:cTn id="27" dur="500" fill="hold"/>
                                        <p:tgtEl>
                                          <p:spTgt spid="12"/>
                                        </p:tgtEl>
                                        <p:attrNameLst>
                                          <p:attrName>ppt_w</p:attrName>
                                        </p:attrNameLst>
                                      </p:cBhvr>
                                      <p:tavLst>
                                        <p:tav tm="0">
                                          <p:val>
                                            <p:fltVal val="0"/>
                                          </p:val>
                                        </p:tav>
                                        <p:tav tm="100000">
                                          <p:val>
                                            <p:strVal val="#ppt_w"/>
                                          </p:val>
                                        </p:tav>
                                      </p:tavLst>
                                    </p:anim>
                                    <p:anim calcmode="lin" valueType="num">
                                      <p:cBhvr>
                                        <p:cTn id="28" dur="500" fill="hold"/>
                                        <p:tgtEl>
                                          <p:spTgt spid="12"/>
                                        </p:tgtEl>
                                        <p:attrNameLst>
                                          <p:attrName>ppt_h</p:attrName>
                                        </p:attrNameLst>
                                      </p:cBhvr>
                                      <p:tavLst>
                                        <p:tav tm="0">
                                          <p:val>
                                            <p:fltVal val="0"/>
                                          </p:val>
                                        </p:tav>
                                        <p:tav tm="100000">
                                          <p:val>
                                            <p:strVal val="#ppt_h"/>
                                          </p:val>
                                        </p:tav>
                                      </p:tavLst>
                                    </p:anim>
                                    <p:animEffect transition="in" filter="fade">
                                      <p:cBhvr>
                                        <p:cTn id="29" dur="500"/>
                                        <p:tgtEl>
                                          <p:spTgt spid="12"/>
                                        </p:tgtEl>
                                      </p:cBhvr>
                                    </p:animEffect>
                                  </p:childTnLst>
                                </p:cTn>
                              </p:par>
                              <p:par>
                                <p:cTn id="30" presetID="53" presetClass="entr" presetSubtype="16"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animEffect transition="in" filter="fade">
                                      <p:cBhvr>
                                        <p:cTn id="34" dur="500"/>
                                        <p:tgtEl>
                                          <p:spTgt spid="4"/>
                                        </p:tgtEl>
                                      </p:cBhvr>
                                    </p:animEffect>
                                  </p:childTnLst>
                                </p:cTn>
                              </p:par>
                              <p:par>
                                <p:cTn id="35" presetID="53" presetClass="entr" presetSubtype="16"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Effect transition="in" filter="fade">
                                      <p:cBhvr>
                                        <p:cTn id="39" dur="500"/>
                                        <p:tgtEl>
                                          <p:spTgt spid="14"/>
                                        </p:tgtEl>
                                      </p:cBhvr>
                                    </p:animEffect>
                                  </p:childTnLst>
                                </p:cTn>
                              </p:par>
                              <p:par>
                                <p:cTn id="40" presetID="53" presetClass="entr" presetSubtype="16" fill="hold"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p:cTn id="42" dur="500" fill="hold"/>
                                        <p:tgtEl>
                                          <p:spTgt spid="16"/>
                                        </p:tgtEl>
                                        <p:attrNameLst>
                                          <p:attrName>ppt_w</p:attrName>
                                        </p:attrNameLst>
                                      </p:cBhvr>
                                      <p:tavLst>
                                        <p:tav tm="0">
                                          <p:val>
                                            <p:fltVal val="0"/>
                                          </p:val>
                                        </p:tav>
                                        <p:tav tm="100000">
                                          <p:val>
                                            <p:strVal val="#ppt_w"/>
                                          </p:val>
                                        </p:tav>
                                      </p:tavLst>
                                    </p:anim>
                                    <p:anim calcmode="lin" valueType="num">
                                      <p:cBhvr>
                                        <p:cTn id="43" dur="500" fill="hold"/>
                                        <p:tgtEl>
                                          <p:spTgt spid="16"/>
                                        </p:tgtEl>
                                        <p:attrNameLst>
                                          <p:attrName>ppt_h</p:attrName>
                                        </p:attrNameLst>
                                      </p:cBhvr>
                                      <p:tavLst>
                                        <p:tav tm="0">
                                          <p:val>
                                            <p:fltVal val="0"/>
                                          </p:val>
                                        </p:tav>
                                        <p:tav tm="100000">
                                          <p:val>
                                            <p:strVal val="#ppt_h"/>
                                          </p:val>
                                        </p:tav>
                                      </p:tavLst>
                                    </p:anim>
                                    <p:animEffect transition="in" filter="fade">
                                      <p:cBhvr>
                                        <p:cTn id="44" dur="500"/>
                                        <p:tgtEl>
                                          <p:spTgt spid="1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52"/>
                                        </p:tgtEl>
                                        <p:attrNameLst>
                                          <p:attrName>style.visibility</p:attrName>
                                        </p:attrNameLst>
                                      </p:cBhvr>
                                      <p:to>
                                        <p:strVal val="visible"/>
                                      </p:to>
                                    </p:set>
                                    <p:anim calcmode="lin" valueType="num">
                                      <p:cBhvr>
                                        <p:cTn id="47" dur="500" fill="hold"/>
                                        <p:tgtEl>
                                          <p:spTgt spid="52"/>
                                        </p:tgtEl>
                                        <p:attrNameLst>
                                          <p:attrName>ppt_w</p:attrName>
                                        </p:attrNameLst>
                                      </p:cBhvr>
                                      <p:tavLst>
                                        <p:tav tm="0">
                                          <p:val>
                                            <p:fltVal val="0"/>
                                          </p:val>
                                        </p:tav>
                                        <p:tav tm="100000">
                                          <p:val>
                                            <p:strVal val="#ppt_w"/>
                                          </p:val>
                                        </p:tav>
                                      </p:tavLst>
                                    </p:anim>
                                    <p:anim calcmode="lin" valueType="num">
                                      <p:cBhvr>
                                        <p:cTn id="48" dur="500" fill="hold"/>
                                        <p:tgtEl>
                                          <p:spTgt spid="52"/>
                                        </p:tgtEl>
                                        <p:attrNameLst>
                                          <p:attrName>ppt_h</p:attrName>
                                        </p:attrNameLst>
                                      </p:cBhvr>
                                      <p:tavLst>
                                        <p:tav tm="0">
                                          <p:val>
                                            <p:fltVal val="0"/>
                                          </p:val>
                                        </p:tav>
                                        <p:tav tm="100000">
                                          <p:val>
                                            <p:strVal val="#ppt_h"/>
                                          </p:val>
                                        </p:tav>
                                      </p:tavLst>
                                    </p:anim>
                                    <p:animEffect transition="in" filter="fade">
                                      <p:cBhvr>
                                        <p:cTn id="49" dur="500"/>
                                        <p:tgtEl>
                                          <p:spTgt spid="52"/>
                                        </p:tgtEl>
                                      </p:cBhvr>
                                    </p:animEffect>
                                  </p:childTnLst>
                                </p:cTn>
                              </p:par>
                            </p:childTnLst>
                          </p:cTn>
                        </p:par>
                        <p:par>
                          <p:cTn id="50" fill="hold">
                            <p:stCondLst>
                              <p:cond delay="3000"/>
                            </p:stCondLst>
                            <p:childTnLst>
                              <p:par>
                                <p:cTn id="51" presetID="12" presetClass="entr" presetSubtype="1" fill="hold" grpId="0" nodeType="after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500"/>
                                        <p:tgtEl>
                                          <p:spTgt spid="23"/>
                                        </p:tgtEl>
                                        <p:attrNameLst>
                                          <p:attrName>ppt_y</p:attrName>
                                        </p:attrNameLst>
                                      </p:cBhvr>
                                      <p:tavLst>
                                        <p:tav tm="0">
                                          <p:val>
                                            <p:strVal val="#ppt_y-#ppt_h*1.125000"/>
                                          </p:val>
                                        </p:tav>
                                        <p:tav tm="100000">
                                          <p:val>
                                            <p:strVal val="#ppt_y"/>
                                          </p:val>
                                        </p:tav>
                                      </p:tavLst>
                                    </p:anim>
                                    <p:animEffect transition="in" filter="wipe(down)">
                                      <p:cBhvr>
                                        <p:cTn id="54" dur="500"/>
                                        <p:tgtEl>
                                          <p:spTgt spid="23"/>
                                        </p:tgtEl>
                                      </p:cBhvr>
                                    </p:animEffect>
                                  </p:childTnLst>
                                </p:cTn>
                              </p:par>
                              <p:par>
                                <p:cTn id="55" presetID="12" presetClass="entr" presetSubtype="1" fill="hold" grpId="0"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500"/>
                                        <p:tgtEl>
                                          <p:spTgt spid="21"/>
                                        </p:tgtEl>
                                        <p:attrNameLst>
                                          <p:attrName>ppt_y</p:attrName>
                                        </p:attrNameLst>
                                      </p:cBhvr>
                                      <p:tavLst>
                                        <p:tav tm="0">
                                          <p:val>
                                            <p:strVal val="#ppt_y-#ppt_h*1.125000"/>
                                          </p:val>
                                        </p:tav>
                                        <p:tav tm="100000">
                                          <p:val>
                                            <p:strVal val="#ppt_y"/>
                                          </p:val>
                                        </p:tav>
                                      </p:tavLst>
                                    </p:anim>
                                    <p:animEffect transition="in" filter="wipe(down)">
                                      <p:cBhvr>
                                        <p:cTn id="58" dur="500"/>
                                        <p:tgtEl>
                                          <p:spTgt spid="21"/>
                                        </p:tgtEl>
                                      </p:cBhvr>
                                    </p:animEffect>
                                  </p:childTnLst>
                                </p:cTn>
                              </p:par>
                              <p:par>
                                <p:cTn id="59" presetID="12" presetClass="entr" presetSubtype="1"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additive="base">
                                        <p:cTn id="61" dur="500"/>
                                        <p:tgtEl>
                                          <p:spTgt spid="20"/>
                                        </p:tgtEl>
                                        <p:attrNameLst>
                                          <p:attrName>ppt_y</p:attrName>
                                        </p:attrNameLst>
                                      </p:cBhvr>
                                      <p:tavLst>
                                        <p:tav tm="0">
                                          <p:val>
                                            <p:strVal val="#ppt_y-#ppt_h*1.125000"/>
                                          </p:val>
                                        </p:tav>
                                        <p:tav tm="100000">
                                          <p:val>
                                            <p:strVal val="#ppt_y"/>
                                          </p:val>
                                        </p:tav>
                                      </p:tavLst>
                                    </p:anim>
                                    <p:animEffect transition="in" filter="wipe(down)">
                                      <p:cBhvr>
                                        <p:cTn id="62" dur="500"/>
                                        <p:tgtEl>
                                          <p:spTgt spid="20"/>
                                        </p:tgtEl>
                                      </p:cBhvr>
                                    </p:animEffect>
                                  </p:childTnLst>
                                </p:cTn>
                              </p:par>
                              <p:par>
                                <p:cTn id="63" presetID="12" presetClass="entr" presetSubtype="1"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500"/>
                                        <p:tgtEl>
                                          <p:spTgt spid="19"/>
                                        </p:tgtEl>
                                        <p:attrNameLst>
                                          <p:attrName>ppt_y</p:attrName>
                                        </p:attrNameLst>
                                      </p:cBhvr>
                                      <p:tavLst>
                                        <p:tav tm="0">
                                          <p:val>
                                            <p:strVal val="#ppt_y-#ppt_h*1.125000"/>
                                          </p:val>
                                        </p:tav>
                                        <p:tav tm="100000">
                                          <p:val>
                                            <p:strVal val="#ppt_y"/>
                                          </p:val>
                                        </p:tav>
                                      </p:tavLst>
                                    </p:anim>
                                    <p:animEffect transition="in" filter="wipe(down)">
                                      <p:cBhvr>
                                        <p:cTn id="66" dur="500"/>
                                        <p:tgtEl>
                                          <p:spTgt spid="19"/>
                                        </p:tgtEl>
                                      </p:cBhvr>
                                    </p:animEffect>
                                  </p:childTnLst>
                                </p:cTn>
                              </p:par>
                              <p:par>
                                <p:cTn id="67" presetID="12" presetClass="entr" presetSubtype="1" fill="hold" grpId="0" nodeType="withEffect">
                                  <p:stCondLst>
                                    <p:cond delay="0"/>
                                  </p:stCondLst>
                                  <p:childTnLst>
                                    <p:set>
                                      <p:cBhvr>
                                        <p:cTn id="68" dur="1" fill="hold">
                                          <p:stCondLst>
                                            <p:cond delay="0"/>
                                          </p:stCondLst>
                                        </p:cTn>
                                        <p:tgtEl>
                                          <p:spTgt spid="76"/>
                                        </p:tgtEl>
                                        <p:attrNameLst>
                                          <p:attrName>style.visibility</p:attrName>
                                        </p:attrNameLst>
                                      </p:cBhvr>
                                      <p:to>
                                        <p:strVal val="visible"/>
                                      </p:to>
                                    </p:set>
                                    <p:anim calcmode="lin" valueType="num">
                                      <p:cBhvr additive="base">
                                        <p:cTn id="69" dur="500"/>
                                        <p:tgtEl>
                                          <p:spTgt spid="76"/>
                                        </p:tgtEl>
                                        <p:attrNameLst>
                                          <p:attrName>ppt_y</p:attrName>
                                        </p:attrNameLst>
                                      </p:cBhvr>
                                      <p:tavLst>
                                        <p:tav tm="0">
                                          <p:val>
                                            <p:strVal val="#ppt_y-#ppt_h*1.125000"/>
                                          </p:val>
                                        </p:tav>
                                        <p:tav tm="100000">
                                          <p:val>
                                            <p:strVal val="#ppt_y"/>
                                          </p:val>
                                        </p:tav>
                                      </p:tavLst>
                                    </p:anim>
                                    <p:animEffect transition="in" filter="wipe(down)">
                                      <p:cBhvr>
                                        <p:cTn id="70" dur="500"/>
                                        <p:tgtEl>
                                          <p:spTgt spid="76"/>
                                        </p:tgtEl>
                                      </p:cBhvr>
                                    </p:animEffect>
                                  </p:childTnLst>
                                </p:cTn>
                              </p:par>
                            </p:childTnLst>
                          </p:cTn>
                        </p:par>
                        <p:par>
                          <p:cTn id="71" fill="hold">
                            <p:stCondLst>
                              <p:cond delay="3500"/>
                            </p:stCondLst>
                            <p:childTnLst>
                              <p:par>
                                <p:cTn id="72" presetID="12" presetClass="entr" presetSubtype="4" fill="hold" grpId="0" nodeType="afterEffect">
                                  <p:stCondLst>
                                    <p:cond delay="0"/>
                                  </p:stCondLst>
                                  <p:childTnLst>
                                    <p:set>
                                      <p:cBhvr>
                                        <p:cTn id="73" dur="1" fill="hold">
                                          <p:stCondLst>
                                            <p:cond delay="0"/>
                                          </p:stCondLst>
                                        </p:cTn>
                                        <p:tgtEl>
                                          <p:spTgt spid="30"/>
                                        </p:tgtEl>
                                        <p:attrNameLst>
                                          <p:attrName>style.visibility</p:attrName>
                                        </p:attrNameLst>
                                      </p:cBhvr>
                                      <p:to>
                                        <p:strVal val="visible"/>
                                      </p:to>
                                    </p:set>
                                    <p:anim calcmode="lin" valueType="num">
                                      <p:cBhvr additive="base">
                                        <p:cTn id="74" dur="500"/>
                                        <p:tgtEl>
                                          <p:spTgt spid="30"/>
                                        </p:tgtEl>
                                        <p:attrNameLst>
                                          <p:attrName>ppt_y</p:attrName>
                                        </p:attrNameLst>
                                      </p:cBhvr>
                                      <p:tavLst>
                                        <p:tav tm="0">
                                          <p:val>
                                            <p:strVal val="#ppt_y+#ppt_h*1.125000"/>
                                          </p:val>
                                        </p:tav>
                                        <p:tav tm="100000">
                                          <p:val>
                                            <p:strVal val="#ppt_y"/>
                                          </p:val>
                                        </p:tav>
                                      </p:tavLst>
                                    </p:anim>
                                    <p:animEffect transition="in" filter="wipe(up)">
                                      <p:cBhvr>
                                        <p:cTn id="75" dur="500"/>
                                        <p:tgtEl>
                                          <p:spTgt spid="30"/>
                                        </p:tgtEl>
                                      </p:cBhvr>
                                    </p:animEffect>
                                  </p:childTnLst>
                                </p:cTn>
                              </p:par>
                              <p:par>
                                <p:cTn id="76" presetID="12" presetClass="entr" presetSubtype="4" fill="hold" grpId="0" nodeType="withEffect">
                                  <p:stCondLst>
                                    <p:cond delay="0"/>
                                  </p:stCondLst>
                                  <p:childTnLst>
                                    <p:set>
                                      <p:cBhvr>
                                        <p:cTn id="77" dur="1" fill="hold">
                                          <p:stCondLst>
                                            <p:cond delay="0"/>
                                          </p:stCondLst>
                                        </p:cTn>
                                        <p:tgtEl>
                                          <p:spTgt spid="31"/>
                                        </p:tgtEl>
                                        <p:attrNameLst>
                                          <p:attrName>style.visibility</p:attrName>
                                        </p:attrNameLst>
                                      </p:cBhvr>
                                      <p:to>
                                        <p:strVal val="visible"/>
                                      </p:to>
                                    </p:set>
                                    <p:anim calcmode="lin" valueType="num">
                                      <p:cBhvr additive="base">
                                        <p:cTn id="78" dur="500"/>
                                        <p:tgtEl>
                                          <p:spTgt spid="31"/>
                                        </p:tgtEl>
                                        <p:attrNameLst>
                                          <p:attrName>ppt_y</p:attrName>
                                        </p:attrNameLst>
                                      </p:cBhvr>
                                      <p:tavLst>
                                        <p:tav tm="0">
                                          <p:val>
                                            <p:strVal val="#ppt_y+#ppt_h*1.125000"/>
                                          </p:val>
                                        </p:tav>
                                        <p:tav tm="100000">
                                          <p:val>
                                            <p:strVal val="#ppt_y"/>
                                          </p:val>
                                        </p:tav>
                                      </p:tavLst>
                                    </p:anim>
                                    <p:animEffect transition="in" filter="wipe(up)">
                                      <p:cBhvr>
                                        <p:cTn id="79" dur="500"/>
                                        <p:tgtEl>
                                          <p:spTgt spid="31"/>
                                        </p:tgtEl>
                                      </p:cBhvr>
                                    </p:animEffect>
                                  </p:childTnLst>
                                </p:cTn>
                              </p:par>
                              <p:par>
                                <p:cTn id="80" presetID="12" presetClass="entr" presetSubtype="4" fill="hold" grpId="0" nodeType="withEffect">
                                  <p:stCondLst>
                                    <p:cond delay="0"/>
                                  </p:stCondLst>
                                  <p:childTnLst>
                                    <p:set>
                                      <p:cBhvr>
                                        <p:cTn id="81" dur="1" fill="hold">
                                          <p:stCondLst>
                                            <p:cond delay="0"/>
                                          </p:stCondLst>
                                        </p:cTn>
                                        <p:tgtEl>
                                          <p:spTgt spid="33"/>
                                        </p:tgtEl>
                                        <p:attrNameLst>
                                          <p:attrName>style.visibility</p:attrName>
                                        </p:attrNameLst>
                                      </p:cBhvr>
                                      <p:to>
                                        <p:strVal val="visible"/>
                                      </p:to>
                                    </p:set>
                                    <p:anim calcmode="lin" valueType="num">
                                      <p:cBhvr additive="base">
                                        <p:cTn id="82" dur="500"/>
                                        <p:tgtEl>
                                          <p:spTgt spid="33"/>
                                        </p:tgtEl>
                                        <p:attrNameLst>
                                          <p:attrName>ppt_y</p:attrName>
                                        </p:attrNameLst>
                                      </p:cBhvr>
                                      <p:tavLst>
                                        <p:tav tm="0">
                                          <p:val>
                                            <p:strVal val="#ppt_y+#ppt_h*1.125000"/>
                                          </p:val>
                                        </p:tav>
                                        <p:tav tm="100000">
                                          <p:val>
                                            <p:strVal val="#ppt_y"/>
                                          </p:val>
                                        </p:tav>
                                      </p:tavLst>
                                    </p:anim>
                                    <p:animEffect transition="in" filter="wipe(up)">
                                      <p:cBhvr>
                                        <p:cTn id="83" dur="500"/>
                                        <p:tgtEl>
                                          <p:spTgt spid="33"/>
                                        </p:tgtEl>
                                      </p:cBhvr>
                                    </p:animEffect>
                                  </p:childTnLst>
                                </p:cTn>
                              </p:par>
                              <p:par>
                                <p:cTn id="84" presetID="12" presetClass="entr" presetSubtype="4" fill="hold" grpId="0" nodeType="withEffect">
                                  <p:stCondLst>
                                    <p:cond delay="0"/>
                                  </p:stCondLst>
                                  <p:childTnLst>
                                    <p:set>
                                      <p:cBhvr>
                                        <p:cTn id="85" dur="1" fill="hold">
                                          <p:stCondLst>
                                            <p:cond delay="0"/>
                                          </p:stCondLst>
                                        </p:cTn>
                                        <p:tgtEl>
                                          <p:spTgt spid="34"/>
                                        </p:tgtEl>
                                        <p:attrNameLst>
                                          <p:attrName>style.visibility</p:attrName>
                                        </p:attrNameLst>
                                      </p:cBhvr>
                                      <p:to>
                                        <p:strVal val="visible"/>
                                      </p:to>
                                    </p:set>
                                    <p:anim calcmode="lin" valueType="num">
                                      <p:cBhvr additive="base">
                                        <p:cTn id="86" dur="500"/>
                                        <p:tgtEl>
                                          <p:spTgt spid="34"/>
                                        </p:tgtEl>
                                        <p:attrNameLst>
                                          <p:attrName>ppt_y</p:attrName>
                                        </p:attrNameLst>
                                      </p:cBhvr>
                                      <p:tavLst>
                                        <p:tav tm="0">
                                          <p:val>
                                            <p:strVal val="#ppt_y+#ppt_h*1.125000"/>
                                          </p:val>
                                        </p:tav>
                                        <p:tav tm="100000">
                                          <p:val>
                                            <p:strVal val="#ppt_y"/>
                                          </p:val>
                                        </p:tav>
                                      </p:tavLst>
                                    </p:anim>
                                    <p:animEffect transition="in" filter="wipe(up)">
                                      <p:cBhvr>
                                        <p:cTn id="87" dur="500"/>
                                        <p:tgtEl>
                                          <p:spTgt spid="34"/>
                                        </p:tgtEl>
                                      </p:cBhvr>
                                    </p:animEffect>
                                  </p:childTnLst>
                                </p:cTn>
                              </p:par>
                              <p:par>
                                <p:cTn id="88" presetID="12" presetClass="entr" presetSubtype="4" fill="hold" grpId="0" nodeType="withEffect">
                                  <p:stCondLst>
                                    <p:cond delay="0"/>
                                  </p:stCondLst>
                                  <p:childTnLst>
                                    <p:set>
                                      <p:cBhvr>
                                        <p:cTn id="89" dur="1" fill="hold">
                                          <p:stCondLst>
                                            <p:cond delay="0"/>
                                          </p:stCondLst>
                                        </p:cTn>
                                        <p:tgtEl>
                                          <p:spTgt spid="37"/>
                                        </p:tgtEl>
                                        <p:attrNameLst>
                                          <p:attrName>style.visibility</p:attrName>
                                        </p:attrNameLst>
                                      </p:cBhvr>
                                      <p:to>
                                        <p:strVal val="visible"/>
                                      </p:to>
                                    </p:set>
                                    <p:anim calcmode="lin" valueType="num">
                                      <p:cBhvr additive="base">
                                        <p:cTn id="90" dur="500"/>
                                        <p:tgtEl>
                                          <p:spTgt spid="37"/>
                                        </p:tgtEl>
                                        <p:attrNameLst>
                                          <p:attrName>ppt_y</p:attrName>
                                        </p:attrNameLst>
                                      </p:cBhvr>
                                      <p:tavLst>
                                        <p:tav tm="0">
                                          <p:val>
                                            <p:strVal val="#ppt_y+#ppt_h*1.125000"/>
                                          </p:val>
                                        </p:tav>
                                        <p:tav tm="100000">
                                          <p:val>
                                            <p:strVal val="#ppt_y"/>
                                          </p:val>
                                        </p:tav>
                                      </p:tavLst>
                                    </p:anim>
                                    <p:animEffect transition="in" filter="wipe(up)">
                                      <p:cBhvr>
                                        <p:cTn id="91" dur="500"/>
                                        <p:tgtEl>
                                          <p:spTgt spid="37"/>
                                        </p:tgtEl>
                                      </p:cBhvr>
                                    </p:animEffect>
                                  </p:childTnLst>
                                </p:cTn>
                              </p:par>
                            </p:childTnLst>
                          </p:cTn>
                        </p:par>
                        <p:par>
                          <p:cTn id="92" fill="hold">
                            <p:stCondLst>
                              <p:cond delay="4000"/>
                            </p:stCondLst>
                            <p:childTnLst>
                              <p:par>
                                <p:cTn id="93" presetID="12" presetClass="entr" presetSubtype="1" fill="hold" nodeType="afterEffect">
                                  <p:stCondLst>
                                    <p:cond delay="0"/>
                                  </p:stCondLst>
                                  <p:childTnLst>
                                    <p:set>
                                      <p:cBhvr>
                                        <p:cTn id="94" dur="1" fill="hold">
                                          <p:stCondLst>
                                            <p:cond delay="0"/>
                                          </p:stCondLst>
                                        </p:cTn>
                                        <p:tgtEl>
                                          <p:spTgt spid="17"/>
                                        </p:tgtEl>
                                        <p:attrNameLst>
                                          <p:attrName>style.visibility</p:attrName>
                                        </p:attrNameLst>
                                      </p:cBhvr>
                                      <p:to>
                                        <p:strVal val="visible"/>
                                      </p:to>
                                    </p:set>
                                    <p:anim calcmode="lin" valueType="num">
                                      <p:cBhvr additive="base">
                                        <p:cTn id="95" dur="500"/>
                                        <p:tgtEl>
                                          <p:spTgt spid="17"/>
                                        </p:tgtEl>
                                        <p:attrNameLst>
                                          <p:attrName>ppt_y</p:attrName>
                                        </p:attrNameLst>
                                      </p:cBhvr>
                                      <p:tavLst>
                                        <p:tav tm="0">
                                          <p:val>
                                            <p:strVal val="#ppt_y-#ppt_h*1.125000"/>
                                          </p:val>
                                        </p:tav>
                                        <p:tav tm="100000">
                                          <p:val>
                                            <p:strVal val="#ppt_y"/>
                                          </p:val>
                                        </p:tav>
                                      </p:tavLst>
                                    </p:anim>
                                    <p:animEffect transition="in" filter="wipe(down)">
                                      <p:cBhvr>
                                        <p:cTn id="96" dur="500"/>
                                        <p:tgtEl>
                                          <p:spTgt spid="17"/>
                                        </p:tgtEl>
                                      </p:cBhvr>
                                    </p:animEffect>
                                  </p:childTnLst>
                                </p:cTn>
                              </p:par>
                              <p:par>
                                <p:cTn id="97" presetID="12" presetClass="entr" presetSubtype="1" fill="hold" nodeType="withEffect">
                                  <p:stCondLst>
                                    <p:cond delay="0"/>
                                  </p:stCondLst>
                                  <p:childTnLst>
                                    <p:set>
                                      <p:cBhvr>
                                        <p:cTn id="98" dur="1" fill="hold">
                                          <p:stCondLst>
                                            <p:cond delay="0"/>
                                          </p:stCondLst>
                                        </p:cTn>
                                        <p:tgtEl>
                                          <p:spTgt spid="11"/>
                                        </p:tgtEl>
                                        <p:attrNameLst>
                                          <p:attrName>style.visibility</p:attrName>
                                        </p:attrNameLst>
                                      </p:cBhvr>
                                      <p:to>
                                        <p:strVal val="visible"/>
                                      </p:to>
                                    </p:set>
                                    <p:anim calcmode="lin" valueType="num">
                                      <p:cBhvr additive="base">
                                        <p:cTn id="99" dur="500"/>
                                        <p:tgtEl>
                                          <p:spTgt spid="11"/>
                                        </p:tgtEl>
                                        <p:attrNameLst>
                                          <p:attrName>ppt_y</p:attrName>
                                        </p:attrNameLst>
                                      </p:cBhvr>
                                      <p:tavLst>
                                        <p:tav tm="0">
                                          <p:val>
                                            <p:strVal val="#ppt_y-#ppt_h*1.125000"/>
                                          </p:val>
                                        </p:tav>
                                        <p:tav tm="100000">
                                          <p:val>
                                            <p:strVal val="#ppt_y"/>
                                          </p:val>
                                        </p:tav>
                                      </p:tavLst>
                                    </p:anim>
                                    <p:animEffect transition="in" filter="wipe(down)">
                                      <p:cBhvr>
                                        <p:cTn id="100" dur="500"/>
                                        <p:tgtEl>
                                          <p:spTgt spid="11"/>
                                        </p:tgtEl>
                                      </p:cBhvr>
                                    </p:animEffect>
                                  </p:childTnLst>
                                </p:cTn>
                              </p:par>
                            </p:childTnLst>
                          </p:cTn>
                        </p:par>
                        <p:par>
                          <p:cTn id="101" fill="hold">
                            <p:stCondLst>
                              <p:cond delay="4500"/>
                            </p:stCondLst>
                            <p:childTnLst>
                              <p:par>
                                <p:cTn id="102" presetID="20" presetClass="entr" presetSubtype="0" fill="hold" grpId="1" nodeType="afterEffect">
                                  <p:stCondLst>
                                    <p:cond delay="0"/>
                                  </p:stCondLst>
                                  <p:childTnLst>
                                    <p:set>
                                      <p:cBhvr>
                                        <p:cTn id="103" dur="1" fill="hold">
                                          <p:stCondLst>
                                            <p:cond delay="0"/>
                                          </p:stCondLst>
                                        </p:cTn>
                                        <p:tgtEl>
                                          <p:spTgt spid="2"/>
                                        </p:tgtEl>
                                        <p:attrNameLst>
                                          <p:attrName>style.visibility</p:attrName>
                                        </p:attrNameLst>
                                      </p:cBhvr>
                                      <p:to>
                                        <p:strVal val="visible"/>
                                      </p:to>
                                    </p:set>
                                    <p:animEffect transition="in" filter="wedge">
                                      <p:cBhvr>
                                        <p:cTn id="104" dur="500"/>
                                        <p:tgtEl>
                                          <p:spTgt spid="2"/>
                                        </p:tgtEl>
                                      </p:cBhvr>
                                    </p:animEffect>
                                  </p:childTnLst>
                                </p:cTn>
                              </p:par>
                            </p:childTnLst>
                          </p:cTn>
                        </p:par>
                        <p:par>
                          <p:cTn id="105" fill="hold">
                            <p:stCondLst>
                              <p:cond delay="5000"/>
                            </p:stCondLst>
                            <p:childTnLst>
                              <p:par>
                                <p:cTn id="106" presetID="12" presetClass="entr" presetSubtype="1" fill="hold" grpId="0" nodeType="afterEffect">
                                  <p:stCondLst>
                                    <p:cond delay="0"/>
                                  </p:stCondLst>
                                  <p:childTnLst>
                                    <p:set>
                                      <p:cBhvr>
                                        <p:cTn id="107" dur="1" fill="hold">
                                          <p:stCondLst>
                                            <p:cond delay="0"/>
                                          </p:stCondLst>
                                        </p:cTn>
                                        <p:tgtEl>
                                          <p:spTgt spid="26"/>
                                        </p:tgtEl>
                                        <p:attrNameLst>
                                          <p:attrName>style.visibility</p:attrName>
                                        </p:attrNameLst>
                                      </p:cBhvr>
                                      <p:to>
                                        <p:strVal val="visible"/>
                                      </p:to>
                                    </p:set>
                                    <p:anim calcmode="lin" valueType="num">
                                      <p:cBhvr additive="base">
                                        <p:cTn id="108" dur="500"/>
                                        <p:tgtEl>
                                          <p:spTgt spid="26"/>
                                        </p:tgtEl>
                                        <p:attrNameLst>
                                          <p:attrName>ppt_y</p:attrName>
                                        </p:attrNameLst>
                                      </p:cBhvr>
                                      <p:tavLst>
                                        <p:tav tm="0">
                                          <p:val>
                                            <p:strVal val="#ppt_y-#ppt_h*1.125000"/>
                                          </p:val>
                                        </p:tav>
                                        <p:tav tm="100000">
                                          <p:val>
                                            <p:strVal val="#ppt_y"/>
                                          </p:val>
                                        </p:tav>
                                      </p:tavLst>
                                    </p:anim>
                                    <p:animEffect transition="in" filter="wipe(down)">
                                      <p:cBhvr>
                                        <p:cTn id="10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bldLvl="0" animBg="1"/>
      <p:bldP spid="31" grpId="0"/>
      <p:bldP spid="27" grpId="0" animBg="1"/>
      <p:bldP spid="30" grpId="0"/>
      <p:bldP spid="35" grpId="0" animBg="1"/>
      <p:bldP spid="33" grpId="0"/>
      <p:bldP spid="36" grpId="0" bldLvl="0" animBg="1"/>
      <p:bldP spid="34" grpId="0"/>
      <p:bldP spid="38" grpId="0" animBg="1"/>
      <p:bldP spid="37" grpId="0"/>
      <p:bldP spid="52" grpId="0" animBg="1"/>
      <p:bldP spid="76" grpId="0"/>
      <p:bldP spid="19" grpId="0"/>
      <p:bldP spid="20" grpId="0"/>
      <p:bldP spid="21" grpId="0"/>
      <p:bldP spid="23" grpId="0"/>
      <p:bldP spid="2" grpId="0" animBg="1"/>
      <p:bldP spid="2" grpId="1" bldLvl="0" animBg="1"/>
      <p:bldP spid="2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圆球"/>
          <p:cNvPicPr>
            <a:picLocks noChangeAspect="1"/>
          </p:cNvPicPr>
          <p:nvPr/>
        </p:nvPicPr>
        <p:blipFill>
          <a:blip r:embed="rId3"/>
          <a:stretch>
            <a:fillRect/>
          </a:stretch>
        </p:blipFill>
        <p:spPr>
          <a:xfrm>
            <a:off x="-1270" y="5080"/>
            <a:ext cx="2572385" cy="1798320"/>
          </a:xfrm>
          <a:prstGeom prst="rect">
            <a:avLst/>
          </a:prstGeom>
        </p:spPr>
      </p:pic>
      <p:pic>
        <p:nvPicPr>
          <p:cNvPr id="4" name="图片 3" descr="白球"/>
          <p:cNvPicPr>
            <a:picLocks noChangeAspect="1"/>
          </p:cNvPicPr>
          <p:nvPr/>
        </p:nvPicPr>
        <p:blipFill>
          <a:blip r:embed="rId4"/>
          <a:stretch>
            <a:fillRect/>
          </a:stretch>
        </p:blipFill>
        <p:spPr>
          <a:xfrm>
            <a:off x="9498965" y="4690745"/>
            <a:ext cx="3328035" cy="3175635"/>
          </a:xfrm>
          <a:prstGeom prst="rect">
            <a:avLst/>
          </a:prstGeom>
        </p:spPr>
      </p:pic>
      <p:pic>
        <p:nvPicPr>
          <p:cNvPr id="3" name="图片 2" descr="书面"/>
          <p:cNvPicPr>
            <a:picLocks noChangeAspect="1"/>
          </p:cNvPicPr>
          <p:nvPr/>
        </p:nvPicPr>
        <p:blipFill>
          <a:blip r:embed="rId5"/>
          <a:stretch>
            <a:fillRect/>
          </a:stretch>
        </p:blipFill>
        <p:spPr>
          <a:xfrm>
            <a:off x="1231900" y="659765"/>
            <a:ext cx="9728200" cy="5539105"/>
          </a:xfrm>
          <a:prstGeom prst="rect">
            <a:avLst/>
          </a:prstGeom>
        </p:spPr>
      </p:pic>
      <p:sp>
        <p:nvSpPr>
          <p:cNvPr id="2050" name="圆"/>
          <p:cNvSpPr/>
          <p:nvPr/>
        </p:nvSpPr>
        <p:spPr bwMode="auto">
          <a:xfrm>
            <a:off x="2153920" y="2360930"/>
            <a:ext cx="2258060" cy="2258060"/>
          </a:xfrm>
          <a:custGeom>
            <a:avLst/>
            <a:gdLst>
              <a:gd name="T0" fmla="*/ 1054621 w 5074"/>
              <a:gd name="T1" fmla="*/ 447065 h 4720"/>
              <a:gd name="T2" fmla="*/ 1147355 w 5074"/>
              <a:gd name="T3" fmla="*/ 366736 h 4720"/>
              <a:gd name="T4" fmla="*/ 1187528 w 5074"/>
              <a:gd name="T5" fmla="*/ 246993 h 4720"/>
              <a:gd name="T6" fmla="*/ 1164626 w 5074"/>
              <a:gd name="T7" fmla="*/ 133256 h 4720"/>
              <a:gd name="T8" fmla="*/ 1083905 w 5074"/>
              <a:gd name="T9" fmla="*/ 40540 h 4720"/>
              <a:gd name="T10" fmla="*/ 964890 w 5074"/>
              <a:gd name="T11" fmla="*/ 375 h 4720"/>
              <a:gd name="T12" fmla="*/ 850755 w 5074"/>
              <a:gd name="T13" fmla="*/ 23273 h 4720"/>
              <a:gd name="T14" fmla="*/ 757269 w 5074"/>
              <a:gd name="T15" fmla="*/ 103977 h 4720"/>
              <a:gd name="T16" fmla="*/ 717472 w 5074"/>
              <a:gd name="T17" fmla="*/ 222969 h 4720"/>
              <a:gd name="T18" fmla="*/ 739999 w 5074"/>
              <a:gd name="T19" fmla="*/ 337082 h 4720"/>
              <a:gd name="T20" fmla="*/ 820719 w 5074"/>
              <a:gd name="T21" fmla="*/ 430173 h 4720"/>
              <a:gd name="T22" fmla="*/ 940486 w 5074"/>
              <a:gd name="T23" fmla="*/ 470338 h 4720"/>
              <a:gd name="T24" fmla="*/ 154307 w 5074"/>
              <a:gd name="T25" fmla="*/ 400144 h 4720"/>
              <a:gd name="T26" fmla="*/ 53688 w 5074"/>
              <a:gd name="T27" fmla="*/ 471464 h 4720"/>
              <a:gd name="T28" fmla="*/ 3004 w 5074"/>
              <a:gd name="T29" fmla="*/ 585576 h 4720"/>
              <a:gd name="T30" fmla="*/ 14267 w 5074"/>
              <a:gd name="T31" fmla="*/ 701941 h 4720"/>
              <a:gd name="T32" fmla="*/ 85601 w 5074"/>
              <a:gd name="T33" fmla="*/ 802915 h 4720"/>
              <a:gd name="T34" fmla="*/ 199360 w 5074"/>
              <a:gd name="T35" fmla="*/ 853965 h 4720"/>
              <a:gd name="T36" fmla="*/ 316499 w 5074"/>
              <a:gd name="T37" fmla="*/ 842329 h 4720"/>
              <a:gd name="T38" fmla="*/ 416742 w 5074"/>
              <a:gd name="T39" fmla="*/ 771009 h 4720"/>
              <a:gd name="T40" fmla="*/ 467803 w 5074"/>
              <a:gd name="T41" fmla="*/ 656896 h 4720"/>
              <a:gd name="T42" fmla="*/ 456164 w 5074"/>
              <a:gd name="T43" fmla="*/ 540532 h 4720"/>
              <a:gd name="T44" fmla="*/ 384830 w 5074"/>
              <a:gd name="T45" fmla="*/ 439933 h 4720"/>
              <a:gd name="T46" fmla="*/ 271070 w 5074"/>
              <a:gd name="T47" fmla="*/ 388883 h 4720"/>
              <a:gd name="T48" fmla="*/ 883418 w 5074"/>
              <a:gd name="T49" fmla="*/ 688803 h 4720"/>
              <a:gd name="T50" fmla="*/ 740750 w 5074"/>
              <a:gd name="T51" fmla="*/ 727090 h 4720"/>
              <a:gd name="T52" fmla="*/ 616854 w 5074"/>
              <a:gd name="T53" fmla="*/ 799912 h 4720"/>
              <a:gd name="T54" fmla="*/ 516610 w 5074"/>
              <a:gd name="T55" fmla="*/ 902763 h 4720"/>
              <a:gd name="T56" fmla="*/ 446402 w 5074"/>
              <a:gd name="T57" fmla="*/ 1028887 h 4720"/>
              <a:gd name="T58" fmla="*/ 411486 w 5074"/>
              <a:gd name="T59" fmla="*/ 1172278 h 4720"/>
              <a:gd name="T60" fmla="*/ 414865 w 5074"/>
              <a:gd name="T61" fmla="*/ 1310790 h 4720"/>
              <a:gd name="T62" fmla="*/ 456539 w 5074"/>
              <a:gd name="T63" fmla="*/ 1451553 h 4720"/>
              <a:gd name="T64" fmla="*/ 532754 w 5074"/>
              <a:gd name="T65" fmla="*/ 1573923 h 4720"/>
              <a:gd name="T66" fmla="*/ 637503 w 5074"/>
              <a:gd name="T67" fmla="*/ 1671519 h 4720"/>
              <a:gd name="T68" fmla="*/ 765529 w 5074"/>
              <a:gd name="T69" fmla="*/ 1738711 h 4720"/>
              <a:gd name="T70" fmla="*/ 910450 w 5074"/>
              <a:gd name="T71" fmla="*/ 1769866 h 4720"/>
              <a:gd name="T72" fmla="*/ 1048614 w 5074"/>
              <a:gd name="T73" fmla="*/ 1763110 h 4720"/>
              <a:gd name="T74" fmla="*/ 1187903 w 5074"/>
              <a:gd name="T75" fmla="*/ 1718065 h 4720"/>
              <a:gd name="T76" fmla="*/ 1308045 w 5074"/>
              <a:gd name="T77" fmla="*/ 1638862 h 4720"/>
              <a:gd name="T78" fmla="*/ 1403408 w 5074"/>
              <a:gd name="T79" fmla="*/ 1532257 h 4720"/>
              <a:gd name="T80" fmla="*/ 1467608 w 5074"/>
              <a:gd name="T81" fmla="*/ 1402380 h 4720"/>
              <a:gd name="T82" fmla="*/ 1495391 w 5074"/>
              <a:gd name="T83" fmla="*/ 1255986 h 4720"/>
              <a:gd name="T84" fmla="*/ 1485254 w 5074"/>
              <a:gd name="T85" fmla="*/ 1118600 h 4720"/>
              <a:gd name="T86" fmla="*/ 1436447 w 5074"/>
              <a:gd name="T87" fmla="*/ 980465 h 4720"/>
              <a:gd name="T88" fmla="*/ 1354975 w 5074"/>
              <a:gd name="T89" fmla="*/ 862599 h 4720"/>
              <a:gd name="T90" fmla="*/ 1245346 w 5074"/>
              <a:gd name="T91" fmla="*/ 770258 h 4720"/>
              <a:gd name="T92" fmla="*/ 1114316 w 5074"/>
              <a:gd name="T93" fmla="*/ 709073 h 4720"/>
              <a:gd name="T94" fmla="*/ 966767 w 5074"/>
              <a:gd name="T95" fmla="*/ 684674 h 4720"/>
              <a:gd name="T96" fmla="*/ 1588877 w 5074"/>
              <a:gd name="T97" fmla="*/ 400144 h 4720"/>
              <a:gd name="T98" fmla="*/ 1487882 w 5074"/>
              <a:gd name="T99" fmla="*/ 471464 h 4720"/>
              <a:gd name="T100" fmla="*/ 1437573 w 5074"/>
              <a:gd name="T101" fmla="*/ 585576 h 4720"/>
              <a:gd name="T102" fmla="*/ 1448836 w 5074"/>
              <a:gd name="T103" fmla="*/ 701941 h 4720"/>
              <a:gd name="T104" fmla="*/ 1520170 w 5074"/>
              <a:gd name="T105" fmla="*/ 802915 h 4720"/>
              <a:gd name="T106" fmla="*/ 1633930 w 5074"/>
              <a:gd name="T107" fmla="*/ 853965 h 4720"/>
              <a:gd name="T108" fmla="*/ 1750317 w 5074"/>
              <a:gd name="T109" fmla="*/ 842329 h 4720"/>
              <a:gd name="T110" fmla="*/ 1850936 w 5074"/>
              <a:gd name="T111" fmla="*/ 771009 h 4720"/>
              <a:gd name="T112" fmla="*/ 1902372 w 5074"/>
              <a:gd name="T113" fmla="*/ 656896 h 4720"/>
              <a:gd name="T114" fmla="*/ 1890733 w 5074"/>
              <a:gd name="T115" fmla="*/ 540532 h 4720"/>
              <a:gd name="T116" fmla="*/ 1819399 w 5074"/>
              <a:gd name="T117" fmla="*/ 439933 h 4720"/>
              <a:gd name="T118" fmla="*/ 1705264 w 5074"/>
              <a:gd name="T119" fmla="*/ 388883 h 472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074" h="4720">
                <a:moveTo>
                  <a:pt x="2537" y="1253"/>
                </a:moveTo>
                <a:lnTo>
                  <a:pt x="2537" y="1253"/>
                </a:lnTo>
                <a:lnTo>
                  <a:pt x="2570" y="1253"/>
                </a:lnTo>
                <a:lnTo>
                  <a:pt x="2600" y="1250"/>
                </a:lnTo>
                <a:lnTo>
                  <a:pt x="2632" y="1245"/>
                </a:lnTo>
                <a:lnTo>
                  <a:pt x="2663" y="1240"/>
                </a:lnTo>
                <a:lnTo>
                  <a:pt x="2693" y="1233"/>
                </a:lnTo>
                <a:lnTo>
                  <a:pt x="2723" y="1224"/>
                </a:lnTo>
                <a:lnTo>
                  <a:pt x="2752" y="1215"/>
                </a:lnTo>
                <a:lnTo>
                  <a:pt x="2780" y="1203"/>
                </a:lnTo>
                <a:lnTo>
                  <a:pt x="2809" y="1191"/>
                </a:lnTo>
                <a:lnTo>
                  <a:pt x="2836" y="1178"/>
                </a:lnTo>
                <a:lnTo>
                  <a:pt x="2861" y="1162"/>
                </a:lnTo>
                <a:lnTo>
                  <a:pt x="2887" y="1146"/>
                </a:lnTo>
                <a:lnTo>
                  <a:pt x="2912" y="1129"/>
                </a:lnTo>
                <a:lnTo>
                  <a:pt x="2935" y="1110"/>
                </a:lnTo>
                <a:lnTo>
                  <a:pt x="2958" y="1089"/>
                </a:lnTo>
                <a:lnTo>
                  <a:pt x="2980" y="1070"/>
                </a:lnTo>
                <a:lnTo>
                  <a:pt x="3001" y="1048"/>
                </a:lnTo>
                <a:lnTo>
                  <a:pt x="3021" y="1025"/>
                </a:lnTo>
                <a:lnTo>
                  <a:pt x="3039" y="1001"/>
                </a:lnTo>
                <a:lnTo>
                  <a:pt x="3056" y="977"/>
                </a:lnTo>
                <a:lnTo>
                  <a:pt x="3072" y="951"/>
                </a:lnTo>
                <a:lnTo>
                  <a:pt x="3088" y="925"/>
                </a:lnTo>
                <a:lnTo>
                  <a:pt x="3102" y="898"/>
                </a:lnTo>
                <a:lnTo>
                  <a:pt x="3114" y="870"/>
                </a:lnTo>
                <a:lnTo>
                  <a:pt x="3125" y="842"/>
                </a:lnTo>
                <a:lnTo>
                  <a:pt x="3135" y="812"/>
                </a:lnTo>
                <a:lnTo>
                  <a:pt x="3143" y="783"/>
                </a:lnTo>
                <a:lnTo>
                  <a:pt x="3151" y="752"/>
                </a:lnTo>
                <a:lnTo>
                  <a:pt x="3156" y="722"/>
                </a:lnTo>
                <a:lnTo>
                  <a:pt x="3160" y="690"/>
                </a:lnTo>
                <a:lnTo>
                  <a:pt x="3163" y="658"/>
                </a:lnTo>
                <a:lnTo>
                  <a:pt x="3163" y="626"/>
                </a:lnTo>
                <a:lnTo>
                  <a:pt x="3163" y="594"/>
                </a:lnTo>
                <a:lnTo>
                  <a:pt x="3160" y="562"/>
                </a:lnTo>
                <a:lnTo>
                  <a:pt x="3156" y="531"/>
                </a:lnTo>
                <a:lnTo>
                  <a:pt x="3151" y="500"/>
                </a:lnTo>
                <a:lnTo>
                  <a:pt x="3143" y="469"/>
                </a:lnTo>
                <a:lnTo>
                  <a:pt x="3135" y="440"/>
                </a:lnTo>
                <a:lnTo>
                  <a:pt x="3125" y="412"/>
                </a:lnTo>
                <a:lnTo>
                  <a:pt x="3114" y="382"/>
                </a:lnTo>
                <a:lnTo>
                  <a:pt x="3102" y="355"/>
                </a:lnTo>
                <a:lnTo>
                  <a:pt x="3088" y="328"/>
                </a:lnTo>
                <a:lnTo>
                  <a:pt x="3072" y="301"/>
                </a:lnTo>
                <a:lnTo>
                  <a:pt x="3056" y="277"/>
                </a:lnTo>
                <a:lnTo>
                  <a:pt x="3039" y="252"/>
                </a:lnTo>
                <a:lnTo>
                  <a:pt x="3021" y="228"/>
                </a:lnTo>
                <a:lnTo>
                  <a:pt x="3001" y="206"/>
                </a:lnTo>
                <a:lnTo>
                  <a:pt x="2980" y="184"/>
                </a:lnTo>
                <a:lnTo>
                  <a:pt x="2958" y="163"/>
                </a:lnTo>
                <a:lnTo>
                  <a:pt x="2935" y="143"/>
                </a:lnTo>
                <a:lnTo>
                  <a:pt x="2912" y="125"/>
                </a:lnTo>
                <a:lnTo>
                  <a:pt x="2887" y="108"/>
                </a:lnTo>
                <a:lnTo>
                  <a:pt x="2861" y="90"/>
                </a:lnTo>
                <a:lnTo>
                  <a:pt x="2836" y="76"/>
                </a:lnTo>
                <a:lnTo>
                  <a:pt x="2809" y="62"/>
                </a:lnTo>
                <a:lnTo>
                  <a:pt x="2780" y="50"/>
                </a:lnTo>
                <a:lnTo>
                  <a:pt x="2752" y="38"/>
                </a:lnTo>
                <a:lnTo>
                  <a:pt x="2723" y="28"/>
                </a:lnTo>
                <a:lnTo>
                  <a:pt x="2693" y="21"/>
                </a:lnTo>
                <a:lnTo>
                  <a:pt x="2663" y="13"/>
                </a:lnTo>
                <a:lnTo>
                  <a:pt x="2632" y="7"/>
                </a:lnTo>
                <a:lnTo>
                  <a:pt x="2600" y="3"/>
                </a:lnTo>
                <a:lnTo>
                  <a:pt x="2570" y="1"/>
                </a:lnTo>
                <a:lnTo>
                  <a:pt x="2537" y="0"/>
                </a:lnTo>
                <a:lnTo>
                  <a:pt x="2505" y="1"/>
                </a:lnTo>
                <a:lnTo>
                  <a:pt x="2473" y="3"/>
                </a:lnTo>
                <a:lnTo>
                  <a:pt x="2441" y="7"/>
                </a:lnTo>
                <a:lnTo>
                  <a:pt x="2410" y="13"/>
                </a:lnTo>
                <a:lnTo>
                  <a:pt x="2380" y="21"/>
                </a:lnTo>
                <a:lnTo>
                  <a:pt x="2350" y="28"/>
                </a:lnTo>
                <a:lnTo>
                  <a:pt x="2321" y="38"/>
                </a:lnTo>
                <a:lnTo>
                  <a:pt x="2293" y="50"/>
                </a:lnTo>
                <a:lnTo>
                  <a:pt x="2266" y="62"/>
                </a:lnTo>
                <a:lnTo>
                  <a:pt x="2237" y="76"/>
                </a:lnTo>
                <a:lnTo>
                  <a:pt x="2212" y="90"/>
                </a:lnTo>
                <a:lnTo>
                  <a:pt x="2186" y="108"/>
                </a:lnTo>
                <a:lnTo>
                  <a:pt x="2161" y="125"/>
                </a:lnTo>
                <a:lnTo>
                  <a:pt x="2138" y="143"/>
                </a:lnTo>
                <a:lnTo>
                  <a:pt x="2115" y="163"/>
                </a:lnTo>
                <a:lnTo>
                  <a:pt x="2094" y="184"/>
                </a:lnTo>
                <a:lnTo>
                  <a:pt x="2073" y="206"/>
                </a:lnTo>
                <a:lnTo>
                  <a:pt x="2054" y="228"/>
                </a:lnTo>
                <a:lnTo>
                  <a:pt x="2035" y="252"/>
                </a:lnTo>
                <a:lnTo>
                  <a:pt x="2017" y="277"/>
                </a:lnTo>
                <a:lnTo>
                  <a:pt x="2001" y="301"/>
                </a:lnTo>
                <a:lnTo>
                  <a:pt x="1986" y="328"/>
                </a:lnTo>
                <a:lnTo>
                  <a:pt x="1971" y="355"/>
                </a:lnTo>
                <a:lnTo>
                  <a:pt x="1959" y="382"/>
                </a:lnTo>
                <a:lnTo>
                  <a:pt x="1948" y="412"/>
                </a:lnTo>
                <a:lnTo>
                  <a:pt x="1938" y="440"/>
                </a:lnTo>
                <a:lnTo>
                  <a:pt x="1930" y="469"/>
                </a:lnTo>
                <a:lnTo>
                  <a:pt x="1922" y="500"/>
                </a:lnTo>
                <a:lnTo>
                  <a:pt x="1918" y="531"/>
                </a:lnTo>
                <a:lnTo>
                  <a:pt x="1914" y="562"/>
                </a:lnTo>
                <a:lnTo>
                  <a:pt x="1911" y="594"/>
                </a:lnTo>
                <a:lnTo>
                  <a:pt x="1910" y="626"/>
                </a:lnTo>
                <a:lnTo>
                  <a:pt x="1911" y="658"/>
                </a:lnTo>
                <a:lnTo>
                  <a:pt x="1914" y="690"/>
                </a:lnTo>
                <a:lnTo>
                  <a:pt x="1918" y="722"/>
                </a:lnTo>
                <a:lnTo>
                  <a:pt x="1922" y="752"/>
                </a:lnTo>
                <a:lnTo>
                  <a:pt x="1930" y="783"/>
                </a:lnTo>
                <a:lnTo>
                  <a:pt x="1938" y="812"/>
                </a:lnTo>
                <a:lnTo>
                  <a:pt x="1948" y="842"/>
                </a:lnTo>
                <a:lnTo>
                  <a:pt x="1959" y="870"/>
                </a:lnTo>
                <a:lnTo>
                  <a:pt x="1971" y="898"/>
                </a:lnTo>
                <a:lnTo>
                  <a:pt x="1986" y="925"/>
                </a:lnTo>
                <a:lnTo>
                  <a:pt x="2001" y="951"/>
                </a:lnTo>
                <a:lnTo>
                  <a:pt x="2017" y="977"/>
                </a:lnTo>
                <a:lnTo>
                  <a:pt x="2035" y="1001"/>
                </a:lnTo>
                <a:lnTo>
                  <a:pt x="2054" y="1025"/>
                </a:lnTo>
                <a:lnTo>
                  <a:pt x="2073" y="1048"/>
                </a:lnTo>
                <a:lnTo>
                  <a:pt x="2094" y="1070"/>
                </a:lnTo>
                <a:lnTo>
                  <a:pt x="2115" y="1089"/>
                </a:lnTo>
                <a:lnTo>
                  <a:pt x="2138" y="1110"/>
                </a:lnTo>
                <a:lnTo>
                  <a:pt x="2161" y="1129"/>
                </a:lnTo>
                <a:lnTo>
                  <a:pt x="2186" y="1146"/>
                </a:lnTo>
                <a:lnTo>
                  <a:pt x="2212" y="1162"/>
                </a:lnTo>
                <a:lnTo>
                  <a:pt x="2237" y="1178"/>
                </a:lnTo>
                <a:lnTo>
                  <a:pt x="2266" y="1191"/>
                </a:lnTo>
                <a:lnTo>
                  <a:pt x="2293" y="1203"/>
                </a:lnTo>
                <a:lnTo>
                  <a:pt x="2321" y="1215"/>
                </a:lnTo>
                <a:lnTo>
                  <a:pt x="2350" y="1224"/>
                </a:lnTo>
                <a:lnTo>
                  <a:pt x="2380" y="1233"/>
                </a:lnTo>
                <a:lnTo>
                  <a:pt x="2410" y="1240"/>
                </a:lnTo>
                <a:lnTo>
                  <a:pt x="2441" y="1245"/>
                </a:lnTo>
                <a:lnTo>
                  <a:pt x="2473" y="1250"/>
                </a:lnTo>
                <a:lnTo>
                  <a:pt x="2505" y="1253"/>
                </a:lnTo>
                <a:lnTo>
                  <a:pt x="2537" y="1253"/>
                </a:lnTo>
                <a:close/>
                <a:moveTo>
                  <a:pt x="627" y="1028"/>
                </a:moveTo>
                <a:lnTo>
                  <a:pt x="627" y="1028"/>
                </a:lnTo>
                <a:lnTo>
                  <a:pt x="595" y="1029"/>
                </a:lnTo>
                <a:lnTo>
                  <a:pt x="563" y="1032"/>
                </a:lnTo>
                <a:lnTo>
                  <a:pt x="531" y="1036"/>
                </a:lnTo>
                <a:lnTo>
                  <a:pt x="501" y="1042"/>
                </a:lnTo>
                <a:lnTo>
                  <a:pt x="470" y="1048"/>
                </a:lnTo>
                <a:lnTo>
                  <a:pt x="440" y="1056"/>
                </a:lnTo>
                <a:lnTo>
                  <a:pt x="411" y="1066"/>
                </a:lnTo>
                <a:lnTo>
                  <a:pt x="383" y="1078"/>
                </a:lnTo>
                <a:lnTo>
                  <a:pt x="355" y="1091"/>
                </a:lnTo>
                <a:lnTo>
                  <a:pt x="328" y="1104"/>
                </a:lnTo>
                <a:lnTo>
                  <a:pt x="302" y="1119"/>
                </a:lnTo>
                <a:lnTo>
                  <a:pt x="276" y="1136"/>
                </a:lnTo>
                <a:lnTo>
                  <a:pt x="252" y="1153"/>
                </a:lnTo>
                <a:lnTo>
                  <a:pt x="228" y="1172"/>
                </a:lnTo>
                <a:lnTo>
                  <a:pt x="205" y="1191"/>
                </a:lnTo>
                <a:lnTo>
                  <a:pt x="183" y="1212"/>
                </a:lnTo>
                <a:lnTo>
                  <a:pt x="162" y="1234"/>
                </a:lnTo>
                <a:lnTo>
                  <a:pt x="143" y="1256"/>
                </a:lnTo>
                <a:lnTo>
                  <a:pt x="124" y="1281"/>
                </a:lnTo>
                <a:lnTo>
                  <a:pt x="107" y="1305"/>
                </a:lnTo>
                <a:lnTo>
                  <a:pt x="91" y="1330"/>
                </a:lnTo>
                <a:lnTo>
                  <a:pt x="75" y="1357"/>
                </a:lnTo>
                <a:lnTo>
                  <a:pt x="62" y="1384"/>
                </a:lnTo>
                <a:lnTo>
                  <a:pt x="49" y="1411"/>
                </a:lnTo>
                <a:lnTo>
                  <a:pt x="38" y="1440"/>
                </a:lnTo>
                <a:lnTo>
                  <a:pt x="29" y="1468"/>
                </a:lnTo>
                <a:lnTo>
                  <a:pt x="20" y="1499"/>
                </a:lnTo>
                <a:lnTo>
                  <a:pt x="13" y="1528"/>
                </a:lnTo>
                <a:lnTo>
                  <a:pt x="8" y="1560"/>
                </a:lnTo>
                <a:lnTo>
                  <a:pt x="3" y="1591"/>
                </a:lnTo>
                <a:lnTo>
                  <a:pt x="0" y="1623"/>
                </a:lnTo>
                <a:lnTo>
                  <a:pt x="0" y="1655"/>
                </a:lnTo>
                <a:lnTo>
                  <a:pt x="0" y="1688"/>
                </a:lnTo>
                <a:lnTo>
                  <a:pt x="3" y="1720"/>
                </a:lnTo>
                <a:lnTo>
                  <a:pt x="8" y="1750"/>
                </a:lnTo>
                <a:lnTo>
                  <a:pt x="13" y="1782"/>
                </a:lnTo>
                <a:lnTo>
                  <a:pt x="20" y="1811"/>
                </a:lnTo>
                <a:lnTo>
                  <a:pt x="29" y="1842"/>
                </a:lnTo>
                <a:lnTo>
                  <a:pt x="38" y="1870"/>
                </a:lnTo>
                <a:lnTo>
                  <a:pt x="49" y="1900"/>
                </a:lnTo>
                <a:lnTo>
                  <a:pt x="62" y="1927"/>
                </a:lnTo>
                <a:lnTo>
                  <a:pt x="75" y="1954"/>
                </a:lnTo>
                <a:lnTo>
                  <a:pt x="91" y="1981"/>
                </a:lnTo>
                <a:lnTo>
                  <a:pt x="107" y="2005"/>
                </a:lnTo>
                <a:lnTo>
                  <a:pt x="124" y="2030"/>
                </a:lnTo>
                <a:lnTo>
                  <a:pt x="143" y="2054"/>
                </a:lnTo>
                <a:lnTo>
                  <a:pt x="162" y="2076"/>
                </a:lnTo>
                <a:lnTo>
                  <a:pt x="183" y="2098"/>
                </a:lnTo>
                <a:lnTo>
                  <a:pt x="205" y="2119"/>
                </a:lnTo>
                <a:lnTo>
                  <a:pt x="228" y="2139"/>
                </a:lnTo>
                <a:lnTo>
                  <a:pt x="252" y="2157"/>
                </a:lnTo>
                <a:lnTo>
                  <a:pt x="276" y="2174"/>
                </a:lnTo>
                <a:lnTo>
                  <a:pt x="302" y="2191"/>
                </a:lnTo>
                <a:lnTo>
                  <a:pt x="328" y="2206"/>
                </a:lnTo>
                <a:lnTo>
                  <a:pt x="355" y="2220"/>
                </a:lnTo>
                <a:lnTo>
                  <a:pt x="383" y="2233"/>
                </a:lnTo>
                <a:lnTo>
                  <a:pt x="411" y="2244"/>
                </a:lnTo>
                <a:lnTo>
                  <a:pt x="440" y="2254"/>
                </a:lnTo>
                <a:lnTo>
                  <a:pt x="470" y="2263"/>
                </a:lnTo>
                <a:lnTo>
                  <a:pt x="501" y="2269"/>
                </a:lnTo>
                <a:lnTo>
                  <a:pt x="531" y="2275"/>
                </a:lnTo>
                <a:lnTo>
                  <a:pt x="563" y="2279"/>
                </a:lnTo>
                <a:lnTo>
                  <a:pt x="595" y="2281"/>
                </a:lnTo>
                <a:lnTo>
                  <a:pt x="627" y="2282"/>
                </a:lnTo>
                <a:lnTo>
                  <a:pt x="659" y="2281"/>
                </a:lnTo>
                <a:lnTo>
                  <a:pt x="691" y="2279"/>
                </a:lnTo>
                <a:lnTo>
                  <a:pt x="722" y="2275"/>
                </a:lnTo>
                <a:lnTo>
                  <a:pt x="753" y="2269"/>
                </a:lnTo>
                <a:lnTo>
                  <a:pt x="784" y="2263"/>
                </a:lnTo>
                <a:lnTo>
                  <a:pt x="813" y="2254"/>
                </a:lnTo>
                <a:lnTo>
                  <a:pt x="843" y="2244"/>
                </a:lnTo>
                <a:lnTo>
                  <a:pt x="871" y="2233"/>
                </a:lnTo>
                <a:lnTo>
                  <a:pt x="898" y="2220"/>
                </a:lnTo>
                <a:lnTo>
                  <a:pt x="925" y="2206"/>
                </a:lnTo>
                <a:lnTo>
                  <a:pt x="952" y="2191"/>
                </a:lnTo>
                <a:lnTo>
                  <a:pt x="977" y="2174"/>
                </a:lnTo>
                <a:lnTo>
                  <a:pt x="1002" y="2157"/>
                </a:lnTo>
                <a:lnTo>
                  <a:pt x="1025" y="2139"/>
                </a:lnTo>
                <a:lnTo>
                  <a:pt x="1047" y="2119"/>
                </a:lnTo>
                <a:lnTo>
                  <a:pt x="1069" y="2098"/>
                </a:lnTo>
                <a:lnTo>
                  <a:pt x="1090" y="2076"/>
                </a:lnTo>
                <a:lnTo>
                  <a:pt x="1110" y="2054"/>
                </a:lnTo>
                <a:lnTo>
                  <a:pt x="1128" y="2030"/>
                </a:lnTo>
                <a:lnTo>
                  <a:pt x="1147" y="2005"/>
                </a:lnTo>
                <a:lnTo>
                  <a:pt x="1162" y="1981"/>
                </a:lnTo>
                <a:lnTo>
                  <a:pt x="1177" y="1954"/>
                </a:lnTo>
                <a:lnTo>
                  <a:pt x="1191" y="1927"/>
                </a:lnTo>
                <a:lnTo>
                  <a:pt x="1204" y="1900"/>
                </a:lnTo>
                <a:lnTo>
                  <a:pt x="1215" y="1870"/>
                </a:lnTo>
                <a:lnTo>
                  <a:pt x="1225" y="1842"/>
                </a:lnTo>
                <a:lnTo>
                  <a:pt x="1234" y="1811"/>
                </a:lnTo>
                <a:lnTo>
                  <a:pt x="1240" y="1782"/>
                </a:lnTo>
                <a:lnTo>
                  <a:pt x="1246" y="1750"/>
                </a:lnTo>
                <a:lnTo>
                  <a:pt x="1249" y="1720"/>
                </a:lnTo>
                <a:lnTo>
                  <a:pt x="1252" y="1688"/>
                </a:lnTo>
                <a:lnTo>
                  <a:pt x="1253" y="1655"/>
                </a:lnTo>
                <a:lnTo>
                  <a:pt x="1252" y="1623"/>
                </a:lnTo>
                <a:lnTo>
                  <a:pt x="1249" y="1591"/>
                </a:lnTo>
                <a:lnTo>
                  <a:pt x="1246" y="1560"/>
                </a:lnTo>
                <a:lnTo>
                  <a:pt x="1240" y="1528"/>
                </a:lnTo>
                <a:lnTo>
                  <a:pt x="1234" y="1499"/>
                </a:lnTo>
                <a:lnTo>
                  <a:pt x="1225" y="1468"/>
                </a:lnTo>
                <a:lnTo>
                  <a:pt x="1215" y="1440"/>
                </a:lnTo>
                <a:lnTo>
                  <a:pt x="1204" y="1411"/>
                </a:lnTo>
                <a:lnTo>
                  <a:pt x="1191" y="1384"/>
                </a:lnTo>
                <a:lnTo>
                  <a:pt x="1177" y="1357"/>
                </a:lnTo>
                <a:lnTo>
                  <a:pt x="1162" y="1330"/>
                </a:lnTo>
                <a:lnTo>
                  <a:pt x="1147" y="1305"/>
                </a:lnTo>
                <a:lnTo>
                  <a:pt x="1128" y="1281"/>
                </a:lnTo>
                <a:lnTo>
                  <a:pt x="1110" y="1256"/>
                </a:lnTo>
                <a:lnTo>
                  <a:pt x="1090" y="1234"/>
                </a:lnTo>
                <a:lnTo>
                  <a:pt x="1069" y="1212"/>
                </a:lnTo>
                <a:lnTo>
                  <a:pt x="1047" y="1191"/>
                </a:lnTo>
                <a:lnTo>
                  <a:pt x="1025" y="1172"/>
                </a:lnTo>
                <a:lnTo>
                  <a:pt x="1002" y="1153"/>
                </a:lnTo>
                <a:lnTo>
                  <a:pt x="977" y="1136"/>
                </a:lnTo>
                <a:lnTo>
                  <a:pt x="952" y="1119"/>
                </a:lnTo>
                <a:lnTo>
                  <a:pt x="925" y="1104"/>
                </a:lnTo>
                <a:lnTo>
                  <a:pt x="898" y="1091"/>
                </a:lnTo>
                <a:lnTo>
                  <a:pt x="871" y="1078"/>
                </a:lnTo>
                <a:lnTo>
                  <a:pt x="843" y="1066"/>
                </a:lnTo>
                <a:lnTo>
                  <a:pt x="813" y="1056"/>
                </a:lnTo>
                <a:lnTo>
                  <a:pt x="784" y="1048"/>
                </a:lnTo>
                <a:lnTo>
                  <a:pt x="753" y="1042"/>
                </a:lnTo>
                <a:lnTo>
                  <a:pt x="722" y="1036"/>
                </a:lnTo>
                <a:lnTo>
                  <a:pt x="691" y="1032"/>
                </a:lnTo>
                <a:lnTo>
                  <a:pt x="659" y="1029"/>
                </a:lnTo>
                <a:lnTo>
                  <a:pt x="627" y="1028"/>
                </a:lnTo>
                <a:close/>
                <a:moveTo>
                  <a:pt x="2537" y="1824"/>
                </a:moveTo>
                <a:lnTo>
                  <a:pt x="2537" y="1824"/>
                </a:lnTo>
                <a:lnTo>
                  <a:pt x="2500" y="1824"/>
                </a:lnTo>
                <a:lnTo>
                  <a:pt x="2462" y="1825"/>
                </a:lnTo>
                <a:lnTo>
                  <a:pt x="2425" y="1827"/>
                </a:lnTo>
                <a:lnTo>
                  <a:pt x="2388" y="1831"/>
                </a:lnTo>
                <a:lnTo>
                  <a:pt x="2353" y="1835"/>
                </a:lnTo>
                <a:lnTo>
                  <a:pt x="2316" y="1840"/>
                </a:lnTo>
                <a:lnTo>
                  <a:pt x="2280" y="1846"/>
                </a:lnTo>
                <a:lnTo>
                  <a:pt x="2245" y="1853"/>
                </a:lnTo>
                <a:lnTo>
                  <a:pt x="2209" y="1861"/>
                </a:lnTo>
                <a:lnTo>
                  <a:pt x="2175" y="1869"/>
                </a:lnTo>
                <a:lnTo>
                  <a:pt x="2141" y="1878"/>
                </a:lnTo>
                <a:lnTo>
                  <a:pt x="2106" y="1889"/>
                </a:lnTo>
                <a:lnTo>
                  <a:pt x="2072" y="1900"/>
                </a:lnTo>
                <a:lnTo>
                  <a:pt x="2039" y="1911"/>
                </a:lnTo>
                <a:lnTo>
                  <a:pt x="2006" y="1923"/>
                </a:lnTo>
                <a:lnTo>
                  <a:pt x="1973" y="1937"/>
                </a:lnTo>
                <a:lnTo>
                  <a:pt x="1941" y="1951"/>
                </a:lnTo>
                <a:lnTo>
                  <a:pt x="1909" y="1966"/>
                </a:lnTo>
                <a:lnTo>
                  <a:pt x="1877" y="1982"/>
                </a:lnTo>
                <a:lnTo>
                  <a:pt x="1846" y="1998"/>
                </a:lnTo>
                <a:lnTo>
                  <a:pt x="1816" y="2015"/>
                </a:lnTo>
                <a:lnTo>
                  <a:pt x="1785" y="2033"/>
                </a:lnTo>
                <a:lnTo>
                  <a:pt x="1756" y="2052"/>
                </a:lnTo>
                <a:lnTo>
                  <a:pt x="1728" y="2070"/>
                </a:lnTo>
                <a:lnTo>
                  <a:pt x="1698" y="2090"/>
                </a:lnTo>
                <a:lnTo>
                  <a:pt x="1670" y="2111"/>
                </a:lnTo>
                <a:lnTo>
                  <a:pt x="1643" y="2131"/>
                </a:lnTo>
                <a:lnTo>
                  <a:pt x="1616" y="2153"/>
                </a:lnTo>
                <a:lnTo>
                  <a:pt x="1589" y="2177"/>
                </a:lnTo>
                <a:lnTo>
                  <a:pt x="1563" y="2199"/>
                </a:lnTo>
                <a:lnTo>
                  <a:pt x="1538" y="2223"/>
                </a:lnTo>
                <a:lnTo>
                  <a:pt x="1513" y="2248"/>
                </a:lnTo>
                <a:lnTo>
                  <a:pt x="1488" y="2272"/>
                </a:lnTo>
                <a:lnTo>
                  <a:pt x="1465" y="2298"/>
                </a:lnTo>
                <a:lnTo>
                  <a:pt x="1442" y="2324"/>
                </a:lnTo>
                <a:lnTo>
                  <a:pt x="1419" y="2350"/>
                </a:lnTo>
                <a:lnTo>
                  <a:pt x="1398" y="2378"/>
                </a:lnTo>
                <a:lnTo>
                  <a:pt x="1376" y="2405"/>
                </a:lnTo>
                <a:lnTo>
                  <a:pt x="1356" y="2433"/>
                </a:lnTo>
                <a:lnTo>
                  <a:pt x="1335" y="2461"/>
                </a:lnTo>
                <a:lnTo>
                  <a:pt x="1317" y="2491"/>
                </a:lnTo>
                <a:lnTo>
                  <a:pt x="1298" y="2520"/>
                </a:lnTo>
                <a:lnTo>
                  <a:pt x="1280" y="2551"/>
                </a:lnTo>
                <a:lnTo>
                  <a:pt x="1263" y="2581"/>
                </a:lnTo>
                <a:lnTo>
                  <a:pt x="1247" y="2612"/>
                </a:lnTo>
                <a:lnTo>
                  <a:pt x="1231" y="2644"/>
                </a:lnTo>
                <a:lnTo>
                  <a:pt x="1216" y="2676"/>
                </a:lnTo>
                <a:lnTo>
                  <a:pt x="1202" y="2708"/>
                </a:lnTo>
                <a:lnTo>
                  <a:pt x="1189" y="2741"/>
                </a:lnTo>
                <a:lnTo>
                  <a:pt x="1176" y="2774"/>
                </a:lnTo>
                <a:lnTo>
                  <a:pt x="1165" y="2807"/>
                </a:lnTo>
                <a:lnTo>
                  <a:pt x="1154" y="2841"/>
                </a:lnTo>
                <a:lnTo>
                  <a:pt x="1143" y="2875"/>
                </a:lnTo>
                <a:lnTo>
                  <a:pt x="1134" y="2910"/>
                </a:lnTo>
                <a:lnTo>
                  <a:pt x="1126" y="2944"/>
                </a:lnTo>
                <a:lnTo>
                  <a:pt x="1118" y="2980"/>
                </a:lnTo>
                <a:lnTo>
                  <a:pt x="1111" y="3015"/>
                </a:lnTo>
                <a:lnTo>
                  <a:pt x="1105" y="3051"/>
                </a:lnTo>
                <a:lnTo>
                  <a:pt x="1100" y="3088"/>
                </a:lnTo>
                <a:lnTo>
                  <a:pt x="1096" y="3123"/>
                </a:lnTo>
                <a:lnTo>
                  <a:pt x="1093" y="3160"/>
                </a:lnTo>
                <a:lnTo>
                  <a:pt x="1090" y="3197"/>
                </a:lnTo>
                <a:lnTo>
                  <a:pt x="1089" y="3235"/>
                </a:lnTo>
                <a:lnTo>
                  <a:pt x="1089" y="3271"/>
                </a:lnTo>
                <a:lnTo>
                  <a:pt x="1089" y="3309"/>
                </a:lnTo>
                <a:lnTo>
                  <a:pt x="1090" y="3346"/>
                </a:lnTo>
                <a:lnTo>
                  <a:pt x="1093" y="3383"/>
                </a:lnTo>
                <a:lnTo>
                  <a:pt x="1096" y="3420"/>
                </a:lnTo>
                <a:lnTo>
                  <a:pt x="1100" y="3457"/>
                </a:lnTo>
                <a:lnTo>
                  <a:pt x="1105" y="3492"/>
                </a:lnTo>
                <a:lnTo>
                  <a:pt x="1111" y="3528"/>
                </a:lnTo>
                <a:lnTo>
                  <a:pt x="1118" y="3563"/>
                </a:lnTo>
                <a:lnTo>
                  <a:pt x="1126" y="3599"/>
                </a:lnTo>
                <a:lnTo>
                  <a:pt x="1134" y="3633"/>
                </a:lnTo>
                <a:lnTo>
                  <a:pt x="1143" y="3669"/>
                </a:lnTo>
                <a:lnTo>
                  <a:pt x="1154" y="3702"/>
                </a:lnTo>
                <a:lnTo>
                  <a:pt x="1165" y="3736"/>
                </a:lnTo>
                <a:lnTo>
                  <a:pt x="1176" y="3769"/>
                </a:lnTo>
                <a:lnTo>
                  <a:pt x="1189" y="3802"/>
                </a:lnTo>
                <a:lnTo>
                  <a:pt x="1202" y="3835"/>
                </a:lnTo>
                <a:lnTo>
                  <a:pt x="1216" y="3867"/>
                </a:lnTo>
                <a:lnTo>
                  <a:pt x="1231" y="3899"/>
                </a:lnTo>
                <a:lnTo>
                  <a:pt x="1247" y="3931"/>
                </a:lnTo>
                <a:lnTo>
                  <a:pt x="1263" y="3962"/>
                </a:lnTo>
                <a:lnTo>
                  <a:pt x="1280" y="3992"/>
                </a:lnTo>
                <a:lnTo>
                  <a:pt x="1298" y="4023"/>
                </a:lnTo>
                <a:lnTo>
                  <a:pt x="1317" y="4052"/>
                </a:lnTo>
                <a:lnTo>
                  <a:pt x="1335" y="4082"/>
                </a:lnTo>
                <a:lnTo>
                  <a:pt x="1356" y="4110"/>
                </a:lnTo>
                <a:lnTo>
                  <a:pt x="1376" y="4138"/>
                </a:lnTo>
                <a:lnTo>
                  <a:pt x="1398" y="4166"/>
                </a:lnTo>
                <a:lnTo>
                  <a:pt x="1419" y="4193"/>
                </a:lnTo>
                <a:lnTo>
                  <a:pt x="1442" y="4219"/>
                </a:lnTo>
                <a:lnTo>
                  <a:pt x="1465" y="4245"/>
                </a:lnTo>
                <a:lnTo>
                  <a:pt x="1488" y="4270"/>
                </a:lnTo>
                <a:lnTo>
                  <a:pt x="1513" y="4296"/>
                </a:lnTo>
                <a:lnTo>
                  <a:pt x="1538" y="4319"/>
                </a:lnTo>
                <a:lnTo>
                  <a:pt x="1563" y="4344"/>
                </a:lnTo>
                <a:lnTo>
                  <a:pt x="1589" y="4366"/>
                </a:lnTo>
                <a:lnTo>
                  <a:pt x="1616" y="4389"/>
                </a:lnTo>
                <a:lnTo>
                  <a:pt x="1643" y="4411"/>
                </a:lnTo>
                <a:lnTo>
                  <a:pt x="1670" y="4432"/>
                </a:lnTo>
                <a:lnTo>
                  <a:pt x="1698" y="4453"/>
                </a:lnTo>
                <a:lnTo>
                  <a:pt x="1728" y="4473"/>
                </a:lnTo>
                <a:lnTo>
                  <a:pt x="1756" y="4491"/>
                </a:lnTo>
                <a:lnTo>
                  <a:pt x="1785" y="4511"/>
                </a:lnTo>
                <a:lnTo>
                  <a:pt x="1816" y="4528"/>
                </a:lnTo>
                <a:lnTo>
                  <a:pt x="1846" y="4545"/>
                </a:lnTo>
                <a:lnTo>
                  <a:pt x="1877" y="4561"/>
                </a:lnTo>
                <a:lnTo>
                  <a:pt x="1909" y="4577"/>
                </a:lnTo>
                <a:lnTo>
                  <a:pt x="1941" y="4592"/>
                </a:lnTo>
                <a:lnTo>
                  <a:pt x="1973" y="4606"/>
                </a:lnTo>
                <a:lnTo>
                  <a:pt x="2006" y="4620"/>
                </a:lnTo>
                <a:lnTo>
                  <a:pt x="2039" y="4632"/>
                </a:lnTo>
                <a:lnTo>
                  <a:pt x="2072" y="4643"/>
                </a:lnTo>
                <a:lnTo>
                  <a:pt x="2106" y="4654"/>
                </a:lnTo>
                <a:lnTo>
                  <a:pt x="2141" y="4665"/>
                </a:lnTo>
                <a:lnTo>
                  <a:pt x="2175" y="4674"/>
                </a:lnTo>
                <a:lnTo>
                  <a:pt x="2209" y="4682"/>
                </a:lnTo>
                <a:lnTo>
                  <a:pt x="2245" y="4691"/>
                </a:lnTo>
                <a:lnTo>
                  <a:pt x="2280" y="4697"/>
                </a:lnTo>
                <a:lnTo>
                  <a:pt x="2316" y="4703"/>
                </a:lnTo>
                <a:lnTo>
                  <a:pt x="2353" y="4708"/>
                </a:lnTo>
                <a:lnTo>
                  <a:pt x="2388" y="4712"/>
                </a:lnTo>
                <a:lnTo>
                  <a:pt x="2425" y="4715"/>
                </a:lnTo>
                <a:lnTo>
                  <a:pt x="2462" y="4718"/>
                </a:lnTo>
                <a:lnTo>
                  <a:pt x="2500" y="4719"/>
                </a:lnTo>
                <a:lnTo>
                  <a:pt x="2537" y="4720"/>
                </a:lnTo>
                <a:lnTo>
                  <a:pt x="2575" y="4719"/>
                </a:lnTo>
                <a:lnTo>
                  <a:pt x="2611" y="4718"/>
                </a:lnTo>
                <a:lnTo>
                  <a:pt x="2648" y="4715"/>
                </a:lnTo>
                <a:lnTo>
                  <a:pt x="2685" y="4712"/>
                </a:lnTo>
                <a:lnTo>
                  <a:pt x="2722" y="4708"/>
                </a:lnTo>
                <a:lnTo>
                  <a:pt x="2757" y="4703"/>
                </a:lnTo>
                <a:lnTo>
                  <a:pt x="2793" y="4697"/>
                </a:lnTo>
                <a:lnTo>
                  <a:pt x="2828" y="4691"/>
                </a:lnTo>
                <a:lnTo>
                  <a:pt x="2864" y="4682"/>
                </a:lnTo>
                <a:lnTo>
                  <a:pt x="2899" y="4674"/>
                </a:lnTo>
                <a:lnTo>
                  <a:pt x="2934" y="4665"/>
                </a:lnTo>
                <a:lnTo>
                  <a:pt x="2968" y="4654"/>
                </a:lnTo>
                <a:lnTo>
                  <a:pt x="3001" y="4643"/>
                </a:lnTo>
                <a:lnTo>
                  <a:pt x="3034" y="4632"/>
                </a:lnTo>
                <a:lnTo>
                  <a:pt x="3067" y="4620"/>
                </a:lnTo>
                <a:lnTo>
                  <a:pt x="3100" y="4606"/>
                </a:lnTo>
                <a:lnTo>
                  <a:pt x="3132" y="4592"/>
                </a:lnTo>
                <a:lnTo>
                  <a:pt x="3164" y="4577"/>
                </a:lnTo>
                <a:lnTo>
                  <a:pt x="3196" y="4561"/>
                </a:lnTo>
                <a:lnTo>
                  <a:pt x="3227" y="4545"/>
                </a:lnTo>
                <a:lnTo>
                  <a:pt x="3257" y="4528"/>
                </a:lnTo>
                <a:lnTo>
                  <a:pt x="3288" y="4511"/>
                </a:lnTo>
                <a:lnTo>
                  <a:pt x="3317" y="4491"/>
                </a:lnTo>
                <a:lnTo>
                  <a:pt x="3347" y="4473"/>
                </a:lnTo>
                <a:lnTo>
                  <a:pt x="3375" y="4453"/>
                </a:lnTo>
                <a:lnTo>
                  <a:pt x="3403" y="4432"/>
                </a:lnTo>
                <a:lnTo>
                  <a:pt x="3431" y="4411"/>
                </a:lnTo>
                <a:lnTo>
                  <a:pt x="3458" y="4389"/>
                </a:lnTo>
                <a:lnTo>
                  <a:pt x="3484" y="4366"/>
                </a:lnTo>
                <a:lnTo>
                  <a:pt x="3511" y="4344"/>
                </a:lnTo>
                <a:lnTo>
                  <a:pt x="3536" y="4319"/>
                </a:lnTo>
                <a:lnTo>
                  <a:pt x="3561" y="4296"/>
                </a:lnTo>
                <a:lnTo>
                  <a:pt x="3585" y="4270"/>
                </a:lnTo>
                <a:lnTo>
                  <a:pt x="3609" y="4245"/>
                </a:lnTo>
                <a:lnTo>
                  <a:pt x="3632" y="4219"/>
                </a:lnTo>
                <a:lnTo>
                  <a:pt x="3654" y="4193"/>
                </a:lnTo>
                <a:lnTo>
                  <a:pt x="3677" y="4166"/>
                </a:lnTo>
                <a:lnTo>
                  <a:pt x="3697" y="4138"/>
                </a:lnTo>
                <a:lnTo>
                  <a:pt x="3718" y="4110"/>
                </a:lnTo>
                <a:lnTo>
                  <a:pt x="3738" y="4082"/>
                </a:lnTo>
                <a:lnTo>
                  <a:pt x="3757" y="4052"/>
                </a:lnTo>
                <a:lnTo>
                  <a:pt x="3776" y="4023"/>
                </a:lnTo>
                <a:lnTo>
                  <a:pt x="3793" y="3992"/>
                </a:lnTo>
                <a:lnTo>
                  <a:pt x="3810" y="3962"/>
                </a:lnTo>
                <a:lnTo>
                  <a:pt x="3826" y="3931"/>
                </a:lnTo>
                <a:lnTo>
                  <a:pt x="3842" y="3899"/>
                </a:lnTo>
                <a:lnTo>
                  <a:pt x="3857" y="3867"/>
                </a:lnTo>
                <a:lnTo>
                  <a:pt x="3871" y="3835"/>
                </a:lnTo>
                <a:lnTo>
                  <a:pt x="3885" y="3802"/>
                </a:lnTo>
                <a:lnTo>
                  <a:pt x="3897" y="3769"/>
                </a:lnTo>
                <a:lnTo>
                  <a:pt x="3909" y="3736"/>
                </a:lnTo>
                <a:lnTo>
                  <a:pt x="3920" y="3702"/>
                </a:lnTo>
                <a:lnTo>
                  <a:pt x="3930" y="3669"/>
                </a:lnTo>
                <a:lnTo>
                  <a:pt x="3940" y="3633"/>
                </a:lnTo>
                <a:lnTo>
                  <a:pt x="3947" y="3599"/>
                </a:lnTo>
                <a:lnTo>
                  <a:pt x="3956" y="3563"/>
                </a:lnTo>
                <a:lnTo>
                  <a:pt x="3962" y="3528"/>
                </a:lnTo>
                <a:lnTo>
                  <a:pt x="3968" y="3492"/>
                </a:lnTo>
                <a:lnTo>
                  <a:pt x="3973" y="3457"/>
                </a:lnTo>
                <a:lnTo>
                  <a:pt x="3978" y="3420"/>
                </a:lnTo>
                <a:lnTo>
                  <a:pt x="3981" y="3383"/>
                </a:lnTo>
                <a:lnTo>
                  <a:pt x="3983" y="3346"/>
                </a:lnTo>
                <a:lnTo>
                  <a:pt x="3984" y="3309"/>
                </a:lnTo>
                <a:lnTo>
                  <a:pt x="3985" y="3271"/>
                </a:lnTo>
                <a:lnTo>
                  <a:pt x="3984" y="3235"/>
                </a:lnTo>
                <a:lnTo>
                  <a:pt x="3983" y="3197"/>
                </a:lnTo>
                <a:lnTo>
                  <a:pt x="3981" y="3160"/>
                </a:lnTo>
                <a:lnTo>
                  <a:pt x="3978" y="3123"/>
                </a:lnTo>
                <a:lnTo>
                  <a:pt x="3973" y="3088"/>
                </a:lnTo>
                <a:lnTo>
                  <a:pt x="3968" y="3051"/>
                </a:lnTo>
                <a:lnTo>
                  <a:pt x="3962" y="3015"/>
                </a:lnTo>
                <a:lnTo>
                  <a:pt x="3956" y="2980"/>
                </a:lnTo>
                <a:lnTo>
                  <a:pt x="3947" y="2944"/>
                </a:lnTo>
                <a:lnTo>
                  <a:pt x="3940" y="2910"/>
                </a:lnTo>
                <a:lnTo>
                  <a:pt x="3930" y="2875"/>
                </a:lnTo>
                <a:lnTo>
                  <a:pt x="3920" y="2841"/>
                </a:lnTo>
                <a:lnTo>
                  <a:pt x="3909" y="2807"/>
                </a:lnTo>
                <a:lnTo>
                  <a:pt x="3897" y="2774"/>
                </a:lnTo>
                <a:lnTo>
                  <a:pt x="3885" y="2741"/>
                </a:lnTo>
                <a:lnTo>
                  <a:pt x="3871" y="2708"/>
                </a:lnTo>
                <a:lnTo>
                  <a:pt x="3857" y="2676"/>
                </a:lnTo>
                <a:lnTo>
                  <a:pt x="3842" y="2644"/>
                </a:lnTo>
                <a:lnTo>
                  <a:pt x="3826" y="2612"/>
                </a:lnTo>
                <a:lnTo>
                  <a:pt x="3810" y="2581"/>
                </a:lnTo>
                <a:lnTo>
                  <a:pt x="3793" y="2551"/>
                </a:lnTo>
                <a:lnTo>
                  <a:pt x="3776" y="2520"/>
                </a:lnTo>
                <a:lnTo>
                  <a:pt x="3757" y="2491"/>
                </a:lnTo>
                <a:lnTo>
                  <a:pt x="3738" y="2461"/>
                </a:lnTo>
                <a:lnTo>
                  <a:pt x="3718" y="2433"/>
                </a:lnTo>
                <a:lnTo>
                  <a:pt x="3697" y="2405"/>
                </a:lnTo>
                <a:lnTo>
                  <a:pt x="3677" y="2378"/>
                </a:lnTo>
                <a:lnTo>
                  <a:pt x="3654" y="2350"/>
                </a:lnTo>
                <a:lnTo>
                  <a:pt x="3632" y="2324"/>
                </a:lnTo>
                <a:lnTo>
                  <a:pt x="3609" y="2298"/>
                </a:lnTo>
                <a:lnTo>
                  <a:pt x="3585" y="2272"/>
                </a:lnTo>
                <a:lnTo>
                  <a:pt x="3561" y="2248"/>
                </a:lnTo>
                <a:lnTo>
                  <a:pt x="3536" y="2223"/>
                </a:lnTo>
                <a:lnTo>
                  <a:pt x="3511" y="2199"/>
                </a:lnTo>
                <a:lnTo>
                  <a:pt x="3484" y="2177"/>
                </a:lnTo>
                <a:lnTo>
                  <a:pt x="3458" y="2153"/>
                </a:lnTo>
                <a:lnTo>
                  <a:pt x="3431" y="2131"/>
                </a:lnTo>
                <a:lnTo>
                  <a:pt x="3403" y="2111"/>
                </a:lnTo>
                <a:lnTo>
                  <a:pt x="3375" y="2090"/>
                </a:lnTo>
                <a:lnTo>
                  <a:pt x="3347" y="2070"/>
                </a:lnTo>
                <a:lnTo>
                  <a:pt x="3317" y="2052"/>
                </a:lnTo>
                <a:lnTo>
                  <a:pt x="3288" y="2033"/>
                </a:lnTo>
                <a:lnTo>
                  <a:pt x="3257" y="2015"/>
                </a:lnTo>
                <a:lnTo>
                  <a:pt x="3227" y="1998"/>
                </a:lnTo>
                <a:lnTo>
                  <a:pt x="3196" y="1982"/>
                </a:lnTo>
                <a:lnTo>
                  <a:pt x="3164" y="1966"/>
                </a:lnTo>
                <a:lnTo>
                  <a:pt x="3132" y="1951"/>
                </a:lnTo>
                <a:lnTo>
                  <a:pt x="3100" y="1937"/>
                </a:lnTo>
                <a:lnTo>
                  <a:pt x="3067" y="1923"/>
                </a:lnTo>
                <a:lnTo>
                  <a:pt x="3034" y="1911"/>
                </a:lnTo>
                <a:lnTo>
                  <a:pt x="3001" y="1900"/>
                </a:lnTo>
                <a:lnTo>
                  <a:pt x="2968" y="1889"/>
                </a:lnTo>
                <a:lnTo>
                  <a:pt x="2934" y="1878"/>
                </a:lnTo>
                <a:lnTo>
                  <a:pt x="2899" y="1869"/>
                </a:lnTo>
                <a:lnTo>
                  <a:pt x="2864" y="1861"/>
                </a:lnTo>
                <a:lnTo>
                  <a:pt x="2828" y="1853"/>
                </a:lnTo>
                <a:lnTo>
                  <a:pt x="2793" y="1846"/>
                </a:lnTo>
                <a:lnTo>
                  <a:pt x="2757" y="1840"/>
                </a:lnTo>
                <a:lnTo>
                  <a:pt x="2722" y="1835"/>
                </a:lnTo>
                <a:lnTo>
                  <a:pt x="2685" y="1831"/>
                </a:lnTo>
                <a:lnTo>
                  <a:pt x="2648" y="1827"/>
                </a:lnTo>
                <a:lnTo>
                  <a:pt x="2611" y="1825"/>
                </a:lnTo>
                <a:lnTo>
                  <a:pt x="2575" y="1824"/>
                </a:lnTo>
                <a:lnTo>
                  <a:pt x="2537" y="1824"/>
                </a:lnTo>
                <a:close/>
                <a:moveTo>
                  <a:pt x="4448" y="1028"/>
                </a:moveTo>
                <a:lnTo>
                  <a:pt x="4448" y="1028"/>
                </a:lnTo>
                <a:lnTo>
                  <a:pt x="4414" y="1029"/>
                </a:lnTo>
                <a:lnTo>
                  <a:pt x="4383" y="1032"/>
                </a:lnTo>
                <a:lnTo>
                  <a:pt x="4352" y="1036"/>
                </a:lnTo>
                <a:lnTo>
                  <a:pt x="4321" y="1042"/>
                </a:lnTo>
                <a:lnTo>
                  <a:pt x="4291" y="1048"/>
                </a:lnTo>
                <a:lnTo>
                  <a:pt x="4261" y="1056"/>
                </a:lnTo>
                <a:lnTo>
                  <a:pt x="4232" y="1066"/>
                </a:lnTo>
                <a:lnTo>
                  <a:pt x="4204" y="1078"/>
                </a:lnTo>
                <a:lnTo>
                  <a:pt x="4175" y="1091"/>
                </a:lnTo>
                <a:lnTo>
                  <a:pt x="4148" y="1104"/>
                </a:lnTo>
                <a:lnTo>
                  <a:pt x="4123" y="1119"/>
                </a:lnTo>
                <a:lnTo>
                  <a:pt x="4097" y="1136"/>
                </a:lnTo>
                <a:lnTo>
                  <a:pt x="4072" y="1153"/>
                </a:lnTo>
                <a:lnTo>
                  <a:pt x="4049" y="1172"/>
                </a:lnTo>
                <a:lnTo>
                  <a:pt x="4026" y="1191"/>
                </a:lnTo>
                <a:lnTo>
                  <a:pt x="4004" y="1212"/>
                </a:lnTo>
                <a:lnTo>
                  <a:pt x="3983" y="1234"/>
                </a:lnTo>
                <a:lnTo>
                  <a:pt x="3963" y="1256"/>
                </a:lnTo>
                <a:lnTo>
                  <a:pt x="3945" y="1281"/>
                </a:lnTo>
                <a:lnTo>
                  <a:pt x="3928" y="1305"/>
                </a:lnTo>
                <a:lnTo>
                  <a:pt x="3912" y="1330"/>
                </a:lnTo>
                <a:lnTo>
                  <a:pt x="3896" y="1357"/>
                </a:lnTo>
                <a:lnTo>
                  <a:pt x="3882" y="1384"/>
                </a:lnTo>
                <a:lnTo>
                  <a:pt x="3870" y="1411"/>
                </a:lnTo>
                <a:lnTo>
                  <a:pt x="3859" y="1440"/>
                </a:lnTo>
                <a:lnTo>
                  <a:pt x="3849" y="1468"/>
                </a:lnTo>
                <a:lnTo>
                  <a:pt x="3841" y="1499"/>
                </a:lnTo>
                <a:lnTo>
                  <a:pt x="3833" y="1528"/>
                </a:lnTo>
                <a:lnTo>
                  <a:pt x="3829" y="1560"/>
                </a:lnTo>
                <a:lnTo>
                  <a:pt x="3824" y="1591"/>
                </a:lnTo>
                <a:lnTo>
                  <a:pt x="3821" y="1623"/>
                </a:lnTo>
                <a:lnTo>
                  <a:pt x="3821" y="1655"/>
                </a:lnTo>
                <a:lnTo>
                  <a:pt x="3821" y="1688"/>
                </a:lnTo>
                <a:lnTo>
                  <a:pt x="3824" y="1720"/>
                </a:lnTo>
                <a:lnTo>
                  <a:pt x="3829" y="1750"/>
                </a:lnTo>
                <a:lnTo>
                  <a:pt x="3833" y="1782"/>
                </a:lnTo>
                <a:lnTo>
                  <a:pt x="3841" y="1811"/>
                </a:lnTo>
                <a:lnTo>
                  <a:pt x="3849" y="1842"/>
                </a:lnTo>
                <a:lnTo>
                  <a:pt x="3859" y="1870"/>
                </a:lnTo>
                <a:lnTo>
                  <a:pt x="3870" y="1900"/>
                </a:lnTo>
                <a:lnTo>
                  <a:pt x="3882" y="1927"/>
                </a:lnTo>
                <a:lnTo>
                  <a:pt x="3896" y="1954"/>
                </a:lnTo>
                <a:lnTo>
                  <a:pt x="3912" y="1981"/>
                </a:lnTo>
                <a:lnTo>
                  <a:pt x="3928" y="2005"/>
                </a:lnTo>
                <a:lnTo>
                  <a:pt x="3945" y="2030"/>
                </a:lnTo>
                <a:lnTo>
                  <a:pt x="3963" y="2054"/>
                </a:lnTo>
                <a:lnTo>
                  <a:pt x="3983" y="2076"/>
                </a:lnTo>
                <a:lnTo>
                  <a:pt x="4004" y="2098"/>
                </a:lnTo>
                <a:lnTo>
                  <a:pt x="4026" y="2119"/>
                </a:lnTo>
                <a:lnTo>
                  <a:pt x="4049" y="2139"/>
                </a:lnTo>
                <a:lnTo>
                  <a:pt x="4072" y="2157"/>
                </a:lnTo>
                <a:lnTo>
                  <a:pt x="4097" y="2174"/>
                </a:lnTo>
                <a:lnTo>
                  <a:pt x="4123" y="2191"/>
                </a:lnTo>
                <a:lnTo>
                  <a:pt x="4148" y="2206"/>
                </a:lnTo>
                <a:lnTo>
                  <a:pt x="4175" y="2220"/>
                </a:lnTo>
                <a:lnTo>
                  <a:pt x="4204" y="2233"/>
                </a:lnTo>
                <a:lnTo>
                  <a:pt x="4232" y="2244"/>
                </a:lnTo>
                <a:lnTo>
                  <a:pt x="4261" y="2254"/>
                </a:lnTo>
                <a:lnTo>
                  <a:pt x="4291" y="2263"/>
                </a:lnTo>
                <a:lnTo>
                  <a:pt x="4321" y="2269"/>
                </a:lnTo>
                <a:lnTo>
                  <a:pt x="4352" y="2275"/>
                </a:lnTo>
                <a:lnTo>
                  <a:pt x="4383" y="2279"/>
                </a:lnTo>
                <a:lnTo>
                  <a:pt x="4414" y="2281"/>
                </a:lnTo>
                <a:lnTo>
                  <a:pt x="4448" y="2282"/>
                </a:lnTo>
                <a:lnTo>
                  <a:pt x="4479" y="2281"/>
                </a:lnTo>
                <a:lnTo>
                  <a:pt x="4511" y="2279"/>
                </a:lnTo>
                <a:lnTo>
                  <a:pt x="4542" y="2275"/>
                </a:lnTo>
                <a:lnTo>
                  <a:pt x="4574" y="2269"/>
                </a:lnTo>
                <a:lnTo>
                  <a:pt x="4603" y="2263"/>
                </a:lnTo>
                <a:lnTo>
                  <a:pt x="4634" y="2254"/>
                </a:lnTo>
                <a:lnTo>
                  <a:pt x="4662" y="2244"/>
                </a:lnTo>
                <a:lnTo>
                  <a:pt x="4691" y="2233"/>
                </a:lnTo>
                <a:lnTo>
                  <a:pt x="4718" y="2220"/>
                </a:lnTo>
                <a:lnTo>
                  <a:pt x="4745" y="2206"/>
                </a:lnTo>
                <a:lnTo>
                  <a:pt x="4772" y="2191"/>
                </a:lnTo>
                <a:lnTo>
                  <a:pt x="4797" y="2174"/>
                </a:lnTo>
                <a:lnTo>
                  <a:pt x="4821" y="2157"/>
                </a:lnTo>
                <a:lnTo>
                  <a:pt x="4846" y="2139"/>
                </a:lnTo>
                <a:lnTo>
                  <a:pt x="4868" y="2119"/>
                </a:lnTo>
                <a:lnTo>
                  <a:pt x="4890" y="2098"/>
                </a:lnTo>
                <a:lnTo>
                  <a:pt x="4911" y="2076"/>
                </a:lnTo>
                <a:lnTo>
                  <a:pt x="4930" y="2054"/>
                </a:lnTo>
                <a:lnTo>
                  <a:pt x="4949" y="2030"/>
                </a:lnTo>
                <a:lnTo>
                  <a:pt x="4966" y="2005"/>
                </a:lnTo>
                <a:lnTo>
                  <a:pt x="4983" y="1981"/>
                </a:lnTo>
                <a:lnTo>
                  <a:pt x="4998" y="1954"/>
                </a:lnTo>
                <a:lnTo>
                  <a:pt x="5011" y="1927"/>
                </a:lnTo>
                <a:lnTo>
                  <a:pt x="5025" y="1900"/>
                </a:lnTo>
                <a:lnTo>
                  <a:pt x="5036" y="1870"/>
                </a:lnTo>
                <a:lnTo>
                  <a:pt x="5046" y="1842"/>
                </a:lnTo>
                <a:lnTo>
                  <a:pt x="5054" y="1811"/>
                </a:lnTo>
                <a:lnTo>
                  <a:pt x="5060" y="1782"/>
                </a:lnTo>
                <a:lnTo>
                  <a:pt x="5067" y="1750"/>
                </a:lnTo>
                <a:lnTo>
                  <a:pt x="5070" y="1720"/>
                </a:lnTo>
                <a:lnTo>
                  <a:pt x="5073" y="1688"/>
                </a:lnTo>
                <a:lnTo>
                  <a:pt x="5074" y="1655"/>
                </a:lnTo>
                <a:lnTo>
                  <a:pt x="5073" y="1623"/>
                </a:lnTo>
                <a:lnTo>
                  <a:pt x="5070" y="1591"/>
                </a:lnTo>
                <a:lnTo>
                  <a:pt x="5067" y="1560"/>
                </a:lnTo>
                <a:lnTo>
                  <a:pt x="5060" y="1528"/>
                </a:lnTo>
                <a:lnTo>
                  <a:pt x="5054" y="1499"/>
                </a:lnTo>
                <a:lnTo>
                  <a:pt x="5046" y="1468"/>
                </a:lnTo>
                <a:lnTo>
                  <a:pt x="5036" y="1440"/>
                </a:lnTo>
                <a:lnTo>
                  <a:pt x="5025" y="1411"/>
                </a:lnTo>
                <a:lnTo>
                  <a:pt x="5011" y="1384"/>
                </a:lnTo>
                <a:lnTo>
                  <a:pt x="4998" y="1357"/>
                </a:lnTo>
                <a:lnTo>
                  <a:pt x="4983" y="1330"/>
                </a:lnTo>
                <a:lnTo>
                  <a:pt x="4966" y="1305"/>
                </a:lnTo>
                <a:lnTo>
                  <a:pt x="4949" y="1281"/>
                </a:lnTo>
                <a:lnTo>
                  <a:pt x="4930" y="1256"/>
                </a:lnTo>
                <a:lnTo>
                  <a:pt x="4911" y="1234"/>
                </a:lnTo>
                <a:lnTo>
                  <a:pt x="4890" y="1212"/>
                </a:lnTo>
                <a:lnTo>
                  <a:pt x="4868" y="1191"/>
                </a:lnTo>
                <a:lnTo>
                  <a:pt x="4846" y="1172"/>
                </a:lnTo>
                <a:lnTo>
                  <a:pt x="4821" y="1153"/>
                </a:lnTo>
                <a:lnTo>
                  <a:pt x="4797" y="1136"/>
                </a:lnTo>
                <a:lnTo>
                  <a:pt x="4772" y="1119"/>
                </a:lnTo>
                <a:lnTo>
                  <a:pt x="4745" y="1104"/>
                </a:lnTo>
                <a:lnTo>
                  <a:pt x="4718" y="1091"/>
                </a:lnTo>
                <a:lnTo>
                  <a:pt x="4691" y="1078"/>
                </a:lnTo>
                <a:lnTo>
                  <a:pt x="4662" y="1066"/>
                </a:lnTo>
                <a:lnTo>
                  <a:pt x="4634" y="1056"/>
                </a:lnTo>
                <a:lnTo>
                  <a:pt x="4603" y="1048"/>
                </a:lnTo>
                <a:lnTo>
                  <a:pt x="4574" y="1042"/>
                </a:lnTo>
                <a:lnTo>
                  <a:pt x="4542" y="1036"/>
                </a:lnTo>
                <a:lnTo>
                  <a:pt x="4511" y="1032"/>
                </a:lnTo>
                <a:lnTo>
                  <a:pt x="4479" y="1029"/>
                </a:lnTo>
                <a:lnTo>
                  <a:pt x="4448" y="1028"/>
                </a:lnTo>
                <a:close/>
              </a:path>
            </a:pathLst>
          </a:custGeom>
          <a:solidFill>
            <a:srgbClr val="FFC7DD"/>
          </a:solidFill>
          <a:ln>
            <a:noFill/>
          </a:ln>
          <a:extLst>
            <a:ext uri="{91240B29-F687-4F45-9708-019B960494DF}">
              <a14:hiddenLine xmlns:a14="http://schemas.microsoft.com/office/drawing/2010/main" w="9525">
                <a:solidFill>
                  <a:srgbClr val="000000"/>
                </a:solidFill>
                <a:round/>
              </a14:hiddenLine>
            </a:ext>
          </a:extLst>
        </p:spPr>
        <p:txBody>
          <a:bodyPr t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16" name="文本框 15"/>
          <p:cNvSpPr txBox="1"/>
          <p:nvPr/>
        </p:nvSpPr>
        <p:spPr>
          <a:xfrm>
            <a:off x="2675890" y="3491865"/>
            <a:ext cx="1213485" cy="953135"/>
          </a:xfrm>
          <a:prstGeom prst="rect">
            <a:avLst/>
          </a:prstGeom>
          <a:noFill/>
        </p:spPr>
        <p:txBody>
          <a:bodyPr wrap="square" rtlCol="0">
            <a:spAutoFit/>
          </a:bodyPr>
          <a:lstStyle/>
          <a:p>
            <a:pPr algn="ctr"/>
            <a:r>
              <a:rPr lang="en-US" altLang="zh-CN" sz="2800" b="1">
                <a:solidFill>
                  <a:schemeClr val="bg1"/>
                </a:solidFill>
                <a:latin typeface="微软雅黑" panose="020B0503020204020204" charset="-122"/>
                <a:ea typeface="微软雅黑" panose="020B0503020204020204" charset="-122"/>
              </a:rPr>
              <a:t>PART</a:t>
            </a:r>
          </a:p>
          <a:p>
            <a:pPr algn="ctr"/>
            <a:r>
              <a:rPr lang="en-US" altLang="zh-CN" sz="2800" b="1">
                <a:solidFill>
                  <a:schemeClr val="bg1"/>
                </a:solidFill>
                <a:latin typeface="微软雅黑" panose="020B0503020204020204" charset="-122"/>
                <a:ea typeface="微软雅黑" panose="020B0503020204020204" charset="-122"/>
              </a:rPr>
              <a:t>03</a:t>
            </a:r>
          </a:p>
        </p:txBody>
      </p:sp>
      <p:sp>
        <p:nvSpPr>
          <p:cNvPr id="17" name="文本框 16"/>
          <p:cNvSpPr txBox="1"/>
          <p:nvPr/>
        </p:nvSpPr>
        <p:spPr>
          <a:xfrm>
            <a:off x="5184775" y="2494915"/>
            <a:ext cx="4620895" cy="548640"/>
          </a:xfrm>
          <a:prstGeom prst="rect">
            <a:avLst/>
          </a:prstGeom>
          <a:noFill/>
        </p:spPr>
        <p:txBody>
          <a:bodyPr wrap="square" rtlCol="0">
            <a:spAutoFit/>
          </a:bodyPr>
          <a:lstStyle/>
          <a:p>
            <a:pPr algn="l" fontAlgn="auto">
              <a:lnSpc>
                <a:spcPct val="100000"/>
              </a:lnSpc>
            </a:pPr>
            <a:r>
              <a:rPr lang="zh-CN" altLang="en-US" sz="2800" b="1">
                <a:solidFill>
                  <a:srgbClr val="FFC7DD"/>
                </a:solidFill>
                <a:latin typeface="微软雅黑" panose="020B0503020204020204" charset="-122"/>
                <a:ea typeface="微软雅黑" panose="020B0503020204020204" charset="-122"/>
                <a:sym typeface="+mn-ea"/>
              </a:rPr>
              <a:t>单击此处输入标题文本</a:t>
            </a:r>
          </a:p>
        </p:txBody>
      </p:sp>
      <p:sp>
        <p:nvSpPr>
          <p:cNvPr id="18" name="文本框 17"/>
          <p:cNvSpPr txBox="1"/>
          <p:nvPr/>
        </p:nvSpPr>
        <p:spPr>
          <a:xfrm>
            <a:off x="5184775" y="3195320"/>
            <a:ext cx="4940935" cy="1383665"/>
          </a:xfrm>
          <a:prstGeom prst="rect">
            <a:avLst/>
          </a:prstGeom>
          <a:noFill/>
        </p:spPr>
        <p:txBody>
          <a:bodyPr wrap="square" rtlCol="0">
            <a:spAutoFit/>
          </a:bodyPr>
          <a:lstStyle/>
          <a:p>
            <a:pPr algn="l" fontAlgn="auto">
              <a:lnSpc>
                <a:spcPct val="200000"/>
              </a:lnSpc>
            </a:pPr>
            <a:r>
              <a:rPr lang="zh-CN" altLang="en-US" sz="14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hurt.When a cigarette falls in love with a match,it is destined to be hurt.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500" fill="hold"/>
                                        <p:tgtEl>
                                          <p:spTgt spid="2050"/>
                                        </p:tgtEl>
                                        <p:attrNameLst>
                                          <p:attrName>ppt_w</p:attrName>
                                        </p:attrNameLst>
                                      </p:cBhvr>
                                      <p:tavLst>
                                        <p:tav tm="0">
                                          <p:val>
                                            <p:fltVal val="0"/>
                                          </p:val>
                                        </p:tav>
                                        <p:tav tm="100000">
                                          <p:val>
                                            <p:strVal val="#ppt_w"/>
                                          </p:val>
                                        </p:tav>
                                      </p:tavLst>
                                    </p:anim>
                                    <p:anim calcmode="lin" valueType="num">
                                      <p:cBhvr>
                                        <p:cTn id="25" dur="500" fill="hold"/>
                                        <p:tgtEl>
                                          <p:spTgt spid="2050"/>
                                        </p:tgtEl>
                                        <p:attrNameLst>
                                          <p:attrName>ppt_h</p:attrName>
                                        </p:attrNameLst>
                                      </p:cBhvr>
                                      <p:tavLst>
                                        <p:tav tm="0">
                                          <p:val>
                                            <p:fltVal val="0"/>
                                          </p:val>
                                        </p:tav>
                                        <p:tav tm="100000">
                                          <p:val>
                                            <p:strVal val="#ppt_h"/>
                                          </p:val>
                                        </p:tav>
                                      </p:tavLst>
                                    </p:anim>
                                    <p:animEffect transition="in" filter="fade">
                                      <p:cBhvr>
                                        <p:cTn id="26" dur="500"/>
                                        <p:tgtEl>
                                          <p:spTgt spid="2050"/>
                                        </p:tgtEl>
                                      </p:cBhvr>
                                    </p:animEffect>
                                  </p:childTnLst>
                                </p:cTn>
                              </p:par>
                            </p:childTnLst>
                          </p:cTn>
                        </p:par>
                        <p:par>
                          <p:cTn id="27" fill="hold">
                            <p:stCondLst>
                              <p:cond delay="15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16"/>
                                        </p:tgtEl>
                                        <p:attrNameLst>
                                          <p:attrName>ppt_y</p:attrName>
                                        </p:attrNameLst>
                                      </p:cBhvr>
                                      <p:tavLst>
                                        <p:tav tm="0">
                                          <p:val>
                                            <p:strVal val="#ppt_y"/>
                                          </p:val>
                                        </p:tav>
                                        <p:tav tm="100000">
                                          <p:val>
                                            <p:strVal val="#ppt_y"/>
                                          </p:val>
                                        </p:tav>
                                      </p:tavLst>
                                    </p:anim>
                                    <p:anim calcmode="lin" valueType="num">
                                      <p:cBhvr>
                                        <p:cTn id="32"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16"/>
                                        </p:tgtEl>
                                      </p:cBhvr>
                                    </p:animEffect>
                                  </p:childTnLst>
                                </p:cTn>
                              </p:par>
                            </p:childTnLst>
                          </p:cTn>
                        </p:par>
                        <p:par>
                          <p:cTn id="35" fill="hold">
                            <p:stCondLst>
                              <p:cond delay="2250"/>
                            </p:stCondLst>
                            <p:childTnLst>
                              <p:par>
                                <p:cTn id="36" presetID="42"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anim calcmode="lin" valueType="num">
                                      <p:cBhvr>
                                        <p:cTn id="39" dur="500" fill="hold"/>
                                        <p:tgtEl>
                                          <p:spTgt spid="17"/>
                                        </p:tgtEl>
                                        <p:attrNameLst>
                                          <p:attrName>ppt_x</p:attrName>
                                        </p:attrNameLst>
                                      </p:cBhvr>
                                      <p:tavLst>
                                        <p:tav tm="0">
                                          <p:val>
                                            <p:strVal val="#ppt_x"/>
                                          </p:val>
                                        </p:tav>
                                        <p:tav tm="100000">
                                          <p:val>
                                            <p:strVal val="#ppt_x"/>
                                          </p:val>
                                        </p:tav>
                                      </p:tavLst>
                                    </p:anim>
                                    <p:anim calcmode="lin" valueType="num">
                                      <p:cBhvr>
                                        <p:cTn id="40" dur="500" fill="hold"/>
                                        <p:tgtEl>
                                          <p:spTgt spid="17"/>
                                        </p:tgtEl>
                                        <p:attrNameLst>
                                          <p:attrName>ppt_y</p:attrName>
                                        </p:attrNameLst>
                                      </p:cBhvr>
                                      <p:tavLst>
                                        <p:tav tm="0">
                                          <p:val>
                                            <p:strVal val="#ppt_y+.1"/>
                                          </p:val>
                                        </p:tav>
                                        <p:tav tm="100000">
                                          <p:val>
                                            <p:strVal val="#ppt_y"/>
                                          </p:val>
                                        </p:tav>
                                      </p:tavLst>
                                    </p:anim>
                                  </p:childTnLst>
                                </p:cTn>
                              </p:par>
                            </p:childTnLst>
                          </p:cTn>
                        </p:par>
                        <p:par>
                          <p:cTn id="41" fill="hold">
                            <p:stCondLst>
                              <p:cond delay="2750"/>
                            </p:stCondLst>
                            <p:childTnLst>
                              <p:par>
                                <p:cTn id="42" presetID="1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p:tgtEl>
                                          <p:spTgt spid="18"/>
                                        </p:tgtEl>
                                        <p:attrNameLst>
                                          <p:attrName>ppt_y</p:attrName>
                                        </p:attrNameLst>
                                      </p:cBhvr>
                                      <p:tavLst>
                                        <p:tav tm="0">
                                          <p:val>
                                            <p:strVal val="#ppt_y+#ppt_h*1.125000"/>
                                          </p:val>
                                        </p:tav>
                                        <p:tav tm="100000">
                                          <p:val>
                                            <p:strVal val="#ppt_y"/>
                                          </p:val>
                                        </p:tav>
                                      </p:tavLst>
                                    </p:anim>
                                    <p:animEffect transition="in" filter="wipe(up)">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bldLvl="0" animBg="1"/>
      <p:bldP spid="16" grpId="0"/>
      <p:bldP spid="17" grpId="0"/>
      <p:bldP spid="1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Shape 2839"/>
          <p:cNvSpPr/>
          <p:nvPr/>
        </p:nvSpPr>
        <p:spPr>
          <a:xfrm>
            <a:off x="1055078" y="1976520"/>
            <a:ext cx="502533" cy="456849"/>
          </a:xfrm>
          <a:custGeom>
            <a:avLst/>
            <a:gdLst/>
            <a:ahLst/>
            <a:cxnLst>
              <a:cxn ang="0">
                <a:pos x="wd2" y="hd2"/>
              </a:cxn>
              <a:cxn ang="5400000">
                <a:pos x="wd2" y="hd2"/>
              </a:cxn>
              <a:cxn ang="10800000">
                <a:pos x="wd2" y="hd2"/>
              </a:cxn>
              <a:cxn ang="16200000">
                <a:pos x="wd2" y="hd2"/>
              </a:cxn>
            </a:cxnLst>
            <a:rect l="0" t="0" r="r" b="b"/>
            <a:pathLst>
              <a:path w="21600" h="21600" extrusionOk="0">
                <a:moveTo>
                  <a:pt x="20618" y="20520"/>
                </a:moveTo>
                <a:lnTo>
                  <a:pt x="982" y="20520"/>
                </a:lnTo>
                <a:lnTo>
                  <a:pt x="982" y="14040"/>
                </a:lnTo>
                <a:lnTo>
                  <a:pt x="6907" y="14040"/>
                </a:lnTo>
                <a:cubicBezTo>
                  <a:pt x="7149" y="16170"/>
                  <a:pt x="8798" y="17820"/>
                  <a:pt x="10800" y="17820"/>
                </a:cubicBezTo>
                <a:cubicBezTo>
                  <a:pt x="12802" y="17820"/>
                  <a:pt x="14451" y="16170"/>
                  <a:pt x="14694" y="14040"/>
                </a:cubicBezTo>
                <a:lnTo>
                  <a:pt x="20618" y="14040"/>
                </a:lnTo>
                <a:cubicBezTo>
                  <a:pt x="20618" y="14040"/>
                  <a:pt x="20618" y="20520"/>
                  <a:pt x="20618" y="20520"/>
                </a:cubicBezTo>
                <a:close/>
                <a:moveTo>
                  <a:pt x="21543" y="13261"/>
                </a:moveTo>
                <a:lnTo>
                  <a:pt x="21548" y="13259"/>
                </a:lnTo>
                <a:lnTo>
                  <a:pt x="16639" y="2459"/>
                </a:lnTo>
                <a:lnTo>
                  <a:pt x="16634" y="2461"/>
                </a:lnTo>
                <a:cubicBezTo>
                  <a:pt x="16554" y="2284"/>
                  <a:pt x="16392" y="2160"/>
                  <a:pt x="16200" y="2160"/>
                </a:cubicBezTo>
                <a:lnTo>
                  <a:pt x="12764" y="2160"/>
                </a:lnTo>
                <a:cubicBezTo>
                  <a:pt x="12492" y="2160"/>
                  <a:pt x="12273" y="2402"/>
                  <a:pt x="12273" y="2700"/>
                </a:cubicBezTo>
                <a:cubicBezTo>
                  <a:pt x="12273" y="2999"/>
                  <a:pt x="12492" y="3240"/>
                  <a:pt x="12764" y="3240"/>
                </a:cubicBezTo>
                <a:lnTo>
                  <a:pt x="15897" y="3240"/>
                </a:lnTo>
                <a:lnTo>
                  <a:pt x="20315" y="12960"/>
                </a:lnTo>
                <a:lnTo>
                  <a:pt x="14236" y="12960"/>
                </a:lnTo>
                <a:cubicBezTo>
                  <a:pt x="13965" y="12960"/>
                  <a:pt x="13745" y="13202"/>
                  <a:pt x="13745" y="13500"/>
                </a:cubicBezTo>
                <a:cubicBezTo>
                  <a:pt x="13745" y="15290"/>
                  <a:pt x="12426" y="16740"/>
                  <a:pt x="10800" y="16740"/>
                </a:cubicBezTo>
                <a:cubicBezTo>
                  <a:pt x="9173" y="16740"/>
                  <a:pt x="7855" y="15290"/>
                  <a:pt x="7855" y="13500"/>
                </a:cubicBezTo>
                <a:cubicBezTo>
                  <a:pt x="7855" y="13202"/>
                  <a:pt x="7635" y="12960"/>
                  <a:pt x="7364" y="12960"/>
                </a:cubicBezTo>
                <a:lnTo>
                  <a:pt x="1285" y="12960"/>
                </a:lnTo>
                <a:lnTo>
                  <a:pt x="5703" y="3240"/>
                </a:lnTo>
                <a:lnTo>
                  <a:pt x="8836" y="3240"/>
                </a:lnTo>
                <a:cubicBezTo>
                  <a:pt x="9108" y="3240"/>
                  <a:pt x="9327" y="2999"/>
                  <a:pt x="9327" y="2700"/>
                </a:cubicBezTo>
                <a:cubicBezTo>
                  <a:pt x="9327" y="2402"/>
                  <a:pt x="9108" y="2160"/>
                  <a:pt x="8836" y="2160"/>
                </a:cubicBezTo>
                <a:lnTo>
                  <a:pt x="5400" y="2160"/>
                </a:lnTo>
                <a:cubicBezTo>
                  <a:pt x="5208" y="2160"/>
                  <a:pt x="5046" y="2284"/>
                  <a:pt x="4966" y="2461"/>
                </a:cubicBezTo>
                <a:lnTo>
                  <a:pt x="4961" y="2459"/>
                </a:lnTo>
                <a:lnTo>
                  <a:pt x="52" y="13259"/>
                </a:lnTo>
                <a:lnTo>
                  <a:pt x="57" y="13261"/>
                </a:lnTo>
                <a:cubicBezTo>
                  <a:pt x="23" y="13334"/>
                  <a:pt x="0" y="13413"/>
                  <a:pt x="0" y="13500"/>
                </a:cubicBezTo>
                <a:lnTo>
                  <a:pt x="0" y="21060"/>
                </a:lnTo>
                <a:cubicBezTo>
                  <a:pt x="0" y="21359"/>
                  <a:pt x="220" y="21600"/>
                  <a:pt x="491" y="21600"/>
                </a:cubicBezTo>
                <a:lnTo>
                  <a:pt x="21109" y="21600"/>
                </a:lnTo>
                <a:cubicBezTo>
                  <a:pt x="21380" y="21600"/>
                  <a:pt x="21600" y="21359"/>
                  <a:pt x="21600" y="21060"/>
                </a:cubicBezTo>
                <a:lnTo>
                  <a:pt x="21600" y="13500"/>
                </a:lnTo>
                <a:cubicBezTo>
                  <a:pt x="21600" y="13413"/>
                  <a:pt x="21577" y="13334"/>
                  <a:pt x="21543" y="13261"/>
                </a:cubicBezTo>
                <a:moveTo>
                  <a:pt x="7855" y="8640"/>
                </a:moveTo>
                <a:cubicBezTo>
                  <a:pt x="7583" y="8640"/>
                  <a:pt x="7364" y="8882"/>
                  <a:pt x="7364" y="9180"/>
                </a:cubicBezTo>
                <a:cubicBezTo>
                  <a:pt x="7364" y="9329"/>
                  <a:pt x="7418" y="9464"/>
                  <a:pt x="7507" y="9562"/>
                </a:cubicBezTo>
                <a:lnTo>
                  <a:pt x="10453" y="12802"/>
                </a:lnTo>
                <a:cubicBezTo>
                  <a:pt x="10542" y="12900"/>
                  <a:pt x="10665" y="12960"/>
                  <a:pt x="10800" y="12960"/>
                </a:cubicBezTo>
                <a:cubicBezTo>
                  <a:pt x="10936" y="12960"/>
                  <a:pt x="11058" y="12900"/>
                  <a:pt x="11147" y="12802"/>
                </a:cubicBezTo>
                <a:lnTo>
                  <a:pt x="14093" y="9562"/>
                </a:lnTo>
                <a:cubicBezTo>
                  <a:pt x="14182" y="9464"/>
                  <a:pt x="14236" y="9329"/>
                  <a:pt x="14236" y="9180"/>
                </a:cubicBezTo>
                <a:cubicBezTo>
                  <a:pt x="14236" y="8882"/>
                  <a:pt x="14017" y="8640"/>
                  <a:pt x="13745" y="8640"/>
                </a:cubicBezTo>
                <a:cubicBezTo>
                  <a:pt x="13610" y="8640"/>
                  <a:pt x="13487" y="8701"/>
                  <a:pt x="13398" y="8798"/>
                </a:cubicBezTo>
                <a:lnTo>
                  <a:pt x="11291" y="11116"/>
                </a:lnTo>
                <a:lnTo>
                  <a:pt x="11291" y="540"/>
                </a:lnTo>
                <a:cubicBezTo>
                  <a:pt x="11291" y="242"/>
                  <a:pt x="11071" y="0"/>
                  <a:pt x="10800" y="0"/>
                </a:cubicBezTo>
                <a:cubicBezTo>
                  <a:pt x="10529" y="0"/>
                  <a:pt x="10309" y="242"/>
                  <a:pt x="10309" y="540"/>
                </a:cubicBezTo>
                <a:lnTo>
                  <a:pt x="10309" y="11116"/>
                </a:lnTo>
                <a:lnTo>
                  <a:pt x="8202" y="8798"/>
                </a:lnTo>
                <a:cubicBezTo>
                  <a:pt x="8113" y="8701"/>
                  <a:pt x="7990" y="8640"/>
                  <a:pt x="7855" y="8640"/>
                </a:cubicBezTo>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73" name="Shape 2547"/>
          <p:cNvSpPr/>
          <p:nvPr/>
        </p:nvSpPr>
        <p:spPr>
          <a:xfrm>
            <a:off x="4648412" y="1988851"/>
            <a:ext cx="505208" cy="505208"/>
          </a:xfrm>
          <a:custGeom>
            <a:avLst/>
            <a:gdLst/>
            <a:ahLst/>
            <a:cxnLst>
              <a:cxn ang="0">
                <a:pos x="wd2" y="hd2"/>
              </a:cxn>
              <a:cxn ang="5400000">
                <a:pos x="wd2" y="hd2"/>
              </a:cxn>
              <a:cxn ang="10800000">
                <a:pos x="wd2" y="hd2"/>
              </a:cxn>
              <a:cxn ang="16200000">
                <a:pos x="wd2" y="hd2"/>
              </a:cxn>
            </a:cxnLst>
            <a:rect l="0" t="0" r="r" b="b"/>
            <a:pathLst>
              <a:path w="21600" h="21600" extrusionOk="0">
                <a:moveTo>
                  <a:pt x="18073" y="17379"/>
                </a:moveTo>
                <a:lnTo>
                  <a:pt x="15643" y="14949"/>
                </a:lnTo>
                <a:cubicBezTo>
                  <a:pt x="16600" y="13832"/>
                  <a:pt x="17182" y="12386"/>
                  <a:pt x="17182" y="10800"/>
                </a:cubicBezTo>
                <a:cubicBezTo>
                  <a:pt x="17182" y="9214"/>
                  <a:pt x="16600" y="7767"/>
                  <a:pt x="15643" y="6651"/>
                </a:cubicBezTo>
                <a:lnTo>
                  <a:pt x="18073" y="4221"/>
                </a:lnTo>
                <a:cubicBezTo>
                  <a:pt x="19649" y="5963"/>
                  <a:pt x="20618" y="8266"/>
                  <a:pt x="20618" y="10800"/>
                </a:cubicBezTo>
                <a:cubicBezTo>
                  <a:pt x="20618" y="13335"/>
                  <a:pt x="19649" y="15637"/>
                  <a:pt x="18073" y="17379"/>
                </a:cubicBezTo>
                <a:moveTo>
                  <a:pt x="10800" y="20619"/>
                </a:moveTo>
                <a:cubicBezTo>
                  <a:pt x="8265" y="20619"/>
                  <a:pt x="5963" y="19650"/>
                  <a:pt x="4221" y="18073"/>
                </a:cubicBezTo>
                <a:lnTo>
                  <a:pt x="6651" y="15643"/>
                </a:lnTo>
                <a:cubicBezTo>
                  <a:pt x="7767" y="16600"/>
                  <a:pt x="9214" y="17182"/>
                  <a:pt x="10800" y="17182"/>
                </a:cubicBezTo>
                <a:cubicBezTo>
                  <a:pt x="12386" y="17182"/>
                  <a:pt x="13833" y="16600"/>
                  <a:pt x="14949" y="15643"/>
                </a:cubicBezTo>
                <a:lnTo>
                  <a:pt x="17379" y="18073"/>
                </a:lnTo>
                <a:cubicBezTo>
                  <a:pt x="15637" y="19650"/>
                  <a:pt x="13334" y="20619"/>
                  <a:pt x="10800" y="20619"/>
                </a:cubicBezTo>
                <a:moveTo>
                  <a:pt x="982" y="10800"/>
                </a:moveTo>
                <a:cubicBezTo>
                  <a:pt x="982" y="8266"/>
                  <a:pt x="1950" y="5963"/>
                  <a:pt x="3527" y="4221"/>
                </a:cubicBezTo>
                <a:lnTo>
                  <a:pt x="5957" y="6651"/>
                </a:lnTo>
                <a:cubicBezTo>
                  <a:pt x="4999" y="7767"/>
                  <a:pt x="4418" y="9214"/>
                  <a:pt x="4418" y="10800"/>
                </a:cubicBezTo>
                <a:cubicBezTo>
                  <a:pt x="4418" y="12386"/>
                  <a:pt x="4999" y="13832"/>
                  <a:pt x="5957" y="14949"/>
                </a:cubicBezTo>
                <a:lnTo>
                  <a:pt x="3527" y="17379"/>
                </a:lnTo>
                <a:cubicBezTo>
                  <a:pt x="1950" y="15637"/>
                  <a:pt x="982" y="13335"/>
                  <a:pt x="982" y="10800"/>
                </a:cubicBezTo>
                <a:moveTo>
                  <a:pt x="16200" y="10800"/>
                </a:moveTo>
                <a:cubicBezTo>
                  <a:pt x="16200" y="13782"/>
                  <a:pt x="13782" y="16200"/>
                  <a:pt x="10800" y="16200"/>
                </a:cubicBezTo>
                <a:cubicBezTo>
                  <a:pt x="7817" y="16200"/>
                  <a:pt x="5400" y="13782"/>
                  <a:pt x="5400" y="10800"/>
                </a:cubicBezTo>
                <a:cubicBezTo>
                  <a:pt x="5400" y="7817"/>
                  <a:pt x="7817" y="5400"/>
                  <a:pt x="10800" y="5400"/>
                </a:cubicBezTo>
                <a:cubicBezTo>
                  <a:pt x="13782" y="5400"/>
                  <a:pt x="16200" y="7817"/>
                  <a:pt x="16200" y="10800"/>
                </a:cubicBezTo>
                <a:moveTo>
                  <a:pt x="10800" y="982"/>
                </a:moveTo>
                <a:cubicBezTo>
                  <a:pt x="13334" y="982"/>
                  <a:pt x="15637" y="1950"/>
                  <a:pt x="17379" y="3527"/>
                </a:cubicBezTo>
                <a:lnTo>
                  <a:pt x="14949" y="5957"/>
                </a:lnTo>
                <a:cubicBezTo>
                  <a:pt x="13832" y="4999"/>
                  <a:pt x="12386" y="4418"/>
                  <a:pt x="10800" y="4418"/>
                </a:cubicBezTo>
                <a:cubicBezTo>
                  <a:pt x="9214" y="4418"/>
                  <a:pt x="7767" y="4999"/>
                  <a:pt x="6651" y="5957"/>
                </a:cubicBezTo>
                <a:lnTo>
                  <a:pt x="4221" y="3527"/>
                </a:lnTo>
                <a:cubicBezTo>
                  <a:pt x="5963" y="1950"/>
                  <a:pt x="8265" y="982"/>
                  <a:pt x="10800" y="982"/>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74" name="Shape 2579"/>
          <p:cNvSpPr/>
          <p:nvPr/>
        </p:nvSpPr>
        <p:spPr>
          <a:xfrm>
            <a:off x="4649767" y="4151539"/>
            <a:ext cx="483535" cy="483535"/>
          </a:xfrm>
          <a:custGeom>
            <a:avLst/>
            <a:gdLst/>
            <a:ahLst/>
            <a:cxnLst>
              <a:cxn ang="0">
                <a:pos x="wd2" y="hd2"/>
              </a:cxn>
              <a:cxn ang="5400000">
                <a:pos x="wd2" y="hd2"/>
              </a:cxn>
              <a:cxn ang="10800000">
                <a:pos x="wd2" y="hd2"/>
              </a:cxn>
              <a:cxn ang="16200000">
                <a:pos x="wd2" y="hd2"/>
              </a:cxn>
            </a:cxnLst>
            <a:rect l="0" t="0" r="r" b="b"/>
            <a:pathLst>
              <a:path w="21600" h="21600" extrusionOk="0">
                <a:moveTo>
                  <a:pt x="16257" y="18984"/>
                </a:moveTo>
                <a:lnTo>
                  <a:pt x="11380" y="15408"/>
                </a:lnTo>
                <a:lnTo>
                  <a:pt x="10800" y="14983"/>
                </a:lnTo>
                <a:lnTo>
                  <a:pt x="10219" y="15408"/>
                </a:lnTo>
                <a:lnTo>
                  <a:pt x="5343" y="18984"/>
                </a:lnTo>
                <a:lnTo>
                  <a:pt x="7313" y="13075"/>
                </a:lnTo>
                <a:lnTo>
                  <a:pt x="7534" y="12411"/>
                </a:lnTo>
                <a:lnTo>
                  <a:pt x="6980" y="11985"/>
                </a:lnTo>
                <a:lnTo>
                  <a:pt x="2887" y="8836"/>
                </a:lnTo>
                <a:lnTo>
                  <a:pt x="8535" y="8836"/>
                </a:lnTo>
                <a:lnTo>
                  <a:pt x="8774" y="8199"/>
                </a:lnTo>
                <a:lnTo>
                  <a:pt x="10800" y="2796"/>
                </a:lnTo>
                <a:lnTo>
                  <a:pt x="12826" y="8199"/>
                </a:lnTo>
                <a:lnTo>
                  <a:pt x="13065" y="8836"/>
                </a:lnTo>
                <a:lnTo>
                  <a:pt x="18714" y="8836"/>
                </a:lnTo>
                <a:lnTo>
                  <a:pt x="14619" y="11985"/>
                </a:lnTo>
                <a:lnTo>
                  <a:pt x="14066" y="12411"/>
                </a:lnTo>
                <a:cubicBezTo>
                  <a:pt x="14066" y="12411"/>
                  <a:pt x="16257" y="18984"/>
                  <a:pt x="16257" y="18984"/>
                </a:cubicBezTo>
                <a:close/>
                <a:moveTo>
                  <a:pt x="21600" y="7855"/>
                </a:moveTo>
                <a:lnTo>
                  <a:pt x="13745" y="7855"/>
                </a:lnTo>
                <a:lnTo>
                  <a:pt x="10800" y="0"/>
                </a:lnTo>
                <a:lnTo>
                  <a:pt x="7855" y="7855"/>
                </a:lnTo>
                <a:lnTo>
                  <a:pt x="0" y="7855"/>
                </a:lnTo>
                <a:lnTo>
                  <a:pt x="6382" y="12764"/>
                </a:lnTo>
                <a:lnTo>
                  <a:pt x="3436" y="21600"/>
                </a:lnTo>
                <a:lnTo>
                  <a:pt x="10800" y="16200"/>
                </a:lnTo>
                <a:lnTo>
                  <a:pt x="18164" y="21600"/>
                </a:lnTo>
                <a:lnTo>
                  <a:pt x="15218" y="12764"/>
                </a:lnTo>
                <a:cubicBezTo>
                  <a:pt x="15218" y="12764"/>
                  <a:pt x="21600" y="7855"/>
                  <a:pt x="21600" y="7855"/>
                </a:cubicBezTo>
                <a:close/>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75" name="Shape 2633"/>
          <p:cNvSpPr/>
          <p:nvPr/>
        </p:nvSpPr>
        <p:spPr>
          <a:xfrm>
            <a:off x="8237533" y="1983798"/>
            <a:ext cx="465100" cy="465100"/>
          </a:xfrm>
          <a:custGeom>
            <a:avLst/>
            <a:gdLst/>
            <a:ahLst/>
            <a:cxnLst>
              <a:cxn ang="0">
                <a:pos x="wd2" y="hd2"/>
              </a:cxn>
              <a:cxn ang="5400000">
                <a:pos x="wd2" y="hd2"/>
              </a:cxn>
              <a:cxn ang="10800000">
                <a:pos x="wd2" y="hd2"/>
              </a:cxn>
              <a:cxn ang="16200000">
                <a:pos x="wd2" y="hd2"/>
              </a:cxn>
            </a:cxnLst>
            <a:rect l="0" t="0" r="r" b="b"/>
            <a:pathLst>
              <a:path w="21600" h="21600" extrusionOk="0">
                <a:moveTo>
                  <a:pt x="12144" y="18334"/>
                </a:moveTo>
                <a:lnTo>
                  <a:pt x="15583" y="6873"/>
                </a:lnTo>
                <a:lnTo>
                  <a:pt x="20168" y="6873"/>
                </a:lnTo>
                <a:cubicBezTo>
                  <a:pt x="20168" y="6873"/>
                  <a:pt x="12144" y="18334"/>
                  <a:pt x="12144" y="18334"/>
                </a:cubicBezTo>
                <a:close/>
                <a:moveTo>
                  <a:pt x="10800" y="19403"/>
                </a:moveTo>
                <a:lnTo>
                  <a:pt x="7041" y="6873"/>
                </a:lnTo>
                <a:lnTo>
                  <a:pt x="14559" y="6873"/>
                </a:lnTo>
                <a:cubicBezTo>
                  <a:pt x="14559" y="6873"/>
                  <a:pt x="10800" y="19403"/>
                  <a:pt x="10800" y="19403"/>
                </a:cubicBezTo>
                <a:close/>
                <a:moveTo>
                  <a:pt x="1432" y="6873"/>
                </a:moveTo>
                <a:lnTo>
                  <a:pt x="6017" y="6873"/>
                </a:lnTo>
                <a:lnTo>
                  <a:pt x="9456" y="18334"/>
                </a:lnTo>
                <a:cubicBezTo>
                  <a:pt x="9456" y="18334"/>
                  <a:pt x="1432" y="6873"/>
                  <a:pt x="1432" y="6873"/>
                </a:cubicBezTo>
                <a:close/>
                <a:moveTo>
                  <a:pt x="6578" y="982"/>
                </a:moveTo>
                <a:lnTo>
                  <a:pt x="8536" y="982"/>
                </a:lnTo>
                <a:lnTo>
                  <a:pt x="6082" y="5891"/>
                </a:lnTo>
                <a:lnTo>
                  <a:pt x="1669" y="5891"/>
                </a:lnTo>
                <a:cubicBezTo>
                  <a:pt x="1669" y="5891"/>
                  <a:pt x="6578" y="982"/>
                  <a:pt x="6578" y="982"/>
                </a:cubicBezTo>
                <a:close/>
                <a:moveTo>
                  <a:pt x="11973" y="982"/>
                </a:moveTo>
                <a:lnTo>
                  <a:pt x="14427" y="5891"/>
                </a:lnTo>
                <a:lnTo>
                  <a:pt x="7173" y="5891"/>
                </a:lnTo>
                <a:lnTo>
                  <a:pt x="9627" y="982"/>
                </a:lnTo>
                <a:cubicBezTo>
                  <a:pt x="9627" y="982"/>
                  <a:pt x="11973" y="982"/>
                  <a:pt x="11973" y="982"/>
                </a:cubicBezTo>
                <a:close/>
                <a:moveTo>
                  <a:pt x="15022" y="982"/>
                </a:moveTo>
                <a:lnTo>
                  <a:pt x="19931" y="5891"/>
                </a:lnTo>
                <a:lnTo>
                  <a:pt x="15518" y="5891"/>
                </a:lnTo>
                <a:lnTo>
                  <a:pt x="13064" y="982"/>
                </a:lnTo>
                <a:cubicBezTo>
                  <a:pt x="13064" y="982"/>
                  <a:pt x="15022" y="982"/>
                  <a:pt x="15022" y="982"/>
                </a:cubicBezTo>
                <a:close/>
                <a:moveTo>
                  <a:pt x="21600" y="6382"/>
                </a:moveTo>
                <a:cubicBezTo>
                  <a:pt x="21600" y="6272"/>
                  <a:pt x="21557" y="6175"/>
                  <a:pt x="21495" y="6093"/>
                </a:cubicBezTo>
                <a:lnTo>
                  <a:pt x="21502" y="6088"/>
                </a:lnTo>
                <a:lnTo>
                  <a:pt x="21471" y="6057"/>
                </a:lnTo>
                <a:cubicBezTo>
                  <a:pt x="21459" y="6044"/>
                  <a:pt x="21448" y="6032"/>
                  <a:pt x="21434" y="6020"/>
                </a:cubicBezTo>
                <a:lnTo>
                  <a:pt x="15611" y="197"/>
                </a:lnTo>
                <a:lnTo>
                  <a:pt x="15604" y="201"/>
                </a:lnTo>
                <a:cubicBezTo>
                  <a:pt x="15514" y="82"/>
                  <a:pt x="15379" y="0"/>
                  <a:pt x="15218" y="0"/>
                </a:cubicBezTo>
                <a:lnTo>
                  <a:pt x="6382" y="0"/>
                </a:lnTo>
                <a:cubicBezTo>
                  <a:pt x="6221" y="0"/>
                  <a:pt x="6086" y="82"/>
                  <a:pt x="5996" y="201"/>
                </a:cubicBezTo>
                <a:lnTo>
                  <a:pt x="5989" y="197"/>
                </a:lnTo>
                <a:lnTo>
                  <a:pt x="166" y="6020"/>
                </a:lnTo>
                <a:cubicBezTo>
                  <a:pt x="152" y="6032"/>
                  <a:pt x="141" y="6044"/>
                  <a:pt x="129" y="6057"/>
                </a:cubicBezTo>
                <a:lnTo>
                  <a:pt x="98" y="6088"/>
                </a:lnTo>
                <a:lnTo>
                  <a:pt x="105" y="6093"/>
                </a:lnTo>
                <a:cubicBezTo>
                  <a:pt x="43" y="6175"/>
                  <a:pt x="0" y="6272"/>
                  <a:pt x="0" y="6382"/>
                </a:cubicBezTo>
                <a:cubicBezTo>
                  <a:pt x="0" y="6499"/>
                  <a:pt x="46" y="6602"/>
                  <a:pt x="115" y="6686"/>
                </a:cubicBezTo>
                <a:lnTo>
                  <a:pt x="109" y="6690"/>
                </a:lnTo>
                <a:lnTo>
                  <a:pt x="10418" y="21418"/>
                </a:lnTo>
                <a:lnTo>
                  <a:pt x="10424" y="21413"/>
                </a:lnTo>
                <a:cubicBezTo>
                  <a:pt x="10514" y="21525"/>
                  <a:pt x="10646" y="21600"/>
                  <a:pt x="10800" y="21600"/>
                </a:cubicBezTo>
                <a:cubicBezTo>
                  <a:pt x="10954" y="21600"/>
                  <a:pt x="11086" y="21525"/>
                  <a:pt x="11176" y="21413"/>
                </a:cubicBezTo>
                <a:lnTo>
                  <a:pt x="11182" y="21418"/>
                </a:lnTo>
                <a:lnTo>
                  <a:pt x="21491" y="6690"/>
                </a:lnTo>
                <a:lnTo>
                  <a:pt x="21485" y="6686"/>
                </a:lnTo>
                <a:cubicBezTo>
                  <a:pt x="21553" y="6602"/>
                  <a:pt x="21600" y="6499"/>
                  <a:pt x="21600" y="6382"/>
                </a:cubicBezTo>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76" name="Shape 2944"/>
          <p:cNvSpPr/>
          <p:nvPr/>
        </p:nvSpPr>
        <p:spPr>
          <a:xfrm>
            <a:off x="1051560" y="4141387"/>
            <a:ext cx="432728" cy="432728"/>
          </a:xfrm>
          <a:custGeom>
            <a:avLst/>
            <a:gdLst/>
            <a:ahLst/>
            <a:cxnLst>
              <a:cxn ang="0">
                <a:pos x="wd2" y="hd2"/>
              </a:cxn>
              <a:cxn ang="5400000">
                <a:pos x="wd2" y="hd2"/>
              </a:cxn>
              <a:cxn ang="10800000">
                <a:pos x="wd2" y="hd2"/>
              </a:cxn>
              <a:cxn ang="16200000">
                <a:pos x="wd2" y="hd2"/>
              </a:cxn>
            </a:cxnLst>
            <a:rect l="0" t="0" r="r" b="b"/>
            <a:pathLst>
              <a:path w="21600" h="21600" extrusionOk="0">
                <a:moveTo>
                  <a:pt x="17850" y="17620"/>
                </a:moveTo>
                <a:cubicBezTo>
                  <a:pt x="17270" y="17122"/>
                  <a:pt x="16604" y="16682"/>
                  <a:pt x="15855" y="16324"/>
                </a:cubicBezTo>
                <a:cubicBezTo>
                  <a:pt x="15868" y="16284"/>
                  <a:pt x="15882" y="16244"/>
                  <a:pt x="15896" y="16203"/>
                </a:cubicBezTo>
                <a:cubicBezTo>
                  <a:pt x="16131" y="15456"/>
                  <a:pt x="16320" y="14656"/>
                  <a:pt x="16454" y="13811"/>
                </a:cubicBezTo>
                <a:cubicBezTo>
                  <a:pt x="16471" y="13704"/>
                  <a:pt x="16484" y="13596"/>
                  <a:pt x="16499" y="13488"/>
                </a:cubicBezTo>
                <a:cubicBezTo>
                  <a:pt x="16544" y="13166"/>
                  <a:pt x="16581" y="12839"/>
                  <a:pt x="16610" y="12507"/>
                </a:cubicBezTo>
                <a:cubicBezTo>
                  <a:pt x="16621" y="12383"/>
                  <a:pt x="16632" y="12260"/>
                  <a:pt x="16641" y="12135"/>
                </a:cubicBezTo>
                <a:cubicBezTo>
                  <a:pt x="16660" y="11858"/>
                  <a:pt x="16664" y="11574"/>
                  <a:pt x="16673" y="11291"/>
                </a:cubicBezTo>
                <a:lnTo>
                  <a:pt x="20598" y="11291"/>
                </a:lnTo>
                <a:cubicBezTo>
                  <a:pt x="20476" y="13747"/>
                  <a:pt x="19450" y="15962"/>
                  <a:pt x="17850" y="17620"/>
                </a:cubicBezTo>
                <a:moveTo>
                  <a:pt x="13714" y="20178"/>
                </a:moveTo>
                <a:cubicBezTo>
                  <a:pt x="13925" y="19957"/>
                  <a:pt x="14127" y="19710"/>
                  <a:pt x="14321" y="19444"/>
                </a:cubicBezTo>
                <a:cubicBezTo>
                  <a:pt x="14339" y="19419"/>
                  <a:pt x="14357" y="19394"/>
                  <a:pt x="14375" y="19369"/>
                </a:cubicBezTo>
                <a:cubicBezTo>
                  <a:pt x="14764" y="18822"/>
                  <a:pt x="15116" y="18192"/>
                  <a:pt x="15420" y="17488"/>
                </a:cubicBezTo>
                <a:cubicBezTo>
                  <a:pt x="15436" y="17450"/>
                  <a:pt x="15451" y="17410"/>
                  <a:pt x="15467" y="17372"/>
                </a:cubicBezTo>
                <a:cubicBezTo>
                  <a:pt x="15485" y="17329"/>
                  <a:pt x="15499" y="17282"/>
                  <a:pt x="15517" y="17239"/>
                </a:cubicBezTo>
                <a:cubicBezTo>
                  <a:pt x="16123" y="17535"/>
                  <a:pt x="16665" y="17890"/>
                  <a:pt x="17142" y="18285"/>
                </a:cubicBezTo>
                <a:cubicBezTo>
                  <a:pt x="16149" y="19129"/>
                  <a:pt x="14989" y="19782"/>
                  <a:pt x="13714" y="20178"/>
                </a:cubicBezTo>
                <a:moveTo>
                  <a:pt x="11291" y="20569"/>
                </a:moveTo>
                <a:lnTo>
                  <a:pt x="11291" y="16221"/>
                </a:lnTo>
                <a:cubicBezTo>
                  <a:pt x="12498" y="16271"/>
                  <a:pt x="13638" y="16493"/>
                  <a:pt x="14652" y="16869"/>
                </a:cubicBezTo>
                <a:cubicBezTo>
                  <a:pt x="13850" y="18909"/>
                  <a:pt x="12654" y="20298"/>
                  <a:pt x="11291" y="20569"/>
                </a:cubicBezTo>
                <a:moveTo>
                  <a:pt x="11291" y="11291"/>
                </a:moveTo>
                <a:lnTo>
                  <a:pt x="15697" y="11291"/>
                </a:lnTo>
                <a:cubicBezTo>
                  <a:pt x="15655" y="12995"/>
                  <a:pt x="15392" y="14581"/>
                  <a:pt x="14971" y="15948"/>
                </a:cubicBezTo>
                <a:cubicBezTo>
                  <a:pt x="13855" y="15534"/>
                  <a:pt x="12608" y="15291"/>
                  <a:pt x="11291" y="15240"/>
                </a:cubicBezTo>
                <a:cubicBezTo>
                  <a:pt x="11291" y="15240"/>
                  <a:pt x="11291" y="11291"/>
                  <a:pt x="11291" y="11291"/>
                </a:cubicBezTo>
                <a:close/>
                <a:moveTo>
                  <a:pt x="11291" y="6360"/>
                </a:moveTo>
                <a:cubicBezTo>
                  <a:pt x="12608" y="6309"/>
                  <a:pt x="13855" y="6066"/>
                  <a:pt x="14971" y="5652"/>
                </a:cubicBezTo>
                <a:cubicBezTo>
                  <a:pt x="15392" y="7019"/>
                  <a:pt x="15655" y="8605"/>
                  <a:pt x="15697" y="10309"/>
                </a:cubicBezTo>
                <a:lnTo>
                  <a:pt x="11291" y="10309"/>
                </a:lnTo>
                <a:cubicBezTo>
                  <a:pt x="11291" y="10309"/>
                  <a:pt x="11291" y="6360"/>
                  <a:pt x="11291" y="6360"/>
                </a:cubicBezTo>
                <a:close/>
                <a:moveTo>
                  <a:pt x="11291" y="1031"/>
                </a:moveTo>
                <a:cubicBezTo>
                  <a:pt x="12654" y="1302"/>
                  <a:pt x="13850" y="2691"/>
                  <a:pt x="14652" y="4731"/>
                </a:cubicBezTo>
                <a:cubicBezTo>
                  <a:pt x="13638" y="5107"/>
                  <a:pt x="12498" y="5329"/>
                  <a:pt x="11291" y="5379"/>
                </a:cubicBezTo>
                <a:cubicBezTo>
                  <a:pt x="11291" y="5379"/>
                  <a:pt x="11291" y="1031"/>
                  <a:pt x="11291" y="1031"/>
                </a:cubicBezTo>
                <a:close/>
                <a:moveTo>
                  <a:pt x="17142" y="3315"/>
                </a:moveTo>
                <a:cubicBezTo>
                  <a:pt x="16665" y="3711"/>
                  <a:pt x="16123" y="4065"/>
                  <a:pt x="15517" y="4361"/>
                </a:cubicBezTo>
                <a:cubicBezTo>
                  <a:pt x="15499" y="4318"/>
                  <a:pt x="15485" y="4271"/>
                  <a:pt x="15467" y="4229"/>
                </a:cubicBezTo>
                <a:cubicBezTo>
                  <a:pt x="15451" y="4190"/>
                  <a:pt x="15436" y="4151"/>
                  <a:pt x="15420" y="4112"/>
                </a:cubicBezTo>
                <a:cubicBezTo>
                  <a:pt x="15116" y="3408"/>
                  <a:pt x="14764" y="2778"/>
                  <a:pt x="14375" y="2231"/>
                </a:cubicBezTo>
                <a:cubicBezTo>
                  <a:pt x="14357" y="2206"/>
                  <a:pt x="14339" y="2181"/>
                  <a:pt x="14321" y="2156"/>
                </a:cubicBezTo>
                <a:cubicBezTo>
                  <a:pt x="14127" y="1890"/>
                  <a:pt x="13925" y="1643"/>
                  <a:pt x="13714" y="1422"/>
                </a:cubicBezTo>
                <a:cubicBezTo>
                  <a:pt x="14989" y="1818"/>
                  <a:pt x="16149" y="2471"/>
                  <a:pt x="17142" y="3315"/>
                </a:cubicBezTo>
                <a:moveTo>
                  <a:pt x="20598" y="10309"/>
                </a:moveTo>
                <a:lnTo>
                  <a:pt x="16673" y="10309"/>
                </a:lnTo>
                <a:cubicBezTo>
                  <a:pt x="16664" y="10027"/>
                  <a:pt x="16660" y="9742"/>
                  <a:pt x="16641" y="9465"/>
                </a:cubicBezTo>
                <a:cubicBezTo>
                  <a:pt x="16632" y="9340"/>
                  <a:pt x="16621" y="9217"/>
                  <a:pt x="16610" y="9093"/>
                </a:cubicBezTo>
                <a:cubicBezTo>
                  <a:pt x="16581" y="8761"/>
                  <a:pt x="16544" y="8434"/>
                  <a:pt x="16499" y="8112"/>
                </a:cubicBezTo>
                <a:cubicBezTo>
                  <a:pt x="16484" y="8005"/>
                  <a:pt x="16471" y="7896"/>
                  <a:pt x="16454" y="7789"/>
                </a:cubicBezTo>
                <a:cubicBezTo>
                  <a:pt x="16320" y="6944"/>
                  <a:pt x="16131" y="6144"/>
                  <a:pt x="15896" y="5397"/>
                </a:cubicBezTo>
                <a:cubicBezTo>
                  <a:pt x="15882" y="5357"/>
                  <a:pt x="15868" y="5317"/>
                  <a:pt x="15855" y="5276"/>
                </a:cubicBezTo>
                <a:cubicBezTo>
                  <a:pt x="16604" y="4918"/>
                  <a:pt x="17270" y="4478"/>
                  <a:pt x="17850" y="3981"/>
                </a:cubicBezTo>
                <a:cubicBezTo>
                  <a:pt x="19450" y="5638"/>
                  <a:pt x="20476" y="7853"/>
                  <a:pt x="20598" y="10309"/>
                </a:cubicBezTo>
                <a:moveTo>
                  <a:pt x="10309" y="5379"/>
                </a:moveTo>
                <a:cubicBezTo>
                  <a:pt x="9101" y="5329"/>
                  <a:pt x="7961" y="5107"/>
                  <a:pt x="6947" y="4731"/>
                </a:cubicBezTo>
                <a:cubicBezTo>
                  <a:pt x="7749" y="2691"/>
                  <a:pt x="8945" y="1302"/>
                  <a:pt x="10309" y="1031"/>
                </a:cubicBezTo>
                <a:cubicBezTo>
                  <a:pt x="10309" y="1031"/>
                  <a:pt x="10309" y="5379"/>
                  <a:pt x="10309" y="5379"/>
                </a:cubicBezTo>
                <a:close/>
                <a:moveTo>
                  <a:pt x="10309" y="10309"/>
                </a:moveTo>
                <a:lnTo>
                  <a:pt x="5903" y="10309"/>
                </a:lnTo>
                <a:cubicBezTo>
                  <a:pt x="5945" y="8605"/>
                  <a:pt x="6207" y="7019"/>
                  <a:pt x="6629" y="5652"/>
                </a:cubicBezTo>
                <a:cubicBezTo>
                  <a:pt x="7745" y="6066"/>
                  <a:pt x="8991" y="6309"/>
                  <a:pt x="10309" y="6360"/>
                </a:cubicBezTo>
                <a:cubicBezTo>
                  <a:pt x="10309" y="6360"/>
                  <a:pt x="10309" y="10309"/>
                  <a:pt x="10309" y="10309"/>
                </a:cubicBezTo>
                <a:close/>
                <a:moveTo>
                  <a:pt x="10309" y="15240"/>
                </a:moveTo>
                <a:cubicBezTo>
                  <a:pt x="8991" y="15291"/>
                  <a:pt x="7745" y="15534"/>
                  <a:pt x="6629" y="15948"/>
                </a:cubicBezTo>
                <a:cubicBezTo>
                  <a:pt x="6207" y="14581"/>
                  <a:pt x="5945" y="12995"/>
                  <a:pt x="5903" y="11291"/>
                </a:cubicBezTo>
                <a:lnTo>
                  <a:pt x="10309" y="11291"/>
                </a:lnTo>
                <a:cubicBezTo>
                  <a:pt x="10309" y="11291"/>
                  <a:pt x="10309" y="15240"/>
                  <a:pt x="10309" y="15240"/>
                </a:cubicBezTo>
                <a:close/>
                <a:moveTo>
                  <a:pt x="10309" y="20569"/>
                </a:moveTo>
                <a:cubicBezTo>
                  <a:pt x="8945" y="20298"/>
                  <a:pt x="7749" y="18909"/>
                  <a:pt x="6947" y="16869"/>
                </a:cubicBezTo>
                <a:cubicBezTo>
                  <a:pt x="7961" y="16493"/>
                  <a:pt x="9101" y="16271"/>
                  <a:pt x="10309" y="16221"/>
                </a:cubicBezTo>
                <a:cubicBezTo>
                  <a:pt x="10309" y="16221"/>
                  <a:pt x="10309" y="20569"/>
                  <a:pt x="10309" y="20569"/>
                </a:cubicBezTo>
                <a:close/>
                <a:moveTo>
                  <a:pt x="4458" y="18285"/>
                </a:moveTo>
                <a:cubicBezTo>
                  <a:pt x="4934" y="17890"/>
                  <a:pt x="5476" y="17535"/>
                  <a:pt x="6083" y="17239"/>
                </a:cubicBezTo>
                <a:cubicBezTo>
                  <a:pt x="6100" y="17282"/>
                  <a:pt x="6115" y="17329"/>
                  <a:pt x="6132" y="17372"/>
                </a:cubicBezTo>
                <a:cubicBezTo>
                  <a:pt x="6149" y="17410"/>
                  <a:pt x="6163" y="17450"/>
                  <a:pt x="6180" y="17488"/>
                </a:cubicBezTo>
                <a:cubicBezTo>
                  <a:pt x="6484" y="18192"/>
                  <a:pt x="6835" y="18822"/>
                  <a:pt x="7224" y="19369"/>
                </a:cubicBezTo>
                <a:cubicBezTo>
                  <a:pt x="7242" y="19394"/>
                  <a:pt x="7261" y="19419"/>
                  <a:pt x="7279" y="19444"/>
                </a:cubicBezTo>
                <a:cubicBezTo>
                  <a:pt x="7472" y="19710"/>
                  <a:pt x="7674" y="19957"/>
                  <a:pt x="7886" y="20178"/>
                </a:cubicBezTo>
                <a:cubicBezTo>
                  <a:pt x="6610" y="19782"/>
                  <a:pt x="5451" y="19129"/>
                  <a:pt x="4458" y="18285"/>
                </a:cubicBezTo>
                <a:moveTo>
                  <a:pt x="1002" y="11291"/>
                </a:moveTo>
                <a:lnTo>
                  <a:pt x="4927" y="11291"/>
                </a:lnTo>
                <a:cubicBezTo>
                  <a:pt x="4935" y="11574"/>
                  <a:pt x="4940" y="11858"/>
                  <a:pt x="4958" y="12135"/>
                </a:cubicBezTo>
                <a:cubicBezTo>
                  <a:pt x="4967" y="12260"/>
                  <a:pt x="4979" y="12383"/>
                  <a:pt x="4989" y="12507"/>
                </a:cubicBezTo>
                <a:cubicBezTo>
                  <a:pt x="5018" y="12839"/>
                  <a:pt x="5055" y="13166"/>
                  <a:pt x="5100" y="13488"/>
                </a:cubicBezTo>
                <a:cubicBezTo>
                  <a:pt x="5116" y="13596"/>
                  <a:pt x="5129" y="13704"/>
                  <a:pt x="5146" y="13811"/>
                </a:cubicBezTo>
                <a:cubicBezTo>
                  <a:pt x="5280" y="14656"/>
                  <a:pt x="5468" y="15456"/>
                  <a:pt x="5704" y="16203"/>
                </a:cubicBezTo>
                <a:cubicBezTo>
                  <a:pt x="5718" y="16244"/>
                  <a:pt x="5731" y="16284"/>
                  <a:pt x="5744" y="16324"/>
                </a:cubicBezTo>
                <a:cubicBezTo>
                  <a:pt x="4996" y="16682"/>
                  <a:pt x="4330" y="17122"/>
                  <a:pt x="3749" y="17620"/>
                </a:cubicBezTo>
                <a:cubicBezTo>
                  <a:pt x="2150" y="15962"/>
                  <a:pt x="1123" y="13747"/>
                  <a:pt x="1002" y="11291"/>
                </a:cubicBezTo>
                <a:moveTo>
                  <a:pt x="3749" y="3981"/>
                </a:moveTo>
                <a:cubicBezTo>
                  <a:pt x="4330" y="4478"/>
                  <a:pt x="4996" y="4918"/>
                  <a:pt x="5744" y="5276"/>
                </a:cubicBezTo>
                <a:cubicBezTo>
                  <a:pt x="5731" y="5317"/>
                  <a:pt x="5718" y="5357"/>
                  <a:pt x="5704" y="5397"/>
                </a:cubicBezTo>
                <a:cubicBezTo>
                  <a:pt x="5469" y="6144"/>
                  <a:pt x="5280" y="6944"/>
                  <a:pt x="5146" y="7789"/>
                </a:cubicBezTo>
                <a:cubicBezTo>
                  <a:pt x="5129" y="7896"/>
                  <a:pt x="5116" y="8005"/>
                  <a:pt x="5100" y="8112"/>
                </a:cubicBezTo>
                <a:cubicBezTo>
                  <a:pt x="5055" y="8434"/>
                  <a:pt x="5018" y="8761"/>
                  <a:pt x="4989" y="9093"/>
                </a:cubicBezTo>
                <a:cubicBezTo>
                  <a:pt x="4979" y="9217"/>
                  <a:pt x="4967" y="9340"/>
                  <a:pt x="4958" y="9465"/>
                </a:cubicBezTo>
                <a:cubicBezTo>
                  <a:pt x="4940" y="9742"/>
                  <a:pt x="4935" y="10027"/>
                  <a:pt x="4927" y="10309"/>
                </a:cubicBezTo>
                <a:lnTo>
                  <a:pt x="1002" y="10309"/>
                </a:lnTo>
                <a:cubicBezTo>
                  <a:pt x="1123" y="7853"/>
                  <a:pt x="2150" y="5638"/>
                  <a:pt x="3749" y="3981"/>
                </a:cubicBezTo>
                <a:moveTo>
                  <a:pt x="7886" y="1422"/>
                </a:moveTo>
                <a:cubicBezTo>
                  <a:pt x="7674" y="1643"/>
                  <a:pt x="7472" y="1890"/>
                  <a:pt x="7279" y="2156"/>
                </a:cubicBezTo>
                <a:cubicBezTo>
                  <a:pt x="7261" y="2181"/>
                  <a:pt x="7242" y="2206"/>
                  <a:pt x="7224" y="2231"/>
                </a:cubicBezTo>
                <a:cubicBezTo>
                  <a:pt x="6835" y="2778"/>
                  <a:pt x="6484" y="3408"/>
                  <a:pt x="6180" y="4112"/>
                </a:cubicBezTo>
                <a:cubicBezTo>
                  <a:pt x="6163" y="4151"/>
                  <a:pt x="6149" y="4190"/>
                  <a:pt x="6132" y="4229"/>
                </a:cubicBezTo>
                <a:cubicBezTo>
                  <a:pt x="6115" y="4271"/>
                  <a:pt x="6100" y="4318"/>
                  <a:pt x="6083" y="4361"/>
                </a:cubicBezTo>
                <a:cubicBezTo>
                  <a:pt x="5476" y="4065"/>
                  <a:pt x="4934" y="3711"/>
                  <a:pt x="4458" y="3315"/>
                </a:cubicBezTo>
                <a:cubicBezTo>
                  <a:pt x="5451" y="2471"/>
                  <a:pt x="6610" y="1818"/>
                  <a:pt x="7886" y="1422"/>
                </a:cubicBezTo>
                <a:moveTo>
                  <a:pt x="10800" y="0"/>
                </a:moveTo>
                <a:cubicBezTo>
                  <a:pt x="4835" y="0"/>
                  <a:pt x="0" y="4835"/>
                  <a:pt x="0" y="10800"/>
                </a:cubicBezTo>
                <a:cubicBezTo>
                  <a:pt x="0" y="16765"/>
                  <a:pt x="4835" y="21600"/>
                  <a:pt x="10800" y="21600"/>
                </a:cubicBezTo>
                <a:cubicBezTo>
                  <a:pt x="16764" y="21600"/>
                  <a:pt x="21600" y="16765"/>
                  <a:pt x="21600" y="10800"/>
                </a:cubicBezTo>
                <a:cubicBezTo>
                  <a:pt x="21600" y="4835"/>
                  <a:pt x="16764" y="0"/>
                  <a:pt x="10800" y="0"/>
                </a:cubicBezTo>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77" name="Shape 2554"/>
          <p:cNvSpPr/>
          <p:nvPr/>
        </p:nvSpPr>
        <p:spPr>
          <a:xfrm>
            <a:off x="8244610" y="4141386"/>
            <a:ext cx="476001" cy="432729"/>
          </a:xfrm>
          <a:custGeom>
            <a:avLst/>
            <a:gdLst/>
            <a:ahLst/>
            <a:cxnLst>
              <a:cxn ang="0">
                <a:pos x="wd2" y="hd2"/>
              </a:cxn>
              <a:cxn ang="5400000">
                <a:pos x="wd2" y="hd2"/>
              </a:cxn>
              <a:cxn ang="10800000">
                <a:pos x="wd2" y="hd2"/>
              </a:cxn>
              <a:cxn ang="16200000">
                <a:pos x="wd2" y="hd2"/>
              </a:cxn>
            </a:cxnLst>
            <a:rect l="0" t="0" r="r" b="b"/>
            <a:pathLst>
              <a:path w="21600" h="21600" extrusionOk="0">
                <a:moveTo>
                  <a:pt x="7855" y="18900"/>
                </a:moveTo>
                <a:cubicBezTo>
                  <a:pt x="7279" y="18900"/>
                  <a:pt x="6684" y="18827"/>
                  <a:pt x="6086" y="18683"/>
                </a:cubicBezTo>
                <a:cubicBezTo>
                  <a:pt x="6017" y="18666"/>
                  <a:pt x="5946" y="18658"/>
                  <a:pt x="5876" y="18658"/>
                </a:cubicBezTo>
                <a:cubicBezTo>
                  <a:pt x="5756" y="18658"/>
                  <a:pt x="5636" y="18682"/>
                  <a:pt x="5523" y="18729"/>
                </a:cubicBezTo>
                <a:lnTo>
                  <a:pt x="2957" y="19815"/>
                </a:lnTo>
                <a:lnTo>
                  <a:pt x="3365" y="18243"/>
                </a:lnTo>
                <a:cubicBezTo>
                  <a:pt x="3474" y="17827"/>
                  <a:pt x="3345" y="17380"/>
                  <a:pt x="3039" y="17108"/>
                </a:cubicBezTo>
                <a:cubicBezTo>
                  <a:pt x="1712" y="15926"/>
                  <a:pt x="982" y="14358"/>
                  <a:pt x="982" y="12690"/>
                </a:cubicBezTo>
                <a:cubicBezTo>
                  <a:pt x="982" y="9266"/>
                  <a:pt x="4065" y="6480"/>
                  <a:pt x="7855" y="6480"/>
                </a:cubicBezTo>
                <a:cubicBezTo>
                  <a:pt x="11644" y="6480"/>
                  <a:pt x="14727" y="9266"/>
                  <a:pt x="14727" y="12690"/>
                </a:cubicBezTo>
                <a:cubicBezTo>
                  <a:pt x="14727" y="16114"/>
                  <a:pt x="11644" y="18900"/>
                  <a:pt x="7855" y="18900"/>
                </a:cubicBezTo>
                <a:moveTo>
                  <a:pt x="7855" y="5400"/>
                </a:moveTo>
                <a:cubicBezTo>
                  <a:pt x="3517" y="5400"/>
                  <a:pt x="0" y="8664"/>
                  <a:pt x="0" y="12690"/>
                </a:cubicBezTo>
                <a:cubicBezTo>
                  <a:pt x="0" y="14758"/>
                  <a:pt x="932" y="16620"/>
                  <a:pt x="2422" y="17947"/>
                </a:cubicBezTo>
                <a:lnTo>
                  <a:pt x="1473" y="21600"/>
                </a:lnTo>
                <a:lnTo>
                  <a:pt x="5876" y="19738"/>
                </a:lnTo>
                <a:cubicBezTo>
                  <a:pt x="6509" y="19891"/>
                  <a:pt x="7169" y="19980"/>
                  <a:pt x="7855" y="19980"/>
                </a:cubicBezTo>
                <a:cubicBezTo>
                  <a:pt x="12192" y="19980"/>
                  <a:pt x="15709" y="16716"/>
                  <a:pt x="15709" y="12690"/>
                </a:cubicBezTo>
                <a:cubicBezTo>
                  <a:pt x="15709" y="8664"/>
                  <a:pt x="12192" y="5400"/>
                  <a:pt x="7855" y="5400"/>
                </a:cubicBezTo>
                <a:moveTo>
                  <a:pt x="21600" y="7290"/>
                </a:moveTo>
                <a:cubicBezTo>
                  <a:pt x="21600" y="3264"/>
                  <a:pt x="18084" y="0"/>
                  <a:pt x="13745" y="0"/>
                </a:cubicBezTo>
                <a:cubicBezTo>
                  <a:pt x="10506" y="0"/>
                  <a:pt x="7725" y="1821"/>
                  <a:pt x="6525" y="4422"/>
                </a:cubicBezTo>
                <a:cubicBezTo>
                  <a:pt x="6912" y="4367"/>
                  <a:pt x="7306" y="4332"/>
                  <a:pt x="7708" y="4326"/>
                </a:cubicBezTo>
                <a:cubicBezTo>
                  <a:pt x="8875" y="2394"/>
                  <a:pt x="11143" y="1080"/>
                  <a:pt x="13745" y="1080"/>
                </a:cubicBezTo>
                <a:cubicBezTo>
                  <a:pt x="17535" y="1080"/>
                  <a:pt x="20618" y="3866"/>
                  <a:pt x="20618" y="7290"/>
                </a:cubicBezTo>
                <a:cubicBezTo>
                  <a:pt x="20618" y="8958"/>
                  <a:pt x="19888" y="10526"/>
                  <a:pt x="18561" y="11707"/>
                </a:cubicBezTo>
                <a:cubicBezTo>
                  <a:pt x="18255" y="11980"/>
                  <a:pt x="18126" y="12428"/>
                  <a:pt x="18234" y="12843"/>
                </a:cubicBezTo>
                <a:lnTo>
                  <a:pt x="18643" y="14415"/>
                </a:lnTo>
                <a:lnTo>
                  <a:pt x="16613" y="13556"/>
                </a:lnTo>
                <a:cubicBezTo>
                  <a:pt x="16573" y="13922"/>
                  <a:pt x="16500" y="14278"/>
                  <a:pt x="16411" y="14628"/>
                </a:cubicBezTo>
                <a:lnTo>
                  <a:pt x="20127" y="16200"/>
                </a:lnTo>
                <a:lnTo>
                  <a:pt x="19178" y="12547"/>
                </a:lnTo>
                <a:cubicBezTo>
                  <a:pt x="20669" y="11220"/>
                  <a:pt x="21600" y="9358"/>
                  <a:pt x="21600" y="7290"/>
                </a:cubicBezTo>
              </a:path>
            </a:pathLst>
          </a:custGeom>
          <a:solidFill>
            <a:srgbClr val="61C0E2"/>
          </a:solidFill>
          <a:ln w="12700">
            <a:miter lim="400000"/>
          </a:ln>
        </p:spPr>
        <p:txBody>
          <a:bodyPr lIns="19045" tIns="19045" rIns="19045" bIns="19045" anchor="ctr"/>
          <a:lstStyle/>
          <a:p>
            <a:pPr defTabSz="227965">
              <a:defRPr sz="3000" cap="none">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chemeClr val="bg1">
                  <a:lumMod val="50000"/>
                </a:schemeClr>
              </a:solidFill>
            </a:endParaRPr>
          </a:p>
        </p:txBody>
      </p:sp>
      <p:sp>
        <p:nvSpPr>
          <p:cNvPr id="2" name="TextBox 23"/>
          <p:cNvSpPr txBox="1"/>
          <p:nvPr/>
        </p:nvSpPr>
        <p:spPr>
          <a:xfrm>
            <a:off x="1055370" y="2494280"/>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4" name="TextBox 24"/>
          <p:cNvSpPr txBox="1"/>
          <p:nvPr/>
        </p:nvSpPr>
        <p:spPr>
          <a:xfrm>
            <a:off x="1698754" y="211420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1" name="TextBox 23"/>
          <p:cNvSpPr txBox="1"/>
          <p:nvPr/>
        </p:nvSpPr>
        <p:spPr>
          <a:xfrm>
            <a:off x="4650105" y="2494280"/>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2" name="TextBox 24"/>
          <p:cNvSpPr txBox="1"/>
          <p:nvPr/>
        </p:nvSpPr>
        <p:spPr>
          <a:xfrm>
            <a:off x="5293489" y="211420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3" name="TextBox 23"/>
          <p:cNvSpPr txBox="1"/>
          <p:nvPr/>
        </p:nvSpPr>
        <p:spPr>
          <a:xfrm>
            <a:off x="8236585" y="2494280"/>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4" name="TextBox 24"/>
          <p:cNvSpPr txBox="1"/>
          <p:nvPr/>
        </p:nvSpPr>
        <p:spPr>
          <a:xfrm>
            <a:off x="8879969" y="211420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5" name="TextBox 23"/>
          <p:cNvSpPr txBox="1"/>
          <p:nvPr/>
        </p:nvSpPr>
        <p:spPr>
          <a:xfrm>
            <a:off x="1055370" y="4634865"/>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6" name="TextBox 24"/>
          <p:cNvSpPr txBox="1"/>
          <p:nvPr/>
        </p:nvSpPr>
        <p:spPr>
          <a:xfrm>
            <a:off x="1698754" y="4254786"/>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7" name="TextBox 23"/>
          <p:cNvSpPr txBox="1"/>
          <p:nvPr/>
        </p:nvSpPr>
        <p:spPr>
          <a:xfrm>
            <a:off x="4650105" y="4634865"/>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8" name="TextBox 24"/>
          <p:cNvSpPr txBox="1"/>
          <p:nvPr/>
        </p:nvSpPr>
        <p:spPr>
          <a:xfrm>
            <a:off x="5293489" y="4254786"/>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9" name="TextBox 23"/>
          <p:cNvSpPr txBox="1"/>
          <p:nvPr/>
        </p:nvSpPr>
        <p:spPr>
          <a:xfrm>
            <a:off x="8236585" y="4634865"/>
            <a:ext cx="313499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0" name="TextBox 24"/>
          <p:cNvSpPr txBox="1"/>
          <p:nvPr/>
        </p:nvSpPr>
        <p:spPr>
          <a:xfrm>
            <a:off x="8879969" y="4254786"/>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21" name="矩形 20"/>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4762500" y="-222885"/>
            <a:ext cx="347980" cy="868680"/>
            <a:chOff x="3326" y="2760"/>
            <a:chExt cx="548" cy="1368"/>
          </a:xfrm>
        </p:grpSpPr>
        <p:sp>
          <p:nvSpPr>
            <p:cNvPr id="23" name="椭圆 2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5" name="组合 24"/>
          <p:cNvGrpSpPr/>
          <p:nvPr/>
        </p:nvGrpSpPr>
        <p:grpSpPr>
          <a:xfrm>
            <a:off x="7077075" y="-222885"/>
            <a:ext cx="347980" cy="868680"/>
            <a:chOff x="3326" y="2760"/>
            <a:chExt cx="548" cy="1368"/>
          </a:xfrm>
        </p:grpSpPr>
        <p:sp>
          <p:nvSpPr>
            <p:cNvPr id="26" name="椭圆 25"/>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8" name="文本框 27"/>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p:cTn id="7" dur="500" fill="hold"/>
                                        <p:tgtEl>
                                          <p:spTgt spid="72"/>
                                        </p:tgtEl>
                                        <p:attrNameLst>
                                          <p:attrName>ppt_w</p:attrName>
                                        </p:attrNameLst>
                                      </p:cBhvr>
                                      <p:tavLst>
                                        <p:tav tm="0">
                                          <p:val>
                                            <p:fltVal val="0"/>
                                          </p:val>
                                        </p:tav>
                                        <p:tav tm="100000">
                                          <p:val>
                                            <p:strVal val="#ppt_w"/>
                                          </p:val>
                                        </p:tav>
                                      </p:tavLst>
                                    </p:anim>
                                    <p:anim calcmode="lin" valueType="num">
                                      <p:cBhvr>
                                        <p:cTn id="8" dur="500" fill="hold"/>
                                        <p:tgtEl>
                                          <p:spTgt spid="72"/>
                                        </p:tgtEl>
                                        <p:attrNameLst>
                                          <p:attrName>ppt_h</p:attrName>
                                        </p:attrNameLst>
                                      </p:cBhvr>
                                      <p:tavLst>
                                        <p:tav tm="0">
                                          <p:val>
                                            <p:fltVal val="0"/>
                                          </p:val>
                                        </p:tav>
                                        <p:tav tm="100000">
                                          <p:val>
                                            <p:strVal val="#ppt_h"/>
                                          </p:val>
                                        </p:tav>
                                      </p:tavLst>
                                    </p:anim>
                                    <p:animEffect transition="in" filter="fade">
                                      <p:cBhvr>
                                        <p:cTn id="9" dur="500"/>
                                        <p:tgtEl>
                                          <p:spTgt spid="72"/>
                                        </p:tgtEl>
                                      </p:cBhvr>
                                    </p:animEffect>
                                  </p:childTnLst>
                                </p:cTn>
                              </p:par>
                            </p:childTnLst>
                          </p:cTn>
                        </p:par>
                        <p:par>
                          <p:cTn id="10" fill="hold">
                            <p:stCondLst>
                              <p:cond delay="500"/>
                            </p:stCondLst>
                            <p:childTnLst>
                              <p:par>
                                <p:cTn id="11" presetID="1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p:tgtEl>
                                          <p:spTgt spid="4"/>
                                        </p:tgtEl>
                                        <p:attrNameLst>
                                          <p:attrName>ppt_y</p:attrName>
                                        </p:attrNameLst>
                                      </p:cBhvr>
                                      <p:tavLst>
                                        <p:tav tm="0">
                                          <p:val>
                                            <p:strVal val="#ppt_y+#ppt_h*1.125000"/>
                                          </p:val>
                                        </p:tav>
                                        <p:tav tm="100000">
                                          <p:val>
                                            <p:strVal val="#ppt_y"/>
                                          </p:val>
                                        </p:tav>
                                      </p:tavLst>
                                    </p:anim>
                                    <p:animEffect transition="in" filter="wipe(up)">
                                      <p:cBhvr>
                                        <p:cTn id="14" dur="500"/>
                                        <p:tgtEl>
                                          <p:spTgt spid="4"/>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ppt_y</p:attrName>
                                        </p:attrNameLst>
                                      </p:cBhvr>
                                      <p:tavLst>
                                        <p:tav tm="0">
                                          <p:val>
                                            <p:strVal val="#ppt_y+#ppt_h*1.125000"/>
                                          </p:val>
                                        </p:tav>
                                        <p:tav tm="100000">
                                          <p:val>
                                            <p:strVal val="#ppt_y"/>
                                          </p:val>
                                        </p:tav>
                                      </p:tavLst>
                                    </p:anim>
                                    <p:animEffect transition="in" filter="wipe(up)">
                                      <p:cBhvr>
                                        <p:cTn id="18" dur="500"/>
                                        <p:tgtEl>
                                          <p:spTgt spid="2"/>
                                        </p:tgtEl>
                                      </p:cBhvr>
                                    </p:animEffect>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73"/>
                                        </p:tgtEl>
                                        <p:attrNameLst>
                                          <p:attrName>style.visibility</p:attrName>
                                        </p:attrNameLst>
                                      </p:cBhvr>
                                      <p:to>
                                        <p:strVal val="visible"/>
                                      </p:to>
                                    </p:set>
                                    <p:anim calcmode="lin" valueType="num">
                                      <p:cBhvr>
                                        <p:cTn id="22" dur="500" fill="hold"/>
                                        <p:tgtEl>
                                          <p:spTgt spid="73"/>
                                        </p:tgtEl>
                                        <p:attrNameLst>
                                          <p:attrName>ppt_w</p:attrName>
                                        </p:attrNameLst>
                                      </p:cBhvr>
                                      <p:tavLst>
                                        <p:tav tm="0">
                                          <p:val>
                                            <p:fltVal val="0"/>
                                          </p:val>
                                        </p:tav>
                                        <p:tav tm="100000">
                                          <p:val>
                                            <p:strVal val="#ppt_w"/>
                                          </p:val>
                                        </p:tav>
                                      </p:tavLst>
                                    </p:anim>
                                    <p:anim calcmode="lin" valueType="num">
                                      <p:cBhvr>
                                        <p:cTn id="23" dur="500" fill="hold"/>
                                        <p:tgtEl>
                                          <p:spTgt spid="73"/>
                                        </p:tgtEl>
                                        <p:attrNameLst>
                                          <p:attrName>ppt_h</p:attrName>
                                        </p:attrNameLst>
                                      </p:cBhvr>
                                      <p:tavLst>
                                        <p:tav tm="0">
                                          <p:val>
                                            <p:fltVal val="0"/>
                                          </p:val>
                                        </p:tav>
                                        <p:tav tm="100000">
                                          <p:val>
                                            <p:strVal val="#ppt_h"/>
                                          </p:val>
                                        </p:tav>
                                      </p:tavLst>
                                    </p:anim>
                                    <p:animEffect transition="in" filter="fade">
                                      <p:cBhvr>
                                        <p:cTn id="24" dur="500"/>
                                        <p:tgtEl>
                                          <p:spTgt spid="73"/>
                                        </p:tgtEl>
                                      </p:cBhvr>
                                    </p:animEffect>
                                  </p:childTnLst>
                                </p:cTn>
                              </p:par>
                            </p:childTnLst>
                          </p:cTn>
                        </p:par>
                        <p:par>
                          <p:cTn id="25" fill="hold">
                            <p:stCondLst>
                              <p:cond delay="1500"/>
                            </p:stCondLst>
                            <p:childTnLst>
                              <p:par>
                                <p:cTn id="26" presetID="12" presetClass="entr" presetSubtype="4"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p:tgtEl>
                                          <p:spTgt spid="12"/>
                                        </p:tgtEl>
                                        <p:attrNameLst>
                                          <p:attrName>ppt_y</p:attrName>
                                        </p:attrNameLst>
                                      </p:cBhvr>
                                      <p:tavLst>
                                        <p:tav tm="0">
                                          <p:val>
                                            <p:strVal val="#ppt_y+#ppt_h*1.125000"/>
                                          </p:val>
                                        </p:tav>
                                        <p:tav tm="100000">
                                          <p:val>
                                            <p:strVal val="#ppt_y"/>
                                          </p:val>
                                        </p:tav>
                                      </p:tavLst>
                                    </p:anim>
                                    <p:animEffect transition="in" filter="wipe(up)">
                                      <p:cBhvr>
                                        <p:cTn id="29" dur="500"/>
                                        <p:tgtEl>
                                          <p:spTgt spid="12"/>
                                        </p:tgtEl>
                                      </p:cBhvr>
                                    </p:animEffect>
                                  </p:childTnLst>
                                </p:cTn>
                              </p:par>
                              <p:par>
                                <p:cTn id="30" presetID="12" presetClass="entr" presetSubtype="4"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p:tgtEl>
                                          <p:spTgt spid="11"/>
                                        </p:tgtEl>
                                        <p:attrNameLst>
                                          <p:attrName>ppt_y</p:attrName>
                                        </p:attrNameLst>
                                      </p:cBhvr>
                                      <p:tavLst>
                                        <p:tav tm="0">
                                          <p:val>
                                            <p:strVal val="#ppt_y+#ppt_h*1.125000"/>
                                          </p:val>
                                        </p:tav>
                                        <p:tav tm="100000">
                                          <p:val>
                                            <p:strVal val="#ppt_y"/>
                                          </p:val>
                                        </p:tav>
                                      </p:tavLst>
                                    </p:anim>
                                    <p:animEffect transition="in" filter="wipe(up)">
                                      <p:cBhvr>
                                        <p:cTn id="33" dur="500"/>
                                        <p:tgtEl>
                                          <p:spTgt spid="11"/>
                                        </p:tgtEl>
                                      </p:cBhvr>
                                    </p:animEffect>
                                  </p:childTnLst>
                                </p:cTn>
                              </p:par>
                            </p:childTnLst>
                          </p:cTn>
                        </p:par>
                        <p:par>
                          <p:cTn id="34" fill="hold">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75"/>
                                        </p:tgtEl>
                                        <p:attrNameLst>
                                          <p:attrName>style.visibility</p:attrName>
                                        </p:attrNameLst>
                                      </p:cBhvr>
                                      <p:to>
                                        <p:strVal val="visible"/>
                                      </p:to>
                                    </p:set>
                                    <p:anim calcmode="lin" valueType="num">
                                      <p:cBhvr>
                                        <p:cTn id="37" dur="500" fill="hold"/>
                                        <p:tgtEl>
                                          <p:spTgt spid="75"/>
                                        </p:tgtEl>
                                        <p:attrNameLst>
                                          <p:attrName>ppt_w</p:attrName>
                                        </p:attrNameLst>
                                      </p:cBhvr>
                                      <p:tavLst>
                                        <p:tav tm="0">
                                          <p:val>
                                            <p:fltVal val="0"/>
                                          </p:val>
                                        </p:tav>
                                        <p:tav tm="100000">
                                          <p:val>
                                            <p:strVal val="#ppt_w"/>
                                          </p:val>
                                        </p:tav>
                                      </p:tavLst>
                                    </p:anim>
                                    <p:anim calcmode="lin" valueType="num">
                                      <p:cBhvr>
                                        <p:cTn id="38" dur="500" fill="hold"/>
                                        <p:tgtEl>
                                          <p:spTgt spid="75"/>
                                        </p:tgtEl>
                                        <p:attrNameLst>
                                          <p:attrName>ppt_h</p:attrName>
                                        </p:attrNameLst>
                                      </p:cBhvr>
                                      <p:tavLst>
                                        <p:tav tm="0">
                                          <p:val>
                                            <p:fltVal val="0"/>
                                          </p:val>
                                        </p:tav>
                                        <p:tav tm="100000">
                                          <p:val>
                                            <p:strVal val="#ppt_h"/>
                                          </p:val>
                                        </p:tav>
                                      </p:tavLst>
                                    </p:anim>
                                    <p:animEffect transition="in" filter="fade">
                                      <p:cBhvr>
                                        <p:cTn id="39" dur="500"/>
                                        <p:tgtEl>
                                          <p:spTgt spid="75"/>
                                        </p:tgtEl>
                                      </p:cBhvr>
                                    </p:animEffect>
                                  </p:childTnLst>
                                </p:cTn>
                              </p:par>
                            </p:childTnLst>
                          </p:cTn>
                        </p:par>
                        <p:par>
                          <p:cTn id="40" fill="hold">
                            <p:stCondLst>
                              <p:cond delay="2500"/>
                            </p:stCondLst>
                            <p:childTnLst>
                              <p:par>
                                <p:cTn id="41" presetID="12" presetClass="entr" presetSubtype="4"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p:tgtEl>
                                          <p:spTgt spid="14"/>
                                        </p:tgtEl>
                                        <p:attrNameLst>
                                          <p:attrName>ppt_y</p:attrName>
                                        </p:attrNameLst>
                                      </p:cBhvr>
                                      <p:tavLst>
                                        <p:tav tm="0">
                                          <p:val>
                                            <p:strVal val="#ppt_y+#ppt_h*1.125000"/>
                                          </p:val>
                                        </p:tav>
                                        <p:tav tm="100000">
                                          <p:val>
                                            <p:strVal val="#ppt_y"/>
                                          </p:val>
                                        </p:tav>
                                      </p:tavLst>
                                    </p:anim>
                                    <p:animEffect transition="in" filter="wipe(up)">
                                      <p:cBhvr>
                                        <p:cTn id="44" dur="500"/>
                                        <p:tgtEl>
                                          <p:spTgt spid="14"/>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p:tgtEl>
                                          <p:spTgt spid="13"/>
                                        </p:tgtEl>
                                        <p:attrNameLst>
                                          <p:attrName>ppt_y</p:attrName>
                                        </p:attrNameLst>
                                      </p:cBhvr>
                                      <p:tavLst>
                                        <p:tav tm="0">
                                          <p:val>
                                            <p:strVal val="#ppt_y+#ppt_h*1.125000"/>
                                          </p:val>
                                        </p:tav>
                                        <p:tav tm="100000">
                                          <p:val>
                                            <p:strVal val="#ppt_y"/>
                                          </p:val>
                                        </p:tav>
                                      </p:tavLst>
                                    </p:anim>
                                    <p:animEffect transition="in" filter="wipe(up)">
                                      <p:cBhvr>
                                        <p:cTn id="48" dur="500"/>
                                        <p:tgtEl>
                                          <p:spTgt spid="13"/>
                                        </p:tgtEl>
                                      </p:cBhvr>
                                    </p:animEffect>
                                  </p:childTnLst>
                                </p:cTn>
                              </p:par>
                            </p:childTnLst>
                          </p:cTn>
                        </p:par>
                        <p:par>
                          <p:cTn id="49" fill="hold">
                            <p:stCondLst>
                              <p:cond delay="3000"/>
                            </p:stCondLst>
                            <p:childTnLst>
                              <p:par>
                                <p:cTn id="50" presetID="53" presetClass="entr" presetSubtype="16" fill="hold" grpId="0" nodeType="afterEffect">
                                  <p:stCondLst>
                                    <p:cond delay="0"/>
                                  </p:stCondLst>
                                  <p:childTnLst>
                                    <p:set>
                                      <p:cBhvr>
                                        <p:cTn id="51" dur="1" fill="hold">
                                          <p:stCondLst>
                                            <p:cond delay="0"/>
                                          </p:stCondLst>
                                        </p:cTn>
                                        <p:tgtEl>
                                          <p:spTgt spid="76"/>
                                        </p:tgtEl>
                                        <p:attrNameLst>
                                          <p:attrName>style.visibility</p:attrName>
                                        </p:attrNameLst>
                                      </p:cBhvr>
                                      <p:to>
                                        <p:strVal val="visible"/>
                                      </p:to>
                                    </p:set>
                                    <p:anim calcmode="lin" valueType="num">
                                      <p:cBhvr>
                                        <p:cTn id="52" dur="500" fill="hold"/>
                                        <p:tgtEl>
                                          <p:spTgt spid="76"/>
                                        </p:tgtEl>
                                        <p:attrNameLst>
                                          <p:attrName>ppt_w</p:attrName>
                                        </p:attrNameLst>
                                      </p:cBhvr>
                                      <p:tavLst>
                                        <p:tav tm="0">
                                          <p:val>
                                            <p:fltVal val="0"/>
                                          </p:val>
                                        </p:tav>
                                        <p:tav tm="100000">
                                          <p:val>
                                            <p:strVal val="#ppt_w"/>
                                          </p:val>
                                        </p:tav>
                                      </p:tavLst>
                                    </p:anim>
                                    <p:anim calcmode="lin" valueType="num">
                                      <p:cBhvr>
                                        <p:cTn id="53" dur="500" fill="hold"/>
                                        <p:tgtEl>
                                          <p:spTgt spid="76"/>
                                        </p:tgtEl>
                                        <p:attrNameLst>
                                          <p:attrName>ppt_h</p:attrName>
                                        </p:attrNameLst>
                                      </p:cBhvr>
                                      <p:tavLst>
                                        <p:tav tm="0">
                                          <p:val>
                                            <p:fltVal val="0"/>
                                          </p:val>
                                        </p:tav>
                                        <p:tav tm="100000">
                                          <p:val>
                                            <p:strVal val="#ppt_h"/>
                                          </p:val>
                                        </p:tav>
                                      </p:tavLst>
                                    </p:anim>
                                    <p:animEffect transition="in" filter="fade">
                                      <p:cBhvr>
                                        <p:cTn id="54" dur="500"/>
                                        <p:tgtEl>
                                          <p:spTgt spid="76"/>
                                        </p:tgtEl>
                                      </p:cBhvr>
                                    </p:animEffect>
                                  </p:childTnLst>
                                </p:cTn>
                              </p:par>
                            </p:childTnLst>
                          </p:cTn>
                        </p:par>
                        <p:par>
                          <p:cTn id="55" fill="hold">
                            <p:stCondLst>
                              <p:cond delay="3500"/>
                            </p:stCondLst>
                            <p:childTnLst>
                              <p:par>
                                <p:cTn id="56" presetID="12" presetClass="entr" presetSubtype="4" fill="hold" grpId="0" nodeType="after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500"/>
                                        <p:tgtEl>
                                          <p:spTgt spid="16"/>
                                        </p:tgtEl>
                                        <p:attrNameLst>
                                          <p:attrName>ppt_y</p:attrName>
                                        </p:attrNameLst>
                                      </p:cBhvr>
                                      <p:tavLst>
                                        <p:tav tm="0">
                                          <p:val>
                                            <p:strVal val="#ppt_y+#ppt_h*1.125000"/>
                                          </p:val>
                                        </p:tav>
                                        <p:tav tm="100000">
                                          <p:val>
                                            <p:strVal val="#ppt_y"/>
                                          </p:val>
                                        </p:tav>
                                      </p:tavLst>
                                    </p:anim>
                                    <p:animEffect transition="in" filter="wipe(up)">
                                      <p:cBhvr>
                                        <p:cTn id="59" dur="500"/>
                                        <p:tgtEl>
                                          <p:spTgt spid="16"/>
                                        </p:tgtEl>
                                      </p:cBhvr>
                                    </p:animEffect>
                                  </p:childTnLst>
                                </p:cTn>
                              </p:par>
                              <p:par>
                                <p:cTn id="60" presetID="12" presetClass="entr" presetSubtype="4"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500"/>
                                        <p:tgtEl>
                                          <p:spTgt spid="15"/>
                                        </p:tgtEl>
                                        <p:attrNameLst>
                                          <p:attrName>ppt_y</p:attrName>
                                        </p:attrNameLst>
                                      </p:cBhvr>
                                      <p:tavLst>
                                        <p:tav tm="0">
                                          <p:val>
                                            <p:strVal val="#ppt_y+#ppt_h*1.125000"/>
                                          </p:val>
                                        </p:tav>
                                        <p:tav tm="100000">
                                          <p:val>
                                            <p:strVal val="#ppt_y"/>
                                          </p:val>
                                        </p:tav>
                                      </p:tavLst>
                                    </p:anim>
                                    <p:animEffect transition="in" filter="wipe(up)">
                                      <p:cBhvr>
                                        <p:cTn id="63" dur="500"/>
                                        <p:tgtEl>
                                          <p:spTgt spid="15"/>
                                        </p:tgtEl>
                                      </p:cBhvr>
                                    </p:animEffect>
                                  </p:childTnLst>
                                </p:cTn>
                              </p:par>
                            </p:childTnLst>
                          </p:cTn>
                        </p:par>
                        <p:par>
                          <p:cTn id="64" fill="hold">
                            <p:stCondLst>
                              <p:cond delay="4000"/>
                            </p:stCondLst>
                            <p:childTnLst>
                              <p:par>
                                <p:cTn id="65" presetID="53" presetClass="entr" presetSubtype="16" fill="hold" grpId="0" nodeType="afterEffect">
                                  <p:stCondLst>
                                    <p:cond delay="0"/>
                                  </p:stCondLst>
                                  <p:childTnLst>
                                    <p:set>
                                      <p:cBhvr>
                                        <p:cTn id="66" dur="1" fill="hold">
                                          <p:stCondLst>
                                            <p:cond delay="0"/>
                                          </p:stCondLst>
                                        </p:cTn>
                                        <p:tgtEl>
                                          <p:spTgt spid="74"/>
                                        </p:tgtEl>
                                        <p:attrNameLst>
                                          <p:attrName>style.visibility</p:attrName>
                                        </p:attrNameLst>
                                      </p:cBhvr>
                                      <p:to>
                                        <p:strVal val="visible"/>
                                      </p:to>
                                    </p:set>
                                    <p:anim calcmode="lin" valueType="num">
                                      <p:cBhvr>
                                        <p:cTn id="67" dur="500" fill="hold"/>
                                        <p:tgtEl>
                                          <p:spTgt spid="74"/>
                                        </p:tgtEl>
                                        <p:attrNameLst>
                                          <p:attrName>ppt_w</p:attrName>
                                        </p:attrNameLst>
                                      </p:cBhvr>
                                      <p:tavLst>
                                        <p:tav tm="0">
                                          <p:val>
                                            <p:fltVal val="0"/>
                                          </p:val>
                                        </p:tav>
                                        <p:tav tm="100000">
                                          <p:val>
                                            <p:strVal val="#ppt_w"/>
                                          </p:val>
                                        </p:tav>
                                      </p:tavLst>
                                    </p:anim>
                                    <p:anim calcmode="lin" valueType="num">
                                      <p:cBhvr>
                                        <p:cTn id="68" dur="500" fill="hold"/>
                                        <p:tgtEl>
                                          <p:spTgt spid="74"/>
                                        </p:tgtEl>
                                        <p:attrNameLst>
                                          <p:attrName>ppt_h</p:attrName>
                                        </p:attrNameLst>
                                      </p:cBhvr>
                                      <p:tavLst>
                                        <p:tav tm="0">
                                          <p:val>
                                            <p:fltVal val="0"/>
                                          </p:val>
                                        </p:tav>
                                        <p:tav tm="100000">
                                          <p:val>
                                            <p:strVal val="#ppt_h"/>
                                          </p:val>
                                        </p:tav>
                                      </p:tavLst>
                                    </p:anim>
                                    <p:animEffect transition="in" filter="fade">
                                      <p:cBhvr>
                                        <p:cTn id="69" dur="500"/>
                                        <p:tgtEl>
                                          <p:spTgt spid="74"/>
                                        </p:tgtEl>
                                      </p:cBhvr>
                                    </p:animEffect>
                                  </p:childTnLst>
                                </p:cTn>
                              </p:par>
                            </p:childTnLst>
                          </p:cTn>
                        </p:par>
                        <p:par>
                          <p:cTn id="70" fill="hold">
                            <p:stCondLst>
                              <p:cond delay="4500"/>
                            </p:stCondLst>
                            <p:childTnLst>
                              <p:par>
                                <p:cTn id="71" presetID="12" presetClass="entr" presetSubtype="4" fill="hold" grpId="0" nodeType="afterEffect">
                                  <p:stCondLst>
                                    <p:cond delay="0"/>
                                  </p:stCondLst>
                                  <p:childTnLst>
                                    <p:set>
                                      <p:cBhvr>
                                        <p:cTn id="72" dur="1" fill="hold">
                                          <p:stCondLst>
                                            <p:cond delay="0"/>
                                          </p:stCondLst>
                                        </p:cTn>
                                        <p:tgtEl>
                                          <p:spTgt spid="18"/>
                                        </p:tgtEl>
                                        <p:attrNameLst>
                                          <p:attrName>style.visibility</p:attrName>
                                        </p:attrNameLst>
                                      </p:cBhvr>
                                      <p:to>
                                        <p:strVal val="visible"/>
                                      </p:to>
                                    </p:set>
                                    <p:anim calcmode="lin" valueType="num">
                                      <p:cBhvr additive="base">
                                        <p:cTn id="73" dur="500"/>
                                        <p:tgtEl>
                                          <p:spTgt spid="18"/>
                                        </p:tgtEl>
                                        <p:attrNameLst>
                                          <p:attrName>ppt_y</p:attrName>
                                        </p:attrNameLst>
                                      </p:cBhvr>
                                      <p:tavLst>
                                        <p:tav tm="0">
                                          <p:val>
                                            <p:strVal val="#ppt_y+#ppt_h*1.125000"/>
                                          </p:val>
                                        </p:tav>
                                        <p:tav tm="100000">
                                          <p:val>
                                            <p:strVal val="#ppt_y"/>
                                          </p:val>
                                        </p:tav>
                                      </p:tavLst>
                                    </p:anim>
                                    <p:animEffect transition="in" filter="wipe(up)">
                                      <p:cBhvr>
                                        <p:cTn id="74" dur="500"/>
                                        <p:tgtEl>
                                          <p:spTgt spid="18"/>
                                        </p:tgtEl>
                                      </p:cBhvr>
                                    </p:animEffect>
                                  </p:childTnLst>
                                </p:cTn>
                              </p:par>
                              <p:par>
                                <p:cTn id="75" presetID="12" presetClass="entr" presetSubtype="4" fill="hold" grpId="0"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500"/>
                                        <p:tgtEl>
                                          <p:spTgt spid="17"/>
                                        </p:tgtEl>
                                        <p:attrNameLst>
                                          <p:attrName>ppt_y</p:attrName>
                                        </p:attrNameLst>
                                      </p:cBhvr>
                                      <p:tavLst>
                                        <p:tav tm="0">
                                          <p:val>
                                            <p:strVal val="#ppt_y+#ppt_h*1.125000"/>
                                          </p:val>
                                        </p:tav>
                                        <p:tav tm="100000">
                                          <p:val>
                                            <p:strVal val="#ppt_y"/>
                                          </p:val>
                                        </p:tav>
                                      </p:tavLst>
                                    </p:anim>
                                    <p:animEffect transition="in" filter="wipe(up)">
                                      <p:cBhvr>
                                        <p:cTn id="78" dur="500"/>
                                        <p:tgtEl>
                                          <p:spTgt spid="17"/>
                                        </p:tgtEl>
                                      </p:cBhvr>
                                    </p:animEffect>
                                  </p:childTnLst>
                                </p:cTn>
                              </p:par>
                            </p:childTnLst>
                          </p:cTn>
                        </p:par>
                        <p:par>
                          <p:cTn id="79" fill="hold">
                            <p:stCondLst>
                              <p:cond delay="5000"/>
                            </p:stCondLst>
                            <p:childTnLst>
                              <p:par>
                                <p:cTn id="80" presetID="53" presetClass="entr" presetSubtype="16" fill="hold" grpId="0" nodeType="afterEffect">
                                  <p:stCondLst>
                                    <p:cond delay="0"/>
                                  </p:stCondLst>
                                  <p:childTnLst>
                                    <p:set>
                                      <p:cBhvr>
                                        <p:cTn id="81" dur="1" fill="hold">
                                          <p:stCondLst>
                                            <p:cond delay="0"/>
                                          </p:stCondLst>
                                        </p:cTn>
                                        <p:tgtEl>
                                          <p:spTgt spid="77"/>
                                        </p:tgtEl>
                                        <p:attrNameLst>
                                          <p:attrName>style.visibility</p:attrName>
                                        </p:attrNameLst>
                                      </p:cBhvr>
                                      <p:to>
                                        <p:strVal val="visible"/>
                                      </p:to>
                                    </p:set>
                                    <p:anim calcmode="lin" valueType="num">
                                      <p:cBhvr>
                                        <p:cTn id="82" dur="500" fill="hold"/>
                                        <p:tgtEl>
                                          <p:spTgt spid="77"/>
                                        </p:tgtEl>
                                        <p:attrNameLst>
                                          <p:attrName>ppt_w</p:attrName>
                                        </p:attrNameLst>
                                      </p:cBhvr>
                                      <p:tavLst>
                                        <p:tav tm="0">
                                          <p:val>
                                            <p:fltVal val="0"/>
                                          </p:val>
                                        </p:tav>
                                        <p:tav tm="100000">
                                          <p:val>
                                            <p:strVal val="#ppt_w"/>
                                          </p:val>
                                        </p:tav>
                                      </p:tavLst>
                                    </p:anim>
                                    <p:anim calcmode="lin" valueType="num">
                                      <p:cBhvr>
                                        <p:cTn id="83" dur="500" fill="hold"/>
                                        <p:tgtEl>
                                          <p:spTgt spid="77"/>
                                        </p:tgtEl>
                                        <p:attrNameLst>
                                          <p:attrName>ppt_h</p:attrName>
                                        </p:attrNameLst>
                                      </p:cBhvr>
                                      <p:tavLst>
                                        <p:tav tm="0">
                                          <p:val>
                                            <p:fltVal val="0"/>
                                          </p:val>
                                        </p:tav>
                                        <p:tav tm="100000">
                                          <p:val>
                                            <p:strVal val="#ppt_h"/>
                                          </p:val>
                                        </p:tav>
                                      </p:tavLst>
                                    </p:anim>
                                    <p:animEffect transition="in" filter="fade">
                                      <p:cBhvr>
                                        <p:cTn id="84" dur="500"/>
                                        <p:tgtEl>
                                          <p:spTgt spid="77"/>
                                        </p:tgtEl>
                                      </p:cBhvr>
                                    </p:animEffect>
                                  </p:childTnLst>
                                </p:cTn>
                              </p:par>
                            </p:childTnLst>
                          </p:cTn>
                        </p:par>
                        <p:par>
                          <p:cTn id="85" fill="hold">
                            <p:stCondLst>
                              <p:cond delay="5500"/>
                            </p:stCondLst>
                            <p:childTnLst>
                              <p:par>
                                <p:cTn id="86" presetID="12" presetClass="entr" presetSubtype="4" fill="hold" grpId="0" nodeType="afterEffect">
                                  <p:stCondLst>
                                    <p:cond delay="0"/>
                                  </p:stCondLst>
                                  <p:childTnLst>
                                    <p:set>
                                      <p:cBhvr>
                                        <p:cTn id="87" dur="1" fill="hold">
                                          <p:stCondLst>
                                            <p:cond delay="0"/>
                                          </p:stCondLst>
                                        </p:cTn>
                                        <p:tgtEl>
                                          <p:spTgt spid="20"/>
                                        </p:tgtEl>
                                        <p:attrNameLst>
                                          <p:attrName>style.visibility</p:attrName>
                                        </p:attrNameLst>
                                      </p:cBhvr>
                                      <p:to>
                                        <p:strVal val="visible"/>
                                      </p:to>
                                    </p:set>
                                    <p:anim calcmode="lin" valueType="num">
                                      <p:cBhvr additive="base">
                                        <p:cTn id="88" dur="500"/>
                                        <p:tgtEl>
                                          <p:spTgt spid="20"/>
                                        </p:tgtEl>
                                        <p:attrNameLst>
                                          <p:attrName>ppt_y</p:attrName>
                                        </p:attrNameLst>
                                      </p:cBhvr>
                                      <p:tavLst>
                                        <p:tav tm="0">
                                          <p:val>
                                            <p:strVal val="#ppt_y+#ppt_h*1.125000"/>
                                          </p:val>
                                        </p:tav>
                                        <p:tav tm="100000">
                                          <p:val>
                                            <p:strVal val="#ppt_y"/>
                                          </p:val>
                                        </p:tav>
                                      </p:tavLst>
                                    </p:anim>
                                    <p:animEffect transition="in" filter="wipe(up)">
                                      <p:cBhvr>
                                        <p:cTn id="89" dur="500"/>
                                        <p:tgtEl>
                                          <p:spTgt spid="20"/>
                                        </p:tgtEl>
                                      </p:cBhvr>
                                    </p:animEffect>
                                  </p:childTnLst>
                                </p:cTn>
                              </p:par>
                              <p:par>
                                <p:cTn id="90" presetID="12" presetClass="entr" presetSubtype="4" fill="hold" grpId="0" nodeType="withEffect">
                                  <p:stCondLst>
                                    <p:cond delay="0"/>
                                  </p:stCondLst>
                                  <p:childTnLst>
                                    <p:set>
                                      <p:cBhvr>
                                        <p:cTn id="91" dur="1" fill="hold">
                                          <p:stCondLst>
                                            <p:cond delay="0"/>
                                          </p:stCondLst>
                                        </p:cTn>
                                        <p:tgtEl>
                                          <p:spTgt spid="19"/>
                                        </p:tgtEl>
                                        <p:attrNameLst>
                                          <p:attrName>style.visibility</p:attrName>
                                        </p:attrNameLst>
                                      </p:cBhvr>
                                      <p:to>
                                        <p:strVal val="visible"/>
                                      </p:to>
                                    </p:set>
                                    <p:anim calcmode="lin" valueType="num">
                                      <p:cBhvr additive="base">
                                        <p:cTn id="92" dur="500"/>
                                        <p:tgtEl>
                                          <p:spTgt spid="19"/>
                                        </p:tgtEl>
                                        <p:attrNameLst>
                                          <p:attrName>ppt_y</p:attrName>
                                        </p:attrNameLst>
                                      </p:cBhvr>
                                      <p:tavLst>
                                        <p:tav tm="0">
                                          <p:val>
                                            <p:strVal val="#ppt_y+#ppt_h*1.125000"/>
                                          </p:val>
                                        </p:tav>
                                        <p:tav tm="100000">
                                          <p:val>
                                            <p:strVal val="#ppt_y"/>
                                          </p:val>
                                        </p:tav>
                                      </p:tavLst>
                                    </p:anim>
                                    <p:animEffect transition="in" filter="wipe(up)">
                                      <p:cBhvr>
                                        <p:cTn id="93" dur="500"/>
                                        <p:tgtEl>
                                          <p:spTgt spid="19"/>
                                        </p:tgtEl>
                                      </p:cBhvr>
                                    </p:animEffect>
                                  </p:childTnLst>
                                </p:cTn>
                              </p:par>
                            </p:childTnLst>
                          </p:cTn>
                        </p:par>
                        <p:par>
                          <p:cTn id="94" fill="hold">
                            <p:stCondLst>
                              <p:cond delay="6000"/>
                            </p:stCondLst>
                            <p:childTnLst>
                              <p:par>
                                <p:cTn id="95" presetID="12" presetClass="entr" presetSubtype="1" fill="hold" nodeType="after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500"/>
                                        <p:tgtEl>
                                          <p:spTgt spid="25"/>
                                        </p:tgtEl>
                                        <p:attrNameLst>
                                          <p:attrName>ppt_y</p:attrName>
                                        </p:attrNameLst>
                                      </p:cBhvr>
                                      <p:tavLst>
                                        <p:tav tm="0">
                                          <p:val>
                                            <p:strVal val="#ppt_y-#ppt_h*1.125000"/>
                                          </p:val>
                                        </p:tav>
                                        <p:tav tm="100000">
                                          <p:val>
                                            <p:strVal val="#ppt_y"/>
                                          </p:val>
                                        </p:tav>
                                      </p:tavLst>
                                    </p:anim>
                                    <p:animEffect transition="in" filter="wipe(down)">
                                      <p:cBhvr>
                                        <p:cTn id="98" dur="500"/>
                                        <p:tgtEl>
                                          <p:spTgt spid="25"/>
                                        </p:tgtEl>
                                      </p:cBhvr>
                                    </p:animEffect>
                                  </p:childTnLst>
                                </p:cTn>
                              </p:par>
                              <p:par>
                                <p:cTn id="99" presetID="12" presetClass="entr" presetSubtype="1"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500"/>
                                        <p:tgtEl>
                                          <p:spTgt spid="22"/>
                                        </p:tgtEl>
                                        <p:attrNameLst>
                                          <p:attrName>ppt_y</p:attrName>
                                        </p:attrNameLst>
                                      </p:cBhvr>
                                      <p:tavLst>
                                        <p:tav tm="0">
                                          <p:val>
                                            <p:strVal val="#ppt_y-#ppt_h*1.125000"/>
                                          </p:val>
                                        </p:tav>
                                        <p:tav tm="100000">
                                          <p:val>
                                            <p:strVal val="#ppt_y"/>
                                          </p:val>
                                        </p:tav>
                                      </p:tavLst>
                                    </p:anim>
                                    <p:animEffect transition="in" filter="wipe(down)">
                                      <p:cBhvr>
                                        <p:cTn id="102" dur="500"/>
                                        <p:tgtEl>
                                          <p:spTgt spid="22"/>
                                        </p:tgtEl>
                                      </p:cBhvr>
                                    </p:animEffect>
                                  </p:childTnLst>
                                </p:cTn>
                              </p:par>
                            </p:childTnLst>
                          </p:cTn>
                        </p:par>
                        <p:par>
                          <p:cTn id="103" fill="hold">
                            <p:stCondLst>
                              <p:cond delay="6500"/>
                            </p:stCondLst>
                            <p:childTnLst>
                              <p:par>
                                <p:cTn id="104" presetID="20" presetClass="entr" presetSubtype="0" fill="hold" grpId="1" nodeType="afterEffect">
                                  <p:stCondLst>
                                    <p:cond delay="0"/>
                                  </p:stCondLst>
                                  <p:childTnLst>
                                    <p:set>
                                      <p:cBhvr>
                                        <p:cTn id="105" dur="1" fill="hold">
                                          <p:stCondLst>
                                            <p:cond delay="0"/>
                                          </p:stCondLst>
                                        </p:cTn>
                                        <p:tgtEl>
                                          <p:spTgt spid="21"/>
                                        </p:tgtEl>
                                        <p:attrNameLst>
                                          <p:attrName>style.visibility</p:attrName>
                                        </p:attrNameLst>
                                      </p:cBhvr>
                                      <p:to>
                                        <p:strVal val="visible"/>
                                      </p:to>
                                    </p:set>
                                    <p:animEffect transition="in" filter="wedge">
                                      <p:cBhvr>
                                        <p:cTn id="106" dur="500"/>
                                        <p:tgtEl>
                                          <p:spTgt spid="21"/>
                                        </p:tgtEl>
                                      </p:cBhvr>
                                    </p:animEffect>
                                  </p:childTnLst>
                                </p:cTn>
                              </p:par>
                            </p:childTnLst>
                          </p:cTn>
                        </p:par>
                        <p:par>
                          <p:cTn id="107" fill="hold">
                            <p:stCondLst>
                              <p:cond delay="7000"/>
                            </p:stCondLst>
                            <p:childTnLst>
                              <p:par>
                                <p:cTn id="108" presetID="12" presetClass="entr" presetSubtype="1" fill="hold" grpId="0" nodeType="afterEffect">
                                  <p:stCondLst>
                                    <p:cond delay="0"/>
                                  </p:stCondLst>
                                  <p:childTnLst>
                                    <p:set>
                                      <p:cBhvr>
                                        <p:cTn id="109" dur="1" fill="hold">
                                          <p:stCondLst>
                                            <p:cond delay="0"/>
                                          </p:stCondLst>
                                        </p:cTn>
                                        <p:tgtEl>
                                          <p:spTgt spid="28"/>
                                        </p:tgtEl>
                                        <p:attrNameLst>
                                          <p:attrName>style.visibility</p:attrName>
                                        </p:attrNameLst>
                                      </p:cBhvr>
                                      <p:to>
                                        <p:strVal val="visible"/>
                                      </p:to>
                                    </p:set>
                                    <p:anim calcmode="lin" valueType="num">
                                      <p:cBhvr additive="base">
                                        <p:cTn id="110" dur="500"/>
                                        <p:tgtEl>
                                          <p:spTgt spid="28"/>
                                        </p:tgtEl>
                                        <p:attrNameLst>
                                          <p:attrName>ppt_y</p:attrName>
                                        </p:attrNameLst>
                                      </p:cBhvr>
                                      <p:tavLst>
                                        <p:tav tm="0">
                                          <p:val>
                                            <p:strVal val="#ppt_y-#ppt_h*1.125000"/>
                                          </p:val>
                                        </p:tav>
                                        <p:tav tm="100000">
                                          <p:val>
                                            <p:strVal val="#ppt_y"/>
                                          </p:val>
                                        </p:tav>
                                      </p:tavLst>
                                    </p:anim>
                                    <p:animEffect transition="in" filter="wipe(down)">
                                      <p:cBhvr>
                                        <p:cTn id="11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bldLvl="0" animBg="1"/>
      <p:bldP spid="73" grpId="0" bldLvl="0" animBg="1"/>
      <p:bldP spid="74" grpId="0" bldLvl="0" animBg="1"/>
      <p:bldP spid="75" grpId="0" bldLvl="0" animBg="1"/>
      <p:bldP spid="76" grpId="0" bldLvl="0" animBg="1"/>
      <p:bldP spid="77" grpId="0" bldLvl="0" animBg="1"/>
      <p:bldP spid="2" grpId="0"/>
      <p:bldP spid="4" grpId="0"/>
      <p:bldP spid="11" grpId="0"/>
      <p:bldP spid="12" grpId="0"/>
      <p:bldP spid="13" grpId="0"/>
      <p:bldP spid="14" grpId="0"/>
      <p:bldP spid="15" grpId="0"/>
      <p:bldP spid="16" grpId="0"/>
      <p:bldP spid="17" grpId="0"/>
      <p:bldP spid="18" grpId="0"/>
      <p:bldP spid="19" grpId="0"/>
      <p:bldP spid="20" grpId="0"/>
      <p:bldP spid="21" grpId="0" animBg="1"/>
      <p:bldP spid="21" grpId="1" bldLvl="0" animBg="1"/>
      <p:bldP spid="2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8"/>
          <p:cNvSpPr/>
          <p:nvPr/>
        </p:nvSpPr>
        <p:spPr>
          <a:xfrm>
            <a:off x="864870" y="2169795"/>
            <a:ext cx="2470785" cy="169926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2" name="Rectangle 11"/>
          <p:cNvSpPr/>
          <p:nvPr/>
        </p:nvSpPr>
        <p:spPr>
          <a:xfrm>
            <a:off x="864870" y="3999865"/>
            <a:ext cx="2470785" cy="169926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3" name="Rectangle 12"/>
          <p:cNvSpPr/>
          <p:nvPr/>
        </p:nvSpPr>
        <p:spPr>
          <a:xfrm>
            <a:off x="3453130" y="2169795"/>
            <a:ext cx="2470785" cy="3529965"/>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4" name="Rectangle 13"/>
          <p:cNvSpPr/>
          <p:nvPr/>
        </p:nvSpPr>
        <p:spPr>
          <a:xfrm>
            <a:off x="6041390" y="2169795"/>
            <a:ext cx="5293995" cy="352996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6" name="TextBox 23"/>
          <p:cNvSpPr txBox="1"/>
          <p:nvPr/>
        </p:nvSpPr>
        <p:spPr>
          <a:xfrm>
            <a:off x="6224270" y="2777490"/>
            <a:ext cx="4836160" cy="92202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No one indebted for others,while many people don't know how to cherish others.No one indebted for others,while many people don't know how to cherish others.</a:t>
            </a:r>
            <a:endParaRPr lang="zh-CN" altLang="en-US" sz="1200" dirty="0">
              <a:solidFill>
                <a:schemeClr val="bg1"/>
              </a:solidFill>
              <a:latin typeface="微软雅黑" panose="020B0503020204020204" charset="-122"/>
              <a:ea typeface="微软雅黑" panose="020B0503020204020204" charset="-122"/>
              <a:cs typeface="+mn-ea"/>
              <a:sym typeface="+mn-ea"/>
            </a:endParaRPr>
          </a:p>
        </p:txBody>
      </p:sp>
      <p:sp>
        <p:nvSpPr>
          <p:cNvPr id="17" name="TextBox 24"/>
          <p:cNvSpPr txBox="1"/>
          <p:nvPr/>
        </p:nvSpPr>
        <p:spPr>
          <a:xfrm>
            <a:off x="6216144" y="2440591"/>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cxnSp>
        <p:nvCxnSpPr>
          <p:cNvPr id="19" name="直接连接符 18"/>
          <p:cNvCxnSpPr/>
          <p:nvPr/>
        </p:nvCxnSpPr>
        <p:spPr>
          <a:xfrm>
            <a:off x="6309360" y="3989070"/>
            <a:ext cx="4693920"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0" name="TextBox 23"/>
          <p:cNvSpPr txBox="1"/>
          <p:nvPr/>
        </p:nvSpPr>
        <p:spPr>
          <a:xfrm>
            <a:off x="6224270" y="4580890"/>
            <a:ext cx="4836160" cy="92202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No one indebted for others,while many people don't know how to cherish others.No one indebted for others,while many people don't know how to cherish others.</a:t>
            </a:r>
            <a:endParaRPr lang="zh-CN" altLang="en-US" sz="1200" dirty="0">
              <a:solidFill>
                <a:schemeClr val="bg1"/>
              </a:solidFill>
              <a:latin typeface="微软雅黑" panose="020B0503020204020204" charset="-122"/>
              <a:ea typeface="微软雅黑" panose="020B0503020204020204" charset="-122"/>
              <a:cs typeface="+mn-ea"/>
              <a:sym typeface="+mn-ea"/>
            </a:endParaRPr>
          </a:p>
        </p:txBody>
      </p:sp>
      <p:sp>
        <p:nvSpPr>
          <p:cNvPr id="21" name="TextBox 24"/>
          <p:cNvSpPr txBox="1"/>
          <p:nvPr/>
        </p:nvSpPr>
        <p:spPr>
          <a:xfrm>
            <a:off x="6216144" y="4243991"/>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4762500" y="-222885"/>
            <a:ext cx="347980" cy="868680"/>
            <a:chOff x="3326" y="2760"/>
            <a:chExt cx="548" cy="1368"/>
          </a:xfrm>
        </p:grpSpPr>
        <p:sp>
          <p:nvSpPr>
            <p:cNvPr id="15" name="椭圆 14"/>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2" name="组合 21"/>
          <p:cNvGrpSpPr/>
          <p:nvPr/>
        </p:nvGrpSpPr>
        <p:grpSpPr>
          <a:xfrm>
            <a:off x="7077075" y="-222885"/>
            <a:ext cx="347980" cy="868680"/>
            <a:chOff x="3326" y="2760"/>
            <a:chExt cx="548" cy="1368"/>
          </a:xfrm>
        </p:grpSpPr>
        <p:sp>
          <p:nvSpPr>
            <p:cNvPr id="23" name="椭圆 2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5" name="文本框 24"/>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2"/>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9" dur="500"/>
                                        <p:tgtEl>
                                          <p:spTgt spid="4"/>
                                        </p:tgtEl>
                                      </p:cBhvr>
                                    </p:animEffect>
                                  </p:childTnLst>
                                </p:cTn>
                              </p:par>
                            </p:childTnLst>
                          </p:cTn>
                        </p:par>
                        <p:par>
                          <p:cTn id="10" fill="hold">
                            <p:stCondLst>
                              <p:cond delay="500"/>
                            </p:stCondLst>
                            <p:childTnLst>
                              <p:par>
                                <p:cTn id="11" presetID="20"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edge">
                                      <p:cBhvr>
                                        <p:cTn id="13" dur="500"/>
                                        <p:tgtEl>
                                          <p:spTgt spid="1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p:tgtEl>
                                          <p:spTgt spid="13"/>
                                        </p:tgtEl>
                                        <p:attrNameLst>
                                          <p:attrName>ppt_y</p:attrName>
                                        </p:attrNameLst>
                                      </p:cBhvr>
                                      <p:tavLst>
                                        <p:tav tm="0">
                                          <p:val>
                                            <p:strVal val="#ppt_y+#ppt_h*1.125000"/>
                                          </p:val>
                                        </p:tav>
                                        <p:tav tm="100000">
                                          <p:val>
                                            <p:strVal val="#ppt_y"/>
                                          </p:val>
                                        </p:tav>
                                      </p:tavLst>
                                    </p:anim>
                                    <p:animEffect transition="in" filter="wipe(up)">
                                      <p:cBhvr>
                                        <p:cTn id="18" dur="500"/>
                                        <p:tgtEl>
                                          <p:spTgt spid="13"/>
                                        </p:tgtEl>
                                      </p:cBhvr>
                                    </p:animEffect>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ppt_w</p:attrName>
                                        </p:attrNameLst>
                                      </p:cBhvr>
                                      <p:tavLst>
                                        <p:tav tm="0">
                                          <p:val>
                                            <p:fltVal val="0"/>
                                          </p:val>
                                        </p:tav>
                                        <p:tav tm="100000">
                                          <p:val>
                                            <p:strVal val="#ppt_w"/>
                                          </p:val>
                                        </p:tav>
                                      </p:tavLst>
                                    </p:anim>
                                    <p:anim calcmode="lin" valueType="num">
                                      <p:cBhvr>
                                        <p:cTn id="23" dur="500" fill="hold"/>
                                        <p:tgtEl>
                                          <p:spTgt spid="14"/>
                                        </p:tgtEl>
                                        <p:attrNameLst>
                                          <p:attrName>ppt_h</p:attrName>
                                        </p:attrNameLst>
                                      </p:cBhvr>
                                      <p:tavLst>
                                        <p:tav tm="0">
                                          <p:val>
                                            <p:fltVal val="0"/>
                                          </p:val>
                                        </p:tav>
                                        <p:tav tm="100000">
                                          <p:val>
                                            <p:strVal val="#ppt_h"/>
                                          </p:val>
                                        </p:tav>
                                      </p:tavLst>
                                    </p:anim>
                                    <p:animEffect transition="in" filter="fade">
                                      <p:cBhvr>
                                        <p:cTn id="24" dur="500"/>
                                        <p:tgtEl>
                                          <p:spTgt spid="14"/>
                                        </p:tgtEl>
                                      </p:cBhvr>
                                    </p:animEffect>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500"/>
                                        <p:tgtEl>
                                          <p:spTgt spid="1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ipe(left)">
                                      <p:cBhvr>
                                        <p:cTn id="31" dur="500"/>
                                        <p:tgtEl>
                                          <p:spTgt spid="16"/>
                                        </p:tgtEl>
                                      </p:cBhvr>
                                    </p:animEffect>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3000"/>
                            </p:stCondLst>
                            <p:childTnLst>
                              <p:par>
                                <p:cTn id="37" presetID="22" presetClass="entr" presetSubtype="8"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wipe(left)">
                                      <p:cBhvr>
                                        <p:cTn id="39" dur="500"/>
                                        <p:tgtEl>
                                          <p:spTgt spid="21"/>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wipe(left)">
                                      <p:cBhvr>
                                        <p:cTn id="42" dur="500"/>
                                        <p:tgtEl>
                                          <p:spTgt spid="20"/>
                                        </p:tgtEl>
                                      </p:cBhvr>
                                    </p:animEffect>
                                  </p:childTnLst>
                                </p:cTn>
                              </p:par>
                            </p:childTnLst>
                          </p:cTn>
                        </p:par>
                        <p:par>
                          <p:cTn id="43" fill="hold">
                            <p:stCondLst>
                              <p:cond delay="3500"/>
                            </p:stCondLst>
                            <p:childTnLst>
                              <p:par>
                                <p:cTn id="44" presetID="12" presetClass="entr" presetSubtype="1" fill="hold" nodeType="after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p:tgtEl>
                                          <p:spTgt spid="22"/>
                                        </p:tgtEl>
                                        <p:attrNameLst>
                                          <p:attrName>ppt_y</p:attrName>
                                        </p:attrNameLst>
                                      </p:cBhvr>
                                      <p:tavLst>
                                        <p:tav tm="0">
                                          <p:val>
                                            <p:strVal val="#ppt_y-#ppt_h*1.125000"/>
                                          </p:val>
                                        </p:tav>
                                        <p:tav tm="100000">
                                          <p:val>
                                            <p:strVal val="#ppt_y"/>
                                          </p:val>
                                        </p:tav>
                                      </p:tavLst>
                                    </p:anim>
                                    <p:animEffect transition="in" filter="wipe(down)">
                                      <p:cBhvr>
                                        <p:cTn id="47" dur="500"/>
                                        <p:tgtEl>
                                          <p:spTgt spid="22"/>
                                        </p:tgtEl>
                                      </p:cBhvr>
                                    </p:animEffect>
                                  </p:childTnLst>
                                </p:cTn>
                              </p:par>
                              <p:par>
                                <p:cTn id="48" presetID="12" presetClass="entr" presetSubtype="1" fill="hold"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
                                        <p:tgtEl>
                                          <p:spTgt spid="11"/>
                                        </p:tgtEl>
                                        <p:attrNameLst>
                                          <p:attrName>ppt_y</p:attrName>
                                        </p:attrNameLst>
                                      </p:cBhvr>
                                      <p:tavLst>
                                        <p:tav tm="0">
                                          <p:val>
                                            <p:strVal val="#ppt_y-#ppt_h*1.125000"/>
                                          </p:val>
                                        </p:tav>
                                        <p:tav tm="100000">
                                          <p:val>
                                            <p:strVal val="#ppt_y"/>
                                          </p:val>
                                        </p:tav>
                                      </p:tavLst>
                                    </p:anim>
                                    <p:animEffect transition="in" filter="wipe(down)">
                                      <p:cBhvr>
                                        <p:cTn id="51" dur="500"/>
                                        <p:tgtEl>
                                          <p:spTgt spid="11"/>
                                        </p:tgtEl>
                                      </p:cBhvr>
                                    </p:animEffect>
                                  </p:childTnLst>
                                </p:cTn>
                              </p:par>
                            </p:childTnLst>
                          </p:cTn>
                        </p:par>
                        <p:par>
                          <p:cTn id="52" fill="hold">
                            <p:stCondLst>
                              <p:cond delay="4000"/>
                            </p:stCondLst>
                            <p:childTnLst>
                              <p:par>
                                <p:cTn id="53" presetID="20" presetClass="entr" presetSubtype="0" fill="hold" grpId="1"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wedge">
                                      <p:cBhvr>
                                        <p:cTn id="55" dur="500"/>
                                        <p:tgtEl>
                                          <p:spTgt spid="2"/>
                                        </p:tgtEl>
                                      </p:cBhvr>
                                    </p:animEffect>
                                  </p:childTnLst>
                                </p:cTn>
                              </p:par>
                            </p:childTnLst>
                          </p:cTn>
                        </p:par>
                        <p:par>
                          <p:cTn id="56" fill="hold">
                            <p:stCondLst>
                              <p:cond delay="4500"/>
                            </p:stCondLst>
                            <p:childTnLst>
                              <p:par>
                                <p:cTn id="57" presetID="12" presetClass="entr" presetSubtype="1"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additive="base">
                                        <p:cTn id="59" dur="500"/>
                                        <p:tgtEl>
                                          <p:spTgt spid="25"/>
                                        </p:tgtEl>
                                        <p:attrNameLst>
                                          <p:attrName>ppt_y</p:attrName>
                                        </p:attrNameLst>
                                      </p:cBhvr>
                                      <p:tavLst>
                                        <p:tav tm="0">
                                          <p:val>
                                            <p:strVal val="#ppt_y-#ppt_h*1.125000"/>
                                          </p:val>
                                        </p:tav>
                                        <p:tav tm="100000">
                                          <p:val>
                                            <p:strVal val="#ppt_y"/>
                                          </p:val>
                                        </p:tav>
                                      </p:tavLst>
                                    </p:anim>
                                    <p:animEffect transition="in" filter="wipe(down)">
                                      <p:cBhvr>
                                        <p:cTn id="6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12" grpId="0" bldLvl="0" animBg="1"/>
      <p:bldP spid="13" grpId="0" bldLvl="0" animBg="1"/>
      <p:bldP spid="14" grpId="0" bldLvl="0" animBg="1"/>
      <p:bldP spid="16" grpId="0"/>
      <p:bldP spid="17" grpId="0"/>
      <p:bldP spid="20" grpId="0"/>
      <p:bldP spid="21" grpId="0"/>
      <p:bldP spid="2" grpId="0" animBg="1"/>
      <p:bldP spid="2" grpId="1" bldLvl="0" animBg="1"/>
      <p:bldP spid="2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6029960" y="1736090"/>
            <a:ext cx="130175" cy="8096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18" name="矩形 17"/>
          <p:cNvSpPr/>
          <p:nvPr/>
        </p:nvSpPr>
        <p:spPr>
          <a:xfrm>
            <a:off x="6029960" y="2588260"/>
            <a:ext cx="130175" cy="8096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4" name="矩形 23"/>
          <p:cNvSpPr/>
          <p:nvPr/>
        </p:nvSpPr>
        <p:spPr>
          <a:xfrm>
            <a:off x="6029960" y="3440430"/>
            <a:ext cx="130175" cy="8096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5" name="矩形 24"/>
          <p:cNvSpPr/>
          <p:nvPr/>
        </p:nvSpPr>
        <p:spPr>
          <a:xfrm>
            <a:off x="6029960" y="4292600"/>
            <a:ext cx="130175" cy="8096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6" name="矩形 25"/>
          <p:cNvSpPr/>
          <p:nvPr/>
        </p:nvSpPr>
        <p:spPr>
          <a:xfrm>
            <a:off x="6029960" y="5144770"/>
            <a:ext cx="130175" cy="8096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7" name="矩形 26"/>
          <p:cNvSpPr/>
          <p:nvPr/>
        </p:nvSpPr>
        <p:spPr>
          <a:xfrm>
            <a:off x="6238875" y="3772535"/>
            <a:ext cx="805180" cy="723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8" name="矩形 27"/>
          <p:cNvSpPr/>
          <p:nvPr/>
        </p:nvSpPr>
        <p:spPr>
          <a:xfrm>
            <a:off x="6238875" y="5485765"/>
            <a:ext cx="805180" cy="72390"/>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29" name="矩形 28"/>
          <p:cNvSpPr/>
          <p:nvPr/>
        </p:nvSpPr>
        <p:spPr>
          <a:xfrm>
            <a:off x="6238875" y="2104390"/>
            <a:ext cx="805180" cy="723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30" name="矩形 29"/>
          <p:cNvSpPr/>
          <p:nvPr/>
        </p:nvSpPr>
        <p:spPr>
          <a:xfrm>
            <a:off x="5111115" y="2956560"/>
            <a:ext cx="805180" cy="72390"/>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31" name="矩形 30"/>
          <p:cNvSpPr/>
          <p:nvPr/>
        </p:nvSpPr>
        <p:spPr>
          <a:xfrm>
            <a:off x="5126355" y="4711065"/>
            <a:ext cx="805180" cy="723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grpSp>
        <p:nvGrpSpPr>
          <p:cNvPr id="2" name="组合 1"/>
          <p:cNvGrpSpPr/>
          <p:nvPr/>
        </p:nvGrpSpPr>
        <p:grpSpPr>
          <a:xfrm>
            <a:off x="7129780" y="5102860"/>
            <a:ext cx="871220" cy="871220"/>
            <a:chOff x="11219" y="8179"/>
            <a:chExt cx="1372" cy="1372"/>
          </a:xfrm>
          <a:solidFill>
            <a:srgbClr val="61C0E2"/>
          </a:solidFill>
        </p:grpSpPr>
        <p:sp>
          <p:nvSpPr>
            <p:cNvPr id="33" name="椭圆 32"/>
            <p:cNvSpPr/>
            <p:nvPr/>
          </p:nvSpPr>
          <p:spPr>
            <a:xfrm>
              <a:off x="11219" y="8179"/>
              <a:ext cx="1372" cy="1372"/>
            </a:xfrm>
            <a:prstGeom prst="ellipse">
              <a:avLst/>
            </a:prstGeom>
            <a:grpFill/>
            <a:ln>
              <a:solidFill>
                <a:srgbClr val="FFC7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sp>
          <p:nvSpPr>
            <p:cNvPr id="37" name="Freeform 48"/>
            <p:cNvSpPr/>
            <p:nvPr/>
          </p:nvSpPr>
          <p:spPr bwMode="auto">
            <a:xfrm>
              <a:off x="11685" y="8588"/>
              <a:ext cx="472" cy="546"/>
            </a:xfrm>
            <a:custGeom>
              <a:avLst/>
              <a:gdLst>
                <a:gd name="T0" fmla="*/ 104 w 120"/>
                <a:gd name="T1" fmla="*/ 67 h 120"/>
                <a:gd name="T2" fmla="*/ 120 w 120"/>
                <a:gd name="T3" fmla="*/ 76 h 120"/>
                <a:gd name="T4" fmla="*/ 114 w 120"/>
                <a:gd name="T5" fmla="*/ 91 h 120"/>
                <a:gd name="T6" fmla="*/ 96 w 120"/>
                <a:gd name="T7" fmla="*/ 86 h 120"/>
                <a:gd name="T8" fmla="*/ 86 w 120"/>
                <a:gd name="T9" fmla="*/ 96 h 120"/>
                <a:gd name="T10" fmla="*/ 91 w 120"/>
                <a:gd name="T11" fmla="*/ 114 h 120"/>
                <a:gd name="T12" fmla="*/ 76 w 120"/>
                <a:gd name="T13" fmla="*/ 120 h 120"/>
                <a:gd name="T14" fmla="*/ 66 w 120"/>
                <a:gd name="T15" fmla="*/ 104 h 120"/>
                <a:gd name="T16" fmla="*/ 60 w 120"/>
                <a:gd name="T17" fmla="*/ 104 h 120"/>
                <a:gd name="T18" fmla="*/ 53 w 120"/>
                <a:gd name="T19" fmla="*/ 104 h 120"/>
                <a:gd name="T20" fmla="*/ 53 w 120"/>
                <a:gd name="T21" fmla="*/ 104 h 120"/>
                <a:gd name="T22" fmla="*/ 44 w 120"/>
                <a:gd name="T23" fmla="*/ 120 h 120"/>
                <a:gd name="T24" fmla="*/ 29 w 120"/>
                <a:gd name="T25" fmla="*/ 114 h 120"/>
                <a:gd name="T26" fmla="*/ 34 w 120"/>
                <a:gd name="T27" fmla="*/ 95 h 120"/>
                <a:gd name="T28" fmla="*/ 24 w 120"/>
                <a:gd name="T29" fmla="*/ 86 h 120"/>
                <a:gd name="T30" fmla="*/ 6 w 120"/>
                <a:gd name="T31" fmla="*/ 91 h 120"/>
                <a:gd name="T32" fmla="*/ 0 w 120"/>
                <a:gd name="T33" fmla="*/ 76 h 120"/>
                <a:gd name="T34" fmla="*/ 16 w 120"/>
                <a:gd name="T35" fmla="*/ 66 h 120"/>
                <a:gd name="T36" fmla="*/ 16 w 120"/>
                <a:gd name="T37" fmla="*/ 60 h 120"/>
                <a:gd name="T38" fmla="*/ 16 w 120"/>
                <a:gd name="T39" fmla="*/ 53 h 120"/>
                <a:gd name="T40" fmla="*/ 16 w 120"/>
                <a:gd name="T41" fmla="*/ 53 h 120"/>
                <a:gd name="T42" fmla="*/ 0 w 120"/>
                <a:gd name="T43" fmla="*/ 43 h 120"/>
                <a:gd name="T44" fmla="*/ 6 w 120"/>
                <a:gd name="T45" fmla="*/ 29 h 120"/>
                <a:gd name="T46" fmla="*/ 24 w 120"/>
                <a:gd name="T47" fmla="*/ 34 h 120"/>
                <a:gd name="T48" fmla="*/ 34 w 120"/>
                <a:gd name="T49" fmla="*/ 24 h 120"/>
                <a:gd name="T50" fmla="*/ 29 w 120"/>
                <a:gd name="T51" fmla="*/ 6 h 120"/>
                <a:gd name="T52" fmla="*/ 44 w 120"/>
                <a:gd name="T53" fmla="*/ 0 h 120"/>
                <a:gd name="T54" fmla="*/ 54 w 120"/>
                <a:gd name="T55" fmla="*/ 16 h 120"/>
                <a:gd name="T56" fmla="*/ 60 w 120"/>
                <a:gd name="T57" fmla="*/ 16 h 120"/>
                <a:gd name="T58" fmla="*/ 67 w 120"/>
                <a:gd name="T59" fmla="*/ 16 h 120"/>
                <a:gd name="T60" fmla="*/ 77 w 120"/>
                <a:gd name="T61" fmla="*/ 0 h 120"/>
                <a:gd name="T62" fmla="*/ 91 w 120"/>
                <a:gd name="T63" fmla="*/ 6 h 120"/>
                <a:gd name="T64" fmla="*/ 87 w 120"/>
                <a:gd name="T65" fmla="*/ 24 h 120"/>
                <a:gd name="T66" fmla="*/ 96 w 120"/>
                <a:gd name="T67" fmla="*/ 34 h 120"/>
                <a:gd name="T68" fmla="*/ 114 w 120"/>
                <a:gd name="T69" fmla="*/ 29 h 120"/>
                <a:gd name="T70" fmla="*/ 120 w 120"/>
                <a:gd name="T71" fmla="*/ 44 h 120"/>
                <a:gd name="T72" fmla="*/ 104 w 120"/>
                <a:gd name="T73" fmla="*/ 54 h 120"/>
                <a:gd name="T74" fmla="*/ 104 w 120"/>
                <a:gd name="T75" fmla="*/ 60 h 120"/>
                <a:gd name="T76" fmla="*/ 104 w 120"/>
                <a:gd name="T77" fmla="*/ 67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0" h="120">
                  <a:moveTo>
                    <a:pt x="104" y="67"/>
                  </a:moveTo>
                  <a:cubicBezTo>
                    <a:pt x="120" y="76"/>
                    <a:pt x="120" y="76"/>
                    <a:pt x="120" y="76"/>
                  </a:cubicBezTo>
                  <a:cubicBezTo>
                    <a:pt x="114" y="91"/>
                    <a:pt x="114" y="91"/>
                    <a:pt x="114" y="91"/>
                  </a:cubicBezTo>
                  <a:cubicBezTo>
                    <a:pt x="96" y="86"/>
                    <a:pt x="96" y="86"/>
                    <a:pt x="96" y="86"/>
                  </a:cubicBezTo>
                  <a:cubicBezTo>
                    <a:pt x="93" y="90"/>
                    <a:pt x="90" y="93"/>
                    <a:pt x="86" y="96"/>
                  </a:cubicBezTo>
                  <a:cubicBezTo>
                    <a:pt x="91" y="114"/>
                    <a:pt x="91" y="114"/>
                    <a:pt x="91" y="114"/>
                  </a:cubicBezTo>
                  <a:cubicBezTo>
                    <a:pt x="76" y="120"/>
                    <a:pt x="76" y="120"/>
                    <a:pt x="76" y="120"/>
                  </a:cubicBezTo>
                  <a:cubicBezTo>
                    <a:pt x="66" y="104"/>
                    <a:pt x="66" y="104"/>
                    <a:pt x="66" y="104"/>
                  </a:cubicBezTo>
                  <a:cubicBezTo>
                    <a:pt x="64" y="104"/>
                    <a:pt x="62" y="104"/>
                    <a:pt x="60" y="104"/>
                  </a:cubicBezTo>
                  <a:cubicBezTo>
                    <a:pt x="58" y="104"/>
                    <a:pt x="56" y="104"/>
                    <a:pt x="53" y="104"/>
                  </a:cubicBezTo>
                  <a:cubicBezTo>
                    <a:pt x="53" y="104"/>
                    <a:pt x="53" y="104"/>
                    <a:pt x="53" y="104"/>
                  </a:cubicBezTo>
                  <a:cubicBezTo>
                    <a:pt x="44" y="120"/>
                    <a:pt x="44" y="120"/>
                    <a:pt x="44" y="120"/>
                  </a:cubicBezTo>
                  <a:cubicBezTo>
                    <a:pt x="29" y="114"/>
                    <a:pt x="29" y="114"/>
                    <a:pt x="29" y="114"/>
                  </a:cubicBezTo>
                  <a:cubicBezTo>
                    <a:pt x="34" y="95"/>
                    <a:pt x="34" y="95"/>
                    <a:pt x="34" y="95"/>
                  </a:cubicBezTo>
                  <a:cubicBezTo>
                    <a:pt x="30" y="93"/>
                    <a:pt x="27" y="89"/>
                    <a:pt x="24" y="86"/>
                  </a:cubicBezTo>
                  <a:cubicBezTo>
                    <a:pt x="6" y="91"/>
                    <a:pt x="6" y="91"/>
                    <a:pt x="6" y="91"/>
                  </a:cubicBezTo>
                  <a:cubicBezTo>
                    <a:pt x="0" y="76"/>
                    <a:pt x="0" y="76"/>
                    <a:pt x="0" y="76"/>
                  </a:cubicBezTo>
                  <a:cubicBezTo>
                    <a:pt x="16" y="66"/>
                    <a:pt x="16" y="66"/>
                    <a:pt x="16" y="66"/>
                  </a:cubicBezTo>
                  <a:cubicBezTo>
                    <a:pt x="16" y="64"/>
                    <a:pt x="16" y="62"/>
                    <a:pt x="16" y="60"/>
                  </a:cubicBezTo>
                  <a:cubicBezTo>
                    <a:pt x="16" y="57"/>
                    <a:pt x="16" y="55"/>
                    <a:pt x="16" y="53"/>
                  </a:cubicBezTo>
                  <a:cubicBezTo>
                    <a:pt x="16" y="53"/>
                    <a:pt x="16" y="53"/>
                    <a:pt x="16" y="53"/>
                  </a:cubicBezTo>
                  <a:cubicBezTo>
                    <a:pt x="0" y="43"/>
                    <a:pt x="0" y="43"/>
                    <a:pt x="0" y="43"/>
                  </a:cubicBezTo>
                  <a:cubicBezTo>
                    <a:pt x="6" y="29"/>
                    <a:pt x="6" y="29"/>
                    <a:pt x="6" y="29"/>
                  </a:cubicBezTo>
                  <a:cubicBezTo>
                    <a:pt x="24" y="34"/>
                    <a:pt x="24" y="34"/>
                    <a:pt x="24" y="34"/>
                  </a:cubicBezTo>
                  <a:cubicBezTo>
                    <a:pt x="27" y="30"/>
                    <a:pt x="30" y="27"/>
                    <a:pt x="34" y="24"/>
                  </a:cubicBezTo>
                  <a:cubicBezTo>
                    <a:pt x="29" y="6"/>
                    <a:pt x="29" y="6"/>
                    <a:pt x="29" y="6"/>
                  </a:cubicBezTo>
                  <a:cubicBezTo>
                    <a:pt x="44" y="0"/>
                    <a:pt x="44" y="0"/>
                    <a:pt x="44" y="0"/>
                  </a:cubicBezTo>
                  <a:cubicBezTo>
                    <a:pt x="54" y="16"/>
                    <a:pt x="54" y="16"/>
                    <a:pt x="54" y="16"/>
                  </a:cubicBezTo>
                  <a:cubicBezTo>
                    <a:pt x="56" y="16"/>
                    <a:pt x="58" y="16"/>
                    <a:pt x="60" y="16"/>
                  </a:cubicBezTo>
                  <a:cubicBezTo>
                    <a:pt x="62" y="16"/>
                    <a:pt x="65" y="16"/>
                    <a:pt x="67" y="16"/>
                  </a:cubicBezTo>
                  <a:cubicBezTo>
                    <a:pt x="77" y="0"/>
                    <a:pt x="77" y="0"/>
                    <a:pt x="77" y="0"/>
                  </a:cubicBezTo>
                  <a:cubicBezTo>
                    <a:pt x="91" y="6"/>
                    <a:pt x="91" y="6"/>
                    <a:pt x="91" y="6"/>
                  </a:cubicBezTo>
                  <a:cubicBezTo>
                    <a:pt x="87" y="24"/>
                    <a:pt x="87" y="24"/>
                    <a:pt x="87" y="24"/>
                  </a:cubicBezTo>
                  <a:cubicBezTo>
                    <a:pt x="90" y="27"/>
                    <a:pt x="93" y="30"/>
                    <a:pt x="96" y="34"/>
                  </a:cubicBezTo>
                  <a:cubicBezTo>
                    <a:pt x="114" y="29"/>
                    <a:pt x="114" y="29"/>
                    <a:pt x="114" y="29"/>
                  </a:cubicBezTo>
                  <a:cubicBezTo>
                    <a:pt x="120" y="44"/>
                    <a:pt x="120" y="44"/>
                    <a:pt x="120" y="44"/>
                  </a:cubicBezTo>
                  <a:cubicBezTo>
                    <a:pt x="104" y="54"/>
                    <a:pt x="104" y="54"/>
                    <a:pt x="104" y="54"/>
                  </a:cubicBezTo>
                  <a:cubicBezTo>
                    <a:pt x="104" y="56"/>
                    <a:pt x="104" y="58"/>
                    <a:pt x="104" y="60"/>
                  </a:cubicBezTo>
                  <a:cubicBezTo>
                    <a:pt x="104" y="62"/>
                    <a:pt x="104" y="64"/>
                    <a:pt x="104" y="67"/>
                  </a:cubicBezTo>
                  <a:close/>
                </a:path>
              </a:pathLst>
            </a:custGeom>
            <a:grpFill/>
            <a:ln w="30163" cap="rnd">
              <a:solidFill>
                <a:srgbClr val="FFC7DD"/>
              </a:solidFill>
              <a:prstDash val="solid"/>
              <a:round/>
            </a:ln>
          </p:spPr>
          <p:txBody>
            <a:bodyPr lIns="80296" tIns="40148" rIns="80296" bIns="40148"/>
            <a:lstStyle/>
            <a:p>
              <a:pPr>
                <a:defRPr/>
              </a:pPr>
              <a:endParaRPr lang="zh-CN" altLang="en-US" sz="1580">
                <a:solidFill>
                  <a:srgbClr val="201C11"/>
                </a:solidFill>
              </a:endParaRPr>
            </a:p>
          </p:txBody>
        </p:sp>
      </p:grpSp>
      <p:grpSp>
        <p:nvGrpSpPr>
          <p:cNvPr id="4" name="组合 3"/>
          <p:cNvGrpSpPr/>
          <p:nvPr/>
        </p:nvGrpSpPr>
        <p:grpSpPr>
          <a:xfrm>
            <a:off x="4161790" y="4347845"/>
            <a:ext cx="869950" cy="869950"/>
            <a:chOff x="6554" y="6991"/>
            <a:chExt cx="1370" cy="1370"/>
          </a:xfrm>
        </p:grpSpPr>
        <p:sp>
          <p:nvSpPr>
            <p:cNvPr id="36" name="椭圆 35"/>
            <p:cNvSpPr/>
            <p:nvPr/>
          </p:nvSpPr>
          <p:spPr>
            <a:xfrm>
              <a:off x="6554" y="6991"/>
              <a:ext cx="1371" cy="1370"/>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grpSp>
          <p:nvGrpSpPr>
            <p:cNvPr id="38" name="组合 37"/>
            <p:cNvGrpSpPr/>
            <p:nvPr/>
          </p:nvGrpSpPr>
          <p:grpSpPr>
            <a:xfrm>
              <a:off x="6980" y="7411"/>
              <a:ext cx="519" cy="572"/>
              <a:chOff x="1684338" y="1239838"/>
              <a:chExt cx="434975" cy="479425"/>
            </a:xfrm>
            <a:solidFill>
              <a:srgbClr val="2185B7"/>
            </a:solidFill>
          </p:grpSpPr>
          <p:sp>
            <p:nvSpPr>
              <p:cNvPr id="39" name="Freeform 23"/>
              <p:cNvSpPr>
                <a:spLocks noEditPoints="1"/>
              </p:cNvSpPr>
              <p:nvPr/>
            </p:nvSpPr>
            <p:spPr bwMode="auto">
              <a:xfrm>
                <a:off x="1684338" y="1239838"/>
                <a:ext cx="434975" cy="479425"/>
              </a:xfrm>
              <a:custGeom>
                <a:avLst/>
                <a:gdLst>
                  <a:gd name="T0" fmla="*/ 160 w 176"/>
                  <a:gd name="T1" fmla="*/ 130 h 194"/>
                  <a:gd name="T2" fmla="*/ 176 w 176"/>
                  <a:gd name="T3" fmla="*/ 114 h 194"/>
                  <a:gd name="T4" fmla="*/ 160 w 176"/>
                  <a:gd name="T5" fmla="*/ 98 h 194"/>
                  <a:gd name="T6" fmla="*/ 152 w 176"/>
                  <a:gd name="T7" fmla="*/ 100 h 194"/>
                  <a:gd name="T8" fmla="*/ 90 w 176"/>
                  <a:gd name="T9" fmla="*/ 34 h 194"/>
                  <a:gd name="T10" fmla="*/ 91 w 176"/>
                  <a:gd name="T11" fmla="*/ 32 h 194"/>
                  <a:gd name="T12" fmla="*/ 91 w 176"/>
                  <a:gd name="T13" fmla="*/ 7 h 194"/>
                  <a:gd name="T14" fmla="*/ 66 w 176"/>
                  <a:gd name="T15" fmla="*/ 7 h 194"/>
                  <a:gd name="T16" fmla="*/ 51 w 176"/>
                  <a:gd name="T17" fmla="*/ 21 h 194"/>
                  <a:gd name="T18" fmla="*/ 34 w 176"/>
                  <a:gd name="T19" fmla="*/ 18 h 194"/>
                  <a:gd name="T20" fmla="*/ 1 w 176"/>
                  <a:gd name="T21" fmla="*/ 31 h 194"/>
                  <a:gd name="T22" fmla="*/ 1 w 176"/>
                  <a:gd name="T23" fmla="*/ 37 h 194"/>
                  <a:gd name="T24" fmla="*/ 61 w 176"/>
                  <a:gd name="T25" fmla="*/ 97 h 194"/>
                  <a:gd name="T26" fmla="*/ 64 w 176"/>
                  <a:gd name="T27" fmla="*/ 98 h 194"/>
                  <a:gd name="T28" fmla="*/ 67 w 176"/>
                  <a:gd name="T29" fmla="*/ 97 h 194"/>
                  <a:gd name="T30" fmla="*/ 77 w 176"/>
                  <a:gd name="T31" fmla="*/ 47 h 194"/>
                  <a:gd name="T32" fmla="*/ 84 w 176"/>
                  <a:gd name="T33" fmla="*/ 39 h 194"/>
                  <a:gd name="T34" fmla="*/ 146 w 176"/>
                  <a:gd name="T35" fmla="*/ 106 h 194"/>
                  <a:gd name="T36" fmla="*/ 144 w 176"/>
                  <a:gd name="T37" fmla="*/ 114 h 194"/>
                  <a:gd name="T38" fmla="*/ 146 w 176"/>
                  <a:gd name="T39" fmla="*/ 122 h 194"/>
                  <a:gd name="T40" fmla="*/ 126 w 176"/>
                  <a:gd name="T41" fmla="*/ 142 h 194"/>
                  <a:gd name="T42" fmla="*/ 112 w 176"/>
                  <a:gd name="T43" fmla="*/ 138 h 194"/>
                  <a:gd name="T44" fmla="*/ 88 w 176"/>
                  <a:gd name="T45" fmla="*/ 162 h 194"/>
                  <a:gd name="T46" fmla="*/ 52 w 176"/>
                  <a:gd name="T47" fmla="*/ 162 h 194"/>
                  <a:gd name="T48" fmla="*/ 32 w 176"/>
                  <a:gd name="T49" fmla="*/ 182 h 194"/>
                  <a:gd name="T50" fmla="*/ 32 w 176"/>
                  <a:gd name="T51" fmla="*/ 190 h 194"/>
                  <a:gd name="T52" fmla="*/ 36 w 176"/>
                  <a:gd name="T53" fmla="*/ 194 h 194"/>
                  <a:gd name="T54" fmla="*/ 156 w 176"/>
                  <a:gd name="T55" fmla="*/ 194 h 194"/>
                  <a:gd name="T56" fmla="*/ 160 w 176"/>
                  <a:gd name="T57" fmla="*/ 190 h 194"/>
                  <a:gd name="T58" fmla="*/ 160 w 176"/>
                  <a:gd name="T59" fmla="*/ 182 h 194"/>
                  <a:gd name="T60" fmla="*/ 140 w 176"/>
                  <a:gd name="T61" fmla="*/ 162 h 194"/>
                  <a:gd name="T62" fmla="*/ 136 w 176"/>
                  <a:gd name="T63" fmla="*/ 162 h 194"/>
                  <a:gd name="T64" fmla="*/ 132 w 176"/>
                  <a:gd name="T65" fmla="*/ 148 h 194"/>
                  <a:gd name="T66" fmla="*/ 152 w 176"/>
                  <a:gd name="T67" fmla="*/ 128 h 194"/>
                  <a:gd name="T68" fmla="*/ 160 w 176"/>
                  <a:gd name="T69" fmla="*/ 130 h 194"/>
                  <a:gd name="T70" fmla="*/ 55 w 176"/>
                  <a:gd name="T71" fmla="*/ 48 h 194"/>
                  <a:gd name="T72" fmla="*/ 52 w 176"/>
                  <a:gd name="T73" fmla="*/ 50 h 194"/>
                  <a:gd name="T74" fmla="*/ 50 w 176"/>
                  <a:gd name="T75" fmla="*/ 48 h 194"/>
                  <a:gd name="T76" fmla="*/ 31 w 176"/>
                  <a:gd name="T77" fmla="*/ 42 h 194"/>
                  <a:gd name="T78" fmla="*/ 27 w 176"/>
                  <a:gd name="T79" fmla="*/ 39 h 194"/>
                  <a:gd name="T80" fmla="*/ 30 w 176"/>
                  <a:gd name="T81" fmla="*/ 34 h 194"/>
                  <a:gd name="T82" fmla="*/ 34 w 176"/>
                  <a:gd name="T83" fmla="*/ 34 h 194"/>
                  <a:gd name="T84" fmla="*/ 55 w 176"/>
                  <a:gd name="T85" fmla="*/ 43 h 194"/>
                  <a:gd name="T86" fmla="*/ 55 w 176"/>
                  <a:gd name="T87" fmla="*/ 48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6" h="194">
                    <a:moveTo>
                      <a:pt x="160" y="130"/>
                    </a:moveTo>
                    <a:cubicBezTo>
                      <a:pt x="169" y="130"/>
                      <a:pt x="176" y="123"/>
                      <a:pt x="176" y="114"/>
                    </a:cubicBezTo>
                    <a:cubicBezTo>
                      <a:pt x="176" y="105"/>
                      <a:pt x="169" y="98"/>
                      <a:pt x="160" y="98"/>
                    </a:cubicBezTo>
                    <a:cubicBezTo>
                      <a:pt x="157" y="98"/>
                      <a:pt x="155" y="99"/>
                      <a:pt x="152" y="100"/>
                    </a:cubicBezTo>
                    <a:cubicBezTo>
                      <a:pt x="90" y="34"/>
                      <a:pt x="90" y="34"/>
                      <a:pt x="90" y="34"/>
                    </a:cubicBezTo>
                    <a:cubicBezTo>
                      <a:pt x="91" y="32"/>
                      <a:pt x="91" y="32"/>
                      <a:pt x="91" y="32"/>
                    </a:cubicBezTo>
                    <a:cubicBezTo>
                      <a:pt x="98" y="25"/>
                      <a:pt x="98" y="14"/>
                      <a:pt x="91" y="7"/>
                    </a:cubicBezTo>
                    <a:cubicBezTo>
                      <a:pt x="84" y="0"/>
                      <a:pt x="73" y="0"/>
                      <a:pt x="66" y="7"/>
                    </a:cubicBezTo>
                    <a:cubicBezTo>
                      <a:pt x="51" y="21"/>
                      <a:pt x="51" y="21"/>
                      <a:pt x="51" y="21"/>
                    </a:cubicBezTo>
                    <a:cubicBezTo>
                      <a:pt x="46" y="19"/>
                      <a:pt x="40" y="18"/>
                      <a:pt x="34" y="18"/>
                    </a:cubicBezTo>
                    <a:cubicBezTo>
                      <a:pt x="22" y="18"/>
                      <a:pt x="10" y="23"/>
                      <a:pt x="1" y="31"/>
                    </a:cubicBezTo>
                    <a:cubicBezTo>
                      <a:pt x="0" y="33"/>
                      <a:pt x="0" y="35"/>
                      <a:pt x="1" y="37"/>
                    </a:cubicBezTo>
                    <a:cubicBezTo>
                      <a:pt x="61" y="97"/>
                      <a:pt x="61" y="97"/>
                      <a:pt x="61" y="97"/>
                    </a:cubicBezTo>
                    <a:cubicBezTo>
                      <a:pt x="62" y="97"/>
                      <a:pt x="63" y="98"/>
                      <a:pt x="64" y="98"/>
                    </a:cubicBezTo>
                    <a:cubicBezTo>
                      <a:pt x="65" y="98"/>
                      <a:pt x="66" y="97"/>
                      <a:pt x="67" y="97"/>
                    </a:cubicBezTo>
                    <a:cubicBezTo>
                      <a:pt x="80" y="83"/>
                      <a:pt x="84" y="63"/>
                      <a:pt x="77" y="47"/>
                    </a:cubicBezTo>
                    <a:cubicBezTo>
                      <a:pt x="84" y="39"/>
                      <a:pt x="84" y="39"/>
                      <a:pt x="84" y="39"/>
                    </a:cubicBezTo>
                    <a:cubicBezTo>
                      <a:pt x="146" y="106"/>
                      <a:pt x="146" y="106"/>
                      <a:pt x="146" y="106"/>
                    </a:cubicBezTo>
                    <a:cubicBezTo>
                      <a:pt x="145" y="108"/>
                      <a:pt x="144" y="111"/>
                      <a:pt x="144" y="114"/>
                    </a:cubicBezTo>
                    <a:cubicBezTo>
                      <a:pt x="144" y="117"/>
                      <a:pt x="145" y="120"/>
                      <a:pt x="146" y="122"/>
                    </a:cubicBezTo>
                    <a:cubicBezTo>
                      <a:pt x="126" y="142"/>
                      <a:pt x="126" y="142"/>
                      <a:pt x="126" y="142"/>
                    </a:cubicBezTo>
                    <a:cubicBezTo>
                      <a:pt x="122" y="140"/>
                      <a:pt x="117" y="138"/>
                      <a:pt x="112" y="138"/>
                    </a:cubicBezTo>
                    <a:cubicBezTo>
                      <a:pt x="99" y="138"/>
                      <a:pt x="88" y="149"/>
                      <a:pt x="88" y="162"/>
                    </a:cubicBezTo>
                    <a:cubicBezTo>
                      <a:pt x="52" y="162"/>
                      <a:pt x="52" y="162"/>
                      <a:pt x="52" y="162"/>
                    </a:cubicBezTo>
                    <a:cubicBezTo>
                      <a:pt x="41" y="162"/>
                      <a:pt x="32" y="171"/>
                      <a:pt x="32" y="182"/>
                    </a:cubicBezTo>
                    <a:cubicBezTo>
                      <a:pt x="32" y="190"/>
                      <a:pt x="32" y="190"/>
                      <a:pt x="32" y="190"/>
                    </a:cubicBezTo>
                    <a:cubicBezTo>
                      <a:pt x="32" y="192"/>
                      <a:pt x="34" y="194"/>
                      <a:pt x="36" y="194"/>
                    </a:cubicBezTo>
                    <a:cubicBezTo>
                      <a:pt x="156" y="194"/>
                      <a:pt x="156" y="194"/>
                      <a:pt x="156" y="194"/>
                    </a:cubicBezTo>
                    <a:cubicBezTo>
                      <a:pt x="158" y="194"/>
                      <a:pt x="160" y="192"/>
                      <a:pt x="160" y="190"/>
                    </a:cubicBezTo>
                    <a:cubicBezTo>
                      <a:pt x="160" y="182"/>
                      <a:pt x="160" y="182"/>
                      <a:pt x="160" y="182"/>
                    </a:cubicBezTo>
                    <a:cubicBezTo>
                      <a:pt x="160" y="171"/>
                      <a:pt x="151" y="162"/>
                      <a:pt x="140" y="162"/>
                    </a:cubicBezTo>
                    <a:cubicBezTo>
                      <a:pt x="136" y="162"/>
                      <a:pt x="136" y="162"/>
                      <a:pt x="136" y="162"/>
                    </a:cubicBezTo>
                    <a:cubicBezTo>
                      <a:pt x="136" y="157"/>
                      <a:pt x="134" y="152"/>
                      <a:pt x="132" y="148"/>
                    </a:cubicBezTo>
                    <a:cubicBezTo>
                      <a:pt x="152" y="128"/>
                      <a:pt x="152" y="128"/>
                      <a:pt x="152" y="128"/>
                    </a:cubicBezTo>
                    <a:cubicBezTo>
                      <a:pt x="154" y="129"/>
                      <a:pt x="157" y="130"/>
                      <a:pt x="160" y="130"/>
                    </a:cubicBezTo>
                    <a:close/>
                    <a:moveTo>
                      <a:pt x="55" y="48"/>
                    </a:moveTo>
                    <a:cubicBezTo>
                      <a:pt x="55" y="49"/>
                      <a:pt x="53" y="50"/>
                      <a:pt x="52" y="50"/>
                    </a:cubicBezTo>
                    <a:cubicBezTo>
                      <a:pt x="51" y="50"/>
                      <a:pt x="50" y="49"/>
                      <a:pt x="50" y="48"/>
                    </a:cubicBezTo>
                    <a:cubicBezTo>
                      <a:pt x="45" y="43"/>
                      <a:pt x="38" y="41"/>
                      <a:pt x="31" y="42"/>
                    </a:cubicBezTo>
                    <a:cubicBezTo>
                      <a:pt x="29" y="42"/>
                      <a:pt x="27" y="41"/>
                      <a:pt x="27" y="39"/>
                    </a:cubicBezTo>
                    <a:cubicBezTo>
                      <a:pt x="26" y="36"/>
                      <a:pt x="28" y="34"/>
                      <a:pt x="30" y="34"/>
                    </a:cubicBezTo>
                    <a:cubicBezTo>
                      <a:pt x="31" y="34"/>
                      <a:pt x="33" y="34"/>
                      <a:pt x="34" y="34"/>
                    </a:cubicBezTo>
                    <a:cubicBezTo>
                      <a:pt x="42" y="34"/>
                      <a:pt x="50" y="37"/>
                      <a:pt x="55" y="43"/>
                    </a:cubicBezTo>
                    <a:cubicBezTo>
                      <a:pt x="57" y="44"/>
                      <a:pt x="57" y="47"/>
                      <a:pt x="55" y="48"/>
                    </a:cubicBez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sp>
            <p:nvSpPr>
              <p:cNvPr id="40" name="Freeform 24"/>
              <p:cNvSpPr/>
              <p:nvPr/>
            </p:nvSpPr>
            <p:spPr bwMode="auto">
              <a:xfrm>
                <a:off x="1698625" y="1379538"/>
                <a:ext cx="87313" cy="82550"/>
              </a:xfrm>
              <a:custGeom>
                <a:avLst/>
                <a:gdLst>
                  <a:gd name="T0" fmla="*/ 4 w 35"/>
                  <a:gd name="T1" fmla="*/ 0 h 33"/>
                  <a:gd name="T2" fmla="*/ 9 w 35"/>
                  <a:gd name="T3" fmla="*/ 26 h 33"/>
                  <a:gd name="T4" fmla="*/ 25 w 35"/>
                  <a:gd name="T5" fmla="*/ 33 h 33"/>
                  <a:gd name="T6" fmla="*/ 35 w 35"/>
                  <a:gd name="T7" fmla="*/ 31 h 33"/>
                  <a:gd name="T8" fmla="*/ 4 w 35"/>
                  <a:gd name="T9" fmla="*/ 0 h 33"/>
                </a:gdLst>
                <a:ahLst/>
                <a:cxnLst>
                  <a:cxn ang="0">
                    <a:pos x="T0" y="T1"/>
                  </a:cxn>
                  <a:cxn ang="0">
                    <a:pos x="T2" y="T3"/>
                  </a:cxn>
                  <a:cxn ang="0">
                    <a:pos x="T4" y="T5"/>
                  </a:cxn>
                  <a:cxn ang="0">
                    <a:pos x="T6" y="T7"/>
                  </a:cxn>
                  <a:cxn ang="0">
                    <a:pos x="T8" y="T9"/>
                  </a:cxn>
                </a:cxnLst>
                <a:rect l="0" t="0" r="r" b="b"/>
                <a:pathLst>
                  <a:path w="35" h="33">
                    <a:moveTo>
                      <a:pt x="4" y="0"/>
                    </a:moveTo>
                    <a:cubicBezTo>
                      <a:pt x="0" y="9"/>
                      <a:pt x="2" y="19"/>
                      <a:pt x="9" y="26"/>
                    </a:cubicBezTo>
                    <a:cubicBezTo>
                      <a:pt x="13" y="31"/>
                      <a:pt x="19" y="33"/>
                      <a:pt x="25" y="33"/>
                    </a:cubicBezTo>
                    <a:cubicBezTo>
                      <a:pt x="28" y="33"/>
                      <a:pt x="32" y="32"/>
                      <a:pt x="35" y="31"/>
                    </a:cubicBezTo>
                    <a:lnTo>
                      <a:pt x="4" y="0"/>
                    </a:ln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grpSp>
      </p:grpSp>
      <p:grpSp>
        <p:nvGrpSpPr>
          <p:cNvPr id="11" name="组合 10"/>
          <p:cNvGrpSpPr/>
          <p:nvPr/>
        </p:nvGrpSpPr>
        <p:grpSpPr>
          <a:xfrm>
            <a:off x="7092950" y="1704975"/>
            <a:ext cx="871220" cy="871220"/>
            <a:chOff x="11170" y="2829"/>
            <a:chExt cx="1372" cy="1372"/>
          </a:xfrm>
        </p:grpSpPr>
        <p:sp>
          <p:nvSpPr>
            <p:cNvPr id="35" name="椭圆 34"/>
            <p:cNvSpPr/>
            <p:nvPr/>
          </p:nvSpPr>
          <p:spPr>
            <a:xfrm>
              <a:off x="11170" y="2829"/>
              <a:ext cx="1372" cy="1372"/>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grpSp>
          <p:nvGrpSpPr>
            <p:cNvPr id="41" name="组合 40"/>
            <p:cNvGrpSpPr/>
            <p:nvPr/>
          </p:nvGrpSpPr>
          <p:grpSpPr>
            <a:xfrm>
              <a:off x="11631" y="3230"/>
              <a:ext cx="450" cy="571"/>
              <a:chOff x="2889250" y="1241425"/>
              <a:chExt cx="376238" cy="477838"/>
            </a:xfrm>
            <a:solidFill>
              <a:schemeClr val="bg1"/>
            </a:solidFill>
          </p:grpSpPr>
          <p:sp>
            <p:nvSpPr>
              <p:cNvPr id="42" name="Freeform 25"/>
              <p:cNvSpPr/>
              <p:nvPr/>
            </p:nvSpPr>
            <p:spPr bwMode="auto">
              <a:xfrm>
                <a:off x="2889250" y="1241425"/>
                <a:ext cx="376238" cy="477838"/>
              </a:xfrm>
              <a:custGeom>
                <a:avLst/>
                <a:gdLst>
                  <a:gd name="T0" fmla="*/ 108 w 152"/>
                  <a:gd name="T1" fmla="*/ 161 h 193"/>
                  <a:gd name="T2" fmla="*/ 68 w 152"/>
                  <a:gd name="T3" fmla="*/ 161 h 193"/>
                  <a:gd name="T4" fmla="*/ 68 w 152"/>
                  <a:gd name="T5" fmla="*/ 145 h 193"/>
                  <a:gd name="T6" fmla="*/ 121 w 152"/>
                  <a:gd name="T7" fmla="*/ 122 h 193"/>
                  <a:gd name="T8" fmla="*/ 130 w 152"/>
                  <a:gd name="T9" fmla="*/ 19 h 193"/>
                  <a:gd name="T10" fmla="*/ 130 w 152"/>
                  <a:gd name="T11" fmla="*/ 18 h 193"/>
                  <a:gd name="T12" fmla="*/ 130 w 152"/>
                  <a:gd name="T13" fmla="*/ 18 h 193"/>
                  <a:gd name="T14" fmla="*/ 128 w 152"/>
                  <a:gd name="T15" fmla="*/ 14 h 193"/>
                  <a:gd name="T16" fmla="*/ 130 w 152"/>
                  <a:gd name="T17" fmla="*/ 10 h 193"/>
                  <a:gd name="T18" fmla="*/ 137 w 152"/>
                  <a:gd name="T19" fmla="*/ 10 h 193"/>
                  <a:gd name="T20" fmla="*/ 143 w 152"/>
                  <a:gd name="T21" fmla="*/ 10 h 193"/>
                  <a:gd name="T22" fmla="*/ 143 w 152"/>
                  <a:gd name="T23" fmla="*/ 5 h 193"/>
                  <a:gd name="T24" fmla="*/ 124 w 152"/>
                  <a:gd name="T25" fmla="*/ 5 h 193"/>
                  <a:gd name="T26" fmla="*/ 120 w 152"/>
                  <a:gd name="T27" fmla="*/ 14 h 193"/>
                  <a:gd name="T28" fmla="*/ 124 w 152"/>
                  <a:gd name="T29" fmla="*/ 23 h 193"/>
                  <a:gd name="T30" fmla="*/ 124 w 152"/>
                  <a:gd name="T31" fmla="*/ 23 h 193"/>
                  <a:gd name="T32" fmla="*/ 115 w 152"/>
                  <a:gd name="T33" fmla="*/ 116 h 193"/>
                  <a:gd name="T34" fmla="*/ 23 w 152"/>
                  <a:gd name="T35" fmla="*/ 124 h 193"/>
                  <a:gd name="T36" fmla="*/ 23 w 152"/>
                  <a:gd name="T37" fmla="*/ 124 h 193"/>
                  <a:gd name="T38" fmla="*/ 4 w 152"/>
                  <a:gd name="T39" fmla="*/ 125 h 193"/>
                  <a:gd name="T40" fmla="*/ 0 w 152"/>
                  <a:gd name="T41" fmla="*/ 134 h 193"/>
                  <a:gd name="T42" fmla="*/ 4 w 152"/>
                  <a:gd name="T43" fmla="*/ 144 h 193"/>
                  <a:gd name="T44" fmla="*/ 7 w 152"/>
                  <a:gd name="T45" fmla="*/ 145 h 193"/>
                  <a:gd name="T46" fmla="*/ 10 w 152"/>
                  <a:gd name="T47" fmla="*/ 144 h 193"/>
                  <a:gd name="T48" fmla="*/ 10 w 152"/>
                  <a:gd name="T49" fmla="*/ 138 h 193"/>
                  <a:gd name="T50" fmla="*/ 8 w 152"/>
                  <a:gd name="T51" fmla="*/ 134 h 193"/>
                  <a:gd name="T52" fmla="*/ 10 w 152"/>
                  <a:gd name="T53" fmla="*/ 130 h 193"/>
                  <a:gd name="T54" fmla="*/ 18 w 152"/>
                  <a:gd name="T55" fmla="*/ 130 h 193"/>
                  <a:gd name="T56" fmla="*/ 18 w 152"/>
                  <a:gd name="T57" fmla="*/ 131 h 193"/>
                  <a:gd name="T58" fmla="*/ 18 w 152"/>
                  <a:gd name="T59" fmla="*/ 131 h 193"/>
                  <a:gd name="T60" fmla="*/ 60 w 152"/>
                  <a:gd name="T61" fmla="*/ 145 h 193"/>
                  <a:gd name="T62" fmla="*/ 60 w 152"/>
                  <a:gd name="T63" fmla="*/ 161 h 193"/>
                  <a:gd name="T64" fmla="*/ 20 w 152"/>
                  <a:gd name="T65" fmla="*/ 161 h 193"/>
                  <a:gd name="T66" fmla="*/ 0 w 152"/>
                  <a:gd name="T67" fmla="*/ 181 h 193"/>
                  <a:gd name="T68" fmla="*/ 0 w 152"/>
                  <a:gd name="T69" fmla="*/ 189 h 193"/>
                  <a:gd name="T70" fmla="*/ 4 w 152"/>
                  <a:gd name="T71" fmla="*/ 193 h 193"/>
                  <a:gd name="T72" fmla="*/ 124 w 152"/>
                  <a:gd name="T73" fmla="*/ 193 h 193"/>
                  <a:gd name="T74" fmla="*/ 128 w 152"/>
                  <a:gd name="T75" fmla="*/ 189 h 193"/>
                  <a:gd name="T76" fmla="*/ 128 w 152"/>
                  <a:gd name="T77" fmla="*/ 181 h 193"/>
                  <a:gd name="T78" fmla="*/ 108 w 152"/>
                  <a:gd name="T79" fmla="*/ 16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2" h="193">
                    <a:moveTo>
                      <a:pt x="108" y="161"/>
                    </a:moveTo>
                    <a:cubicBezTo>
                      <a:pt x="68" y="161"/>
                      <a:pt x="68" y="161"/>
                      <a:pt x="68" y="161"/>
                    </a:cubicBezTo>
                    <a:cubicBezTo>
                      <a:pt x="68" y="145"/>
                      <a:pt x="68" y="145"/>
                      <a:pt x="68" y="145"/>
                    </a:cubicBezTo>
                    <a:cubicBezTo>
                      <a:pt x="88" y="144"/>
                      <a:pt x="107" y="136"/>
                      <a:pt x="121" y="122"/>
                    </a:cubicBezTo>
                    <a:cubicBezTo>
                      <a:pt x="148" y="94"/>
                      <a:pt x="152" y="50"/>
                      <a:pt x="130" y="19"/>
                    </a:cubicBezTo>
                    <a:cubicBezTo>
                      <a:pt x="130" y="18"/>
                      <a:pt x="130" y="18"/>
                      <a:pt x="130" y="18"/>
                    </a:cubicBezTo>
                    <a:cubicBezTo>
                      <a:pt x="130" y="18"/>
                      <a:pt x="130" y="18"/>
                      <a:pt x="130" y="18"/>
                    </a:cubicBezTo>
                    <a:cubicBezTo>
                      <a:pt x="129" y="17"/>
                      <a:pt x="128" y="16"/>
                      <a:pt x="128" y="14"/>
                    </a:cubicBezTo>
                    <a:cubicBezTo>
                      <a:pt x="128" y="13"/>
                      <a:pt x="129" y="11"/>
                      <a:pt x="130" y="10"/>
                    </a:cubicBezTo>
                    <a:cubicBezTo>
                      <a:pt x="132" y="8"/>
                      <a:pt x="135" y="8"/>
                      <a:pt x="137" y="10"/>
                    </a:cubicBezTo>
                    <a:cubicBezTo>
                      <a:pt x="139" y="12"/>
                      <a:pt x="141" y="12"/>
                      <a:pt x="143" y="10"/>
                    </a:cubicBezTo>
                    <a:cubicBezTo>
                      <a:pt x="144" y="9"/>
                      <a:pt x="144" y="6"/>
                      <a:pt x="143" y="5"/>
                    </a:cubicBezTo>
                    <a:cubicBezTo>
                      <a:pt x="138" y="0"/>
                      <a:pt x="129" y="0"/>
                      <a:pt x="124" y="5"/>
                    </a:cubicBezTo>
                    <a:cubicBezTo>
                      <a:pt x="121" y="7"/>
                      <a:pt x="120" y="11"/>
                      <a:pt x="120" y="14"/>
                    </a:cubicBezTo>
                    <a:cubicBezTo>
                      <a:pt x="120" y="18"/>
                      <a:pt x="121" y="21"/>
                      <a:pt x="124" y="23"/>
                    </a:cubicBezTo>
                    <a:cubicBezTo>
                      <a:pt x="124" y="23"/>
                      <a:pt x="124" y="23"/>
                      <a:pt x="124" y="23"/>
                    </a:cubicBezTo>
                    <a:cubicBezTo>
                      <a:pt x="143" y="52"/>
                      <a:pt x="140" y="92"/>
                      <a:pt x="115" y="116"/>
                    </a:cubicBezTo>
                    <a:cubicBezTo>
                      <a:pt x="91" y="140"/>
                      <a:pt x="51" y="144"/>
                      <a:pt x="23" y="124"/>
                    </a:cubicBezTo>
                    <a:cubicBezTo>
                      <a:pt x="23" y="124"/>
                      <a:pt x="23" y="124"/>
                      <a:pt x="23" y="124"/>
                    </a:cubicBezTo>
                    <a:cubicBezTo>
                      <a:pt x="17" y="120"/>
                      <a:pt x="9" y="120"/>
                      <a:pt x="4" y="125"/>
                    </a:cubicBezTo>
                    <a:cubicBezTo>
                      <a:pt x="2" y="127"/>
                      <a:pt x="0" y="131"/>
                      <a:pt x="0" y="134"/>
                    </a:cubicBezTo>
                    <a:cubicBezTo>
                      <a:pt x="0" y="138"/>
                      <a:pt x="2" y="141"/>
                      <a:pt x="4" y="144"/>
                    </a:cubicBezTo>
                    <a:cubicBezTo>
                      <a:pt x="5" y="144"/>
                      <a:pt x="6" y="145"/>
                      <a:pt x="7" y="145"/>
                    </a:cubicBezTo>
                    <a:cubicBezTo>
                      <a:pt x="8" y="145"/>
                      <a:pt x="9" y="144"/>
                      <a:pt x="10" y="144"/>
                    </a:cubicBezTo>
                    <a:cubicBezTo>
                      <a:pt x="11" y="142"/>
                      <a:pt x="11" y="140"/>
                      <a:pt x="10" y="138"/>
                    </a:cubicBezTo>
                    <a:cubicBezTo>
                      <a:pt x="9" y="137"/>
                      <a:pt x="8" y="136"/>
                      <a:pt x="8" y="134"/>
                    </a:cubicBezTo>
                    <a:cubicBezTo>
                      <a:pt x="8" y="133"/>
                      <a:pt x="9" y="131"/>
                      <a:pt x="10" y="130"/>
                    </a:cubicBezTo>
                    <a:cubicBezTo>
                      <a:pt x="12" y="128"/>
                      <a:pt x="15" y="128"/>
                      <a:pt x="18" y="130"/>
                    </a:cubicBezTo>
                    <a:cubicBezTo>
                      <a:pt x="18" y="131"/>
                      <a:pt x="18" y="131"/>
                      <a:pt x="18" y="131"/>
                    </a:cubicBezTo>
                    <a:cubicBezTo>
                      <a:pt x="18" y="131"/>
                      <a:pt x="18" y="131"/>
                      <a:pt x="18" y="131"/>
                    </a:cubicBezTo>
                    <a:cubicBezTo>
                      <a:pt x="31" y="140"/>
                      <a:pt x="45" y="144"/>
                      <a:pt x="60" y="145"/>
                    </a:cubicBezTo>
                    <a:cubicBezTo>
                      <a:pt x="60" y="161"/>
                      <a:pt x="60" y="161"/>
                      <a:pt x="60" y="161"/>
                    </a:cubicBezTo>
                    <a:cubicBezTo>
                      <a:pt x="20" y="161"/>
                      <a:pt x="20" y="161"/>
                      <a:pt x="20" y="161"/>
                    </a:cubicBezTo>
                    <a:cubicBezTo>
                      <a:pt x="9" y="161"/>
                      <a:pt x="0" y="170"/>
                      <a:pt x="0" y="181"/>
                    </a:cubicBezTo>
                    <a:cubicBezTo>
                      <a:pt x="0" y="189"/>
                      <a:pt x="0" y="189"/>
                      <a:pt x="0" y="189"/>
                    </a:cubicBezTo>
                    <a:cubicBezTo>
                      <a:pt x="0" y="191"/>
                      <a:pt x="2" y="193"/>
                      <a:pt x="4" y="193"/>
                    </a:cubicBezTo>
                    <a:cubicBezTo>
                      <a:pt x="124" y="193"/>
                      <a:pt x="124" y="193"/>
                      <a:pt x="124" y="193"/>
                    </a:cubicBezTo>
                    <a:cubicBezTo>
                      <a:pt x="127" y="193"/>
                      <a:pt x="128" y="191"/>
                      <a:pt x="128" y="189"/>
                    </a:cubicBezTo>
                    <a:cubicBezTo>
                      <a:pt x="128" y="181"/>
                      <a:pt x="128" y="181"/>
                      <a:pt x="128" y="181"/>
                    </a:cubicBezTo>
                    <a:cubicBezTo>
                      <a:pt x="128" y="170"/>
                      <a:pt x="119" y="161"/>
                      <a:pt x="108" y="161"/>
                    </a:cubicBez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sp>
            <p:nvSpPr>
              <p:cNvPr id="43" name="Freeform 26"/>
              <p:cNvSpPr>
                <a:spLocks noEditPoints="1"/>
              </p:cNvSpPr>
              <p:nvPr/>
            </p:nvSpPr>
            <p:spPr bwMode="auto">
              <a:xfrm>
                <a:off x="2889250" y="1244600"/>
                <a:ext cx="315913" cy="314325"/>
              </a:xfrm>
              <a:custGeom>
                <a:avLst/>
                <a:gdLst>
                  <a:gd name="T0" fmla="*/ 64 w 128"/>
                  <a:gd name="T1" fmla="*/ 127 h 127"/>
                  <a:gd name="T2" fmla="*/ 128 w 128"/>
                  <a:gd name="T3" fmla="*/ 64 h 127"/>
                  <a:gd name="T4" fmla="*/ 64 w 128"/>
                  <a:gd name="T5" fmla="*/ 0 h 127"/>
                  <a:gd name="T6" fmla="*/ 0 w 128"/>
                  <a:gd name="T7" fmla="*/ 64 h 127"/>
                  <a:gd name="T8" fmla="*/ 64 w 128"/>
                  <a:gd name="T9" fmla="*/ 127 h 127"/>
                  <a:gd name="T10" fmla="*/ 64 w 128"/>
                  <a:gd name="T11" fmla="*/ 24 h 127"/>
                  <a:gd name="T12" fmla="*/ 68 w 128"/>
                  <a:gd name="T13" fmla="*/ 28 h 127"/>
                  <a:gd name="T14" fmla="*/ 64 w 128"/>
                  <a:gd name="T15" fmla="*/ 32 h 127"/>
                  <a:gd name="T16" fmla="*/ 28 w 128"/>
                  <a:gd name="T17" fmla="*/ 68 h 127"/>
                  <a:gd name="T18" fmla="*/ 24 w 128"/>
                  <a:gd name="T19" fmla="*/ 72 h 127"/>
                  <a:gd name="T20" fmla="*/ 20 w 128"/>
                  <a:gd name="T21" fmla="*/ 68 h 127"/>
                  <a:gd name="T22" fmla="*/ 64 w 128"/>
                  <a:gd name="T23" fmla="*/ 2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127">
                    <a:moveTo>
                      <a:pt x="64" y="127"/>
                    </a:moveTo>
                    <a:cubicBezTo>
                      <a:pt x="99" y="127"/>
                      <a:pt x="128" y="99"/>
                      <a:pt x="128" y="64"/>
                    </a:cubicBezTo>
                    <a:cubicBezTo>
                      <a:pt x="128" y="29"/>
                      <a:pt x="99" y="0"/>
                      <a:pt x="64" y="0"/>
                    </a:cubicBezTo>
                    <a:cubicBezTo>
                      <a:pt x="29" y="0"/>
                      <a:pt x="0" y="29"/>
                      <a:pt x="0" y="64"/>
                    </a:cubicBezTo>
                    <a:cubicBezTo>
                      <a:pt x="0" y="99"/>
                      <a:pt x="29" y="127"/>
                      <a:pt x="64" y="127"/>
                    </a:cubicBezTo>
                    <a:close/>
                    <a:moveTo>
                      <a:pt x="64" y="24"/>
                    </a:moveTo>
                    <a:cubicBezTo>
                      <a:pt x="66" y="24"/>
                      <a:pt x="68" y="26"/>
                      <a:pt x="68" y="28"/>
                    </a:cubicBezTo>
                    <a:cubicBezTo>
                      <a:pt x="68" y="30"/>
                      <a:pt x="66" y="32"/>
                      <a:pt x="64" y="32"/>
                    </a:cubicBezTo>
                    <a:cubicBezTo>
                      <a:pt x="44" y="32"/>
                      <a:pt x="28" y="48"/>
                      <a:pt x="28" y="68"/>
                    </a:cubicBezTo>
                    <a:cubicBezTo>
                      <a:pt x="28" y="70"/>
                      <a:pt x="27" y="72"/>
                      <a:pt x="24" y="72"/>
                    </a:cubicBezTo>
                    <a:cubicBezTo>
                      <a:pt x="22" y="72"/>
                      <a:pt x="20" y="70"/>
                      <a:pt x="20" y="68"/>
                    </a:cubicBezTo>
                    <a:cubicBezTo>
                      <a:pt x="20" y="44"/>
                      <a:pt x="40" y="24"/>
                      <a:pt x="64" y="24"/>
                    </a:cubicBez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grpSp>
      </p:grpSp>
      <p:grpSp>
        <p:nvGrpSpPr>
          <p:cNvPr id="12" name="组合 11"/>
          <p:cNvGrpSpPr/>
          <p:nvPr/>
        </p:nvGrpSpPr>
        <p:grpSpPr>
          <a:xfrm>
            <a:off x="4190365" y="2520950"/>
            <a:ext cx="871220" cy="871220"/>
            <a:chOff x="6599" y="4114"/>
            <a:chExt cx="1372" cy="1372"/>
          </a:xfrm>
          <a:solidFill>
            <a:srgbClr val="61C0E2"/>
          </a:solidFill>
        </p:grpSpPr>
        <p:sp>
          <p:nvSpPr>
            <p:cNvPr id="32" name="椭圆 31"/>
            <p:cNvSpPr/>
            <p:nvPr/>
          </p:nvSpPr>
          <p:spPr>
            <a:xfrm>
              <a:off x="6599" y="4114"/>
              <a:ext cx="1372" cy="1372"/>
            </a:xfrm>
            <a:prstGeom prst="ellipse">
              <a:avLst/>
            </a:prstGeom>
            <a:grpFill/>
            <a:ln>
              <a:solidFill>
                <a:srgbClr val="FFC7DD"/>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grpSp>
          <p:nvGrpSpPr>
            <p:cNvPr id="44" name="组合 43"/>
            <p:cNvGrpSpPr/>
            <p:nvPr/>
          </p:nvGrpSpPr>
          <p:grpSpPr>
            <a:xfrm>
              <a:off x="6993" y="4517"/>
              <a:ext cx="584" cy="566"/>
              <a:chOff x="2822575" y="2408238"/>
              <a:chExt cx="488950" cy="474662"/>
            </a:xfrm>
            <a:grpFill/>
          </p:grpSpPr>
          <p:sp>
            <p:nvSpPr>
              <p:cNvPr id="45" name="Freeform 31"/>
              <p:cNvSpPr/>
              <p:nvPr/>
            </p:nvSpPr>
            <p:spPr bwMode="auto">
              <a:xfrm>
                <a:off x="3048000" y="2646363"/>
                <a:ext cx="38100" cy="39687"/>
              </a:xfrm>
              <a:custGeom>
                <a:avLst/>
                <a:gdLst>
                  <a:gd name="T0" fmla="*/ 8 w 16"/>
                  <a:gd name="T1" fmla="*/ 0 h 16"/>
                  <a:gd name="T2" fmla="*/ 2 w 16"/>
                  <a:gd name="T3" fmla="*/ 2 h 16"/>
                  <a:gd name="T4" fmla="*/ 0 w 16"/>
                  <a:gd name="T5" fmla="*/ 8 h 16"/>
                  <a:gd name="T6" fmla="*/ 8 w 16"/>
                  <a:gd name="T7" fmla="*/ 16 h 16"/>
                  <a:gd name="T8" fmla="*/ 14 w 16"/>
                  <a:gd name="T9" fmla="*/ 14 h 16"/>
                  <a:gd name="T10" fmla="*/ 16 w 16"/>
                  <a:gd name="T11" fmla="*/ 8 h 16"/>
                  <a:gd name="T12" fmla="*/ 8 w 16"/>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16" h="16">
                    <a:moveTo>
                      <a:pt x="8" y="0"/>
                    </a:moveTo>
                    <a:cubicBezTo>
                      <a:pt x="6" y="0"/>
                      <a:pt x="4" y="1"/>
                      <a:pt x="2" y="2"/>
                    </a:cubicBezTo>
                    <a:cubicBezTo>
                      <a:pt x="1" y="4"/>
                      <a:pt x="0" y="6"/>
                      <a:pt x="0" y="8"/>
                    </a:cubicBezTo>
                    <a:cubicBezTo>
                      <a:pt x="0" y="12"/>
                      <a:pt x="4" y="16"/>
                      <a:pt x="8" y="16"/>
                    </a:cubicBezTo>
                    <a:cubicBezTo>
                      <a:pt x="10" y="16"/>
                      <a:pt x="12" y="15"/>
                      <a:pt x="14" y="14"/>
                    </a:cubicBezTo>
                    <a:cubicBezTo>
                      <a:pt x="15" y="12"/>
                      <a:pt x="16" y="10"/>
                      <a:pt x="16" y="8"/>
                    </a:cubicBezTo>
                    <a:cubicBezTo>
                      <a:pt x="16" y="3"/>
                      <a:pt x="13" y="0"/>
                      <a:pt x="8" y="0"/>
                    </a:cubicBezTo>
                    <a:close/>
                  </a:path>
                </a:pathLst>
              </a:custGeom>
              <a:grpFill/>
              <a:ln>
                <a:solidFill>
                  <a:srgbClr val="FFC7DD"/>
                </a:solidFill>
              </a:ln>
            </p:spPr>
            <p:txBody>
              <a:bodyPr lIns="80296" tIns="40148" rIns="80296" bIns="40148"/>
              <a:lstStyle/>
              <a:p>
                <a:pPr>
                  <a:defRPr/>
                </a:pPr>
                <a:endParaRPr lang="zh-CN" altLang="en-US" sz="1580">
                  <a:solidFill>
                    <a:srgbClr val="201C11"/>
                  </a:solidFill>
                </a:endParaRPr>
              </a:p>
            </p:txBody>
          </p:sp>
          <p:sp>
            <p:nvSpPr>
              <p:cNvPr id="46" name="Freeform 32"/>
              <p:cNvSpPr>
                <a:spLocks noEditPoints="1"/>
              </p:cNvSpPr>
              <p:nvPr/>
            </p:nvSpPr>
            <p:spPr bwMode="auto">
              <a:xfrm>
                <a:off x="2822575" y="2408238"/>
                <a:ext cx="488950" cy="474662"/>
              </a:xfrm>
              <a:custGeom>
                <a:avLst/>
                <a:gdLst>
                  <a:gd name="T0" fmla="*/ 187 w 198"/>
                  <a:gd name="T1" fmla="*/ 104 h 192"/>
                  <a:gd name="T2" fmla="*/ 168 w 198"/>
                  <a:gd name="T3" fmla="*/ 33 h 192"/>
                  <a:gd name="T4" fmla="*/ 184 w 198"/>
                  <a:gd name="T5" fmla="*/ 48 h 192"/>
                  <a:gd name="T6" fmla="*/ 187 w 198"/>
                  <a:gd name="T7" fmla="*/ 8 h 192"/>
                  <a:gd name="T8" fmla="*/ 148 w 198"/>
                  <a:gd name="T9" fmla="*/ 8 h 192"/>
                  <a:gd name="T10" fmla="*/ 162 w 198"/>
                  <a:gd name="T11" fmla="*/ 27 h 192"/>
                  <a:gd name="T12" fmla="*/ 99 w 198"/>
                  <a:gd name="T13" fmla="*/ 16 h 192"/>
                  <a:gd name="T14" fmla="*/ 36 w 198"/>
                  <a:gd name="T15" fmla="*/ 27 h 192"/>
                  <a:gd name="T16" fmla="*/ 50 w 198"/>
                  <a:gd name="T17" fmla="*/ 8 h 192"/>
                  <a:gd name="T18" fmla="*/ 11 w 198"/>
                  <a:gd name="T19" fmla="*/ 8 h 192"/>
                  <a:gd name="T20" fmla="*/ 14 w 198"/>
                  <a:gd name="T21" fmla="*/ 48 h 192"/>
                  <a:gd name="T22" fmla="*/ 31 w 198"/>
                  <a:gd name="T23" fmla="*/ 33 h 192"/>
                  <a:gd name="T24" fmla="*/ 11 w 198"/>
                  <a:gd name="T25" fmla="*/ 104 h 192"/>
                  <a:gd name="T26" fmla="*/ 49 w 198"/>
                  <a:gd name="T27" fmla="*/ 176 h 192"/>
                  <a:gd name="T28" fmla="*/ 36 w 198"/>
                  <a:gd name="T29" fmla="*/ 190 h 192"/>
                  <a:gd name="T30" fmla="*/ 42 w 198"/>
                  <a:gd name="T31" fmla="*/ 191 h 192"/>
                  <a:gd name="T32" fmla="*/ 56 w 198"/>
                  <a:gd name="T33" fmla="*/ 180 h 192"/>
                  <a:gd name="T34" fmla="*/ 142 w 198"/>
                  <a:gd name="T35" fmla="*/ 180 h 192"/>
                  <a:gd name="T36" fmla="*/ 157 w 198"/>
                  <a:gd name="T37" fmla="*/ 191 h 192"/>
                  <a:gd name="T38" fmla="*/ 162 w 198"/>
                  <a:gd name="T39" fmla="*/ 190 h 192"/>
                  <a:gd name="T40" fmla="*/ 150 w 198"/>
                  <a:gd name="T41" fmla="*/ 176 h 192"/>
                  <a:gd name="T42" fmla="*/ 65 w 198"/>
                  <a:gd name="T43" fmla="*/ 49 h 192"/>
                  <a:gd name="T44" fmla="*/ 103 w 198"/>
                  <a:gd name="T45" fmla="*/ 44 h 192"/>
                  <a:gd name="T46" fmla="*/ 99 w 198"/>
                  <a:gd name="T47" fmla="*/ 64 h 192"/>
                  <a:gd name="T48" fmla="*/ 95 w 198"/>
                  <a:gd name="T49" fmla="*/ 48 h 192"/>
                  <a:gd name="T50" fmla="*/ 67 w 198"/>
                  <a:gd name="T51" fmla="*/ 56 h 192"/>
                  <a:gd name="T52" fmla="*/ 65 w 198"/>
                  <a:gd name="T53" fmla="*/ 49 h 192"/>
                  <a:gd name="T54" fmla="*/ 119 w 198"/>
                  <a:gd name="T55" fmla="*/ 128 h 192"/>
                  <a:gd name="T56" fmla="*/ 107 w 198"/>
                  <a:gd name="T57" fmla="*/ 118 h 192"/>
                  <a:gd name="T58" fmla="*/ 83 w 198"/>
                  <a:gd name="T59" fmla="*/ 104 h 192"/>
                  <a:gd name="T60" fmla="*/ 52 w 198"/>
                  <a:gd name="T61" fmla="*/ 63 h 192"/>
                  <a:gd name="T62" fmla="*/ 58 w 198"/>
                  <a:gd name="T63" fmla="*/ 57 h 192"/>
                  <a:gd name="T64" fmla="*/ 99 w 198"/>
                  <a:gd name="T65" fmla="*/ 88 h 192"/>
                  <a:gd name="T66" fmla="*/ 113 w 198"/>
                  <a:gd name="T67" fmla="*/ 112 h 192"/>
                  <a:gd name="T68" fmla="*/ 122 w 198"/>
                  <a:gd name="T69" fmla="*/ 127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8" h="192">
                    <a:moveTo>
                      <a:pt x="150" y="176"/>
                    </a:moveTo>
                    <a:cubicBezTo>
                      <a:pt x="172" y="160"/>
                      <a:pt x="187" y="134"/>
                      <a:pt x="187" y="104"/>
                    </a:cubicBezTo>
                    <a:cubicBezTo>
                      <a:pt x="187" y="79"/>
                      <a:pt x="177" y="57"/>
                      <a:pt x="160" y="41"/>
                    </a:cubicBezTo>
                    <a:cubicBezTo>
                      <a:pt x="168" y="33"/>
                      <a:pt x="168" y="33"/>
                      <a:pt x="168" y="33"/>
                    </a:cubicBezTo>
                    <a:cubicBezTo>
                      <a:pt x="181" y="47"/>
                      <a:pt x="181" y="47"/>
                      <a:pt x="181" y="47"/>
                    </a:cubicBezTo>
                    <a:cubicBezTo>
                      <a:pt x="182" y="47"/>
                      <a:pt x="183" y="48"/>
                      <a:pt x="184" y="48"/>
                    </a:cubicBezTo>
                    <a:cubicBezTo>
                      <a:pt x="185" y="48"/>
                      <a:pt x="186" y="47"/>
                      <a:pt x="187" y="47"/>
                    </a:cubicBezTo>
                    <a:cubicBezTo>
                      <a:pt x="198" y="36"/>
                      <a:pt x="198" y="19"/>
                      <a:pt x="187" y="8"/>
                    </a:cubicBezTo>
                    <a:cubicBezTo>
                      <a:pt x="182" y="3"/>
                      <a:pt x="175" y="0"/>
                      <a:pt x="168" y="0"/>
                    </a:cubicBezTo>
                    <a:cubicBezTo>
                      <a:pt x="160" y="0"/>
                      <a:pt x="153" y="3"/>
                      <a:pt x="148" y="8"/>
                    </a:cubicBezTo>
                    <a:cubicBezTo>
                      <a:pt x="147" y="9"/>
                      <a:pt x="147" y="12"/>
                      <a:pt x="148" y="14"/>
                    </a:cubicBezTo>
                    <a:cubicBezTo>
                      <a:pt x="162" y="27"/>
                      <a:pt x="162" y="27"/>
                      <a:pt x="162" y="27"/>
                    </a:cubicBezTo>
                    <a:cubicBezTo>
                      <a:pt x="154" y="35"/>
                      <a:pt x="154" y="35"/>
                      <a:pt x="154" y="35"/>
                    </a:cubicBezTo>
                    <a:cubicBezTo>
                      <a:pt x="139" y="23"/>
                      <a:pt x="120" y="16"/>
                      <a:pt x="99" y="16"/>
                    </a:cubicBezTo>
                    <a:cubicBezTo>
                      <a:pt x="78" y="16"/>
                      <a:pt x="59" y="23"/>
                      <a:pt x="44" y="35"/>
                    </a:cubicBezTo>
                    <a:cubicBezTo>
                      <a:pt x="36" y="27"/>
                      <a:pt x="36" y="27"/>
                      <a:pt x="36" y="27"/>
                    </a:cubicBezTo>
                    <a:cubicBezTo>
                      <a:pt x="50" y="14"/>
                      <a:pt x="50" y="14"/>
                      <a:pt x="50" y="14"/>
                    </a:cubicBezTo>
                    <a:cubicBezTo>
                      <a:pt x="52" y="12"/>
                      <a:pt x="52" y="9"/>
                      <a:pt x="50" y="8"/>
                    </a:cubicBezTo>
                    <a:cubicBezTo>
                      <a:pt x="45" y="3"/>
                      <a:pt x="38" y="0"/>
                      <a:pt x="31" y="0"/>
                    </a:cubicBezTo>
                    <a:cubicBezTo>
                      <a:pt x="23" y="0"/>
                      <a:pt x="16" y="3"/>
                      <a:pt x="11" y="8"/>
                    </a:cubicBezTo>
                    <a:cubicBezTo>
                      <a:pt x="0" y="19"/>
                      <a:pt x="0" y="36"/>
                      <a:pt x="11" y="47"/>
                    </a:cubicBezTo>
                    <a:cubicBezTo>
                      <a:pt x="12" y="47"/>
                      <a:pt x="13" y="48"/>
                      <a:pt x="14" y="48"/>
                    </a:cubicBezTo>
                    <a:cubicBezTo>
                      <a:pt x="15" y="48"/>
                      <a:pt x="16" y="47"/>
                      <a:pt x="17" y="47"/>
                    </a:cubicBezTo>
                    <a:cubicBezTo>
                      <a:pt x="31" y="33"/>
                      <a:pt x="31" y="33"/>
                      <a:pt x="31" y="33"/>
                    </a:cubicBezTo>
                    <a:cubicBezTo>
                      <a:pt x="38" y="41"/>
                      <a:pt x="38" y="41"/>
                      <a:pt x="38" y="41"/>
                    </a:cubicBezTo>
                    <a:cubicBezTo>
                      <a:pt x="21" y="57"/>
                      <a:pt x="11" y="79"/>
                      <a:pt x="11" y="104"/>
                    </a:cubicBezTo>
                    <a:cubicBezTo>
                      <a:pt x="11" y="134"/>
                      <a:pt x="26" y="160"/>
                      <a:pt x="49" y="176"/>
                    </a:cubicBezTo>
                    <a:cubicBezTo>
                      <a:pt x="49" y="176"/>
                      <a:pt x="49" y="176"/>
                      <a:pt x="49" y="176"/>
                    </a:cubicBezTo>
                    <a:cubicBezTo>
                      <a:pt x="37" y="185"/>
                      <a:pt x="37" y="185"/>
                      <a:pt x="37" y="185"/>
                    </a:cubicBezTo>
                    <a:cubicBezTo>
                      <a:pt x="35" y="186"/>
                      <a:pt x="35" y="188"/>
                      <a:pt x="36" y="190"/>
                    </a:cubicBezTo>
                    <a:cubicBezTo>
                      <a:pt x="37" y="191"/>
                      <a:pt x="38" y="192"/>
                      <a:pt x="39" y="192"/>
                    </a:cubicBezTo>
                    <a:cubicBezTo>
                      <a:pt x="40" y="192"/>
                      <a:pt x="41" y="192"/>
                      <a:pt x="42" y="191"/>
                    </a:cubicBezTo>
                    <a:cubicBezTo>
                      <a:pt x="56" y="180"/>
                      <a:pt x="56" y="180"/>
                      <a:pt x="56" y="180"/>
                    </a:cubicBezTo>
                    <a:cubicBezTo>
                      <a:pt x="56" y="180"/>
                      <a:pt x="56" y="180"/>
                      <a:pt x="56" y="180"/>
                    </a:cubicBezTo>
                    <a:cubicBezTo>
                      <a:pt x="69" y="188"/>
                      <a:pt x="83" y="192"/>
                      <a:pt x="99" y="192"/>
                    </a:cubicBezTo>
                    <a:cubicBezTo>
                      <a:pt x="115" y="192"/>
                      <a:pt x="130" y="188"/>
                      <a:pt x="142" y="180"/>
                    </a:cubicBezTo>
                    <a:cubicBezTo>
                      <a:pt x="142" y="180"/>
                      <a:pt x="142" y="180"/>
                      <a:pt x="142" y="180"/>
                    </a:cubicBezTo>
                    <a:cubicBezTo>
                      <a:pt x="157" y="191"/>
                      <a:pt x="157" y="191"/>
                      <a:pt x="157" y="191"/>
                    </a:cubicBezTo>
                    <a:cubicBezTo>
                      <a:pt x="157" y="192"/>
                      <a:pt x="158" y="192"/>
                      <a:pt x="159" y="192"/>
                    </a:cubicBezTo>
                    <a:cubicBezTo>
                      <a:pt x="160" y="192"/>
                      <a:pt x="162" y="191"/>
                      <a:pt x="162" y="190"/>
                    </a:cubicBezTo>
                    <a:cubicBezTo>
                      <a:pt x="164" y="188"/>
                      <a:pt x="163" y="186"/>
                      <a:pt x="162" y="185"/>
                    </a:cubicBezTo>
                    <a:cubicBezTo>
                      <a:pt x="150" y="176"/>
                      <a:pt x="150" y="176"/>
                      <a:pt x="150" y="176"/>
                    </a:cubicBezTo>
                    <a:cubicBezTo>
                      <a:pt x="150" y="176"/>
                      <a:pt x="150" y="176"/>
                      <a:pt x="150" y="176"/>
                    </a:cubicBezTo>
                    <a:close/>
                    <a:moveTo>
                      <a:pt x="65" y="49"/>
                    </a:moveTo>
                    <a:cubicBezTo>
                      <a:pt x="74" y="43"/>
                      <a:pt x="85" y="40"/>
                      <a:pt x="99" y="40"/>
                    </a:cubicBezTo>
                    <a:cubicBezTo>
                      <a:pt x="101" y="40"/>
                      <a:pt x="103" y="42"/>
                      <a:pt x="103" y="44"/>
                    </a:cubicBezTo>
                    <a:cubicBezTo>
                      <a:pt x="103" y="60"/>
                      <a:pt x="103" y="60"/>
                      <a:pt x="103" y="60"/>
                    </a:cubicBezTo>
                    <a:cubicBezTo>
                      <a:pt x="103" y="62"/>
                      <a:pt x="101" y="64"/>
                      <a:pt x="99" y="64"/>
                    </a:cubicBezTo>
                    <a:cubicBezTo>
                      <a:pt x="97" y="64"/>
                      <a:pt x="95" y="62"/>
                      <a:pt x="95" y="60"/>
                    </a:cubicBezTo>
                    <a:cubicBezTo>
                      <a:pt x="95" y="48"/>
                      <a:pt x="95" y="48"/>
                      <a:pt x="95" y="48"/>
                    </a:cubicBezTo>
                    <a:cubicBezTo>
                      <a:pt x="85" y="48"/>
                      <a:pt x="76" y="51"/>
                      <a:pt x="69" y="55"/>
                    </a:cubicBezTo>
                    <a:cubicBezTo>
                      <a:pt x="69" y="56"/>
                      <a:pt x="68" y="56"/>
                      <a:pt x="67" y="56"/>
                    </a:cubicBezTo>
                    <a:cubicBezTo>
                      <a:pt x="66" y="56"/>
                      <a:pt x="65" y="55"/>
                      <a:pt x="64" y="54"/>
                    </a:cubicBezTo>
                    <a:cubicBezTo>
                      <a:pt x="63" y="52"/>
                      <a:pt x="63" y="50"/>
                      <a:pt x="65" y="49"/>
                    </a:cubicBezTo>
                    <a:close/>
                    <a:moveTo>
                      <a:pt x="122" y="127"/>
                    </a:moveTo>
                    <a:cubicBezTo>
                      <a:pt x="121" y="127"/>
                      <a:pt x="120" y="128"/>
                      <a:pt x="119" y="128"/>
                    </a:cubicBezTo>
                    <a:cubicBezTo>
                      <a:pt x="118" y="128"/>
                      <a:pt x="117" y="127"/>
                      <a:pt x="116" y="127"/>
                    </a:cubicBezTo>
                    <a:cubicBezTo>
                      <a:pt x="107" y="118"/>
                      <a:pt x="107" y="118"/>
                      <a:pt x="107" y="118"/>
                    </a:cubicBezTo>
                    <a:cubicBezTo>
                      <a:pt x="105" y="119"/>
                      <a:pt x="102" y="120"/>
                      <a:pt x="99" y="120"/>
                    </a:cubicBezTo>
                    <a:cubicBezTo>
                      <a:pt x="90" y="120"/>
                      <a:pt x="83" y="113"/>
                      <a:pt x="83" y="104"/>
                    </a:cubicBezTo>
                    <a:cubicBezTo>
                      <a:pt x="83" y="101"/>
                      <a:pt x="84" y="98"/>
                      <a:pt x="85" y="96"/>
                    </a:cubicBezTo>
                    <a:cubicBezTo>
                      <a:pt x="52" y="63"/>
                      <a:pt x="52" y="63"/>
                      <a:pt x="52" y="63"/>
                    </a:cubicBezTo>
                    <a:cubicBezTo>
                      <a:pt x="51" y="61"/>
                      <a:pt x="51" y="59"/>
                      <a:pt x="52" y="57"/>
                    </a:cubicBezTo>
                    <a:cubicBezTo>
                      <a:pt x="54" y="55"/>
                      <a:pt x="56" y="55"/>
                      <a:pt x="58" y="57"/>
                    </a:cubicBezTo>
                    <a:cubicBezTo>
                      <a:pt x="91" y="90"/>
                      <a:pt x="91" y="90"/>
                      <a:pt x="91" y="90"/>
                    </a:cubicBezTo>
                    <a:cubicBezTo>
                      <a:pt x="93" y="89"/>
                      <a:pt x="96" y="88"/>
                      <a:pt x="99" y="88"/>
                    </a:cubicBezTo>
                    <a:cubicBezTo>
                      <a:pt x="108" y="88"/>
                      <a:pt x="115" y="95"/>
                      <a:pt x="115" y="104"/>
                    </a:cubicBezTo>
                    <a:cubicBezTo>
                      <a:pt x="115" y="107"/>
                      <a:pt x="114" y="110"/>
                      <a:pt x="113" y="112"/>
                    </a:cubicBezTo>
                    <a:cubicBezTo>
                      <a:pt x="122" y="121"/>
                      <a:pt x="122" y="121"/>
                      <a:pt x="122" y="121"/>
                    </a:cubicBezTo>
                    <a:cubicBezTo>
                      <a:pt x="124" y="123"/>
                      <a:pt x="124" y="125"/>
                      <a:pt x="122" y="127"/>
                    </a:cubicBezTo>
                    <a:close/>
                  </a:path>
                </a:pathLst>
              </a:custGeom>
              <a:grpFill/>
              <a:ln>
                <a:solidFill>
                  <a:srgbClr val="FFC7DD"/>
                </a:solidFill>
              </a:ln>
            </p:spPr>
            <p:txBody>
              <a:bodyPr lIns="80296" tIns="40148" rIns="80296" bIns="40148"/>
              <a:lstStyle/>
              <a:p>
                <a:pPr>
                  <a:defRPr/>
                </a:pPr>
                <a:endParaRPr lang="zh-CN" altLang="en-US" sz="1580">
                  <a:solidFill>
                    <a:srgbClr val="201C11"/>
                  </a:solidFill>
                </a:endParaRPr>
              </a:p>
            </p:txBody>
          </p:sp>
        </p:grpSp>
      </p:grpSp>
      <p:grpSp>
        <p:nvGrpSpPr>
          <p:cNvPr id="13" name="组合 12"/>
          <p:cNvGrpSpPr/>
          <p:nvPr/>
        </p:nvGrpSpPr>
        <p:grpSpPr>
          <a:xfrm>
            <a:off x="7092950" y="3336925"/>
            <a:ext cx="871220" cy="871220"/>
            <a:chOff x="11170" y="5399"/>
            <a:chExt cx="1372" cy="1372"/>
          </a:xfrm>
        </p:grpSpPr>
        <p:sp>
          <p:nvSpPr>
            <p:cNvPr id="34" name="椭圆 33"/>
            <p:cNvSpPr/>
            <p:nvPr/>
          </p:nvSpPr>
          <p:spPr>
            <a:xfrm>
              <a:off x="11170" y="5399"/>
              <a:ext cx="1372" cy="1372"/>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201C11"/>
                </a:solidFill>
              </a:endParaRPr>
            </a:p>
          </p:txBody>
        </p:sp>
        <p:grpSp>
          <p:nvGrpSpPr>
            <p:cNvPr id="47" name="组合 46"/>
            <p:cNvGrpSpPr/>
            <p:nvPr/>
          </p:nvGrpSpPr>
          <p:grpSpPr>
            <a:xfrm>
              <a:off x="11684" y="5801"/>
              <a:ext cx="379" cy="566"/>
              <a:chOff x="596900" y="3573463"/>
              <a:chExt cx="317500" cy="474662"/>
            </a:xfrm>
            <a:solidFill>
              <a:srgbClr val="2185B7"/>
            </a:solidFill>
          </p:grpSpPr>
          <p:sp>
            <p:nvSpPr>
              <p:cNvPr id="48" name="Freeform 35"/>
              <p:cNvSpPr/>
              <p:nvPr/>
            </p:nvSpPr>
            <p:spPr bwMode="auto">
              <a:xfrm>
                <a:off x="657225" y="3929063"/>
                <a:ext cx="158750" cy="119062"/>
              </a:xfrm>
              <a:custGeom>
                <a:avLst/>
                <a:gdLst>
                  <a:gd name="T0" fmla="*/ 0 w 64"/>
                  <a:gd name="T1" fmla="*/ 4 h 48"/>
                  <a:gd name="T2" fmla="*/ 0 w 64"/>
                  <a:gd name="T3" fmla="*/ 28 h 48"/>
                  <a:gd name="T4" fmla="*/ 4 w 64"/>
                  <a:gd name="T5" fmla="*/ 32 h 48"/>
                  <a:gd name="T6" fmla="*/ 8 w 64"/>
                  <a:gd name="T7" fmla="*/ 32 h 48"/>
                  <a:gd name="T8" fmla="*/ 8 w 64"/>
                  <a:gd name="T9" fmla="*/ 36 h 48"/>
                  <a:gd name="T10" fmla="*/ 20 w 64"/>
                  <a:gd name="T11" fmla="*/ 48 h 48"/>
                  <a:gd name="T12" fmla="*/ 44 w 64"/>
                  <a:gd name="T13" fmla="*/ 48 h 48"/>
                  <a:gd name="T14" fmla="*/ 56 w 64"/>
                  <a:gd name="T15" fmla="*/ 36 h 48"/>
                  <a:gd name="T16" fmla="*/ 56 w 64"/>
                  <a:gd name="T17" fmla="*/ 32 h 48"/>
                  <a:gd name="T18" fmla="*/ 60 w 64"/>
                  <a:gd name="T19" fmla="*/ 32 h 48"/>
                  <a:gd name="T20" fmla="*/ 64 w 64"/>
                  <a:gd name="T21" fmla="*/ 28 h 48"/>
                  <a:gd name="T22" fmla="*/ 64 w 64"/>
                  <a:gd name="T23" fmla="*/ 4 h 48"/>
                  <a:gd name="T24" fmla="*/ 64 w 64"/>
                  <a:gd name="T25" fmla="*/ 0 h 48"/>
                  <a:gd name="T26" fmla="*/ 0 w 64"/>
                  <a:gd name="T27" fmla="*/ 0 h 48"/>
                  <a:gd name="T28" fmla="*/ 0 w 64"/>
                  <a:gd name="T29"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4" h="48">
                    <a:moveTo>
                      <a:pt x="0" y="4"/>
                    </a:moveTo>
                    <a:cubicBezTo>
                      <a:pt x="0" y="28"/>
                      <a:pt x="0" y="28"/>
                      <a:pt x="0" y="28"/>
                    </a:cubicBezTo>
                    <a:cubicBezTo>
                      <a:pt x="0" y="30"/>
                      <a:pt x="2" y="32"/>
                      <a:pt x="4" y="32"/>
                    </a:cubicBezTo>
                    <a:cubicBezTo>
                      <a:pt x="8" y="32"/>
                      <a:pt x="8" y="32"/>
                      <a:pt x="8" y="32"/>
                    </a:cubicBezTo>
                    <a:cubicBezTo>
                      <a:pt x="8" y="36"/>
                      <a:pt x="8" y="36"/>
                      <a:pt x="8" y="36"/>
                    </a:cubicBezTo>
                    <a:cubicBezTo>
                      <a:pt x="8" y="42"/>
                      <a:pt x="14" y="48"/>
                      <a:pt x="20" y="48"/>
                    </a:cubicBezTo>
                    <a:cubicBezTo>
                      <a:pt x="44" y="48"/>
                      <a:pt x="44" y="48"/>
                      <a:pt x="44" y="48"/>
                    </a:cubicBezTo>
                    <a:cubicBezTo>
                      <a:pt x="51" y="48"/>
                      <a:pt x="56" y="42"/>
                      <a:pt x="56" y="36"/>
                    </a:cubicBezTo>
                    <a:cubicBezTo>
                      <a:pt x="56" y="32"/>
                      <a:pt x="56" y="32"/>
                      <a:pt x="56" y="32"/>
                    </a:cubicBezTo>
                    <a:cubicBezTo>
                      <a:pt x="60" y="32"/>
                      <a:pt x="60" y="32"/>
                      <a:pt x="60" y="32"/>
                    </a:cubicBezTo>
                    <a:cubicBezTo>
                      <a:pt x="62" y="32"/>
                      <a:pt x="64" y="30"/>
                      <a:pt x="64" y="28"/>
                    </a:cubicBezTo>
                    <a:cubicBezTo>
                      <a:pt x="64" y="4"/>
                      <a:pt x="64" y="4"/>
                      <a:pt x="64" y="4"/>
                    </a:cubicBezTo>
                    <a:cubicBezTo>
                      <a:pt x="64" y="3"/>
                      <a:pt x="64" y="1"/>
                      <a:pt x="64" y="0"/>
                    </a:cubicBezTo>
                    <a:cubicBezTo>
                      <a:pt x="0" y="0"/>
                      <a:pt x="0" y="0"/>
                      <a:pt x="0" y="0"/>
                    </a:cubicBezTo>
                    <a:cubicBezTo>
                      <a:pt x="0" y="1"/>
                      <a:pt x="0" y="3"/>
                      <a:pt x="0" y="4"/>
                    </a:cubicBez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sp>
            <p:nvSpPr>
              <p:cNvPr id="49" name="Freeform 36"/>
              <p:cNvSpPr>
                <a:spLocks noEditPoints="1"/>
              </p:cNvSpPr>
              <p:nvPr/>
            </p:nvSpPr>
            <p:spPr bwMode="auto">
              <a:xfrm>
                <a:off x="596900" y="3573463"/>
                <a:ext cx="317500" cy="336550"/>
              </a:xfrm>
              <a:custGeom>
                <a:avLst/>
                <a:gdLst>
                  <a:gd name="T0" fmla="*/ 64 w 128"/>
                  <a:gd name="T1" fmla="*/ 0 h 136"/>
                  <a:gd name="T2" fmla="*/ 0 w 128"/>
                  <a:gd name="T3" fmla="*/ 64 h 136"/>
                  <a:gd name="T4" fmla="*/ 19 w 128"/>
                  <a:gd name="T5" fmla="*/ 115 h 136"/>
                  <a:gd name="T6" fmla="*/ 30 w 128"/>
                  <a:gd name="T7" fmla="*/ 136 h 136"/>
                  <a:gd name="T8" fmla="*/ 99 w 128"/>
                  <a:gd name="T9" fmla="*/ 136 h 136"/>
                  <a:gd name="T10" fmla="*/ 110 w 128"/>
                  <a:gd name="T11" fmla="*/ 115 h 136"/>
                  <a:gd name="T12" fmla="*/ 128 w 128"/>
                  <a:gd name="T13" fmla="*/ 64 h 136"/>
                  <a:gd name="T14" fmla="*/ 64 w 128"/>
                  <a:gd name="T15" fmla="*/ 0 h 136"/>
                  <a:gd name="T16" fmla="*/ 61 w 128"/>
                  <a:gd name="T17" fmla="*/ 32 h 136"/>
                  <a:gd name="T18" fmla="*/ 32 w 128"/>
                  <a:gd name="T19" fmla="*/ 64 h 136"/>
                  <a:gd name="T20" fmla="*/ 45 w 128"/>
                  <a:gd name="T21" fmla="*/ 94 h 136"/>
                  <a:gd name="T22" fmla="*/ 48 w 128"/>
                  <a:gd name="T23" fmla="*/ 98 h 136"/>
                  <a:gd name="T24" fmla="*/ 46 w 128"/>
                  <a:gd name="T25" fmla="*/ 104 h 136"/>
                  <a:gd name="T26" fmla="*/ 44 w 128"/>
                  <a:gd name="T27" fmla="*/ 104 h 136"/>
                  <a:gd name="T28" fmla="*/ 41 w 128"/>
                  <a:gd name="T29" fmla="*/ 102 h 136"/>
                  <a:gd name="T30" fmla="*/ 38 w 128"/>
                  <a:gd name="T31" fmla="*/ 98 h 136"/>
                  <a:gd name="T32" fmla="*/ 24 w 128"/>
                  <a:gd name="T33" fmla="*/ 64 h 136"/>
                  <a:gd name="T34" fmla="*/ 60 w 128"/>
                  <a:gd name="T35" fmla="*/ 24 h 136"/>
                  <a:gd name="T36" fmla="*/ 64 w 128"/>
                  <a:gd name="T37" fmla="*/ 28 h 136"/>
                  <a:gd name="T38" fmla="*/ 61 w 128"/>
                  <a:gd name="T39" fmla="*/ 32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36">
                    <a:moveTo>
                      <a:pt x="64" y="0"/>
                    </a:moveTo>
                    <a:cubicBezTo>
                      <a:pt x="29" y="0"/>
                      <a:pt x="0" y="29"/>
                      <a:pt x="0" y="64"/>
                    </a:cubicBezTo>
                    <a:cubicBezTo>
                      <a:pt x="0" y="83"/>
                      <a:pt x="10" y="100"/>
                      <a:pt x="19" y="115"/>
                    </a:cubicBezTo>
                    <a:cubicBezTo>
                      <a:pt x="23" y="122"/>
                      <a:pt x="27" y="129"/>
                      <a:pt x="30" y="136"/>
                    </a:cubicBezTo>
                    <a:cubicBezTo>
                      <a:pt x="99" y="136"/>
                      <a:pt x="99" y="136"/>
                      <a:pt x="99" y="136"/>
                    </a:cubicBezTo>
                    <a:cubicBezTo>
                      <a:pt x="101" y="129"/>
                      <a:pt x="105" y="122"/>
                      <a:pt x="110" y="115"/>
                    </a:cubicBezTo>
                    <a:cubicBezTo>
                      <a:pt x="118" y="100"/>
                      <a:pt x="128" y="83"/>
                      <a:pt x="128" y="64"/>
                    </a:cubicBezTo>
                    <a:cubicBezTo>
                      <a:pt x="128" y="29"/>
                      <a:pt x="99" y="0"/>
                      <a:pt x="64" y="0"/>
                    </a:cubicBezTo>
                    <a:close/>
                    <a:moveTo>
                      <a:pt x="61" y="32"/>
                    </a:moveTo>
                    <a:cubicBezTo>
                      <a:pt x="44" y="34"/>
                      <a:pt x="32" y="47"/>
                      <a:pt x="32" y="64"/>
                    </a:cubicBezTo>
                    <a:cubicBezTo>
                      <a:pt x="32" y="72"/>
                      <a:pt x="39" y="84"/>
                      <a:pt x="45" y="94"/>
                    </a:cubicBezTo>
                    <a:cubicBezTo>
                      <a:pt x="46" y="95"/>
                      <a:pt x="47" y="97"/>
                      <a:pt x="48" y="98"/>
                    </a:cubicBezTo>
                    <a:cubicBezTo>
                      <a:pt x="49" y="100"/>
                      <a:pt x="48" y="102"/>
                      <a:pt x="46" y="104"/>
                    </a:cubicBezTo>
                    <a:cubicBezTo>
                      <a:pt x="45" y="104"/>
                      <a:pt x="45" y="104"/>
                      <a:pt x="44" y="104"/>
                    </a:cubicBezTo>
                    <a:cubicBezTo>
                      <a:pt x="43" y="104"/>
                      <a:pt x="41" y="103"/>
                      <a:pt x="41" y="102"/>
                    </a:cubicBezTo>
                    <a:cubicBezTo>
                      <a:pt x="40" y="101"/>
                      <a:pt x="39" y="99"/>
                      <a:pt x="38" y="98"/>
                    </a:cubicBezTo>
                    <a:cubicBezTo>
                      <a:pt x="32" y="87"/>
                      <a:pt x="24" y="74"/>
                      <a:pt x="24" y="64"/>
                    </a:cubicBezTo>
                    <a:cubicBezTo>
                      <a:pt x="24" y="43"/>
                      <a:pt x="39" y="26"/>
                      <a:pt x="60" y="24"/>
                    </a:cubicBezTo>
                    <a:cubicBezTo>
                      <a:pt x="62" y="24"/>
                      <a:pt x="64" y="25"/>
                      <a:pt x="64" y="28"/>
                    </a:cubicBezTo>
                    <a:cubicBezTo>
                      <a:pt x="64" y="30"/>
                      <a:pt x="63" y="32"/>
                      <a:pt x="61" y="32"/>
                    </a:cubicBezTo>
                    <a:close/>
                  </a:path>
                </a:pathLst>
              </a:custGeom>
              <a:solidFill>
                <a:srgbClr val="61C0E2"/>
              </a:solidFill>
              <a:ln>
                <a:noFill/>
              </a:ln>
            </p:spPr>
            <p:txBody>
              <a:bodyPr lIns="80296" tIns="40148" rIns="80296" bIns="40148"/>
              <a:lstStyle/>
              <a:p>
                <a:pPr>
                  <a:defRPr/>
                </a:pPr>
                <a:endParaRPr lang="zh-CN" altLang="en-US" sz="1580">
                  <a:solidFill>
                    <a:srgbClr val="201C11"/>
                  </a:solidFill>
                </a:endParaRPr>
              </a:p>
            </p:txBody>
          </p:sp>
        </p:grpSp>
      </p:grpSp>
      <p:sp>
        <p:nvSpPr>
          <p:cNvPr id="14" name="TextBox 23"/>
          <p:cNvSpPr txBox="1"/>
          <p:nvPr/>
        </p:nvSpPr>
        <p:spPr>
          <a:xfrm>
            <a:off x="8229600" y="1965325"/>
            <a:ext cx="273367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5" name="TextBox 24"/>
          <p:cNvSpPr txBox="1"/>
          <p:nvPr/>
        </p:nvSpPr>
        <p:spPr>
          <a:xfrm>
            <a:off x="8197344" y="170526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16" name="TextBox 23"/>
          <p:cNvSpPr txBox="1"/>
          <p:nvPr/>
        </p:nvSpPr>
        <p:spPr>
          <a:xfrm>
            <a:off x="1221740" y="2673350"/>
            <a:ext cx="2733675" cy="922020"/>
          </a:xfrm>
          <a:prstGeom prst="rect">
            <a:avLst/>
          </a:prstGeom>
          <a:noFill/>
        </p:spPr>
        <p:txBody>
          <a:bodyPr wrap="square" rtlCol="0">
            <a:spAutoFit/>
          </a:bodyPr>
          <a:lstStyle/>
          <a:p>
            <a:pPr algn="r"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9" name="TextBox 24"/>
          <p:cNvSpPr txBox="1"/>
          <p:nvPr/>
        </p:nvSpPr>
        <p:spPr>
          <a:xfrm>
            <a:off x="2147064" y="2457736"/>
            <a:ext cx="1808480" cy="337185"/>
          </a:xfrm>
          <a:prstGeom prst="rect">
            <a:avLst/>
          </a:prstGeom>
          <a:noFill/>
        </p:spPr>
        <p:txBody>
          <a:bodyPr wrap="none" rtlCol="0">
            <a:spAutoFit/>
          </a:bodyPr>
          <a:lstStyle/>
          <a:p>
            <a:pPr algn="r"/>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20" name="TextBox 23"/>
          <p:cNvSpPr txBox="1"/>
          <p:nvPr/>
        </p:nvSpPr>
        <p:spPr>
          <a:xfrm>
            <a:off x="8229600" y="3597275"/>
            <a:ext cx="273367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1" name="TextBox 24"/>
          <p:cNvSpPr txBox="1"/>
          <p:nvPr/>
        </p:nvSpPr>
        <p:spPr>
          <a:xfrm>
            <a:off x="8197344" y="333721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22" name="TextBox 23"/>
          <p:cNvSpPr txBox="1"/>
          <p:nvPr/>
        </p:nvSpPr>
        <p:spPr>
          <a:xfrm>
            <a:off x="1221740" y="4563745"/>
            <a:ext cx="2733675" cy="922020"/>
          </a:xfrm>
          <a:prstGeom prst="rect">
            <a:avLst/>
          </a:prstGeom>
          <a:noFill/>
        </p:spPr>
        <p:txBody>
          <a:bodyPr wrap="square" rtlCol="0">
            <a:spAutoFit/>
          </a:bodyPr>
          <a:lstStyle/>
          <a:p>
            <a:pPr algn="r"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3" name="TextBox 24"/>
          <p:cNvSpPr txBox="1"/>
          <p:nvPr/>
        </p:nvSpPr>
        <p:spPr>
          <a:xfrm>
            <a:off x="2147064" y="4348131"/>
            <a:ext cx="1808480" cy="337185"/>
          </a:xfrm>
          <a:prstGeom prst="rect">
            <a:avLst/>
          </a:prstGeom>
          <a:noFill/>
        </p:spPr>
        <p:txBody>
          <a:bodyPr wrap="none" rtlCol="0">
            <a:spAutoFit/>
          </a:bodyPr>
          <a:lstStyle/>
          <a:p>
            <a:pPr algn="r"/>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50" name="TextBox 23"/>
          <p:cNvSpPr txBox="1"/>
          <p:nvPr/>
        </p:nvSpPr>
        <p:spPr>
          <a:xfrm>
            <a:off x="8229600" y="5362575"/>
            <a:ext cx="2733675" cy="922020"/>
          </a:xfrm>
          <a:prstGeom prst="rect">
            <a:avLst/>
          </a:prstGeom>
          <a:noFill/>
        </p:spPr>
        <p:txBody>
          <a:bodyPr wrap="square" rtlCol="0">
            <a:spAutoFit/>
          </a:bodyPr>
          <a:lstStyle/>
          <a:p>
            <a:pPr algn="l" fontAlgn="auto">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51" name="TextBox 24"/>
          <p:cNvSpPr txBox="1"/>
          <p:nvPr/>
        </p:nvSpPr>
        <p:spPr>
          <a:xfrm>
            <a:off x="8197344" y="5102511"/>
            <a:ext cx="1808480" cy="337185"/>
          </a:xfrm>
          <a:prstGeom prst="rect">
            <a:avLst/>
          </a:prstGeom>
          <a:noFill/>
        </p:spPr>
        <p:txBody>
          <a:bodyPr wrap="none" rtlCol="0">
            <a:spAutoFit/>
          </a:bodyPr>
          <a:lstStyle/>
          <a:p>
            <a:pPr algn="l"/>
            <a:r>
              <a:rPr lang="zh-CN" altLang="en-US" sz="1600" b="1">
                <a:solidFill>
                  <a:srgbClr val="61C0E2"/>
                </a:solidFill>
                <a:latin typeface="微软雅黑" panose="020B0503020204020204" charset="-122"/>
                <a:ea typeface="微软雅黑" panose="020B0503020204020204" charset="-122"/>
                <a:sym typeface="+mn-ea"/>
              </a:rPr>
              <a:t>单击此处输入标题</a:t>
            </a:r>
            <a:endParaRPr lang="zh-CN" altLang="en-US" sz="1600" b="1" dirty="0">
              <a:solidFill>
                <a:srgbClr val="61C0E2"/>
              </a:solidFill>
              <a:latin typeface="微软雅黑" panose="020B0503020204020204" charset="-122"/>
              <a:ea typeface="微软雅黑" panose="020B0503020204020204" charset="-122"/>
              <a:sym typeface="+mn-ea"/>
            </a:endParaRPr>
          </a:p>
        </p:txBody>
      </p:sp>
      <p:sp>
        <p:nvSpPr>
          <p:cNvPr id="52" name="矩形 5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组合 52"/>
          <p:cNvGrpSpPr/>
          <p:nvPr/>
        </p:nvGrpSpPr>
        <p:grpSpPr>
          <a:xfrm>
            <a:off x="4762500" y="-222885"/>
            <a:ext cx="347980" cy="868680"/>
            <a:chOff x="3326" y="2760"/>
            <a:chExt cx="548" cy="1368"/>
          </a:xfrm>
        </p:grpSpPr>
        <p:sp>
          <p:nvSpPr>
            <p:cNvPr id="54" name="椭圆 53"/>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56" name="组合 55"/>
          <p:cNvGrpSpPr/>
          <p:nvPr/>
        </p:nvGrpSpPr>
        <p:grpSpPr>
          <a:xfrm>
            <a:off x="7077075" y="-222885"/>
            <a:ext cx="347980" cy="868680"/>
            <a:chOff x="3326" y="2760"/>
            <a:chExt cx="548" cy="1368"/>
          </a:xfrm>
        </p:grpSpPr>
        <p:sp>
          <p:nvSpPr>
            <p:cNvPr id="57" name="椭圆 56"/>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59" name="文本框 58"/>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up)">
                                      <p:cBhvr>
                                        <p:cTn id="7" dur="500"/>
                                        <p:tgtEl>
                                          <p:spTgt spid="1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left)">
                                      <p:cBhvr>
                                        <p:cTn id="11" dur="500"/>
                                        <p:tgtEl>
                                          <p:spTgt spid="29"/>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p:tgtEl>
                                          <p:spTgt spid="15"/>
                                        </p:tgtEl>
                                        <p:attrNameLst>
                                          <p:attrName>ppt_y</p:attrName>
                                        </p:attrNameLst>
                                      </p:cBhvr>
                                      <p:tavLst>
                                        <p:tav tm="0">
                                          <p:val>
                                            <p:strVal val="#ppt_y+#ppt_h*1.125000"/>
                                          </p:val>
                                        </p:tav>
                                        <p:tav tm="100000">
                                          <p:val>
                                            <p:strVal val="#ppt_y"/>
                                          </p:val>
                                        </p:tav>
                                      </p:tavLst>
                                    </p:anim>
                                    <p:animEffect transition="in" filter="wipe(up)">
                                      <p:cBhvr>
                                        <p:cTn id="22" dur="500"/>
                                        <p:tgtEl>
                                          <p:spTgt spid="15"/>
                                        </p:tgtEl>
                                      </p:cBhvr>
                                    </p:animEffect>
                                  </p:childTnLst>
                                </p:cTn>
                              </p:par>
                              <p:par>
                                <p:cTn id="23" presetID="12" presetClass="entr" presetSubtype="4"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p:tgtEl>
                                          <p:spTgt spid="14"/>
                                        </p:tgtEl>
                                        <p:attrNameLst>
                                          <p:attrName>ppt_y</p:attrName>
                                        </p:attrNameLst>
                                      </p:cBhvr>
                                      <p:tavLst>
                                        <p:tav tm="0">
                                          <p:val>
                                            <p:strVal val="#ppt_y+#ppt_h*1.125000"/>
                                          </p:val>
                                        </p:tav>
                                        <p:tav tm="100000">
                                          <p:val>
                                            <p:strVal val="#ppt_y"/>
                                          </p:val>
                                        </p:tav>
                                      </p:tavLst>
                                    </p:anim>
                                    <p:animEffect transition="in" filter="wipe(up)">
                                      <p:cBhvr>
                                        <p:cTn id="26" dur="500"/>
                                        <p:tgtEl>
                                          <p:spTgt spid="14"/>
                                        </p:tgtEl>
                                      </p:cBhvr>
                                    </p:animEffect>
                                  </p:childTnLst>
                                </p:cTn>
                              </p:par>
                            </p:childTnLst>
                          </p:cTn>
                        </p:par>
                        <p:par>
                          <p:cTn id="27" fill="hold">
                            <p:stCondLst>
                              <p:cond delay="2000"/>
                            </p:stCondLst>
                            <p:childTnLst>
                              <p:par>
                                <p:cTn id="28" presetID="22" presetClass="entr" presetSubtype="1"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ipe(up)">
                                      <p:cBhvr>
                                        <p:cTn id="30" dur="500"/>
                                        <p:tgtEl>
                                          <p:spTgt spid="18"/>
                                        </p:tgtEl>
                                      </p:cBhvr>
                                    </p:animEffect>
                                  </p:childTnLst>
                                </p:cTn>
                              </p:par>
                            </p:childTnLst>
                          </p:cTn>
                        </p:par>
                        <p:par>
                          <p:cTn id="31" fill="hold">
                            <p:stCondLst>
                              <p:cond delay="2500"/>
                            </p:stCondLst>
                            <p:childTnLst>
                              <p:par>
                                <p:cTn id="32" presetID="22" presetClass="entr" presetSubtype="2"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wipe(right)">
                                      <p:cBhvr>
                                        <p:cTn id="34" dur="500"/>
                                        <p:tgtEl>
                                          <p:spTgt spid="30"/>
                                        </p:tgtEl>
                                      </p:cBhvr>
                                    </p:animEffect>
                                  </p:childTnLst>
                                </p:cTn>
                              </p:par>
                            </p:childTnLst>
                          </p:cTn>
                        </p:par>
                        <p:par>
                          <p:cTn id="35" fill="hold">
                            <p:stCondLst>
                              <p:cond delay="3000"/>
                            </p:stCondLst>
                            <p:childTnLst>
                              <p:par>
                                <p:cTn id="36" presetID="53" presetClass="entr" presetSubtype="16"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500" fill="hold"/>
                                        <p:tgtEl>
                                          <p:spTgt spid="12"/>
                                        </p:tgtEl>
                                        <p:attrNameLst>
                                          <p:attrName>ppt_w</p:attrName>
                                        </p:attrNameLst>
                                      </p:cBhvr>
                                      <p:tavLst>
                                        <p:tav tm="0">
                                          <p:val>
                                            <p:fltVal val="0"/>
                                          </p:val>
                                        </p:tav>
                                        <p:tav tm="100000">
                                          <p:val>
                                            <p:strVal val="#ppt_w"/>
                                          </p:val>
                                        </p:tav>
                                      </p:tavLst>
                                    </p:anim>
                                    <p:anim calcmode="lin" valueType="num">
                                      <p:cBhvr>
                                        <p:cTn id="39" dur="500" fill="hold"/>
                                        <p:tgtEl>
                                          <p:spTgt spid="12"/>
                                        </p:tgtEl>
                                        <p:attrNameLst>
                                          <p:attrName>ppt_h</p:attrName>
                                        </p:attrNameLst>
                                      </p:cBhvr>
                                      <p:tavLst>
                                        <p:tav tm="0">
                                          <p:val>
                                            <p:fltVal val="0"/>
                                          </p:val>
                                        </p:tav>
                                        <p:tav tm="100000">
                                          <p:val>
                                            <p:strVal val="#ppt_h"/>
                                          </p:val>
                                        </p:tav>
                                      </p:tavLst>
                                    </p:anim>
                                    <p:animEffect transition="in" filter="fade">
                                      <p:cBhvr>
                                        <p:cTn id="40" dur="500"/>
                                        <p:tgtEl>
                                          <p:spTgt spid="12"/>
                                        </p:tgtEl>
                                      </p:cBhvr>
                                    </p:animEffect>
                                  </p:childTnLst>
                                </p:cTn>
                              </p:par>
                            </p:childTnLst>
                          </p:cTn>
                        </p:par>
                        <p:par>
                          <p:cTn id="41" fill="hold">
                            <p:stCondLst>
                              <p:cond delay="3500"/>
                            </p:stCondLst>
                            <p:childTnLst>
                              <p:par>
                                <p:cTn id="42" presetID="12" presetClass="entr" presetSubtype="4"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p:tgtEl>
                                          <p:spTgt spid="19"/>
                                        </p:tgtEl>
                                        <p:attrNameLst>
                                          <p:attrName>ppt_y</p:attrName>
                                        </p:attrNameLst>
                                      </p:cBhvr>
                                      <p:tavLst>
                                        <p:tav tm="0">
                                          <p:val>
                                            <p:strVal val="#ppt_y+#ppt_h*1.125000"/>
                                          </p:val>
                                        </p:tav>
                                        <p:tav tm="100000">
                                          <p:val>
                                            <p:strVal val="#ppt_y"/>
                                          </p:val>
                                        </p:tav>
                                      </p:tavLst>
                                    </p:anim>
                                    <p:animEffect transition="in" filter="wipe(up)">
                                      <p:cBhvr>
                                        <p:cTn id="45" dur="500"/>
                                        <p:tgtEl>
                                          <p:spTgt spid="19"/>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p:tgtEl>
                                          <p:spTgt spid="16"/>
                                        </p:tgtEl>
                                        <p:attrNameLst>
                                          <p:attrName>ppt_y</p:attrName>
                                        </p:attrNameLst>
                                      </p:cBhvr>
                                      <p:tavLst>
                                        <p:tav tm="0">
                                          <p:val>
                                            <p:strVal val="#ppt_y+#ppt_h*1.125000"/>
                                          </p:val>
                                        </p:tav>
                                        <p:tav tm="100000">
                                          <p:val>
                                            <p:strVal val="#ppt_y"/>
                                          </p:val>
                                        </p:tav>
                                      </p:tavLst>
                                    </p:anim>
                                    <p:animEffect transition="in" filter="wipe(up)">
                                      <p:cBhvr>
                                        <p:cTn id="49" dur="500"/>
                                        <p:tgtEl>
                                          <p:spTgt spid="16"/>
                                        </p:tgtEl>
                                      </p:cBhvr>
                                    </p:animEffect>
                                  </p:childTnLst>
                                </p:cTn>
                              </p:par>
                            </p:childTnLst>
                          </p:cTn>
                        </p:par>
                        <p:par>
                          <p:cTn id="50" fill="hold">
                            <p:stCondLst>
                              <p:cond delay="4000"/>
                            </p:stCondLst>
                            <p:childTnLst>
                              <p:par>
                                <p:cTn id="51" presetID="22" presetClass="entr" presetSubtype="1" fill="hold" grpId="0" nodeType="after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wipe(up)">
                                      <p:cBhvr>
                                        <p:cTn id="53" dur="500"/>
                                        <p:tgtEl>
                                          <p:spTgt spid="24"/>
                                        </p:tgtEl>
                                      </p:cBhvr>
                                    </p:animEffect>
                                  </p:childTnLst>
                                </p:cTn>
                              </p:par>
                            </p:childTnLst>
                          </p:cTn>
                        </p:par>
                        <p:par>
                          <p:cTn id="54" fill="hold">
                            <p:stCondLst>
                              <p:cond delay="4500"/>
                            </p:stCondLst>
                            <p:childTnLst>
                              <p:par>
                                <p:cTn id="55" presetID="22" presetClass="entr" presetSubtype="8" fill="hold" grpId="0"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left)">
                                      <p:cBhvr>
                                        <p:cTn id="57" dur="500"/>
                                        <p:tgtEl>
                                          <p:spTgt spid="27"/>
                                        </p:tgtEl>
                                      </p:cBhvr>
                                    </p:animEffect>
                                  </p:childTnLst>
                                </p:cTn>
                              </p:par>
                            </p:childTnLst>
                          </p:cTn>
                        </p:par>
                        <p:par>
                          <p:cTn id="58" fill="hold">
                            <p:stCondLst>
                              <p:cond delay="5000"/>
                            </p:stCondLst>
                            <p:childTnLst>
                              <p:par>
                                <p:cTn id="59" presetID="53" presetClass="entr" presetSubtype="16" fill="hold" nodeType="after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p:cTn id="61" dur="500" fill="hold"/>
                                        <p:tgtEl>
                                          <p:spTgt spid="13"/>
                                        </p:tgtEl>
                                        <p:attrNameLst>
                                          <p:attrName>ppt_w</p:attrName>
                                        </p:attrNameLst>
                                      </p:cBhvr>
                                      <p:tavLst>
                                        <p:tav tm="0">
                                          <p:val>
                                            <p:fltVal val="0"/>
                                          </p:val>
                                        </p:tav>
                                        <p:tav tm="100000">
                                          <p:val>
                                            <p:strVal val="#ppt_w"/>
                                          </p:val>
                                        </p:tav>
                                      </p:tavLst>
                                    </p:anim>
                                    <p:anim calcmode="lin" valueType="num">
                                      <p:cBhvr>
                                        <p:cTn id="62" dur="500" fill="hold"/>
                                        <p:tgtEl>
                                          <p:spTgt spid="13"/>
                                        </p:tgtEl>
                                        <p:attrNameLst>
                                          <p:attrName>ppt_h</p:attrName>
                                        </p:attrNameLst>
                                      </p:cBhvr>
                                      <p:tavLst>
                                        <p:tav tm="0">
                                          <p:val>
                                            <p:fltVal val="0"/>
                                          </p:val>
                                        </p:tav>
                                        <p:tav tm="100000">
                                          <p:val>
                                            <p:strVal val="#ppt_h"/>
                                          </p:val>
                                        </p:tav>
                                      </p:tavLst>
                                    </p:anim>
                                    <p:animEffect transition="in" filter="fade">
                                      <p:cBhvr>
                                        <p:cTn id="63" dur="500"/>
                                        <p:tgtEl>
                                          <p:spTgt spid="13"/>
                                        </p:tgtEl>
                                      </p:cBhvr>
                                    </p:animEffect>
                                  </p:childTnLst>
                                </p:cTn>
                              </p:par>
                            </p:childTnLst>
                          </p:cTn>
                        </p:par>
                        <p:par>
                          <p:cTn id="64" fill="hold">
                            <p:stCondLst>
                              <p:cond delay="5500"/>
                            </p:stCondLst>
                            <p:childTnLst>
                              <p:par>
                                <p:cTn id="65" presetID="12" presetClass="entr" presetSubtype="4" fill="hold" grpId="0" nodeType="after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500"/>
                                        <p:tgtEl>
                                          <p:spTgt spid="21"/>
                                        </p:tgtEl>
                                        <p:attrNameLst>
                                          <p:attrName>ppt_y</p:attrName>
                                        </p:attrNameLst>
                                      </p:cBhvr>
                                      <p:tavLst>
                                        <p:tav tm="0">
                                          <p:val>
                                            <p:strVal val="#ppt_y+#ppt_h*1.125000"/>
                                          </p:val>
                                        </p:tav>
                                        <p:tav tm="100000">
                                          <p:val>
                                            <p:strVal val="#ppt_y"/>
                                          </p:val>
                                        </p:tav>
                                      </p:tavLst>
                                    </p:anim>
                                    <p:animEffect transition="in" filter="wipe(up)">
                                      <p:cBhvr>
                                        <p:cTn id="68" dur="500"/>
                                        <p:tgtEl>
                                          <p:spTgt spid="21"/>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500"/>
                                        <p:tgtEl>
                                          <p:spTgt spid="20"/>
                                        </p:tgtEl>
                                        <p:attrNameLst>
                                          <p:attrName>ppt_y</p:attrName>
                                        </p:attrNameLst>
                                      </p:cBhvr>
                                      <p:tavLst>
                                        <p:tav tm="0">
                                          <p:val>
                                            <p:strVal val="#ppt_y+#ppt_h*1.125000"/>
                                          </p:val>
                                        </p:tav>
                                        <p:tav tm="100000">
                                          <p:val>
                                            <p:strVal val="#ppt_y"/>
                                          </p:val>
                                        </p:tav>
                                      </p:tavLst>
                                    </p:anim>
                                    <p:animEffect transition="in" filter="wipe(up)">
                                      <p:cBhvr>
                                        <p:cTn id="72" dur="500"/>
                                        <p:tgtEl>
                                          <p:spTgt spid="20"/>
                                        </p:tgtEl>
                                      </p:cBhvr>
                                    </p:animEffect>
                                  </p:childTnLst>
                                </p:cTn>
                              </p:par>
                            </p:childTnLst>
                          </p:cTn>
                        </p:par>
                        <p:par>
                          <p:cTn id="73" fill="hold">
                            <p:stCondLst>
                              <p:cond delay="6000"/>
                            </p:stCondLst>
                            <p:childTnLst>
                              <p:par>
                                <p:cTn id="74" presetID="22" presetClass="entr" presetSubtype="1" fill="hold" grpId="0" nodeType="after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wipe(up)">
                                      <p:cBhvr>
                                        <p:cTn id="76" dur="500"/>
                                        <p:tgtEl>
                                          <p:spTgt spid="25"/>
                                        </p:tgtEl>
                                      </p:cBhvr>
                                    </p:animEffect>
                                  </p:childTnLst>
                                </p:cTn>
                              </p:par>
                            </p:childTnLst>
                          </p:cTn>
                        </p:par>
                        <p:par>
                          <p:cTn id="77" fill="hold">
                            <p:stCondLst>
                              <p:cond delay="6500"/>
                            </p:stCondLst>
                            <p:childTnLst>
                              <p:par>
                                <p:cTn id="78" presetID="22" presetClass="entr" presetSubtype="2" fill="hold" grpId="0" nodeType="afterEffect">
                                  <p:stCondLst>
                                    <p:cond delay="0"/>
                                  </p:stCondLst>
                                  <p:childTnLst>
                                    <p:set>
                                      <p:cBhvr>
                                        <p:cTn id="79" dur="1" fill="hold">
                                          <p:stCondLst>
                                            <p:cond delay="0"/>
                                          </p:stCondLst>
                                        </p:cTn>
                                        <p:tgtEl>
                                          <p:spTgt spid="31"/>
                                        </p:tgtEl>
                                        <p:attrNameLst>
                                          <p:attrName>style.visibility</p:attrName>
                                        </p:attrNameLst>
                                      </p:cBhvr>
                                      <p:to>
                                        <p:strVal val="visible"/>
                                      </p:to>
                                    </p:set>
                                    <p:animEffect transition="in" filter="wipe(right)">
                                      <p:cBhvr>
                                        <p:cTn id="80" dur="500"/>
                                        <p:tgtEl>
                                          <p:spTgt spid="31"/>
                                        </p:tgtEl>
                                      </p:cBhvr>
                                    </p:animEffect>
                                  </p:childTnLst>
                                </p:cTn>
                              </p:par>
                            </p:childTnLst>
                          </p:cTn>
                        </p:par>
                        <p:par>
                          <p:cTn id="81" fill="hold">
                            <p:stCondLst>
                              <p:cond delay="7000"/>
                            </p:stCondLst>
                            <p:childTnLst>
                              <p:par>
                                <p:cTn id="82" presetID="53" presetClass="entr" presetSubtype="16" fill="hold" nodeType="after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500" fill="hold"/>
                                        <p:tgtEl>
                                          <p:spTgt spid="4"/>
                                        </p:tgtEl>
                                        <p:attrNameLst>
                                          <p:attrName>ppt_w</p:attrName>
                                        </p:attrNameLst>
                                      </p:cBhvr>
                                      <p:tavLst>
                                        <p:tav tm="0">
                                          <p:val>
                                            <p:fltVal val="0"/>
                                          </p:val>
                                        </p:tav>
                                        <p:tav tm="100000">
                                          <p:val>
                                            <p:strVal val="#ppt_w"/>
                                          </p:val>
                                        </p:tav>
                                      </p:tavLst>
                                    </p:anim>
                                    <p:anim calcmode="lin" valueType="num">
                                      <p:cBhvr>
                                        <p:cTn id="85" dur="500" fill="hold"/>
                                        <p:tgtEl>
                                          <p:spTgt spid="4"/>
                                        </p:tgtEl>
                                        <p:attrNameLst>
                                          <p:attrName>ppt_h</p:attrName>
                                        </p:attrNameLst>
                                      </p:cBhvr>
                                      <p:tavLst>
                                        <p:tav tm="0">
                                          <p:val>
                                            <p:fltVal val="0"/>
                                          </p:val>
                                        </p:tav>
                                        <p:tav tm="100000">
                                          <p:val>
                                            <p:strVal val="#ppt_h"/>
                                          </p:val>
                                        </p:tav>
                                      </p:tavLst>
                                    </p:anim>
                                    <p:animEffect transition="in" filter="fade">
                                      <p:cBhvr>
                                        <p:cTn id="86" dur="500"/>
                                        <p:tgtEl>
                                          <p:spTgt spid="4"/>
                                        </p:tgtEl>
                                      </p:cBhvr>
                                    </p:animEffect>
                                  </p:childTnLst>
                                </p:cTn>
                              </p:par>
                            </p:childTnLst>
                          </p:cTn>
                        </p:par>
                        <p:par>
                          <p:cTn id="87" fill="hold">
                            <p:stCondLst>
                              <p:cond delay="7500"/>
                            </p:stCondLst>
                            <p:childTnLst>
                              <p:par>
                                <p:cTn id="88" presetID="12" presetClass="entr" presetSubtype="4"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500"/>
                                        <p:tgtEl>
                                          <p:spTgt spid="23"/>
                                        </p:tgtEl>
                                        <p:attrNameLst>
                                          <p:attrName>ppt_y</p:attrName>
                                        </p:attrNameLst>
                                      </p:cBhvr>
                                      <p:tavLst>
                                        <p:tav tm="0">
                                          <p:val>
                                            <p:strVal val="#ppt_y+#ppt_h*1.125000"/>
                                          </p:val>
                                        </p:tav>
                                        <p:tav tm="100000">
                                          <p:val>
                                            <p:strVal val="#ppt_y"/>
                                          </p:val>
                                        </p:tav>
                                      </p:tavLst>
                                    </p:anim>
                                    <p:animEffect transition="in" filter="wipe(up)">
                                      <p:cBhvr>
                                        <p:cTn id="91" dur="500"/>
                                        <p:tgtEl>
                                          <p:spTgt spid="23"/>
                                        </p:tgtEl>
                                      </p:cBhvr>
                                    </p:animEffect>
                                  </p:childTnLst>
                                </p:cTn>
                              </p:par>
                              <p:par>
                                <p:cTn id="92" presetID="12" presetClass="entr" presetSubtype="4"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500"/>
                                        <p:tgtEl>
                                          <p:spTgt spid="22"/>
                                        </p:tgtEl>
                                        <p:attrNameLst>
                                          <p:attrName>ppt_y</p:attrName>
                                        </p:attrNameLst>
                                      </p:cBhvr>
                                      <p:tavLst>
                                        <p:tav tm="0">
                                          <p:val>
                                            <p:strVal val="#ppt_y+#ppt_h*1.125000"/>
                                          </p:val>
                                        </p:tav>
                                        <p:tav tm="100000">
                                          <p:val>
                                            <p:strVal val="#ppt_y"/>
                                          </p:val>
                                        </p:tav>
                                      </p:tavLst>
                                    </p:anim>
                                    <p:animEffect transition="in" filter="wipe(up)">
                                      <p:cBhvr>
                                        <p:cTn id="95" dur="500"/>
                                        <p:tgtEl>
                                          <p:spTgt spid="22"/>
                                        </p:tgtEl>
                                      </p:cBhvr>
                                    </p:animEffect>
                                  </p:childTnLst>
                                </p:cTn>
                              </p:par>
                            </p:childTnLst>
                          </p:cTn>
                        </p:par>
                        <p:par>
                          <p:cTn id="96" fill="hold">
                            <p:stCondLst>
                              <p:cond delay="8000"/>
                            </p:stCondLst>
                            <p:childTnLst>
                              <p:par>
                                <p:cTn id="97" presetID="22" presetClass="entr" presetSubtype="1" fill="hold" grpId="0" nodeType="afterEffect">
                                  <p:stCondLst>
                                    <p:cond delay="0"/>
                                  </p:stCondLst>
                                  <p:childTnLst>
                                    <p:set>
                                      <p:cBhvr>
                                        <p:cTn id="98" dur="1" fill="hold">
                                          <p:stCondLst>
                                            <p:cond delay="0"/>
                                          </p:stCondLst>
                                        </p:cTn>
                                        <p:tgtEl>
                                          <p:spTgt spid="26"/>
                                        </p:tgtEl>
                                        <p:attrNameLst>
                                          <p:attrName>style.visibility</p:attrName>
                                        </p:attrNameLst>
                                      </p:cBhvr>
                                      <p:to>
                                        <p:strVal val="visible"/>
                                      </p:to>
                                    </p:set>
                                    <p:animEffect transition="in" filter="wipe(up)">
                                      <p:cBhvr>
                                        <p:cTn id="99" dur="500"/>
                                        <p:tgtEl>
                                          <p:spTgt spid="26"/>
                                        </p:tgtEl>
                                      </p:cBhvr>
                                    </p:animEffect>
                                  </p:childTnLst>
                                </p:cTn>
                              </p:par>
                            </p:childTnLst>
                          </p:cTn>
                        </p:par>
                        <p:par>
                          <p:cTn id="100" fill="hold">
                            <p:stCondLst>
                              <p:cond delay="8500"/>
                            </p:stCondLst>
                            <p:childTnLst>
                              <p:par>
                                <p:cTn id="101" presetID="22" presetClass="entr" presetSubtype="8" fill="hold" grpId="0" nodeType="afterEffect">
                                  <p:stCondLst>
                                    <p:cond delay="0"/>
                                  </p:stCondLst>
                                  <p:childTnLst>
                                    <p:set>
                                      <p:cBhvr>
                                        <p:cTn id="102" dur="1" fill="hold">
                                          <p:stCondLst>
                                            <p:cond delay="0"/>
                                          </p:stCondLst>
                                        </p:cTn>
                                        <p:tgtEl>
                                          <p:spTgt spid="28"/>
                                        </p:tgtEl>
                                        <p:attrNameLst>
                                          <p:attrName>style.visibility</p:attrName>
                                        </p:attrNameLst>
                                      </p:cBhvr>
                                      <p:to>
                                        <p:strVal val="visible"/>
                                      </p:to>
                                    </p:set>
                                    <p:animEffect transition="in" filter="wipe(left)">
                                      <p:cBhvr>
                                        <p:cTn id="103" dur="500"/>
                                        <p:tgtEl>
                                          <p:spTgt spid="28"/>
                                        </p:tgtEl>
                                      </p:cBhvr>
                                    </p:animEffect>
                                  </p:childTnLst>
                                </p:cTn>
                              </p:par>
                            </p:childTnLst>
                          </p:cTn>
                        </p:par>
                        <p:par>
                          <p:cTn id="104" fill="hold">
                            <p:stCondLst>
                              <p:cond delay="9000"/>
                            </p:stCondLst>
                            <p:childTnLst>
                              <p:par>
                                <p:cTn id="105" presetID="53" presetClass="entr" presetSubtype="16" fill="hold" nodeType="afterEffect">
                                  <p:stCondLst>
                                    <p:cond delay="0"/>
                                  </p:stCondLst>
                                  <p:childTnLst>
                                    <p:set>
                                      <p:cBhvr>
                                        <p:cTn id="106" dur="1" fill="hold">
                                          <p:stCondLst>
                                            <p:cond delay="0"/>
                                          </p:stCondLst>
                                        </p:cTn>
                                        <p:tgtEl>
                                          <p:spTgt spid="2"/>
                                        </p:tgtEl>
                                        <p:attrNameLst>
                                          <p:attrName>style.visibility</p:attrName>
                                        </p:attrNameLst>
                                      </p:cBhvr>
                                      <p:to>
                                        <p:strVal val="visible"/>
                                      </p:to>
                                    </p:set>
                                    <p:anim calcmode="lin" valueType="num">
                                      <p:cBhvr>
                                        <p:cTn id="107" dur="500" fill="hold"/>
                                        <p:tgtEl>
                                          <p:spTgt spid="2"/>
                                        </p:tgtEl>
                                        <p:attrNameLst>
                                          <p:attrName>ppt_w</p:attrName>
                                        </p:attrNameLst>
                                      </p:cBhvr>
                                      <p:tavLst>
                                        <p:tav tm="0">
                                          <p:val>
                                            <p:fltVal val="0"/>
                                          </p:val>
                                        </p:tav>
                                        <p:tav tm="100000">
                                          <p:val>
                                            <p:strVal val="#ppt_w"/>
                                          </p:val>
                                        </p:tav>
                                      </p:tavLst>
                                    </p:anim>
                                    <p:anim calcmode="lin" valueType="num">
                                      <p:cBhvr>
                                        <p:cTn id="108" dur="500" fill="hold"/>
                                        <p:tgtEl>
                                          <p:spTgt spid="2"/>
                                        </p:tgtEl>
                                        <p:attrNameLst>
                                          <p:attrName>ppt_h</p:attrName>
                                        </p:attrNameLst>
                                      </p:cBhvr>
                                      <p:tavLst>
                                        <p:tav tm="0">
                                          <p:val>
                                            <p:fltVal val="0"/>
                                          </p:val>
                                        </p:tav>
                                        <p:tav tm="100000">
                                          <p:val>
                                            <p:strVal val="#ppt_h"/>
                                          </p:val>
                                        </p:tav>
                                      </p:tavLst>
                                    </p:anim>
                                    <p:animEffect transition="in" filter="fade">
                                      <p:cBhvr>
                                        <p:cTn id="109" dur="500"/>
                                        <p:tgtEl>
                                          <p:spTgt spid="2"/>
                                        </p:tgtEl>
                                      </p:cBhvr>
                                    </p:animEffect>
                                  </p:childTnLst>
                                </p:cTn>
                              </p:par>
                            </p:childTnLst>
                          </p:cTn>
                        </p:par>
                        <p:par>
                          <p:cTn id="110" fill="hold">
                            <p:stCondLst>
                              <p:cond delay="9500"/>
                            </p:stCondLst>
                            <p:childTnLst>
                              <p:par>
                                <p:cTn id="111" presetID="12" presetClass="entr" presetSubtype="4" fill="hold" grpId="0" nodeType="afterEffect">
                                  <p:stCondLst>
                                    <p:cond delay="0"/>
                                  </p:stCondLst>
                                  <p:childTnLst>
                                    <p:set>
                                      <p:cBhvr>
                                        <p:cTn id="112" dur="1" fill="hold">
                                          <p:stCondLst>
                                            <p:cond delay="0"/>
                                          </p:stCondLst>
                                        </p:cTn>
                                        <p:tgtEl>
                                          <p:spTgt spid="51"/>
                                        </p:tgtEl>
                                        <p:attrNameLst>
                                          <p:attrName>style.visibility</p:attrName>
                                        </p:attrNameLst>
                                      </p:cBhvr>
                                      <p:to>
                                        <p:strVal val="visible"/>
                                      </p:to>
                                    </p:set>
                                    <p:anim calcmode="lin" valueType="num">
                                      <p:cBhvr additive="base">
                                        <p:cTn id="113" dur="500"/>
                                        <p:tgtEl>
                                          <p:spTgt spid="51"/>
                                        </p:tgtEl>
                                        <p:attrNameLst>
                                          <p:attrName>ppt_y</p:attrName>
                                        </p:attrNameLst>
                                      </p:cBhvr>
                                      <p:tavLst>
                                        <p:tav tm="0">
                                          <p:val>
                                            <p:strVal val="#ppt_y+#ppt_h*1.125000"/>
                                          </p:val>
                                        </p:tav>
                                        <p:tav tm="100000">
                                          <p:val>
                                            <p:strVal val="#ppt_y"/>
                                          </p:val>
                                        </p:tav>
                                      </p:tavLst>
                                    </p:anim>
                                    <p:animEffect transition="in" filter="wipe(up)">
                                      <p:cBhvr>
                                        <p:cTn id="114" dur="500"/>
                                        <p:tgtEl>
                                          <p:spTgt spid="51"/>
                                        </p:tgtEl>
                                      </p:cBhvr>
                                    </p:animEffect>
                                  </p:childTnLst>
                                </p:cTn>
                              </p:par>
                              <p:par>
                                <p:cTn id="115" presetID="12" presetClass="entr" presetSubtype="4" fill="hold" grpId="0" nodeType="withEffect">
                                  <p:stCondLst>
                                    <p:cond delay="0"/>
                                  </p:stCondLst>
                                  <p:childTnLst>
                                    <p:set>
                                      <p:cBhvr>
                                        <p:cTn id="116" dur="1" fill="hold">
                                          <p:stCondLst>
                                            <p:cond delay="0"/>
                                          </p:stCondLst>
                                        </p:cTn>
                                        <p:tgtEl>
                                          <p:spTgt spid="50"/>
                                        </p:tgtEl>
                                        <p:attrNameLst>
                                          <p:attrName>style.visibility</p:attrName>
                                        </p:attrNameLst>
                                      </p:cBhvr>
                                      <p:to>
                                        <p:strVal val="visible"/>
                                      </p:to>
                                    </p:set>
                                    <p:anim calcmode="lin" valueType="num">
                                      <p:cBhvr additive="base">
                                        <p:cTn id="117" dur="500"/>
                                        <p:tgtEl>
                                          <p:spTgt spid="50"/>
                                        </p:tgtEl>
                                        <p:attrNameLst>
                                          <p:attrName>ppt_y</p:attrName>
                                        </p:attrNameLst>
                                      </p:cBhvr>
                                      <p:tavLst>
                                        <p:tav tm="0">
                                          <p:val>
                                            <p:strVal val="#ppt_y+#ppt_h*1.125000"/>
                                          </p:val>
                                        </p:tav>
                                        <p:tav tm="100000">
                                          <p:val>
                                            <p:strVal val="#ppt_y"/>
                                          </p:val>
                                        </p:tav>
                                      </p:tavLst>
                                    </p:anim>
                                    <p:animEffect transition="in" filter="wipe(up)">
                                      <p:cBhvr>
                                        <p:cTn id="118" dur="500"/>
                                        <p:tgtEl>
                                          <p:spTgt spid="50"/>
                                        </p:tgtEl>
                                      </p:cBhvr>
                                    </p:animEffect>
                                  </p:childTnLst>
                                </p:cTn>
                              </p:par>
                            </p:childTnLst>
                          </p:cTn>
                        </p:par>
                        <p:par>
                          <p:cTn id="119" fill="hold">
                            <p:stCondLst>
                              <p:cond delay="10000"/>
                            </p:stCondLst>
                            <p:childTnLst>
                              <p:par>
                                <p:cTn id="120" presetID="12" presetClass="entr" presetSubtype="1" fill="hold" nodeType="afterEffect">
                                  <p:stCondLst>
                                    <p:cond delay="0"/>
                                  </p:stCondLst>
                                  <p:childTnLst>
                                    <p:set>
                                      <p:cBhvr>
                                        <p:cTn id="121" dur="1" fill="hold">
                                          <p:stCondLst>
                                            <p:cond delay="0"/>
                                          </p:stCondLst>
                                        </p:cTn>
                                        <p:tgtEl>
                                          <p:spTgt spid="56"/>
                                        </p:tgtEl>
                                        <p:attrNameLst>
                                          <p:attrName>style.visibility</p:attrName>
                                        </p:attrNameLst>
                                      </p:cBhvr>
                                      <p:to>
                                        <p:strVal val="visible"/>
                                      </p:to>
                                    </p:set>
                                    <p:anim calcmode="lin" valueType="num">
                                      <p:cBhvr additive="base">
                                        <p:cTn id="122" dur="500"/>
                                        <p:tgtEl>
                                          <p:spTgt spid="56"/>
                                        </p:tgtEl>
                                        <p:attrNameLst>
                                          <p:attrName>ppt_y</p:attrName>
                                        </p:attrNameLst>
                                      </p:cBhvr>
                                      <p:tavLst>
                                        <p:tav tm="0">
                                          <p:val>
                                            <p:strVal val="#ppt_y-#ppt_h*1.125000"/>
                                          </p:val>
                                        </p:tav>
                                        <p:tav tm="100000">
                                          <p:val>
                                            <p:strVal val="#ppt_y"/>
                                          </p:val>
                                        </p:tav>
                                      </p:tavLst>
                                    </p:anim>
                                    <p:animEffect transition="in" filter="wipe(down)">
                                      <p:cBhvr>
                                        <p:cTn id="123" dur="500"/>
                                        <p:tgtEl>
                                          <p:spTgt spid="56"/>
                                        </p:tgtEl>
                                      </p:cBhvr>
                                    </p:animEffect>
                                  </p:childTnLst>
                                </p:cTn>
                              </p:par>
                              <p:par>
                                <p:cTn id="124" presetID="12" presetClass="entr" presetSubtype="1" fill="hold" nodeType="withEffect">
                                  <p:stCondLst>
                                    <p:cond delay="0"/>
                                  </p:stCondLst>
                                  <p:childTnLst>
                                    <p:set>
                                      <p:cBhvr>
                                        <p:cTn id="125" dur="1" fill="hold">
                                          <p:stCondLst>
                                            <p:cond delay="0"/>
                                          </p:stCondLst>
                                        </p:cTn>
                                        <p:tgtEl>
                                          <p:spTgt spid="53"/>
                                        </p:tgtEl>
                                        <p:attrNameLst>
                                          <p:attrName>style.visibility</p:attrName>
                                        </p:attrNameLst>
                                      </p:cBhvr>
                                      <p:to>
                                        <p:strVal val="visible"/>
                                      </p:to>
                                    </p:set>
                                    <p:anim calcmode="lin" valueType="num">
                                      <p:cBhvr additive="base">
                                        <p:cTn id="126" dur="500"/>
                                        <p:tgtEl>
                                          <p:spTgt spid="53"/>
                                        </p:tgtEl>
                                        <p:attrNameLst>
                                          <p:attrName>ppt_y</p:attrName>
                                        </p:attrNameLst>
                                      </p:cBhvr>
                                      <p:tavLst>
                                        <p:tav tm="0">
                                          <p:val>
                                            <p:strVal val="#ppt_y-#ppt_h*1.125000"/>
                                          </p:val>
                                        </p:tav>
                                        <p:tav tm="100000">
                                          <p:val>
                                            <p:strVal val="#ppt_y"/>
                                          </p:val>
                                        </p:tav>
                                      </p:tavLst>
                                    </p:anim>
                                    <p:animEffect transition="in" filter="wipe(down)">
                                      <p:cBhvr>
                                        <p:cTn id="127" dur="500"/>
                                        <p:tgtEl>
                                          <p:spTgt spid="53"/>
                                        </p:tgtEl>
                                      </p:cBhvr>
                                    </p:animEffect>
                                  </p:childTnLst>
                                </p:cTn>
                              </p:par>
                            </p:childTnLst>
                          </p:cTn>
                        </p:par>
                        <p:par>
                          <p:cTn id="128" fill="hold">
                            <p:stCondLst>
                              <p:cond delay="10500"/>
                            </p:stCondLst>
                            <p:childTnLst>
                              <p:par>
                                <p:cTn id="129" presetID="20" presetClass="entr" presetSubtype="0" fill="hold" grpId="1" nodeType="afterEffect">
                                  <p:stCondLst>
                                    <p:cond delay="0"/>
                                  </p:stCondLst>
                                  <p:childTnLst>
                                    <p:set>
                                      <p:cBhvr>
                                        <p:cTn id="130" dur="1" fill="hold">
                                          <p:stCondLst>
                                            <p:cond delay="0"/>
                                          </p:stCondLst>
                                        </p:cTn>
                                        <p:tgtEl>
                                          <p:spTgt spid="52"/>
                                        </p:tgtEl>
                                        <p:attrNameLst>
                                          <p:attrName>style.visibility</p:attrName>
                                        </p:attrNameLst>
                                      </p:cBhvr>
                                      <p:to>
                                        <p:strVal val="visible"/>
                                      </p:to>
                                    </p:set>
                                    <p:animEffect transition="in" filter="wedge">
                                      <p:cBhvr>
                                        <p:cTn id="131" dur="500"/>
                                        <p:tgtEl>
                                          <p:spTgt spid="52"/>
                                        </p:tgtEl>
                                      </p:cBhvr>
                                    </p:animEffect>
                                  </p:childTnLst>
                                </p:cTn>
                              </p:par>
                            </p:childTnLst>
                          </p:cTn>
                        </p:par>
                        <p:par>
                          <p:cTn id="132" fill="hold">
                            <p:stCondLst>
                              <p:cond delay="11000"/>
                            </p:stCondLst>
                            <p:childTnLst>
                              <p:par>
                                <p:cTn id="133" presetID="12" presetClass="entr" presetSubtype="1" fill="hold" grpId="0" nodeType="afterEffect">
                                  <p:stCondLst>
                                    <p:cond delay="0"/>
                                  </p:stCondLst>
                                  <p:childTnLst>
                                    <p:set>
                                      <p:cBhvr>
                                        <p:cTn id="134" dur="1" fill="hold">
                                          <p:stCondLst>
                                            <p:cond delay="0"/>
                                          </p:stCondLst>
                                        </p:cTn>
                                        <p:tgtEl>
                                          <p:spTgt spid="59"/>
                                        </p:tgtEl>
                                        <p:attrNameLst>
                                          <p:attrName>style.visibility</p:attrName>
                                        </p:attrNameLst>
                                      </p:cBhvr>
                                      <p:to>
                                        <p:strVal val="visible"/>
                                      </p:to>
                                    </p:set>
                                    <p:anim calcmode="lin" valueType="num">
                                      <p:cBhvr additive="base">
                                        <p:cTn id="135" dur="500"/>
                                        <p:tgtEl>
                                          <p:spTgt spid="59"/>
                                        </p:tgtEl>
                                        <p:attrNameLst>
                                          <p:attrName>ppt_y</p:attrName>
                                        </p:attrNameLst>
                                      </p:cBhvr>
                                      <p:tavLst>
                                        <p:tav tm="0">
                                          <p:val>
                                            <p:strVal val="#ppt_y-#ppt_h*1.125000"/>
                                          </p:val>
                                        </p:tav>
                                        <p:tav tm="100000">
                                          <p:val>
                                            <p:strVal val="#ppt_y"/>
                                          </p:val>
                                        </p:tav>
                                      </p:tavLst>
                                    </p:anim>
                                    <p:animEffect transition="in" filter="wipe(down)">
                                      <p:cBhvr>
                                        <p:cTn id="13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ldLvl="0" animBg="1"/>
      <p:bldP spid="18" grpId="0" bldLvl="0" animBg="1"/>
      <p:bldP spid="24" grpId="0" bldLvl="0" animBg="1"/>
      <p:bldP spid="25" grpId="0" bldLvl="0" animBg="1"/>
      <p:bldP spid="26" grpId="0" bldLvl="0" animBg="1"/>
      <p:bldP spid="27" grpId="0" bldLvl="0" animBg="1"/>
      <p:bldP spid="28" grpId="0" bldLvl="0" animBg="1"/>
      <p:bldP spid="29" grpId="0" bldLvl="0" animBg="1"/>
      <p:bldP spid="30" grpId="0" bldLvl="0" animBg="1"/>
      <p:bldP spid="31" grpId="0" bldLvl="0" animBg="1"/>
      <p:bldP spid="14" grpId="0"/>
      <p:bldP spid="15" grpId="0"/>
      <p:bldP spid="16" grpId="0"/>
      <p:bldP spid="19" grpId="0"/>
      <p:bldP spid="20" grpId="0"/>
      <p:bldP spid="21" grpId="0"/>
      <p:bldP spid="22" grpId="0"/>
      <p:bldP spid="23" grpId="0"/>
      <p:bldP spid="50" grpId="0"/>
      <p:bldP spid="51" grpId="0"/>
      <p:bldP spid="52" grpId="0" animBg="1"/>
      <p:bldP spid="52" grpId="1" bldLvl="0" animBg="1"/>
      <p:bldP spid="5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9"/>
          <p:cNvSpPr/>
          <p:nvPr/>
        </p:nvSpPr>
        <p:spPr>
          <a:xfrm>
            <a:off x="6099175" y="2392680"/>
            <a:ext cx="2367915" cy="155956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fontAlgn="auto">
              <a:lnSpc>
                <a:spcPct val="150000"/>
              </a:lnSpc>
            </a:pPr>
            <a:r>
              <a:rPr sz="1200" dirty="0">
                <a:solidFill>
                  <a:schemeClr val="bg1"/>
                </a:solidFill>
                <a:latin typeface="微软雅黑" panose="020B0503020204020204" charset="-122"/>
                <a:ea typeface="微软雅黑" panose="020B0503020204020204" charset="-122"/>
                <a:sym typeface="+mn-ea"/>
              </a:rPr>
              <a:t>No one indebted for others,while many people don't know how to cherish others.</a:t>
            </a:r>
            <a:endParaRPr dirty="0">
              <a:solidFill>
                <a:srgbClr val="FFFFFF"/>
              </a:solidFill>
              <a:latin typeface="Calibri" panose="020F0502020204030204" charset="0"/>
              <a:ea typeface="Calibri" panose="020F0502020204030204" charset="0"/>
            </a:endParaRPr>
          </a:p>
        </p:txBody>
      </p:sp>
      <p:sp>
        <p:nvSpPr>
          <p:cNvPr id="11" name="Rectangle 10"/>
          <p:cNvSpPr/>
          <p:nvPr/>
        </p:nvSpPr>
        <p:spPr>
          <a:xfrm>
            <a:off x="3556000" y="4049395"/>
            <a:ext cx="4911090" cy="2215515"/>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2" name="Rectangle 7"/>
          <p:cNvSpPr/>
          <p:nvPr/>
        </p:nvSpPr>
        <p:spPr>
          <a:xfrm>
            <a:off x="8554720" y="1612900"/>
            <a:ext cx="2367915" cy="155892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fontAlgn="auto">
              <a:lnSpc>
                <a:spcPct val="150000"/>
              </a:lnSpc>
            </a:pPr>
            <a:r>
              <a:rPr sz="1200" dirty="0">
                <a:solidFill>
                  <a:schemeClr val="bg1"/>
                </a:solidFill>
                <a:latin typeface="微软雅黑" panose="020B0503020204020204" charset="-122"/>
                <a:ea typeface="微软雅黑" panose="020B0503020204020204" charset="-122"/>
                <a:sym typeface="+mn-ea"/>
              </a:rPr>
              <a:t>No one indebted for others,while many people don't know how to cherish others.</a:t>
            </a:r>
            <a:endParaRPr dirty="0">
              <a:solidFill>
                <a:srgbClr val="FFFFFF"/>
              </a:solidFill>
              <a:latin typeface="Calibri" panose="020F0502020204030204" charset="0"/>
              <a:ea typeface="Calibri" panose="020F0502020204030204" charset="0"/>
            </a:endParaRPr>
          </a:p>
        </p:txBody>
      </p:sp>
      <p:sp>
        <p:nvSpPr>
          <p:cNvPr id="13" name="Rectangle 8"/>
          <p:cNvSpPr/>
          <p:nvPr/>
        </p:nvSpPr>
        <p:spPr>
          <a:xfrm>
            <a:off x="8554720" y="3269615"/>
            <a:ext cx="2367915" cy="3020695"/>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5" name="Rectangle 12"/>
          <p:cNvSpPr/>
          <p:nvPr/>
        </p:nvSpPr>
        <p:spPr>
          <a:xfrm>
            <a:off x="3556000" y="2002790"/>
            <a:ext cx="2455545" cy="1948815"/>
          </a:xfrm>
          <a:prstGeom prst="rect">
            <a:avLst/>
          </a:prstGeom>
          <a:blipFill dpi="0" rotWithShape="1">
            <a:blip r:embed="rId5">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7" name="Rectangle 10"/>
          <p:cNvSpPr/>
          <p:nvPr/>
        </p:nvSpPr>
        <p:spPr>
          <a:xfrm>
            <a:off x="1235710" y="4049395"/>
            <a:ext cx="2232025" cy="2215515"/>
          </a:xfrm>
          <a:prstGeom prst="rect">
            <a:avLst/>
          </a:prstGeom>
          <a:blipFill dpi="0" rotWithShape="1">
            <a:blip r:embed="rId6">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nvGrpSpPr>
          <p:cNvPr id="19" name="组合 18"/>
          <p:cNvGrpSpPr/>
          <p:nvPr/>
        </p:nvGrpSpPr>
        <p:grpSpPr>
          <a:xfrm>
            <a:off x="3084830" y="2002790"/>
            <a:ext cx="427990" cy="1948180"/>
            <a:chOff x="4858" y="3154"/>
            <a:chExt cx="674" cy="3068"/>
          </a:xfrm>
        </p:grpSpPr>
        <p:sp>
          <p:nvSpPr>
            <p:cNvPr id="14" name="Rectangle 11"/>
            <p:cNvSpPr/>
            <p:nvPr/>
          </p:nvSpPr>
          <p:spPr>
            <a:xfrm>
              <a:off x="4909" y="3154"/>
              <a:ext cx="552" cy="3069"/>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18" name="文本框 17"/>
            <p:cNvSpPr txBox="1"/>
            <p:nvPr/>
          </p:nvSpPr>
          <p:spPr>
            <a:xfrm>
              <a:off x="4858" y="3299"/>
              <a:ext cx="675" cy="2784"/>
            </a:xfrm>
            <a:prstGeom prst="rect">
              <a:avLst/>
            </a:prstGeom>
            <a:noFill/>
          </p:spPr>
          <p:txBody>
            <a:bodyPr vert="eaVert" wrap="square" rtlCol="0">
              <a:spAutoFit/>
            </a:bodyPr>
            <a:lstStyle/>
            <a:p>
              <a:r>
                <a:rPr lang="zh-CN" altLang="en-US" sz="1600" b="1">
                  <a:solidFill>
                    <a:schemeClr val="bg1"/>
                  </a:solidFill>
                  <a:latin typeface="微软雅黑" panose="020B0503020204020204" charset="-122"/>
                  <a:ea typeface="微软雅黑" panose="020B0503020204020204" charset="-122"/>
                </a:rPr>
                <a:t>单击此处输入标题</a:t>
              </a:r>
            </a:p>
          </p:txBody>
        </p:sp>
      </p:gr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762500" y="-222885"/>
            <a:ext cx="347980" cy="868680"/>
            <a:chOff x="3326" y="2760"/>
            <a:chExt cx="548" cy="1368"/>
          </a:xfrm>
        </p:grpSpPr>
        <p:sp>
          <p:nvSpPr>
            <p:cNvPr id="20" name="椭圆 19"/>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2" name="组合 21"/>
          <p:cNvGrpSpPr/>
          <p:nvPr/>
        </p:nvGrpSpPr>
        <p:grpSpPr>
          <a:xfrm>
            <a:off x="7077075" y="-222885"/>
            <a:ext cx="347980" cy="868680"/>
            <a:chOff x="3326" y="2760"/>
            <a:chExt cx="548" cy="1368"/>
          </a:xfrm>
        </p:grpSpPr>
        <p:sp>
          <p:nvSpPr>
            <p:cNvPr id="23" name="椭圆 2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5" name="文本框 24"/>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par>
                          <p:cTn id="10" fill="hold">
                            <p:stCondLst>
                              <p:cond delay="500"/>
                            </p:stCondLst>
                            <p:childTnLst>
                              <p:par>
                                <p:cTn id="11" presetID="29" presetClass="entr" presetSubtype="0"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ppt_x</p:attrName>
                                        </p:attrNameLst>
                                      </p:cBhvr>
                                      <p:tavLst>
                                        <p:tav tm="0">
                                          <p:val>
                                            <p:strVal val="#ppt_x-.2"/>
                                          </p:val>
                                        </p:tav>
                                        <p:tav tm="100000">
                                          <p:val>
                                            <p:strVal val="#ppt_x"/>
                                          </p:val>
                                        </p:tav>
                                      </p:tavLst>
                                    </p:anim>
                                    <p:anim calcmode="lin" valueType="num">
                                      <p:cBhvr>
                                        <p:cTn id="14" dur="5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15" dur="500"/>
                                        <p:tgtEl>
                                          <p:spTgt spid="11"/>
                                        </p:tgtEl>
                                      </p:cBhvr>
                                    </p:animEffect>
                                  </p:childTnLst>
                                </p:cTn>
                              </p:par>
                            </p:childTnLst>
                          </p:cTn>
                        </p:par>
                        <p:par>
                          <p:cTn id="16" fill="hold">
                            <p:stCondLst>
                              <p:cond delay="1000"/>
                            </p:stCondLst>
                            <p:childTnLst>
                              <p:par>
                                <p:cTn id="17" presetID="22" presetClass="entr" presetSubtype="1" fill="hold"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up)">
                                      <p:cBhvr>
                                        <p:cTn id="19" dur="500"/>
                                        <p:tgtEl>
                                          <p:spTgt spid="19"/>
                                        </p:tgtEl>
                                      </p:cBhvr>
                                    </p:animEffect>
                                  </p:childTnLst>
                                </p:cTn>
                              </p:par>
                            </p:childTnLst>
                          </p:cTn>
                        </p:par>
                        <p:par>
                          <p:cTn id="20" fill="hold">
                            <p:stCondLst>
                              <p:cond delay="1500"/>
                            </p:stCondLst>
                            <p:childTnLst>
                              <p:par>
                                <p:cTn id="21" presetID="20" presetClass="entr" presetSubtype="0"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edge">
                                      <p:cBhvr>
                                        <p:cTn id="23" dur="500"/>
                                        <p:tgtEl>
                                          <p:spTgt spid="15"/>
                                        </p:tgtEl>
                                      </p:cBhvr>
                                    </p:animEffect>
                                  </p:childTnLst>
                                </p:cTn>
                              </p:par>
                            </p:childTnLst>
                          </p:cTn>
                        </p:par>
                        <p:par>
                          <p:cTn id="24" fill="hold">
                            <p:stCondLst>
                              <p:cond delay="2000"/>
                            </p:stCondLst>
                            <p:childTnLst>
                              <p:par>
                                <p:cTn id="25" presetID="17" presetClass="entr" presetSubtype="10"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500" fill="hold"/>
                                        <p:tgtEl>
                                          <p:spTgt spid="4"/>
                                        </p:tgtEl>
                                        <p:attrNameLst>
                                          <p:attrName>ppt_w</p:attrName>
                                        </p:attrNameLst>
                                      </p:cBhvr>
                                      <p:tavLst>
                                        <p:tav tm="0">
                                          <p:val>
                                            <p:fltVal val="0"/>
                                          </p:val>
                                        </p:tav>
                                        <p:tav tm="100000">
                                          <p:val>
                                            <p:strVal val="#ppt_w"/>
                                          </p:val>
                                        </p:tav>
                                      </p:tavLst>
                                    </p:anim>
                                    <p:anim calcmode="lin" valueType="num">
                                      <p:cBhvr>
                                        <p:cTn id="28" dur="500" fill="hold"/>
                                        <p:tgtEl>
                                          <p:spTgt spid="4"/>
                                        </p:tgtEl>
                                        <p:attrNameLst>
                                          <p:attrName>ppt_h</p:attrName>
                                        </p:attrNameLst>
                                      </p:cBhvr>
                                      <p:tavLst>
                                        <p:tav tm="0">
                                          <p:val>
                                            <p:strVal val="#ppt_h"/>
                                          </p:val>
                                        </p:tav>
                                        <p:tav tm="100000">
                                          <p:val>
                                            <p:strVal val="#ppt_h"/>
                                          </p:val>
                                        </p:tav>
                                      </p:tavLst>
                                    </p:anim>
                                  </p:childTnLst>
                                </p:cTn>
                              </p:par>
                            </p:childTnLst>
                          </p:cTn>
                        </p:par>
                        <p:par>
                          <p:cTn id="29" fill="hold">
                            <p:stCondLst>
                              <p:cond delay="2500"/>
                            </p:stCondLst>
                            <p:childTnLst>
                              <p:par>
                                <p:cTn id="30" presetID="5" presetClass="entr" presetSubtype="10" fill="hold" grpId="1"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checkerboard(across)">
                                      <p:cBhvr>
                                        <p:cTn id="32" dur="500"/>
                                        <p:tgtEl>
                                          <p:spTgt spid="12"/>
                                        </p:tgtEl>
                                      </p:cBhvr>
                                    </p:animEffect>
                                  </p:childTnLst>
                                </p:cTn>
                              </p:par>
                            </p:childTnLst>
                          </p:cTn>
                        </p:par>
                        <p:par>
                          <p:cTn id="33" fill="hold">
                            <p:stCondLst>
                              <p:cond delay="3000"/>
                            </p:stCondLst>
                            <p:childTnLst>
                              <p:par>
                                <p:cTn id="34" presetID="37" presetClass="entr" presetSubtype="0" fill="hold" grpId="1"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anim calcmode="lin" valueType="num">
                                      <p:cBhvr>
                                        <p:cTn id="37" dur="500" fill="hold"/>
                                        <p:tgtEl>
                                          <p:spTgt spid="13"/>
                                        </p:tgtEl>
                                        <p:attrNameLst>
                                          <p:attrName>ppt_x</p:attrName>
                                        </p:attrNameLst>
                                      </p:cBhvr>
                                      <p:tavLst>
                                        <p:tav tm="0">
                                          <p:val>
                                            <p:strVal val="#ppt_x"/>
                                          </p:val>
                                        </p:tav>
                                        <p:tav tm="100000">
                                          <p:val>
                                            <p:strVal val="#ppt_x"/>
                                          </p:val>
                                        </p:tav>
                                      </p:tavLst>
                                    </p:anim>
                                    <p:anim calcmode="lin" valueType="num">
                                      <p:cBhvr>
                                        <p:cTn id="38" dur="450" decel="100000" fill="hold"/>
                                        <p:tgtEl>
                                          <p:spTgt spid="13"/>
                                        </p:tgtEl>
                                        <p:attrNameLst>
                                          <p:attrName>ppt_y</p:attrName>
                                        </p:attrNameLst>
                                      </p:cBhvr>
                                      <p:tavLst>
                                        <p:tav tm="0">
                                          <p:val>
                                            <p:strVal val="#ppt_y+1"/>
                                          </p:val>
                                        </p:tav>
                                        <p:tav tm="100000">
                                          <p:val>
                                            <p:strVal val="#ppt_y-.03"/>
                                          </p:val>
                                        </p:tav>
                                      </p:tavLst>
                                    </p:anim>
                                    <p:anim calcmode="lin" valueType="num">
                                      <p:cBhvr>
                                        <p:cTn id="39" dur="50" accel="100000" fill="hold">
                                          <p:stCondLst>
                                            <p:cond delay="450"/>
                                          </p:stCondLst>
                                        </p:cTn>
                                        <p:tgtEl>
                                          <p:spTgt spid="13"/>
                                        </p:tgtEl>
                                        <p:attrNameLst>
                                          <p:attrName>ppt_y</p:attrName>
                                        </p:attrNameLst>
                                      </p:cBhvr>
                                      <p:tavLst>
                                        <p:tav tm="0">
                                          <p:val>
                                            <p:strVal val="#ppt_y-.03"/>
                                          </p:val>
                                        </p:tav>
                                        <p:tav tm="100000">
                                          <p:val>
                                            <p:strVal val="#ppt_y"/>
                                          </p:val>
                                        </p:tav>
                                      </p:tavLst>
                                    </p:anim>
                                  </p:childTnLst>
                                </p:cTn>
                              </p:par>
                            </p:childTnLst>
                          </p:cTn>
                        </p:par>
                        <p:par>
                          <p:cTn id="40" fill="hold">
                            <p:stCondLst>
                              <p:cond delay="3500"/>
                            </p:stCondLst>
                            <p:childTnLst>
                              <p:par>
                                <p:cTn id="41" presetID="12" presetClass="entr" presetSubtype="1" fill="hold" nodeType="after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additive="base">
                                        <p:cTn id="43" dur="500"/>
                                        <p:tgtEl>
                                          <p:spTgt spid="22"/>
                                        </p:tgtEl>
                                        <p:attrNameLst>
                                          <p:attrName>ppt_y</p:attrName>
                                        </p:attrNameLst>
                                      </p:cBhvr>
                                      <p:tavLst>
                                        <p:tav tm="0">
                                          <p:val>
                                            <p:strVal val="#ppt_y-#ppt_h*1.125000"/>
                                          </p:val>
                                        </p:tav>
                                        <p:tav tm="100000">
                                          <p:val>
                                            <p:strVal val="#ppt_y"/>
                                          </p:val>
                                        </p:tav>
                                      </p:tavLst>
                                    </p:anim>
                                    <p:animEffect transition="in" filter="wipe(down)">
                                      <p:cBhvr>
                                        <p:cTn id="44" dur="500"/>
                                        <p:tgtEl>
                                          <p:spTgt spid="22"/>
                                        </p:tgtEl>
                                      </p:cBhvr>
                                    </p:animEffect>
                                  </p:childTnLst>
                                </p:cTn>
                              </p:par>
                              <p:par>
                                <p:cTn id="45" presetID="12" presetClass="entr" presetSubtype="1"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500"/>
                                        <p:tgtEl>
                                          <p:spTgt spid="16"/>
                                        </p:tgtEl>
                                        <p:attrNameLst>
                                          <p:attrName>ppt_y</p:attrName>
                                        </p:attrNameLst>
                                      </p:cBhvr>
                                      <p:tavLst>
                                        <p:tav tm="0">
                                          <p:val>
                                            <p:strVal val="#ppt_y-#ppt_h*1.125000"/>
                                          </p:val>
                                        </p:tav>
                                        <p:tav tm="100000">
                                          <p:val>
                                            <p:strVal val="#ppt_y"/>
                                          </p:val>
                                        </p:tav>
                                      </p:tavLst>
                                    </p:anim>
                                    <p:animEffect transition="in" filter="wipe(down)">
                                      <p:cBhvr>
                                        <p:cTn id="48" dur="500"/>
                                        <p:tgtEl>
                                          <p:spTgt spid="16"/>
                                        </p:tgtEl>
                                      </p:cBhvr>
                                    </p:animEffect>
                                  </p:childTnLst>
                                </p:cTn>
                              </p:par>
                            </p:childTnLst>
                          </p:cTn>
                        </p:par>
                        <p:par>
                          <p:cTn id="49" fill="hold">
                            <p:stCondLst>
                              <p:cond delay="4000"/>
                            </p:stCondLst>
                            <p:childTnLst>
                              <p:par>
                                <p:cTn id="50" presetID="20" presetClass="entr" presetSubtype="0" fill="hold" grpId="1" nodeType="afterEffect">
                                  <p:stCondLst>
                                    <p:cond delay="0"/>
                                  </p:stCondLst>
                                  <p:childTnLst>
                                    <p:set>
                                      <p:cBhvr>
                                        <p:cTn id="51" dur="1" fill="hold">
                                          <p:stCondLst>
                                            <p:cond delay="0"/>
                                          </p:stCondLst>
                                        </p:cTn>
                                        <p:tgtEl>
                                          <p:spTgt spid="2"/>
                                        </p:tgtEl>
                                        <p:attrNameLst>
                                          <p:attrName>style.visibility</p:attrName>
                                        </p:attrNameLst>
                                      </p:cBhvr>
                                      <p:to>
                                        <p:strVal val="visible"/>
                                      </p:to>
                                    </p:set>
                                    <p:animEffect transition="in" filter="wedge">
                                      <p:cBhvr>
                                        <p:cTn id="52" dur="500"/>
                                        <p:tgtEl>
                                          <p:spTgt spid="2"/>
                                        </p:tgtEl>
                                      </p:cBhvr>
                                    </p:animEffect>
                                  </p:childTnLst>
                                </p:cTn>
                              </p:par>
                            </p:childTnLst>
                          </p:cTn>
                        </p:par>
                        <p:par>
                          <p:cTn id="53" fill="hold">
                            <p:stCondLst>
                              <p:cond delay="4500"/>
                            </p:stCondLst>
                            <p:childTnLst>
                              <p:par>
                                <p:cTn id="54" presetID="12" presetClass="entr" presetSubtype="1" fill="hold" grpId="0" nodeType="afterEffect">
                                  <p:stCondLst>
                                    <p:cond delay="0"/>
                                  </p:stCondLst>
                                  <p:childTnLst>
                                    <p:set>
                                      <p:cBhvr>
                                        <p:cTn id="55" dur="1" fill="hold">
                                          <p:stCondLst>
                                            <p:cond delay="0"/>
                                          </p:stCondLst>
                                        </p:cTn>
                                        <p:tgtEl>
                                          <p:spTgt spid="25"/>
                                        </p:tgtEl>
                                        <p:attrNameLst>
                                          <p:attrName>style.visibility</p:attrName>
                                        </p:attrNameLst>
                                      </p:cBhvr>
                                      <p:to>
                                        <p:strVal val="visible"/>
                                      </p:to>
                                    </p:set>
                                    <p:anim calcmode="lin" valueType="num">
                                      <p:cBhvr additive="base">
                                        <p:cTn id="56" dur="500"/>
                                        <p:tgtEl>
                                          <p:spTgt spid="25"/>
                                        </p:tgtEl>
                                        <p:attrNameLst>
                                          <p:attrName>ppt_y</p:attrName>
                                        </p:attrNameLst>
                                      </p:cBhvr>
                                      <p:tavLst>
                                        <p:tav tm="0">
                                          <p:val>
                                            <p:strVal val="#ppt_y-#ppt_h*1.125000"/>
                                          </p:val>
                                        </p:tav>
                                        <p:tav tm="100000">
                                          <p:val>
                                            <p:strVal val="#ppt_y"/>
                                          </p:val>
                                        </p:tav>
                                      </p:tavLst>
                                    </p:anim>
                                    <p:animEffect transition="in" filter="wipe(down)">
                                      <p:cBhvr>
                                        <p:cTn id="5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animBg="1"/>
      <p:bldP spid="12" grpId="1" animBg="1"/>
      <p:bldP spid="13" grpId="0" animBg="1"/>
      <p:bldP spid="13" grpId="1" animBg="1"/>
      <p:bldP spid="15" grpId="0" animBg="1"/>
      <p:bldP spid="17" grpId="0" animBg="1"/>
      <p:bldP spid="2" grpId="0" animBg="1"/>
      <p:bldP spid="2" grpId="1" bldLvl="0" animBg="1"/>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4" name="组合 83"/>
          <p:cNvGrpSpPr/>
          <p:nvPr/>
        </p:nvGrpSpPr>
        <p:grpSpPr>
          <a:xfrm>
            <a:off x="3522345" y="3994150"/>
            <a:ext cx="1689100" cy="1690370"/>
            <a:chOff x="5547" y="6290"/>
            <a:chExt cx="2660" cy="2662"/>
          </a:xfrm>
        </p:grpSpPr>
        <p:sp>
          <p:nvSpPr>
            <p:cNvPr id="26" name="Freeform 6"/>
            <p:cNvSpPr/>
            <p:nvPr/>
          </p:nvSpPr>
          <p:spPr bwMode="auto">
            <a:xfrm>
              <a:off x="5547" y="6290"/>
              <a:ext cx="2661" cy="2662"/>
            </a:xfrm>
            <a:custGeom>
              <a:avLst/>
              <a:gdLst>
                <a:gd name="T0" fmla="*/ 0 w 159"/>
                <a:gd name="T1" fmla="*/ 79 h 159"/>
                <a:gd name="T2" fmla="*/ 106 w 159"/>
                <a:gd name="T3" fmla="*/ 159 h 159"/>
                <a:gd name="T4" fmla="*/ 159 w 159"/>
                <a:gd name="T5" fmla="*/ 0 h 159"/>
                <a:gd name="T6" fmla="*/ 26 w 159"/>
                <a:gd name="T7" fmla="*/ 0 h 159"/>
                <a:gd name="T8" fmla="*/ 0 w 159"/>
                <a:gd name="T9" fmla="*/ 79 h 159"/>
              </a:gdLst>
              <a:ahLst/>
              <a:cxnLst>
                <a:cxn ang="0">
                  <a:pos x="T0" y="T1"/>
                </a:cxn>
                <a:cxn ang="0">
                  <a:pos x="T2" y="T3"/>
                </a:cxn>
                <a:cxn ang="0">
                  <a:pos x="T4" y="T5"/>
                </a:cxn>
                <a:cxn ang="0">
                  <a:pos x="T6" y="T7"/>
                </a:cxn>
                <a:cxn ang="0">
                  <a:pos x="T8" y="T9"/>
                </a:cxn>
              </a:cxnLst>
              <a:rect l="0" t="0" r="r" b="b"/>
              <a:pathLst>
                <a:path w="159" h="159">
                  <a:moveTo>
                    <a:pt x="0" y="79"/>
                  </a:moveTo>
                  <a:cubicBezTo>
                    <a:pt x="106" y="159"/>
                    <a:pt x="106" y="159"/>
                    <a:pt x="106" y="159"/>
                  </a:cubicBezTo>
                  <a:cubicBezTo>
                    <a:pt x="139" y="115"/>
                    <a:pt x="159" y="59"/>
                    <a:pt x="159" y="0"/>
                  </a:cubicBezTo>
                  <a:cubicBezTo>
                    <a:pt x="26" y="0"/>
                    <a:pt x="26" y="0"/>
                    <a:pt x="26" y="0"/>
                  </a:cubicBezTo>
                  <a:cubicBezTo>
                    <a:pt x="26" y="30"/>
                    <a:pt x="16" y="57"/>
                    <a:pt x="0" y="79"/>
                  </a:cubicBezTo>
                  <a:close/>
                </a:path>
              </a:pathLst>
            </a:custGeom>
            <a:solidFill>
              <a:srgbClr val="61C0E2"/>
            </a:solidFill>
            <a:ln w="12700">
              <a:solidFill>
                <a:schemeClr val="bg1"/>
              </a:solidFill>
            </a:ln>
          </p:spPr>
          <p:txBody>
            <a:bodyPr vert="horz" wrap="square" lIns="91440" tIns="45720" rIns="91440" bIns="45720" numCol="1" anchor="t" anchorCtr="0" compatLnSpc="1"/>
            <a:lstStyle/>
            <a:p>
              <a:endParaRPr lang="en-US"/>
            </a:p>
          </p:txBody>
        </p:sp>
        <p:sp>
          <p:nvSpPr>
            <p:cNvPr id="36" name="TextBox 30"/>
            <p:cNvSpPr txBox="1"/>
            <p:nvPr/>
          </p:nvSpPr>
          <p:spPr>
            <a:xfrm>
              <a:off x="6888" y="8083"/>
              <a:ext cx="718" cy="531"/>
            </a:xfrm>
            <a:prstGeom prst="rect">
              <a:avLst/>
            </a:prstGeom>
            <a:noFill/>
          </p:spPr>
          <p:txBody>
            <a:bodyPr wrap="square" rtlCol="0">
              <a:spAutoFit/>
            </a:bodyPr>
            <a:lstStyle/>
            <a:p>
              <a:pPr algn="ctr"/>
              <a:r>
                <a:rPr lang="en-US" sz="1600" b="1" smtClean="0">
                  <a:solidFill>
                    <a:schemeClr val="bg1"/>
                  </a:solidFill>
                  <a:latin typeface="微软雅黑" panose="020B0503020204020204" charset="-122"/>
                  <a:ea typeface="微软雅黑" panose="020B0503020204020204" charset="-122"/>
                </a:rPr>
                <a:t>05</a:t>
              </a:r>
            </a:p>
          </p:txBody>
        </p:sp>
      </p:grpSp>
      <p:grpSp>
        <p:nvGrpSpPr>
          <p:cNvPr id="85" name="组合 84"/>
          <p:cNvGrpSpPr/>
          <p:nvPr/>
        </p:nvGrpSpPr>
        <p:grpSpPr>
          <a:xfrm>
            <a:off x="3202305" y="2359025"/>
            <a:ext cx="1498600" cy="3016250"/>
            <a:chOff x="5043" y="3715"/>
            <a:chExt cx="2360" cy="4750"/>
          </a:xfrm>
        </p:grpSpPr>
        <p:sp>
          <p:nvSpPr>
            <p:cNvPr id="27" name="Freeform 8"/>
            <p:cNvSpPr/>
            <p:nvPr/>
          </p:nvSpPr>
          <p:spPr bwMode="auto">
            <a:xfrm>
              <a:off x="5043" y="3715"/>
              <a:ext cx="2361" cy="4750"/>
            </a:xfrm>
            <a:custGeom>
              <a:avLst/>
              <a:gdLst>
                <a:gd name="T0" fmla="*/ 77 w 141"/>
                <a:gd name="T1" fmla="*/ 0 h 284"/>
                <a:gd name="T2" fmla="*/ 0 w 141"/>
                <a:gd name="T3" fmla="*/ 77 h 284"/>
                <a:gd name="T4" fmla="*/ 32 w 141"/>
                <a:gd name="T5" fmla="*/ 154 h 284"/>
                <a:gd name="T6" fmla="*/ 10 w 141"/>
                <a:gd name="T7" fmla="*/ 219 h 284"/>
                <a:gd name="T8" fmla="*/ 97 w 141"/>
                <a:gd name="T9" fmla="*/ 284 h 284"/>
                <a:gd name="T10" fmla="*/ 141 w 141"/>
                <a:gd name="T11" fmla="*/ 154 h 284"/>
                <a:gd name="T12" fmla="*/ 77 w 141"/>
                <a:gd name="T13" fmla="*/ 0 h 284"/>
              </a:gdLst>
              <a:ahLst/>
              <a:cxnLst>
                <a:cxn ang="0">
                  <a:pos x="T0" y="T1"/>
                </a:cxn>
                <a:cxn ang="0">
                  <a:pos x="T2" y="T3"/>
                </a:cxn>
                <a:cxn ang="0">
                  <a:pos x="T4" y="T5"/>
                </a:cxn>
                <a:cxn ang="0">
                  <a:pos x="T6" y="T7"/>
                </a:cxn>
                <a:cxn ang="0">
                  <a:pos x="T8" y="T9"/>
                </a:cxn>
                <a:cxn ang="0">
                  <a:pos x="T10" y="T11"/>
                </a:cxn>
                <a:cxn ang="0">
                  <a:pos x="T12" y="T13"/>
                </a:cxn>
              </a:cxnLst>
              <a:rect l="0" t="0" r="r" b="b"/>
              <a:pathLst>
                <a:path w="141" h="284">
                  <a:moveTo>
                    <a:pt x="77" y="0"/>
                  </a:moveTo>
                  <a:cubicBezTo>
                    <a:pt x="0" y="77"/>
                    <a:pt x="0" y="77"/>
                    <a:pt x="0" y="77"/>
                  </a:cubicBezTo>
                  <a:cubicBezTo>
                    <a:pt x="20" y="96"/>
                    <a:pt x="32" y="124"/>
                    <a:pt x="32" y="154"/>
                  </a:cubicBezTo>
                  <a:cubicBezTo>
                    <a:pt x="32" y="178"/>
                    <a:pt x="24" y="201"/>
                    <a:pt x="10" y="219"/>
                  </a:cubicBezTo>
                  <a:cubicBezTo>
                    <a:pt x="97" y="284"/>
                    <a:pt x="97" y="284"/>
                    <a:pt x="97" y="284"/>
                  </a:cubicBezTo>
                  <a:cubicBezTo>
                    <a:pt x="125" y="248"/>
                    <a:pt x="141" y="203"/>
                    <a:pt x="141" y="154"/>
                  </a:cubicBezTo>
                  <a:cubicBezTo>
                    <a:pt x="141" y="94"/>
                    <a:pt x="116" y="39"/>
                    <a:pt x="77" y="0"/>
                  </a:cubicBezTo>
                  <a:close/>
                </a:path>
              </a:pathLst>
            </a:custGeom>
            <a:solidFill>
              <a:srgbClr val="61C0E2"/>
            </a:solidFill>
            <a:ln w="12700">
              <a:solidFill>
                <a:schemeClr val="bg1"/>
              </a:solidFill>
            </a:ln>
          </p:spPr>
          <p:txBody>
            <a:bodyPr vert="horz" wrap="square" lIns="91440" tIns="45720" rIns="91440" bIns="45720" numCol="1" anchor="t" anchorCtr="0" compatLnSpc="1"/>
            <a:lstStyle/>
            <a:p>
              <a:endParaRPr lang="en-US"/>
            </a:p>
          </p:txBody>
        </p:sp>
        <p:sp>
          <p:nvSpPr>
            <p:cNvPr id="35" name="TextBox 29"/>
            <p:cNvSpPr txBox="1"/>
            <p:nvPr/>
          </p:nvSpPr>
          <p:spPr>
            <a:xfrm>
              <a:off x="6291" y="7626"/>
              <a:ext cx="718" cy="531"/>
            </a:xfrm>
            <a:prstGeom prst="rect">
              <a:avLst/>
            </a:prstGeom>
            <a:noFill/>
          </p:spPr>
          <p:txBody>
            <a:bodyPr wrap="square" rtlCol="0">
              <a:spAutoFit/>
            </a:bodyPr>
            <a:lstStyle/>
            <a:p>
              <a:pPr algn="ctr"/>
              <a:r>
                <a:rPr lang="en-US" sz="1600" b="1" smtClean="0">
                  <a:solidFill>
                    <a:schemeClr val="bg1"/>
                  </a:solidFill>
                  <a:latin typeface="微软雅黑" panose="020B0503020204020204" charset="-122"/>
                  <a:ea typeface="微软雅黑" panose="020B0503020204020204" charset="-122"/>
                </a:rPr>
                <a:t>04</a:t>
              </a:r>
            </a:p>
          </p:txBody>
        </p:sp>
      </p:grpSp>
      <p:grpSp>
        <p:nvGrpSpPr>
          <p:cNvPr id="86" name="组合 85"/>
          <p:cNvGrpSpPr/>
          <p:nvPr/>
        </p:nvGrpSpPr>
        <p:grpSpPr>
          <a:xfrm>
            <a:off x="2382520" y="2094230"/>
            <a:ext cx="1905000" cy="3037840"/>
            <a:chOff x="3752" y="3298"/>
            <a:chExt cx="3000" cy="4784"/>
          </a:xfrm>
        </p:grpSpPr>
        <p:sp>
          <p:nvSpPr>
            <p:cNvPr id="28" name="Freeform 10"/>
            <p:cNvSpPr/>
            <p:nvPr/>
          </p:nvSpPr>
          <p:spPr bwMode="auto">
            <a:xfrm>
              <a:off x="3752" y="3298"/>
              <a:ext cx="3000" cy="4785"/>
            </a:xfrm>
            <a:custGeom>
              <a:avLst/>
              <a:gdLst>
                <a:gd name="T0" fmla="*/ 0 w 179"/>
                <a:gd name="T1" fmla="*/ 0 h 286"/>
                <a:gd name="T2" fmla="*/ 0 w 179"/>
                <a:gd name="T3" fmla="*/ 89 h 286"/>
                <a:gd name="T4" fmla="*/ 89 w 179"/>
                <a:gd name="T5" fmla="*/ 179 h 286"/>
                <a:gd name="T6" fmla="*/ 72 w 179"/>
                <a:gd name="T7" fmla="*/ 232 h 286"/>
                <a:gd name="T8" fmla="*/ 143 w 179"/>
                <a:gd name="T9" fmla="*/ 286 h 286"/>
                <a:gd name="T10" fmla="*/ 179 w 179"/>
                <a:gd name="T11" fmla="*/ 179 h 286"/>
                <a:gd name="T12" fmla="*/ 0 w 179"/>
                <a:gd name="T13" fmla="*/ 0 h 286"/>
              </a:gdLst>
              <a:ahLst/>
              <a:cxnLst>
                <a:cxn ang="0">
                  <a:pos x="T0" y="T1"/>
                </a:cxn>
                <a:cxn ang="0">
                  <a:pos x="T2" y="T3"/>
                </a:cxn>
                <a:cxn ang="0">
                  <a:pos x="T4" y="T5"/>
                </a:cxn>
                <a:cxn ang="0">
                  <a:pos x="T6" y="T7"/>
                </a:cxn>
                <a:cxn ang="0">
                  <a:pos x="T8" y="T9"/>
                </a:cxn>
                <a:cxn ang="0">
                  <a:pos x="T10" y="T11"/>
                </a:cxn>
                <a:cxn ang="0">
                  <a:pos x="T12" y="T13"/>
                </a:cxn>
              </a:cxnLst>
              <a:rect l="0" t="0" r="r" b="b"/>
              <a:pathLst>
                <a:path w="179" h="286">
                  <a:moveTo>
                    <a:pt x="0" y="0"/>
                  </a:moveTo>
                  <a:cubicBezTo>
                    <a:pt x="0" y="89"/>
                    <a:pt x="0" y="89"/>
                    <a:pt x="0" y="89"/>
                  </a:cubicBezTo>
                  <a:cubicBezTo>
                    <a:pt x="49" y="89"/>
                    <a:pt x="89" y="129"/>
                    <a:pt x="89" y="179"/>
                  </a:cubicBezTo>
                  <a:cubicBezTo>
                    <a:pt x="89" y="199"/>
                    <a:pt x="83" y="217"/>
                    <a:pt x="72" y="232"/>
                  </a:cubicBezTo>
                  <a:cubicBezTo>
                    <a:pt x="143" y="286"/>
                    <a:pt x="143" y="286"/>
                    <a:pt x="143" y="286"/>
                  </a:cubicBezTo>
                  <a:cubicBezTo>
                    <a:pt x="165" y="256"/>
                    <a:pt x="179" y="219"/>
                    <a:pt x="179" y="179"/>
                  </a:cubicBezTo>
                  <a:cubicBezTo>
                    <a:pt x="179" y="80"/>
                    <a:pt x="99" y="0"/>
                    <a:pt x="0" y="0"/>
                  </a:cubicBezTo>
                  <a:close/>
                </a:path>
              </a:pathLst>
            </a:custGeom>
            <a:solidFill>
              <a:srgbClr val="61C0E2"/>
            </a:solidFill>
            <a:ln w="12700">
              <a:solidFill>
                <a:schemeClr val="bg1"/>
              </a:solidFill>
            </a:ln>
          </p:spPr>
          <p:txBody>
            <a:bodyPr vert="horz" wrap="square" lIns="91440" tIns="45720" rIns="91440" bIns="45720" numCol="1" anchor="t" anchorCtr="0" compatLnSpc="1"/>
            <a:lstStyle/>
            <a:p>
              <a:endParaRPr lang="en-US"/>
            </a:p>
          </p:txBody>
        </p:sp>
        <p:sp>
          <p:nvSpPr>
            <p:cNvPr id="34" name="TextBox 28"/>
            <p:cNvSpPr txBox="1"/>
            <p:nvPr/>
          </p:nvSpPr>
          <p:spPr>
            <a:xfrm>
              <a:off x="5762" y="7238"/>
              <a:ext cx="718" cy="531"/>
            </a:xfrm>
            <a:prstGeom prst="rect">
              <a:avLst/>
            </a:prstGeom>
            <a:noFill/>
          </p:spPr>
          <p:txBody>
            <a:bodyPr wrap="square" rtlCol="0">
              <a:spAutoFit/>
            </a:bodyPr>
            <a:lstStyle/>
            <a:p>
              <a:pPr algn="ctr"/>
              <a:r>
                <a:rPr lang="en-US" sz="1600" b="1" smtClean="0">
                  <a:solidFill>
                    <a:schemeClr val="bg1"/>
                  </a:solidFill>
                  <a:latin typeface="微软雅黑" panose="020B0503020204020204" charset="-122"/>
                  <a:ea typeface="微软雅黑" panose="020B0503020204020204" charset="-122"/>
                </a:rPr>
                <a:t>03</a:t>
              </a:r>
            </a:p>
          </p:txBody>
        </p:sp>
      </p:grpSp>
      <p:grpSp>
        <p:nvGrpSpPr>
          <p:cNvPr id="87" name="组合 86"/>
          <p:cNvGrpSpPr/>
          <p:nvPr/>
        </p:nvGrpSpPr>
        <p:grpSpPr>
          <a:xfrm>
            <a:off x="1341120" y="2519045"/>
            <a:ext cx="2520950" cy="2355850"/>
            <a:chOff x="2112" y="3967"/>
            <a:chExt cx="3970" cy="3710"/>
          </a:xfrm>
        </p:grpSpPr>
        <p:sp>
          <p:nvSpPr>
            <p:cNvPr id="29" name="Freeform 13"/>
            <p:cNvSpPr/>
            <p:nvPr/>
          </p:nvSpPr>
          <p:spPr bwMode="auto">
            <a:xfrm>
              <a:off x="2112" y="3967"/>
              <a:ext cx="3970" cy="3711"/>
            </a:xfrm>
            <a:custGeom>
              <a:avLst/>
              <a:gdLst>
                <a:gd name="T0" fmla="*/ 98 w 237"/>
                <a:gd name="T1" fmla="*/ 0 h 222"/>
                <a:gd name="T2" fmla="*/ 0 w 237"/>
                <a:gd name="T3" fmla="*/ 40 h 222"/>
                <a:gd name="T4" fmla="*/ 49 w 237"/>
                <a:gd name="T5" fmla="*/ 89 h 222"/>
                <a:gd name="T6" fmla="*/ 98 w 237"/>
                <a:gd name="T7" fmla="*/ 69 h 222"/>
                <a:gd name="T8" fmla="*/ 168 w 237"/>
                <a:gd name="T9" fmla="*/ 139 h 222"/>
                <a:gd name="T10" fmla="*/ 154 w 237"/>
                <a:gd name="T11" fmla="*/ 180 h 222"/>
                <a:gd name="T12" fmla="*/ 209 w 237"/>
                <a:gd name="T13" fmla="*/ 222 h 222"/>
                <a:gd name="T14" fmla="*/ 237 w 237"/>
                <a:gd name="T15" fmla="*/ 139 h 222"/>
                <a:gd name="T16" fmla="*/ 98 w 237"/>
                <a:gd name="T17"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222">
                  <a:moveTo>
                    <a:pt x="98" y="0"/>
                  </a:moveTo>
                  <a:cubicBezTo>
                    <a:pt x="60" y="0"/>
                    <a:pt x="25" y="15"/>
                    <a:pt x="0" y="40"/>
                  </a:cubicBezTo>
                  <a:cubicBezTo>
                    <a:pt x="49" y="89"/>
                    <a:pt x="49" y="89"/>
                    <a:pt x="49" y="89"/>
                  </a:cubicBezTo>
                  <a:cubicBezTo>
                    <a:pt x="62" y="77"/>
                    <a:pt x="79" y="69"/>
                    <a:pt x="98" y="69"/>
                  </a:cubicBezTo>
                  <a:cubicBezTo>
                    <a:pt x="137" y="69"/>
                    <a:pt x="168" y="100"/>
                    <a:pt x="168" y="139"/>
                  </a:cubicBezTo>
                  <a:cubicBezTo>
                    <a:pt x="168" y="154"/>
                    <a:pt x="163" y="169"/>
                    <a:pt x="154" y="180"/>
                  </a:cubicBezTo>
                  <a:cubicBezTo>
                    <a:pt x="209" y="222"/>
                    <a:pt x="209" y="222"/>
                    <a:pt x="209" y="222"/>
                  </a:cubicBezTo>
                  <a:cubicBezTo>
                    <a:pt x="227" y="199"/>
                    <a:pt x="237" y="170"/>
                    <a:pt x="237" y="139"/>
                  </a:cubicBezTo>
                  <a:cubicBezTo>
                    <a:pt x="237" y="62"/>
                    <a:pt x="175" y="0"/>
                    <a:pt x="98" y="0"/>
                  </a:cubicBezTo>
                  <a:close/>
                </a:path>
              </a:pathLst>
            </a:custGeom>
            <a:solidFill>
              <a:srgbClr val="61C0E2"/>
            </a:solidFill>
            <a:ln w="12700">
              <a:solidFill>
                <a:schemeClr val="bg1"/>
              </a:solidFill>
            </a:ln>
          </p:spPr>
          <p:txBody>
            <a:bodyPr vert="horz" wrap="square" lIns="91440" tIns="45720" rIns="91440" bIns="45720" numCol="1" anchor="t" anchorCtr="0" compatLnSpc="1"/>
            <a:lstStyle/>
            <a:p>
              <a:endParaRPr lang="en-US"/>
            </a:p>
          </p:txBody>
        </p:sp>
        <p:sp>
          <p:nvSpPr>
            <p:cNvPr id="32" name="TextBox 27"/>
            <p:cNvSpPr txBox="1"/>
            <p:nvPr/>
          </p:nvSpPr>
          <p:spPr>
            <a:xfrm>
              <a:off x="5187" y="6775"/>
              <a:ext cx="718" cy="531"/>
            </a:xfrm>
            <a:prstGeom prst="rect">
              <a:avLst/>
            </a:prstGeom>
            <a:noFill/>
          </p:spPr>
          <p:txBody>
            <a:bodyPr wrap="square" rtlCol="0">
              <a:spAutoFit/>
            </a:bodyPr>
            <a:lstStyle/>
            <a:p>
              <a:pPr algn="ctr"/>
              <a:r>
                <a:rPr lang="en-US" sz="1600" b="1" smtClean="0">
                  <a:solidFill>
                    <a:schemeClr val="bg1"/>
                  </a:solidFill>
                  <a:latin typeface="微软雅黑" panose="020B0503020204020204" charset="-122"/>
                  <a:ea typeface="微软雅黑" panose="020B0503020204020204" charset="-122"/>
                </a:rPr>
                <a:t>02</a:t>
              </a:r>
            </a:p>
          </p:txBody>
        </p:sp>
      </p:grpSp>
      <p:grpSp>
        <p:nvGrpSpPr>
          <p:cNvPr id="23" name="Group 13"/>
          <p:cNvGrpSpPr/>
          <p:nvPr/>
        </p:nvGrpSpPr>
        <p:grpSpPr>
          <a:xfrm>
            <a:off x="2058670" y="3700145"/>
            <a:ext cx="622300" cy="607695"/>
            <a:chOff x="1219200" y="1642388"/>
            <a:chExt cx="1439863" cy="1404742"/>
          </a:xfrm>
          <a:solidFill>
            <a:srgbClr val="61C0E2"/>
          </a:solidFill>
        </p:grpSpPr>
        <p:sp>
          <p:nvSpPr>
            <p:cNvPr id="24" name="Freeform 27"/>
            <p:cNvSpPr/>
            <p:nvPr/>
          </p:nvSpPr>
          <p:spPr bwMode="auto">
            <a:xfrm>
              <a:off x="1436937" y="1902267"/>
              <a:ext cx="997367" cy="1144863"/>
            </a:xfrm>
            <a:custGeom>
              <a:avLst/>
              <a:gdLst>
                <a:gd name="T0" fmla="*/ 74 w 142"/>
                <a:gd name="T1" fmla="*/ 0 h 163"/>
                <a:gd name="T2" fmla="*/ 142 w 142"/>
                <a:gd name="T3" fmla="*/ 68 h 163"/>
                <a:gd name="T4" fmla="*/ 142 w 142"/>
                <a:gd name="T5" fmla="*/ 163 h 163"/>
                <a:gd name="T6" fmla="*/ 95 w 142"/>
                <a:gd name="T7" fmla="*/ 163 h 163"/>
                <a:gd name="T8" fmla="*/ 95 w 142"/>
                <a:gd name="T9" fmla="*/ 89 h 163"/>
                <a:gd name="T10" fmla="*/ 48 w 142"/>
                <a:gd name="T11" fmla="*/ 89 h 163"/>
                <a:gd name="T12" fmla="*/ 48 w 142"/>
                <a:gd name="T13" fmla="*/ 163 h 163"/>
                <a:gd name="T14" fmla="*/ 0 w 142"/>
                <a:gd name="T15" fmla="*/ 163 h 163"/>
                <a:gd name="T16" fmla="*/ 0 w 142"/>
                <a:gd name="T17" fmla="*/ 68 h 163"/>
                <a:gd name="T18" fmla="*/ 74 w 142"/>
                <a:gd name="T19" fmla="*/ 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63">
                  <a:moveTo>
                    <a:pt x="74" y="0"/>
                  </a:moveTo>
                  <a:lnTo>
                    <a:pt x="142" y="68"/>
                  </a:lnTo>
                  <a:lnTo>
                    <a:pt x="142" y="163"/>
                  </a:lnTo>
                  <a:lnTo>
                    <a:pt x="95" y="163"/>
                  </a:lnTo>
                  <a:lnTo>
                    <a:pt x="95" y="89"/>
                  </a:lnTo>
                  <a:lnTo>
                    <a:pt x="48" y="89"/>
                  </a:lnTo>
                  <a:lnTo>
                    <a:pt x="48" y="163"/>
                  </a:lnTo>
                  <a:lnTo>
                    <a:pt x="0" y="163"/>
                  </a:lnTo>
                  <a:lnTo>
                    <a:pt x="0" y="68"/>
                  </a:lnTo>
                  <a:lnTo>
                    <a:pt x="74" y="0"/>
                  </a:lnTo>
                  <a:close/>
                </a:path>
              </a:pathLst>
            </a:custGeom>
            <a:grpFill/>
            <a:ln>
              <a:noFill/>
            </a:ln>
          </p:spPr>
          <p:txBody>
            <a:bodyPr vert="horz" wrap="square" lIns="91440" tIns="45720" rIns="91440" bIns="45720" numCol="1" anchor="t" anchorCtr="0" compatLnSpc="1"/>
            <a:lstStyle/>
            <a:p>
              <a:endParaRPr lang="en-US"/>
            </a:p>
          </p:txBody>
        </p:sp>
        <p:sp>
          <p:nvSpPr>
            <p:cNvPr id="25" name="Freeform 28"/>
            <p:cNvSpPr/>
            <p:nvPr/>
          </p:nvSpPr>
          <p:spPr bwMode="auto">
            <a:xfrm>
              <a:off x="1219200" y="1642388"/>
              <a:ext cx="1439863" cy="814751"/>
            </a:xfrm>
            <a:custGeom>
              <a:avLst/>
              <a:gdLst>
                <a:gd name="T0" fmla="*/ 37 w 39"/>
                <a:gd name="T1" fmla="*/ 22 h 22"/>
                <a:gd name="T2" fmla="*/ 36 w 39"/>
                <a:gd name="T3" fmla="*/ 21 h 22"/>
                <a:gd name="T4" fmla="*/ 20 w 39"/>
                <a:gd name="T5" fmla="*/ 5 h 22"/>
                <a:gd name="T6" fmla="*/ 3 w 39"/>
                <a:gd name="T7" fmla="*/ 21 h 22"/>
                <a:gd name="T8" fmla="*/ 1 w 39"/>
                <a:gd name="T9" fmla="*/ 21 h 22"/>
                <a:gd name="T10" fmla="*/ 1 w 39"/>
                <a:gd name="T11" fmla="*/ 19 h 22"/>
                <a:gd name="T12" fmla="*/ 18 w 39"/>
                <a:gd name="T13" fmla="*/ 1 h 22"/>
                <a:gd name="T14" fmla="*/ 21 w 39"/>
                <a:gd name="T15" fmla="*/ 1 h 22"/>
                <a:gd name="T16" fmla="*/ 39 w 39"/>
                <a:gd name="T17" fmla="*/ 19 h 22"/>
                <a:gd name="T18" fmla="*/ 39 w 39"/>
                <a:gd name="T19" fmla="*/ 21 h 22"/>
                <a:gd name="T20" fmla="*/ 37 w 39"/>
                <a:gd name="T21"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22">
                  <a:moveTo>
                    <a:pt x="37" y="22"/>
                  </a:moveTo>
                  <a:cubicBezTo>
                    <a:pt x="37" y="22"/>
                    <a:pt x="36" y="22"/>
                    <a:pt x="36" y="21"/>
                  </a:cubicBezTo>
                  <a:cubicBezTo>
                    <a:pt x="20" y="5"/>
                    <a:pt x="20" y="5"/>
                    <a:pt x="20" y="5"/>
                  </a:cubicBezTo>
                  <a:cubicBezTo>
                    <a:pt x="3" y="21"/>
                    <a:pt x="3" y="21"/>
                    <a:pt x="3" y="21"/>
                  </a:cubicBezTo>
                  <a:cubicBezTo>
                    <a:pt x="3" y="22"/>
                    <a:pt x="1" y="22"/>
                    <a:pt x="1" y="21"/>
                  </a:cubicBezTo>
                  <a:cubicBezTo>
                    <a:pt x="0" y="21"/>
                    <a:pt x="0" y="19"/>
                    <a:pt x="1" y="19"/>
                  </a:cubicBezTo>
                  <a:cubicBezTo>
                    <a:pt x="18" y="1"/>
                    <a:pt x="18" y="1"/>
                    <a:pt x="18" y="1"/>
                  </a:cubicBezTo>
                  <a:cubicBezTo>
                    <a:pt x="19" y="0"/>
                    <a:pt x="20" y="0"/>
                    <a:pt x="21" y="1"/>
                  </a:cubicBezTo>
                  <a:cubicBezTo>
                    <a:pt x="39" y="19"/>
                    <a:pt x="39" y="19"/>
                    <a:pt x="39" y="19"/>
                  </a:cubicBezTo>
                  <a:cubicBezTo>
                    <a:pt x="39" y="19"/>
                    <a:pt x="39" y="21"/>
                    <a:pt x="39" y="21"/>
                  </a:cubicBezTo>
                  <a:cubicBezTo>
                    <a:pt x="38" y="22"/>
                    <a:pt x="38" y="22"/>
                    <a:pt x="37" y="22"/>
                  </a:cubicBezTo>
                  <a:close/>
                </a:path>
              </a:pathLst>
            </a:custGeom>
            <a:grpFill/>
            <a:ln>
              <a:noFill/>
            </a:ln>
          </p:spPr>
          <p:txBody>
            <a:bodyPr vert="horz" wrap="square" lIns="91440" tIns="45720" rIns="91440" bIns="45720" numCol="1" anchor="t" anchorCtr="0" compatLnSpc="1"/>
            <a:lstStyle/>
            <a:p>
              <a:endParaRPr lang="en-US"/>
            </a:p>
          </p:txBody>
        </p:sp>
      </p:grpSp>
      <p:grpSp>
        <p:nvGrpSpPr>
          <p:cNvPr id="82" name="组合 81"/>
          <p:cNvGrpSpPr/>
          <p:nvPr/>
        </p:nvGrpSpPr>
        <p:grpSpPr>
          <a:xfrm>
            <a:off x="1363345" y="2964180"/>
            <a:ext cx="2051050" cy="1645920"/>
            <a:chOff x="2147" y="4668"/>
            <a:chExt cx="3230" cy="2592"/>
          </a:xfrm>
        </p:grpSpPr>
        <p:sp>
          <p:nvSpPr>
            <p:cNvPr id="30" name="Freeform 16"/>
            <p:cNvSpPr/>
            <p:nvPr/>
          </p:nvSpPr>
          <p:spPr bwMode="auto">
            <a:xfrm>
              <a:off x="2147" y="4668"/>
              <a:ext cx="3231" cy="2592"/>
            </a:xfrm>
            <a:custGeom>
              <a:avLst/>
              <a:gdLst>
                <a:gd name="T0" fmla="*/ 96 w 193"/>
                <a:gd name="T1" fmla="*/ 0 h 155"/>
                <a:gd name="T2" fmla="*/ 0 w 193"/>
                <a:gd name="T3" fmla="*/ 97 h 155"/>
                <a:gd name="T4" fmla="*/ 48 w 193"/>
                <a:gd name="T5" fmla="*/ 97 h 155"/>
                <a:gd name="T6" fmla="*/ 96 w 193"/>
                <a:gd name="T7" fmla="*/ 48 h 155"/>
                <a:gd name="T8" fmla="*/ 145 w 193"/>
                <a:gd name="T9" fmla="*/ 97 h 155"/>
                <a:gd name="T10" fmla="*/ 135 w 193"/>
                <a:gd name="T11" fmla="*/ 126 h 155"/>
                <a:gd name="T12" fmla="*/ 174 w 193"/>
                <a:gd name="T13" fmla="*/ 155 h 155"/>
                <a:gd name="T14" fmla="*/ 193 w 193"/>
                <a:gd name="T15" fmla="*/ 97 h 155"/>
                <a:gd name="T16" fmla="*/ 96 w 193"/>
                <a:gd name="T17" fmla="*/ 0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3" h="155">
                  <a:moveTo>
                    <a:pt x="96" y="0"/>
                  </a:moveTo>
                  <a:cubicBezTo>
                    <a:pt x="43" y="0"/>
                    <a:pt x="0" y="43"/>
                    <a:pt x="0" y="97"/>
                  </a:cubicBezTo>
                  <a:cubicBezTo>
                    <a:pt x="48" y="97"/>
                    <a:pt x="48" y="97"/>
                    <a:pt x="48" y="97"/>
                  </a:cubicBezTo>
                  <a:cubicBezTo>
                    <a:pt x="48" y="70"/>
                    <a:pt x="70" y="48"/>
                    <a:pt x="96" y="48"/>
                  </a:cubicBezTo>
                  <a:cubicBezTo>
                    <a:pt x="123" y="48"/>
                    <a:pt x="145" y="70"/>
                    <a:pt x="145" y="97"/>
                  </a:cubicBezTo>
                  <a:cubicBezTo>
                    <a:pt x="145" y="107"/>
                    <a:pt x="141" y="118"/>
                    <a:pt x="135" y="126"/>
                  </a:cubicBezTo>
                  <a:cubicBezTo>
                    <a:pt x="174" y="155"/>
                    <a:pt x="174" y="155"/>
                    <a:pt x="174" y="155"/>
                  </a:cubicBezTo>
                  <a:cubicBezTo>
                    <a:pt x="186" y="138"/>
                    <a:pt x="193" y="118"/>
                    <a:pt x="193" y="97"/>
                  </a:cubicBezTo>
                  <a:cubicBezTo>
                    <a:pt x="193" y="43"/>
                    <a:pt x="150" y="0"/>
                    <a:pt x="96" y="0"/>
                  </a:cubicBezTo>
                  <a:close/>
                </a:path>
              </a:pathLst>
            </a:custGeom>
            <a:solidFill>
              <a:srgbClr val="61C0E2"/>
            </a:solidFill>
            <a:ln w="12700">
              <a:solidFill>
                <a:schemeClr val="bg1"/>
              </a:solidFill>
            </a:ln>
          </p:spPr>
          <p:txBody>
            <a:bodyPr vert="horz" wrap="square" lIns="91440" tIns="45720" rIns="91440" bIns="45720" numCol="1" anchor="t" anchorCtr="0" compatLnSpc="1"/>
            <a:lstStyle/>
            <a:p>
              <a:endParaRPr lang="en-US"/>
            </a:p>
          </p:txBody>
        </p:sp>
        <p:sp>
          <p:nvSpPr>
            <p:cNvPr id="31" name="TextBox 26"/>
            <p:cNvSpPr txBox="1"/>
            <p:nvPr/>
          </p:nvSpPr>
          <p:spPr>
            <a:xfrm>
              <a:off x="4585" y="6291"/>
              <a:ext cx="718" cy="531"/>
            </a:xfrm>
            <a:prstGeom prst="rect">
              <a:avLst/>
            </a:prstGeom>
            <a:noFill/>
          </p:spPr>
          <p:txBody>
            <a:bodyPr wrap="square" rtlCol="0">
              <a:spAutoFit/>
            </a:bodyPr>
            <a:lstStyle/>
            <a:p>
              <a:pPr algn="ctr"/>
              <a:r>
                <a:rPr lang="en-US" sz="1600" b="1" smtClean="0">
                  <a:solidFill>
                    <a:schemeClr val="bg1"/>
                  </a:solidFill>
                  <a:latin typeface="微软雅黑" panose="020B0503020204020204" charset="-122"/>
                  <a:ea typeface="微软雅黑" panose="020B0503020204020204" charset="-122"/>
                </a:rPr>
                <a:t>01</a:t>
              </a:r>
            </a:p>
          </p:txBody>
        </p:sp>
      </p:grpSp>
      <p:grpSp>
        <p:nvGrpSpPr>
          <p:cNvPr id="42" name="组合 41"/>
          <p:cNvGrpSpPr/>
          <p:nvPr/>
        </p:nvGrpSpPr>
        <p:grpSpPr>
          <a:xfrm>
            <a:off x="6120765" y="1981200"/>
            <a:ext cx="609600" cy="609600"/>
            <a:chOff x="10248" y="2847"/>
            <a:chExt cx="960" cy="960"/>
          </a:xfrm>
        </p:grpSpPr>
        <p:sp>
          <p:nvSpPr>
            <p:cNvPr id="38" name="Rounded Rectangle 34"/>
            <p:cNvSpPr/>
            <p:nvPr/>
          </p:nvSpPr>
          <p:spPr>
            <a:xfrm>
              <a:off x="10248" y="2847"/>
              <a:ext cx="960" cy="960"/>
            </a:xfrm>
            <a:prstGeom prst="roundRect">
              <a:avLst/>
            </a:prstGeom>
            <a:noFill/>
            <a:ln w="19050">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8" name="Group 47"/>
            <p:cNvGrpSpPr/>
            <p:nvPr/>
          </p:nvGrpSpPr>
          <p:grpSpPr>
            <a:xfrm>
              <a:off x="10489" y="3077"/>
              <a:ext cx="479" cy="501"/>
              <a:chOff x="6464300" y="3325813"/>
              <a:chExt cx="463550" cy="463551"/>
            </a:xfrm>
            <a:solidFill>
              <a:srgbClr val="61C0E2"/>
            </a:solidFill>
          </p:grpSpPr>
          <p:sp>
            <p:nvSpPr>
              <p:cNvPr id="49" name="Freeform 48"/>
              <p:cNvSpPr/>
              <p:nvPr/>
            </p:nvSpPr>
            <p:spPr bwMode="auto">
              <a:xfrm>
                <a:off x="6580188" y="3325813"/>
                <a:ext cx="231775" cy="204788"/>
              </a:xfrm>
              <a:custGeom>
                <a:avLst/>
                <a:gdLst>
                  <a:gd name="T0" fmla="*/ 31 w 62"/>
                  <a:gd name="T1" fmla="*/ 31 h 55"/>
                  <a:gd name="T2" fmla="*/ 31 w 62"/>
                  <a:gd name="T3" fmla="*/ 0 h 55"/>
                  <a:gd name="T4" fmla="*/ 13 w 62"/>
                  <a:gd name="T5" fmla="*/ 0 h 55"/>
                  <a:gd name="T6" fmla="*/ 0 w 62"/>
                  <a:gd name="T7" fmla="*/ 13 h 55"/>
                  <a:gd name="T8" fmla="*/ 0 w 62"/>
                  <a:gd name="T9" fmla="*/ 55 h 55"/>
                  <a:gd name="T10" fmla="*/ 62 w 62"/>
                  <a:gd name="T11" fmla="*/ 55 h 55"/>
                  <a:gd name="T12" fmla="*/ 62 w 62"/>
                  <a:gd name="T13" fmla="*/ 31 h 55"/>
                  <a:gd name="T14" fmla="*/ 31 w 62"/>
                  <a:gd name="T15" fmla="*/ 31 h 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 h="55">
                    <a:moveTo>
                      <a:pt x="31" y="31"/>
                    </a:moveTo>
                    <a:cubicBezTo>
                      <a:pt x="31" y="0"/>
                      <a:pt x="31" y="0"/>
                      <a:pt x="31" y="0"/>
                    </a:cubicBezTo>
                    <a:cubicBezTo>
                      <a:pt x="13" y="0"/>
                      <a:pt x="13" y="0"/>
                      <a:pt x="13" y="0"/>
                    </a:cubicBezTo>
                    <a:cubicBezTo>
                      <a:pt x="6" y="0"/>
                      <a:pt x="0" y="6"/>
                      <a:pt x="0" y="13"/>
                    </a:cubicBezTo>
                    <a:cubicBezTo>
                      <a:pt x="0" y="55"/>
                      <a:pt x="0" y="55"/>
                      <a:pt x="0" y="55"/>
                    </a:cubicBezTo>
                    <a:cubicBezTo>
                      <a:pt x="62" y="55"/>
                      <a:pt x="62" y="55"/>
                      <a:pt x="62" y="55"/>
                    </a:cubicBezTo>
                    <a:cubicBezTo>
                      <a:pt x="62" y="31"/>
                      <a:pt x="62" y="31"/>
                      <a:pt x="62" y="31"/>
                    </a:cubicBezTo>
                    <a:lnTo>
                      <a:pt x="31"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0" name="Freeform 49"/>
              <p:cNvSpPr/>
              <p:nvPr/>
            </p:nvSpPr>
            <p:spPr bwMode="auto">
              <a:xfrm>
                <a:off x="6737350" y="3325813"/>
                <a:ext cx="74613" cy="77788"/>
              </a:xfrm>
              <a:custGeom>
                <a:avLst/>
                <a:gdLst>
                  <a:gd name="T0" fmla="*/ 3 w 20"/>
                  <a:gd name="T1" fmla="*/ 2 h 21"/>
                  <a:gd name="T2" fmla="*/ 0 w 20"/>
                  <a:gd name="T3" fmla="*/ 0 h 21"/>
                  <a:gd name="T4" fmla="*/ 0 w 20"/>
                  <a:gd name="T5" fmla="*/ 21 h 21"/>
                  <a:gd name="T6" fmla="*/ 20 w 20"/>
                  <a:gd name="T7" fmla="*/ 21 h 21"/>
                  <a:gd name="T8" fmla="*/ 19 w 20"/>
                  <a:gd name="T9" fmla="*/ 17 h 21"/>
                  <a:gd name="T10" fmla="*/ 3 w 20"/>
                  <a:gd name="T11" fmla="*/ 2 h 21"/>
                </a:gdLst>
                <a:ahLst/>
                <a:cxnLst>
                  <a:cxn ang="0">
                    <a:pos x="T0" y="T1"/>
                  </a:cxn>
                  <a:cxn ang="0">
                    <a:pos x="T2" y="T3"/>
                  </a:cxn>
                  <a:cxn ang="0">
                    <a:pos x="T4" y="T5"/>
                  </a:cxn>
                  <a:cxn ang="0">
                    <a:pos x="T6" y="T7"/>
                  </a:cxn>
                  <a:cxn ang="0">
                    <a:pos x="T8" y="T9"/>
                  </a:cxn>
                  <a:cxn ang="0">
                    <a:pos x="T10" y="T11"/>
                  </a:cxn>
                </a:cxnLst>
                <a:rect l="0" t="0" r="r" b="b"/>
                <a:pathLst>
                  <a:path w="20" h="21">
                    <a:moveTo>
                      <a:pt x="3" y="2"/>
                    </a:moveTo>
                    <a:cubicBezTo>
                      <a:pt x="2" y="1"/>
                      <a:pt x="1" y="0"/>
                      <a:pt x="0" y="0"/>
                    </a:cubicBezTo>
                    <a:cubicBezTo>
                      <a:pt x="0" y="21"/>
                      <a:pt x="0" y="21"/>
                      <a:pt x="0" y="21"/>
                    </a:cubicBezTo>
                    <a:cubicBezTo>
                      <a:pt x="20" y="21"/>
                      <a:pt x="20" y="21"/>
                      <a:pt x="20" y="21"/>
                    </a:cubicBezTo>
                    <a:cubicBezTo>
                      <a:pt x="20" y="20"/>
                      <a:pt x="20" y="18"/>
                      <a:pt x="19" y="17"/>
                    </a:cubicBezTo>
                    <a:lnTo>
                      <a:pt x="3"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1" name="Freeform 50"/>
              <p:cNvSpPr>
                <a:spLocks noEditPoints="1"/>
              </p:cNvSpPr>
              <p:nvPr/>
            </p:nvSpPr>
            <p:spPr bwMode="auto">
              <a:xfrm>
                <a:off x="6464300" y="3530601"/>
                <a:ext cx="463550" cy="258763"/>
              </a:xfrm>
              <a:custGeom>
                <a:avLst/>
                <a:gdLst>
                  <a:gd name="T0" fmla="*/ 124 w 124"/>
                  <a:gd name="T1" fmla="*/ 19 h 69"/>
                  <a:gd name="T2" fmla="*/ 124 w 124"/>
                  <a:gd name="T3" fmla="*/ 49 h 69"/>
                  <a:gd name="T4" fmla="*/ 107 w 124"/>
                  <a:gd name="T5" fmla="*/ 69 h 69"/>
                  <a:gd name="T6" fmla="*/ 18 w 124"/>
                  <a:gd name="T7" fmla="*/ 69 h 69"/>
                  <a:gd name="T8" fmla="*/ 0 w 124"/>
                  <a:gd name="T9" fmla="*/ 49 h 69"/>
                  <a:gd name="T10" fmla="*/ 0 w 124"/>
                  <a:gd name="T11" fmla="*/ 19 h 69"/>
                  <a:gd name="T12" fmla="*/ 18 w 124"/>
                  <a:gd name="T13" fmla="*/ 0 h 69"/>
                  <a:gd name="T14" fmla="*/ 18 w 124"/>
                  <a:gd name="T15" fmla="*/ 14 h 69"/>
                  <a:gd name="T16" fmla="*/ 107 w 124"/>
                  <a:gd name="T17" fmla="*/ 14 h 69"/>
                  <a:gd name="T18" fmla="*/ 107 w 124"/>
                  <a:gd name="T19" fmla="*/ 0 h 69"/>
                  <a:gd name="T20" fmla="*/ 124 w 124"/>
                  <a:gd name="T21" fmla="*/ 19 h 69"/>
                  <a:gd name="T22" fmla="*/ 18 w 124"/>
                  <a:gd name="T23" fmla="*/ 34 h 69"/>
                  <a:gd name="T24" fmla="*/ 19 w 124"/>
                  <a:gd name="T25" fmla="*/ 53 h 69"/>
                  <a:gd name="T26" fmla="*/ 39 w 124"/>
                  <a:gd name="T27" fmla="*/ 53 h 69"/>
                  <a:gd name="T28" fmla="*/ 43 w 124"/>
                  <a:gd name="T29" fmla="*/ 45 h 69"/>
                  <a:gd name="T30" fmla="*/ 81 w 124"/>
                  <a:gd name="T31" fmla="*/ 45 h 69"/>
                  <a:gd name="T32" fmla="*/ 85 w 124"/>
                  <a:gd name="T33" fmla="*/ 53 h 69"/>
                  <a:gd name="T34" fmla="*/ 105 w 124"/>
                  <a:gd name="T35" fmla="*/ 53 h 69"/>
                  <a:gd name="T36" fmla="*/ 106 w 124"/>
                  <a:gd name="T37" fmla="*/ 34 h 69"/>
                  <a:gd name="T38" fmla="*/ 106 w 124"/>
                  <a:gd name="T39" fmla="*/ 34 h 69"/>
                  <a:gd name="T40" fmla="*/ 102 w 124"/>
                  <a:gd name="T41" fmla="*/ 29 h 69"/>
                  <a:gd name="T42" fmla="*/ 102 w 124"/>
                  <a:gd name="T43" fmla="*/ 29 h 69"/>
                  <a:gd name="T44" fmla="*/ 95 w 124"/>
                  <a:gd name="T45" fmla="*/ 26 h 69"/>
                  <a:gd name="T46" fmla="*/ 29 w 124"/>
                  <a:gd name="T47" fmla="*/ 26 h 69"/>
                  <a:gd name="T48" fmla="*/ 22 w 124"/>
                  <a:gd name="T49" fmla="*/ 29 h 69"/>
                  <a:gd name="T50" fmla="*/ 22 w 124"/>
                  <a:gd name="T51" fmla="*/ 29 h 69"/>
                  <a:gd name="T52" fmla="*/ 18 w 124"/>
                  <a:gd name="T53" fmla="*/ 3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24" h="69">
                    <a:moveTo>
                      <a:pt x="124" y="19"/>
                    </a:moveTo>
                    <a:cubicBezTo>
                      <a:pt x="124" y="49"/>
                      <a:pt x="124" y="49"/>
                      <a:pt x="124" y="49"/>
                    </a:cubicBezTo>
                    <a:cubicBezTo>
                      <a:pt x="124" y="59"/>
                      <a:pt x="117" y="67"/>
                      <a:pt x="107" y="69"/>
                    </a:cubicBezTo>
                    <a:cubicBezTo>
                      <a:pt x="18" y="69"/>
                      <a:pt x="18" y="69"/>
                      <a:pt x="18" y="69"/>
                    </a:cubicBezTo>
                    <a:cubicBezTo>
                      <a:pt x="8" y="67"/>
                      <a:pt x="0" y="59"/>
                      <a:pt x="0" y="49"/>
                    </a:cubicBezTo>
                    <a:cubicBezTo>
                      <a:pt x="0" y="19"/>
                      <a:pt x="0" y="19"/>
                      <a:pt x="0" y="19"/>
                    </a:cubicBezTo>
                    <a:cubicBezTo>
                      <a:pt x="0" y="10"/>
                      <a:pt x="8" y="2"/>
                      <a:pt x="18" y="0"/>
                    </a:cubicBezTo>
                    <a:cubicBezTo>
                      <a:pt x="18" y="14"/>
                      <a:pt x="18" y="14"/>
                      <a:pt x="18" y="14"/>
                    </a:cubicBezTo>
                    <a:cubicBezTo>
                      <a:pt x="107" y="14"/>
                      <a:pt x="107" y="14"/>
                      <a:pt x="107" y="14"/>
                    </a:cubicBezTo>
                    <a:cubicBezTo>
                      <a:pt x="107" y="0"/>
                      <a:pt x="107" y="0"/>
                      <a:pt x="107" y="0"/>
                    </a:cubicBezTo>
                    <a:cubicBezTo>
                      <a:pt x="117" y="2"/>
                      <a:pt x="124" y="10"/>
                      <a:pt x="124" y="19"/>
                    </a:cubicBezTo>
                    <a:close/>
                    <a:moveTo>
                      <a:pt x="18" y="34"/>
                    </a:moveTo>
                    <a:cubicBezTo>
                      <a:pt x="14" y="39"/>
                      <a:pt x="14" y="47"/>
                      <a:pt x="19" y="53"/>
                    </a:cubicBezTo>
                    <a:cubicBezTo>
                      <a:pt x="24" y="58"/>
                      <a:pt x="33" y="58"/>
                      <a:pt x="39" y="53"/>
                    </a:cubicBezTo>
                    <a:cubicBezTo>
                      <a:pt x="41" y="50"/>
                      <a:pt x="42" y="48"/>
                      <a:pt x="43" y="45"/>
                    </a:cubicBezTo>
                    <a:cubicBezTo>
                      <a:pt x="81" y="45"/>
                      <a:pt x="81" y="45"/>
                      <a:pt x="81" y="45"/>
                    </a:cubicBezTo>
                    <a:cubicBezTo>
                      <a:pt x="82" y="48"/>
                      <a:pt x="83" y="50"/>
                      <a:pt x="85" y="53"/>
                    </a:cubicBezTo>
                    <a:cubicBezTo>
                      <a:pt x="91" y="58"/>
                      <a:pt x="99" y="58"/>
                      <a:pt x="105" y="53"/>
                    </a:cubicBezTo>
                    <a:cubicBezTo>
                      <a:pt x="110" y="47"/>
                      <a:pt x="110" y="39"/>
                      <a:pt x="106" y="34"/>
                    </a:cubicBezTo>
                    <a:cubicBezTo>
                      <a:pt x="106" y="34"/>
                      <a:pt x="106" y="34"/>
                      <a:pt x="106" y="34"/>
                    </a:cubicBezTo>
                    <a:cubicBezTo>
                      <a:pt x="102" y="29"/>
                      <a:pt x="102" y="29"/>
                      <a:pt x="102" y="29"/>
                    </a:cubicBezTo>
                    <a:cubicBezTo>
                      <a:pt x="102" y="29"/>
                      <a:pt x="102" y="29"/>
                      <a:pt x="102" y="29"/>
                    </a:cubicBezTo>
                    <a:cubicBezTo>
                      <a:pt x="100" y="28"/>
                      <a:pt x="97" y="26"/>
                      <a:pt x="95" y="26"/>
                    </a:cubicBezTo>
                    <a:cubicBezTo>
                      <a:pt x="29" y="26"/>
                      <a:pt x="29" y="26"/>
                      <a:pt x="29" y="26"/>
                    </a:cubicBezTo>
                    <a:cubicBezTo>
                      <a:pt x="26" y="26"/>
                      <a:pt x="24" y="28"/>
                      <a:pt x="22" y="29"/>
                    </a:cubicBezTo>
                    <a:cubicBezTo>
                      <a:pt x="22" y="29"/>
                      <a:pt x="22" y="29"/>
                      <a:pt x="22" y="29"/>
                    </a:cubicBezTo>
                    <a:cubicBezTo>
                      <a:pt x="18" y="34"/>
                      <a:pt x="18" y="34"/>
                      <a:pt x="18"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grpSp>
        <p:nvGrpSpPr>
          <p:cNvPr id="43" name="组合 42"/>
          <p:cNvGrpSpPr/>
          <p:nvPr/>
        </p:nvGrpSpPr>
        <p:grpSpPr>
          <a:xfrm>
            <a:off x="6108065" y="2819400"/>
            <a:ext cx="609600" cy="609600"/>
            <a:chOff x="10248" y="4047"/>
            <a:chExt cx="960" cy="960"/>
          </a:xfrm>
        </p:grpSpPr>
        <p:sp>
          <p:nvSpPr>
            <p:cNvPr id="39" name="Rounded Rectangle 37"/>
            <p:cNvSpPr/>
            <p:nvPr/>
          </p:nvSpPr>
          <p:spPr>
            <a:xfrm>
              <a:off x="10248" y="4047"/>
              <a:ext cx="960" cy="960"/>
            </a:xfrm>
            <a:prstGeom prst="roundRect">
              <a:avLst/>
            </a:prstGeom>
            <a:noFill/>
            <a:ln w="19050">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2" name="Group 51"/>
            <p:cNvGrpSpPr/>
            <p:nvPr/>
          </p:nvGrpSpPr>
          <p:grpSpPr>
            <a:xfrm>
              <a:off x="10502" y="4287"/>
              <a:ext cx="453" cy="482"/>
              <a:chOff x="9324975" y="4895850"/>
              <a:chExt cx="419100" cy="446088"/>
            </a:xfrm>
            <a:solidFill>
              <a:srgbClr val="61C0E2"/>
            </a:solidFill>
          </p:grpSpPr>
          <p:sp>
            <p:nvSpPr>
              <p:cNvPr id="53" name="Freeform 52"/>
              <p:cNvSpPr/>
              <p:nvPr/>
            </p:nvSpPr>
            <p:spPr bwMode="auto">
              <a:xfrm>
                <a:off x="9366250" y="5314950"/>
                <a:ext cx="85725" cy="26988"/>
              </a:xfrm>
              <a:custGeom>
                <a:avLst/>
                <a:gdLst>
                  <a:gd name="T0" fmla="*/ 0 w 23"/>
                  <a:gd name="T1" fmla="*/ 0 h 7"/>
                  <a:gd name="T2" fmla="*/ 0 w 23"/>
                  <a:gd name="T3" fmla="*/ 4 h 7"/>
                  <a:gd name="T4" fmla="*/ 4 w 23"/>
                  <a:gd name="T5" fmla="*/ 7 h 7"/>
                  <a:gd name="T6" fmla="*/ 19 w 23"/>
                  <a:gd name="T7" fmla="*/ 7 h 7"/>
                  <a:gd name="T8" fmla="*/ 23 w 23"/>
                  <a:gd name="T9" fmla="*/ 4 h 7"/>
                  <a:gd name="T10" fmla="*/ 23 w 23"/>
                  <a:gd name="T11" fmla="*/ 0 h 7"/>
                  <a:gd name="T12" fmla="*/ 0 w 23"/>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3" h="7">
                    <a:moveTo>
                      <a:pt x="0" y="0"/>
                    </a:moveTo>
                    <a:cubicBezTo>
                      <a:pt x="0" y="4"/>
                      <a:pt x="0" y="4"/>
                      <a:pt x="0" y="4"/>
                    </a:cubicBezTo>
                    <a:cubicBezTo>
                      <a:pt x="0" y="6"/>
                      <a:pt x="2" y="7"/>
                      <a:pt x="4" y="7"/>
                    </a:cubicBezTo>
                    <a:cubicBezTo>
                      <a:pt x="19" y="7"/>
                      <a:pt x="19" y="7"/>
                      <a:pt x="19" y="7"/>
                    </a:cubicBezTo>
                    <a:cubicBezTo>
                      <a:pt x="21" y="7"/>
                      <a:pt x="23" y="6"/>
                      <a:pt x="23" y="4"/>
                    </a:cubicBezTo>
                    <a:cubicBezTo>
                      <a:pt x="23" y="0"/>
                      <a:pt x="23" y="0"/>
                      <a:pt x="23"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4" name="Freeform 53"/>
              <p:cNvSpPr/>
              <p:nvPr/>
            </p:nvSpPr>
            <p:spPr bwMode="auto">
              <a:xfrm>
                <a:off x="9617075" y="5314950"/>
                <a:ext cx="82550" cy="26988"/>
              </a:xfrm>
              <a:custGeom>
                <a:avLst/>
                <a:gdLst>
                  <a:gd name="T0" fmla="*/ 0 w 22"/>
                  <a:gd name="T1" fmla="*/ 0 h 7"/>
                  <a:gd name="T2" fmla="*/ 0 w 22"/>
                  <a:gd name="T3" fmla="*/ 4 h 7"/>
                  <a:gd name="T4" fmla="*/ 4 w 22"/>
                  <a:gd name="T5" fmla="*/ 7 h 7"/>
                  <a:gd name="T6" fmla="*/ 19 w 22"/>
                  <a:gd name="T7" fmla="*/ 7 h 7"/>
                  <a:gd name="T8" fmla="*/ 22 w 22"/>
                  <a:gd name="T9" fmla="*/ 4 h 7"/>
                  <a:gd name="T10" fmla="*/ 22 w 22"/>
                  <a:gd name="T11" fmla="*/ 0 h 7"/>
                  <a:gd name="T12" fmla="*/ 0 w 2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22" h="7">
                    <a:moveTo>
                      <a:pt x="0" y="0"/>
                    </a:moveTo>
                    <a:cubicBezTo>
                      <a:pt x="0" y="4"/>
                      <a:pt x="0" y="4"/>
                      <a:pt x="0" y="4"/>
                    </a:cubicBezTo>
                    <a:cubicBezTo>
                      <a:pt x="0" y="6"/>
                      <a:pt x="2" y="7"/>
                      <a:pt x="4" y="7"/>
                    </a:cubicBezTo>
                    <a:cubicBezTo>
                      <a:pt x="19" y="7"/>
                      <a:pt x="19" y="7"/>
                      <a:pt x="19" y="7"/>
                    </a:cubicBezTo>
                    <a:cubicBezTo>
                      <a:pt x="21" y="7"/>
                      <a:pt x="22" y="6"/>
                      <a:pt x="22" y="4"/>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5" name="Freeform 54"/>
              <p:cNvSpPr>
                <a:spLocks noEditPoints="1"/>
              </p:cNvSpPr>
              <p:nvPr/>
            </p:nvSpPr>
            <p:spPr bwMode="auto">
              <a:xfrm>
                <a:off x="9488488" y="5000625"/>
                <a:ext cx="187325" cy="184150"/>
              </a:xfrm>
              <a:custGeom>
                <a:avLst/>
                <a:gdLst>
                  <a:gd name="T0" fmla="*/ 25 w 50"/>
                  <a:gd name="T1" fmla="*/ 49 h 49"/>
                  <a:gd name="T2" fmla="*/ 44 w 50"/>
                  <a:gd name="T3" fmla="*/ 20 h 49"/>
                  <a:gd name="T4" fmla="*/ 44 w 50"/>
                  <a:gd name="T5" fmla="*/ 29 h 49"/>
                  <a:gd name="T6" fmla="*/ 41 w 50"/>
                  <a:gd name="T7" fmla="*/ 29 h 49"/>
                  <a:gd name="T8" fmla="*/ 39 w 50"/>
                  <a:gd name="T9" fmla="*/ 33 h 49"/>
                  <a:gd name="T10" fmla="*/ 40 w 50"/>
                  <a:gd name="T11" fmla="*/ 34 h 49"/>
                  <a:gd name="T12" fmla="*/ 39 w 50"/>
                  <a:gd name="T13" fmla="*/ 41 h 49"/>
                  <a:gd name="T14" fmla="*/ 34 w 50"/>
                  <a:gd name="T15" fmla="*/ 39 h 49"/>
                  <a:gd name="T16" fmla="*/ 32 w 50"/>
                  <a:gd name="T17" fmla="*/ 38 h 49"/>
                  <a:gd name="T18" fmla="*/ 31 w 50"/>
                  <a:gd name="T19" fmla="*/ 38 h 49"/>
                  <a:gd name="T20" fmla="*/ 30 w 50"/>
                  <a:gd name="T21" fmla="*/ 38 h 49"/>
                  <a:gd name="T22" fmla="*/ 30 w 50"/>
                  <a:gd name="T23" fmla="*/ 38 h 49"/>
                  <a:gd name="T24" fmla="*/ 30 w 50"/>
                  <a:gd name="T25" fmla="*/ 39 h 49"/>
                  <a:gd name="T26" fmla="*/ 29 w 50"/>
                  <a:gd name="T27" fmla="*/ 40 h 49"/>
                  <a:gd name="T28" fmla="*/ 29 w 50"/>
                  <a:gd name="T29" fmla="*/ 43 h 49"/>
                  <a:gd name="T30" fmla="*/ 21 w 50"/>
                  <a:gd name="T31" fmla="*/ 43 h 49"/>
                  <a:gd name="T32" fmla="*/ 21 w 50"/>
                  <a:gd name="T33" fmla="*/ 40 h 49"/>
                  <a:gd name="T34" fmla="*/ 18 w 50"/>
                  <a:gd name="T35" fmla="*/ 38 h 49"/>
                  <a:gd name="T36" fmla="*/ 18 w 50"/>
                  <a:gd name="T37" fmla="*/ 38 h 49"/>
                  <a:gd name="T38" fmla="*/ 17 w 50"/>
                  <a:gd name="T39" fmla="*/ 38 h 49"/>
                  <a:gd name="T40" fmla="*/ 17 w 50"/>
                  <a:gd name="T41" fmla="*/ 38 h 49"/>
                  <a:gd name="T42" fmla="*/ 17 w 50"/>
                  <a:gd name="T43" fmla="*/ 38 h 49"/>
                  <a:gd name="T44" fmla="*/ 15 w 50"/>
                  <a:gd name="T45" fmla="*/ 40 h 49"/>
                  <a:gd name="T46" fmla="*/ 9 w 50"/>
                  <a:gd name="T47" fmla="*/ 39 h 49"/>
                  <a:gd name="T48" fmla="*/ 10 w 50"/>
                  <a:gd name="T49" fmla="*/ 33 h 49"/>
                  <a:gd name="T50" fmla="*/ 11 w 50"/>
                  <a:gd name="T51" fmla="*/ 31 h 49"/>
                  <a:gd name="T52" fmla="*/ 9 w 50"/>
                  <a:gd name="T53" fmla="*/ 29 h 49"/>
                  <a:gd name="T54" fmla="*/ 7 w 50"/>
                  <a:gd name="T55" fmla="*/ 29 h 49"/>
                  <a:gd name="T56" fmla="*/ 3 w 50"/>
                  <a:gd name="T57" fmla="*/ 23 h 49"/>
                  <a:gd name="T58" fmla="*/ 8 w 50"/>
                  <a:gd name="T59" fmla="*/ 20 h 49"/>
                  <a:gd name="T60" fmla="*/ 11 w 50"/>
                  <a:gd name="T61" fmla="*/ 20 h 49"/>
                  <a:gd name="T62" fmla="*/ 11 w 50"/>
                  <a:gd name="T63" fmla="*/ 17 h 49"/>
                  <a:gd name="T64" fmla="*/ 11 w 50"/>
                  <a:gd name="T65" fmla="*/ 17 h 49"/>
                  <a:gd name="T66" fmla="*/ 11 w 50"/>
                  <a:gd name="T67" fmla="*/ 17 h 49"/>
                  <a:gd name="T68" fmla="*/ 11 w 50"/>
                  <a:gd name="T69" fmla="*/ 16 h 49"/>
                  <a:gd name="T70" fmla="*/ 9 w 50"/>
                  <a:gd name="T71" fmla="*/ 15 h 49"/>
                  <a:gd name="T72" fmla="*/ 11 w 50"/>
                  <a:gd name="T73" fmla="*/ 8 h 49"/>
                  <a:gd name="T74" fmla="*/ 16 w 50"/>
                  <a:gd name="T75" fmla="*/ 10 h 49"/>
                  <a:gd name="T76" fmla="*/ 20 w 50"/>
                  <a:gd name="T77" fmla="*/ 10 h 49"/>
                  <a:gd name="T78" fmla="*/ 21 w 50"/>
                  <a:gd name="T79" fmla="*/ 9 h 49"/>
                  <a:gd name="T80" fmla="*/ 21 w 50"/>
                  <a:gd name="T81" fmla="*/ 9 h 49"/>
                  <a:gd name="T82" fmla="*/ 21 w 50"/>
                  <a:gd name="T83" fmla="*/ 9 h 49"/>
                  <a:gd name="T84" fmla="*/ 21 w 50"/>
                  <a:gd name="T85" fmla="*/ 8 h 49"/>
                  <a:gd name="T86" fmla="*/ 24 w 50"/>
                  <a:gd name="T87" fmla="*/ 3 h 49"/>
                  <a:gd name="T88" fmla="*/ 29 w 50"/>
                  <a:gd name="T89" fmla="*/ 7 h 49"/>
                  <a:gd name="T90" fmla="*/ 30 w 50"/>
                  <a:gd name="T91" fmla="*/ 10 h 49"/>
                  <a:gd name="T92" fmla="*/ 33 w 50"/>
                  <a:gd name="T93" fmla="*/ 10 h 49"/>
                  <a:gd name="T94" fmla="*/ 35 w 50"/>
                  <a:gd name="T95" fmla="*/ 8 h 49"/>
                  <a:gd name="T96" fmla="*/ 41 w 50"/>
                  <a:gd name="T97" fmla="*/ 14 h 49"/>
                  <a:gd name="T98" fmla="*/ 39 w 50"/>
                  <a:gd name="T99" fmla="*/ 16 h 49"/>
                  <a:gd name="T100" fmla="*/ 40 w 50"/>
                  <a:gd name="T101" fmla="*/ 20 h 49"/>
                  <a:gd name="T102" fmla="*/ 41 w 50"/>
                  <a:gd name="T103" fmla="*/ 2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0" h="49">
                    <a:moveTo>
                      <a:pt x="25" y="0"/>
                    </a:moveTo>
                    <a:cubicBezTo>
                      <a:pt x="11" y="0"/>
                      <a:pt x="0" y="11"/>
                      <a:pt x="0" y="24"/>
                    </a:cubicBezTo>
                    <a:cubicBezTo>
                      <a:pt x="0" y="38"/>
                      <a:pt x="11" y="49"/>
                      <a:pt x="25" y="49"/>
                    </a:cubicBezTo>
                    <a:cubicBezTo>
                      <a:pt x="39" y="49"/>
                      <a:pt x="50" y="38"/>
                      <a:pt x="50" y="24"/>
                    </a:cubicBezTo>
                    <a:cubicBezTo>
                      <a:pt x="50" y="11"/>
                      <a:pt x="39" y="0"/>
                      <a:pt x="25" y="0"/>
                    </a:cubicBezTo>
                    <a:close/>
                    <a:moveTo>
                      <a:pt x="44" y="20"/>
                    </a:moveTo>
                    <a:cubicBezTo>
                      <a:pt x="45" y="21"/>
                      <a:pt x="46" y="22"/>
                      <a:pt x="46" y="23"/>
                    </a:cubicBezTo>
                    <a:cubicBezTo>
                      <a:pt x="46" y="26"/>
                      <a:pt x="46" y="26"/>
                      <a:pt x="46" y="26"/>
                    </a:cubicBezTo>
                    <a:cubicBezTo>
                      <a:pt x="46" y="27"/>
                      <a:pt x="45" y="28"/>
                      <a:pt x="44" y="29"/>
                    </a:cubicBezTo>
                    <a:cubicBezTo>
                      <a:pt x="43" y="29"/>
                      <a:pt x="43" y="29"/>
                      <a:pt x="43" y="29"/>
                    </a:cubicBezTo>
                    <a:cubicBezTo>
                      <a:pt x="41" y="29"/>
                      <a:pt x="41" y="29"/>
                      <a:pt x="41" y="29"/>
                    </a:cubicBezTo>
                    <a:cubicBezTo>
                      <a:pt x="41" y="29"/>
                      <a:pt x="41" y="29"/>
                      <a:pt x="41" y="29"/>
                    </a:cubicBezTo>
                    <a:cubicBezTo>
                      <a:pt x="40" y="29"/>
                      <a:pt x="40" y="29"/>
                      <a:pt x="40" y="29"/>
                    </a:cubicBezTo>
                    <a:cubicBezTo>
                      <a:pt x="40" y="29"/>
                      <a:pt x="39" y="29"/>
                      <a:pt x="39" y="29"/>
                    </a:cubicBezTo>
                    <a:cubicBezTo>
                      <a:pt x="38" y="30"/>
                      <a:pt x="38" y="32"/>
                      <a:pt x="39" y="33"/>
                    </a:cubicBezTo>
                    <a:cubicBezTo>
                      <a:pt x="39" y="33"/>
                      <a:pt x="39" y="33"/>
                      <a:pt x="39" y="33"/>
                    </a:cubicBezTo>
                    <a:cubicBezTo>
                      <a:pt x="39" y="33"/>
                      <a:pt x="39" y="33"/>
                      <a:pt x="39" y="33"/>
                    </a:cubicBezTo>
                    <a:cubicBezTo>
                      <a:pt x="40" y="34"/>
                      <a:pt x="40" y="34"/>
                      <a:pt x="40" y="34"/>
                    </a:cubicBezTo>
                    <a:cubicBezTo>
                      <a:pt x="41" y="35"/>
                      <a:pt x="41" y="35"/>
                      <a:pt x="41" y="35"/>
                    </a:cubicBezTo>
                    <a:cubicBezTo>
                      <a:pt x="42" y="36"/>
                      <a:pt x="42" y="38"/>
                      <a:pt x="41" y="39"/>
                    </a:cubicBezTo>
                    <a:cubicBezTo>
                      <a:pt x="39" y="41"/>
                      <a:pt x="39" y="41"/>
                      <a:pt x="39" y="41"/>
                    </a:cubicBezTo>
                    <a:cubicBezTo>
                      <a:pt x="38" y="41"/>
                      <a:pt x="36" y="41"/>
                      <a:pt x="35" y="41"/>
                    </a:cubicBezTo>
                    <a:cubicBezTo>
                      <a:pt x="35" y="40"/>
                      <a:pt x="35" y="40"/>
                      <a:pt x="35" y="40"/>
                    </a:cubicBezTo>
                    <a:cubicBezTo>
                      <a:pt x="34" y="39"/>
                      <a:pt x="34" y="39"/>
                      <a:pt x="34" y="39"/>
                    </a:cubicBezTo>
                    <a:cubicBezTo>
                      <a:pt x="33" y="38"/>
                      <a:pt x="33" y="38"/>
                      <a:pt x="33" y="38"/>
                    </a:cubicBezTo>
                    <a:cubicBezTo>
                      <a:pt x="33" y="38"/>
                      <a:pt x="33" y="38"/>
                      <a:pt x="33" y="38"/>
                    </a:cubicBezTo>
                    <a:cubicBezTo>
                      <a:pt x="33" y="38"/>
                      <a:pt x="32" y="38"/>
                      <a:pt x="32" y="38"/>
                    </a:cubicBezTo>
                    <a:cubicBezTo>
                      <a:pt x="32" y="38"/>
                      <a:pt x="32" y="38"/>
                      <a:pt x="32" y="38"/>
                    </a:cubicBezTo>
                    <a:cubicBezTo>
                      <a:pt x="32" y="38"/>
                      <a:pt x="32" y="38"/>
                      <a:pt x="32" y="38"/>
                    </a:cubicBezTo>
                    <a:cubicBezTo>
                      <a:pt x="31" y="38"/>
                      <a:pt x="31" y="38"/>
                      <a:pt x="31" y="38"/>
                    </a:cubicBezTo>
                    <a:cubicBezTo>
                      <a:pt x="31" y="38"/>
                      <a:pt x="31" y="38"/>
                      <a:pt x="31" y="38"/>
                    </a:cubicBezTo>
                    <a:cubicBezTo>
                      <a:pt x="31" y="38"/>
                      <a:pt x="31" y="38"/>
                      <a:pt x="30" y="38"/>
                    </a:cubicBezTo>
                    <a:cubicBezTo>
                      <a:pt x="30" y="38"/>
                      <a:pt x="30" y="38"/>
                      <a:pt x="30" y="38"/>
                    </a:cubicBezTo>
                    <a:cubicBezTo>
                      <a:pt x="30" y="38"/>
                      <a:pt x="30" y="38"/>
                      <a:pt x="30" y="38"/>
                    </a:cubicBezTo>
                    <a:cubicBezTo>
                      <a:pt x="30" y="38"/>
                      <a:pt x="30" y="38"/>
                      <a:pt x="30" y="38"/>
                    </a:cubicBezTo>
                    <a:cubicBezTo>
                      <a:pt x="30" y="38"/>
                      <a:pt x="30" y="38"/>
                      <a:pt x="30" y="38"/>
                    </a:cubicBezTo>
                    <a:cubicBezTo>
                      <a:pt x="30" y="38"/>
                      <a:pt x="30" y="38"/>
                      <a:pt x="30" y="38"/>
                    </a:cubicBezTo>
                    <a:cubicBezTo>
                      <a:pt x="30" y="38"/>
                      <a:pt x="30" y="39"/>
                      <a:pt x="30" y="39"/>
                    </a:cubicBezTo>
                    <a:cubicBezTo>
                      <a:pt x="30" y="39"/>
                      <a:pt x="30" y="39"/>
                      <a:pt x="30" y="39"/>
                    </a:cubicBezTo>
                    <a:cubicBezTo>
                      <a:pt x="29" y="39"/>
                      <a:pt x="29" y="39"/>
                      <a:pt x="29" y="39"/>
                    </a:cubicBezTo>
                    <a:cubicBezTo>
                      <a:pt x="29" y="39"/>
                      <a:pt x="29" y="40"/>
                      <a:pt x="29" y="40"/>
                    </a:cubicBezTo>
                    <a:cubicBezTo>
                      <a:pt x="29" y="40"/>
                      <a:pt x="29" y="40"/>
                      <a:pt x="29" y="40"/>
                    </a:cubicBezTo>
                    <a:cubicBezTo>
                      <a:pt x="29" y="41"/>
                      <a:pt x="29" y="41"/>
                      <a:pt x="29" y="41"/>
                    </a:cubicBezTo>
                    <a:cubicBezTo>
                      <a:pt x="29" y="42"/>
                      <a:pt x="29" y="42"/>
                      <a:pt x="29" y="42"/>
                    </a:cubicBezTo>
                    <a:cubicBezTo>
                      <a:pt x="29" y="43"/>
                      <a:pt x="29" y="43"/>
                      <a:pt x="29" y="43"/>
                    </a:cubicBezTo>
                    <a:cubicBezTo>
                      <a:pt x="29" y="45"/>
                      <a:pt x="28" y="46"/>
                      <a:pt x="26" y="46"/>
                    </a:cubicBezTo>
                    <a:cubicBezTo>
                      <a:pt x="24" y="46"/>
                      <a:pt x="24" y="46"/>
                      <a:pt x="24" y="46"/>
                    </a:cubicBezTo>
                    <a:cubicBezTo>
                      <a:pt x="22" y="46"/>
                      <a:pt x="21" y="45"/>
                      <a:pt x="21" y="43"/>
                    </a:cubicBezTo>
                    <a:cubicBezTo>
                      <a:pt x="21" y="42"/>
                      <a:pt x="21" y="42"/>
                      <a:pt x="21" y="42"/>
                    </a:cubicBezTo>
                    <a:cubicBezTo>
                      <a:pt x="21" y="41"/>
                      <a:pt x="21" y="41"/>
                      <a:pt x="21" y="41"/>
                    </a:cubicBezTo>
                    <a:cubicBezTo>
                      <a:pt x="21" y="40"/>
                      <a:pt x="21" y="40"/>
                      <a:pt x="21" y="40"/>
                    </a:cubicBezTo>
                    <a:cubicBezTo>
                      <a:pt x="21" y="40"/>
                      <a:pt x="21" y="39"/>
                      <a:pt x="20" y="39"/>
                    </a:cubicBezTo>
                    <a:cubicBezTo>
                      <a:pt x="20" y="38"/>
                      <a:pt x="19" y="38"/>
                      <a:pt x="18" y="38"/>
                    </a:cubicBezTo>
                    <a:cubicBezTo>
                      <a:pt x="18" y="38"/>
                      <a:pt x="18" y="38"/>
                      <a:pt x="18" y="38"/>
                    </a:cubicBezTo>
                    <a:cubicBezTo>
                      <a:pt x="18" y="38"/>
                      <a:pt x="18" y="38"/>
                      <a:pt x="18" y="38"/>
                    </a:cubicBezTo>
                    <a:cubicBezTo>
                      <a:pt x="18" y="38"/>
                      <a:pt x="18" y="38"/>
                      <a:pt x="18" y="38"/>
                    </a:cubicBezTo>
                    <a:cubicBezTo>
                      <a:pt x="18" y="38"/>
                      <a:pt x="18" y="38"/>
                      <a:pt x="18" y="38"/>
                    </a:cubicBezTo>
                    <a:cubicBezTo>
                      <a:pt x="18" y="38"/>
                      <a:pt x="17" y="38"/>
                      <a:pt x="17" y="38"/>
                    </a:cubicBezTo>
                    <a:cubicBezTo>
                      <a:pt x="17" y="38"/>
                      <a:pt x="17" y="38"/>
                      <a:pt x="17" y="38"/>
                    </a:cubicBezTo>
                    <a:cubicBezTo>
                      <a:pt x="17" y="38"/>
                      <a:pt x="17" y="38"/>
                      <a:pt x="17" y="38"/>
                    </a:cubicBezTo>
                    <a:cubicBezTo>
                      <a:pt x="17" y="38"/>
                      <a:pt x="17" y="38"/>
                      <a:pt x="17" y="38"/>
                    </a:cubicBezTo>
                    <a:cubicBezTo>
                      <a:pt x="17" y="38"/>
                      <a:pt x="17" y="38"/>
                      <a:pt x="17" y="38"/>
                    </a:cubicBezTo>
                    <a:cubicBezTo>
                      <a:pt x="17" y="38"/>
                      <a:pt x="17" y="38"/>
                      <a:pt x="17" y="38"/>
                    </a:cubicBezTo>
                    <a:cubicBezTo>
                      <a:pt x="17" y="38"/>
                      <a:pt x="17" y="38"/>
                      <a:pt x="17" y="38"/>
                    </a:cubicBezTo>
                    <a:cubicBezTo>
                      <a:pt x="17" y="38"/>
                      <a:pt x="17" y="38"/>
                      <a:pt x="17" y="38"/>
                    </a:cubicBezTo>
                    <a:cubicBezTo>
                      <a:pt x="17" y="38"/>
                      <a:pt x="17" y="38"/>
                      <a:pt x="17" y="38"/>
                    </a:cubicBezTo>
                    <a:cubicBezTo>
                      <a:pt x="17" y="38"/>
                      <a:pt x="17" y="38"/>
                      <a:pt x="16" y="38"/>
                    </a:cubicBezTo>
                    <a:cubicBezTo>
                      <a:pt x="16" y="38"/>
                      <a:pt x="16" y="38"/>
                      <a:pt x="16" y="38"/>
                    </a:cubicBezTo>
                    <a:cubicBezTo>
                      <a:pt x="15" y="40"/>
                      <a:pt x="15" y="40"/>
                      <a:pt x="15" y="40"/>
                    </a:cubicBezTo>
                    <a:cubicBezTo>
                      <a:pt x="14" y="41"/>
                      <a:pt x="14" y="41"/>
                      <a:pt x="14" y="41"/>
                    </a:cubicBezTo>
                    <a:cubicBezTo>
                      <a:pt x="13" y="41"/>
                      <a:pt x="12" y="41"/>
                      <a:pt x="11" y="41"/>
                    </a:cubicBezTo>
                    <a:cubicBezTo>
                      <a:pt x="9" y="39"/>
                      <a:pt x="9" y="39"/>
                      <a:pt x="9" y="39"/>
                    </a:cubicBezTo>
                    <a:cubicBezTo>
                      <a:pt x="8" y="38"/>
                      <a:pt x="8" y="36"/>
                      <a:pt x="9" y="35"/>
                    </a:cubicBezTo>
                    <a:cubicBezTo>
                      <a:pt x="9" y="34"/>
                      <a:pt x="9" y="34"/>
                      <a:pt x="9" y="34"/>
                    </a:cubicBezTo>
                    <a:cubicBezTo>
                      <a:pt x="10" y="33"/>
                      <a:pt x="10" y="33"/>
                      <a:pt x="10" y="33"/>
                    </a:cubicBezTo>
                    <a:cubicBezTo>
                      <a:pt x="10" y="33"/>
                      <a:pt x="10" y="33"/>
                      <a:pt x="10" y="33"/>
                    </a:cubicBezTo>
                    <a:cubicBezTo>
                      <a:pt x="11" y="33"/>
                      <a:pt x="11" y="33"/>
                      <a:pt x="11" y="33"/>
                    </a:cubicBezTo>
                    <a:cubicBezTo>
                      <a:pt x="11" y="32"/>
                      <a:pt x="11" y="32"/>
                      <a:pt x="11" y="31"/>
                    </a:cubicBezTo>
                    <a:cubicBezTo>
                      <a:pt x="11" y="31"/>
                      <a:pt x="11" y="31"/>
                      <a:pt x="11" y="31"/>
                    </a:cubicBezTo>
                    <a:cubicBezTo>
                      <a:pt x="11" y="30"/>
                      <a:pt x="11" y="29"/>
                      <a:pt x="10" y="29"/>
                    </a:cubicBezTo>
                    <a:cubicBezTo>
                      <a:pt x="9" y="29"/>
                      <a:pt x="9" y="29"/>
                      <a:pt x="9" y="29"/>
                    </a:cubicBezTo>
                    <a:cubicBezTo>
                      <a:pt x="9" y="29"/>
                      <a:pt x="9" y="29"/>
                      <a:pt x="9" y="29"/>
                    </a:cubicBezTo>
                    <a:cubicBezTo>
                      <a:pt x="9" y="29"/>
                      <a:pt x="9" y="29"/>
                      <a:pt x="9" y="29"/>
                    </a:cubicBezTo>
                    <a:cubicBezTo>
                      <a:pt x="7" y="29"/>
                      <a:pt x="7" y="29"/>
                      <a:pt x="7" y="29"/>
                    </a:cubicBezTo>
                    <a:cubicBezTo>
                      <a:pt x="6" y="29"/>
                      <a:pt x="6" y="29"/>
                      <a:pt x="6" y="29"/>
                    </a:cubicBezTo>
                    <a:cubicBezTo>
                      <a:pt x="5" y="28"/>
                      <a:pt x="4" y="27"/>
                      <a:pt x="3" y="26"/>
                    </a:cubicBezTo>
                    <a:cubicBezTo>
                      <a:pt x="3" y="23"/>
                      <a:pt x="3" y="23"/>
                      <a:pt x="3" y="23"/>
                    </a:cubicBezTo>
                    <a:cubicBezTo>
                      <a:pt x="4" y="22"/>
                      <a:pt x="5" y="21"/>
                      <a:pt x="6" y="20"/>
                    </a:cubicBezTo>
                    <a:cubicBezTo>
                      <a:pt x="7" y="20"/>
                      <a:pt x="7" y="20"/>
                      <a:pt x="7" y="20"/>
                    </a:cubicBezTo>
                    <a:cubicBezTo>
                      <a:pt x="8" y="20"/>
                      <a:pt x="8" y="20"/>
                      <a:pt x="8" y="20"/>
                    </a:cubicBezTo>
                    <a:cubicBezTo>
                      <a:pt x="9" y="20"/>
                      <a:pt x="9" y="20"/>
                      <a:pt x="9" y="20"/>
                    </a:cubicBezTo>
                    <a:cubicBezTo>
                      <a:pt x="10" y="20"/>
                      <a:pt x="10" y="20"/>
                      <a:pt x="11" y="20"/>
                    </a:cubicBezTo>
                    <a:cubicBezTo>
                      <a:pt x="11" y="20"/>
                      <a:pt x="11" y="20"/>
                      <a:pt x="11" y="20"/>
                    </a:cubicBezTo>
                    <a:cubicBezTo>
                      <a:pt x="11" y="19"/>
                      <a:pt x="12" y="18"/>
                      <a:pt x="11" y="17"/>
                    </a:cubicBezTo>
                    <a:cubicBezTo>
                      <a:pt x="11" y="17"/>
                      <a:pt x="11" y="17"/>
                      <a:pt x="11" y="17"/>
                    </a:cubicBezTo>
                    <a:cubicBezTo>
                      <a:pt x="11" y="17"/>
                      <a:pt x="11" y="17"/>
                      <a:pt x="11" y="17"/>
                    </a:cubicBezTo>
                    <a:cubicBezTo>
                      <a:pt x="11" y="17"/>
                      <a:pt x="11" y="17"/>
                      <a:pt x="11" y="17"/>
                    </a:cubicBezTo>
                    <a:cubicBezTo>
                      <a:pt x="11" y="17"/>
                      <a:pt x="11" y="17"/>
                      <a:pt x="11" y="17"/>
                    </a:cubicBezTo>
                    <a:cubicBezTo>
                      <a:pt x="11" y="17"/>
                      <a:pt x="11" y="17"/>
                      <a:pt x="11" y="17"/>
                    </a:cubicBezTo>
                    <a:cubicBezTo>
                      <a:pt x="11" y="17"/>
                      <a:pt x="11" y="17"/>
                      <a:pt x="11" y="17"/>
                    </a:cubicBezTo>
                    <a:cubicBezTo>
                      <a:pt x="11" y="17"/>
                      <a:pt x="11" y="17"/>
                      <a:pt x="11" y="17"/>
                    </a:cubicBezTo>
                    <a:cubicBezTo>
                      <a:pt x="11" y="17"/>
                      <a:pt x="11" y="17"/>
                      <a:pt x="11" y="17"/>
                    </a:cubicBezTo>
                    <a:cubicBezTo>
                      <a:pt x="11" y="17"/>
                      <a:pt x="11" y="16"/>
                      <a:pt x="11" y="16"/>
                    </a:cubicBezTo>
                    <a:cubicBezTo>
                      <a:pt x="11" y="16"/>
                      <a:pt x="11" y="16"/>
                      <a:pt x="11" y="16"/>
                    </a:cubicBezTo>
                    <a:cubicBezTo>
                      <a:pt x="11" y="16"/>
                      <a:pt x="11" y="16"/>
                      <a:pt x="11" y="16"/>
                    </a:cubicBezTo>
                    <a:cubicBezTo>
                      <a:pt x="11" y="16"/>
                      <a:pt x="11" y="16"/>
                      <a:pt x="11" y="16"/>
                    </a:cubicBezTo>
                    <a:cubicBezTo>
                      <a:pt x="11" y="16"/>
                      <a:pt x="11" y="16"/>
                      <a:pt x="11" y="16"/>
                    </a:cubicBezTo>
                    <a:cubicBezTo>
                      <a:pt x="9" y="15"/>
                      <a:pt x="9" y="15"/>
                      <a:pt x="9" y="15"/>
                    </a:cubicBezTo>
                    <a:cubicBezTo>
                      <a:pt x="9" y="14"/>
                      <a:pt x="9" y="14"/>
                      <a:pt x="9" y="14"/>
                    </a:cubicBezTo>
                    <a:cubicBezTo>
                      <a:pt x="8" y="13"/>
                      <a:pt x="8" y="11"/>
                      <a:pt x="9" y="10"/>
                    </a:cubicBezTo>
                    <a:cubicBezTo>
                      <a:pt x="11" y="8"/>
                      <a:pt x="11" y="8"/>
                      <a:pt x="11" y="8"/>
                    </a:cubicBezTo>
                    <a:cubicBezTo>
                      <a:pt x="12" y="8"/>
                      <a:pt x="13" y="8"/>
                      <a:pt x="14" y="8"/>
                    </a:cubicBezTo>
                    <a:cubicBezTo>
                      <a:pt x="15" y="9"/>
                      <a:pt x="15" y="9"/>
                      <a:pt x="15" y="9"/>
                    </a:cubicBezTo>
                    <a:cubicBezTo>
                      <a:pt x="16" y="10"/>
                      <a:pt x="16" y="10"/>
                      <a:pt x="16" y="10"/>
                    </a:cubicBezTo>
                    <a:cubicBezTo>
                      <a:pt x="17" y="10"/>
                      <a:pt x="17" y="10"/>
                      <a:pt x="17" y="10"/>
                    </a:cubicBezTo>
                    <a:cubicBezTo>
                      <a:pt x="17" y="11"/>
                      <a:pt x="18" y="11"/>
                      <a:pt x="18" y="11"/>
                    </a:cubicBezTo>
                    <a:cubicBezTo>
                      <a:pt x="19" y="11"/>
                      <a:pt x="19" y="11"/>
                      <a:pt x="20" y="10"/>
                    </a:cubicBezTo>
                    <a:cubicBezTo>
                      <a:pt x="20" y="10"/>
                      <a:pt x="20" y="10"/>
                      <a:pt x="21" y="10"/>
                    </a:cubicBezTo>
                    <a:cubicBezTo>
                      <a:pt x="21" y="10"/>
                      <a:pt x="21" y="10"/>
                      <a:pt x="21" y="10"/>
                    </a:cubicBezTo>
                    <a:cubicBezTo>
                      <a:pt x="21" y="10"/>
                      <a:pt x="21" y="9"/>
                      <a:pt x="21" y="9"/>
                    </a:cubicBezTo>
                    <a:cubicBezTo>
                      <a:pt x="21" y="9"/>
                      <a:pt x="21" y="9"/>
                      <a:pt x="21" y="9"/>
                    </a:cubicBezTo>
                    <a:cubicBezTo>
                      <a:pt x="21" y="9"/>
                      <a:pt x="21" y="9"/>
                      <a:pt x="21" y="9"/>
                    </a:cubicBezTo>
                    <a:cubicBezTo>
                      <a:pt x="21" y="9"/>
                      <a:pt x="21" y="9"/>
                      <a:pt x="21" y="9"/>
                    </a:cubicBezTo>
                    <a:cubicBezTo>
                      <a:pt x="21" y="9"/>
                      <a:pt x="21" y="9"/>
                      <a:pt x="21" y="9"/>
                    </a:cubicBezTo>
                    <a:cubicBezTo>
                      <a:pt x="21" y="9"/>
                      <a:pt x="21" y="9"/>
                      <a:pt x="21" y="9"/>
                    </a:cubicBezTo>
                    <a:cubicBezTo>
                      <a:pt x="21" y="9"/>
                      <a:pt x="21" y="9"/>
                      <a:pt x="21" y="9"/>
                    </a:cubicBezTo>
                    <a:cubicBezTo>
                      <a:pt x="21" y="9"/>
                      <a:pt x="21" y="9"/>
                      <a:pt x="21" y="9"/>
                    </a:cubicBezTo>
                    <a:cubicBezTo>
                      <a:pt x="21" y="9"/>
                      <a:pt x="21" y="9"/>
                      <a:pt x="21" y="9"/>
                    </a:cubicBezTo>
                    <a:cubicBezTo>
                      <a:pt x="21" y="8"/>
                      <a:pt x="21" y="8"/>
                      <a:pt x="21" y="8"/>
                    </a:cubicBezTo>
                    <a:cubicBezTo>
                      <a:pt x="21" y="7"/>
                      <a:pt x="21" y="7"/>
                      <a:pt x="21" y="7"/>
                    </a:cubicBezTo>
                    <a:cubicBezTo>
                      <a:pt x="21" y="6"/>
                      <a:pt x="21" y="6"/>
                      <a:pt x="21" y="6"/>
                    </a:cubicBezTo>
                    <a:cubicBezTo>
                      <a:pt x="21" y="4"/>
                      <a:pt x="22" y="3"/>
                      <a:pt x="24" y="3"/>
                    </a:cubicBezTo>
                    <a:cubicBezTo>
                      <a:pt x="26" y="3"/>
                      <a:pt x="26" y="3"/>
                      <a:pt x="26" y="3"/>
                    </a:cubicBezTo>
                    <a:cubicBezTo>
                      <a:pt x="28" y="3"/>
                      <a:pt x="29" y="4"/>
                      <a:pt x="29" y="6"/>
                    </a:cubicBezTo>
                    <a:cubicBezTo>
                      <a:pt x="29" y="7"/>
                      <a:pt x="29" y="7"/>
                      <a:pt x="29" y="7"/>
                    </a:cubicBezTo>
                    <a:cubicBezTo>
                      <a:pt x="29" y="8"/>
                      <a:pt x="29" y="8"/>
                      <a:pt x="29" y="8"/>
                    </a:cubicBezTo>
                    <a:cubicBezTo>
                      <a:pt x="29" y="9"/>
                      <a:pt x="29" y="9"/>
                      <a:pt x="29" y="9"/>
                    </a:cubicBezTo>
                    <a:cubicBezTo>
                      <a:pt x="29" y="9"/>
                      <a:pt x="29" y="10"/>
                      <a:pt x="30" y="10"/>
                    </a:cubicBezTo>
                    <a:cubicBezTo>
                      <a:pt x="30" y="10"/>
                      <a:pt x="30" y="11"/>
                      <a:pt x="30" y="11"/>
                    </a:cubicBezTo>
                    <a:cubicBezTo>
                      <a:pt x="31" y="11"/>
                      <a:pt x="32" y="11"/>
                      <a:pt x="33" y="10"/>
                    </a:cubicBezTo>
                    <a:cubicBezTo>
                      <a:pt x="33" y="10"/>
                      <a:pt x="33" y="10"/>
                      <a:pt x="33" y="10"/>
                    </a:cubicBezTo>
                    <a:cubicBezTo>
                      <a:pt x="33" y="10"/>
                      <a:pt x="33" y="10"/>
                      <a:pt x="33" y="10"/>
                    </a:cubicBezTo>
                    <a:cubicBezTo>
                      <a:pt x="35" y="9"/>
                      <a:pt x="35" y="9"/>
                      <a:pt x="35" y="9"/>
                    </a:cubicBezTo>
                    <a:cubicBezTo>
                      <a:pt x="35" y="8"/>
                      <a:pt x="35" y="8"/>
                      <a:pt x="35" y="8"/>
                    </a:cubicBezTo>
                    <a:cubicBezTo>
                      <a:pt x="36" y="8"/>
                      <a:pt x="38" y="8"/>
                      <a:pt x="39" y="8"/>
                    </a:cubicBezTo>
                    <a:cubicBezTo>
                      <a:pt x="41" y="10"/>
                      <a:pt x="41" y="10"/>
                      <a:pt x="41" y="10"/>
                    </a:cubicBezTo>
                    <a:cubicBezTo>
                      <a:pt x="42" y="11"/>
                      <a:pt x="42" y="13"/>
                      <a:pt x="41" y="14"/>
                    </a:cubicBezTo>
                    <a:cubicBezTo>
                      <a:pt x="40" y="15"/>
                      <a:pt x="40" y="15"/>
                      <a:pt x="40" y="15"/>
                    </a:cubicBezTo>
                    <a:cubicBezTo>
                      <a:pt x="39" y="16"/>
                      <a:pt x="39" y="16"/>
                      <a:pt x="39" y="16"/>
                    </a:cubicBezTo>
                    <a:cubicBezTo>
                      <a:pt x="39" y="16"/>
                      <a:pt x="39" y="16"/>
                      <a:pt x="39" y="16"/>
                    </a:cubicBezTo>
                    <a:cubicBezTo>
                      <a:pt x="39" y="16"/>
                      <a:pt x="39" y="17"/>
                      <a:pt x="38" y="17"/>
                    </a:cubicBezTo>
                    <a:cubicBezTo>
                      <a:pt x="38" y="17"/>
                      <a:pt x="38" y="18"/>
                      <a:pt x="38" y="18"/>
                    </a:cubicBezTo>
                    <a:cubicBezTo>
                      <a:pt x="38" y="19"/>
                      <a:pt x="39" y="20"/>
                      <a:pt x="40" y="20"/>
                    </a:cubicBezTo>
                    <a:cubicBezTo>
                      <a:pt x="40" y="20"/>
                      <a:pt x="40" y="20"/>
                      <a:pt x="40" y="20"/>
                    </a:cubicBezTo>
                    <a:cubicBezTo>
                      <a:pt x="40" y="20"/>
                      <a:pt x="40" y="20"/>
                      <a:pt x="41" y="20"/>
                    </a:cubicBezTo>
                    <a:cubicBezTo>
                      <a:pt x="41" y="20"/>
                      <a:pt x="41" y="20"/>
                      <a:pt x="41" y="20"/>
                    </a:cubicBezTo>
                    <a:cubicBezTo>
                      <a:pt x="43" y="20"/>
                      <a:pt x="43" y="20"/>
                      <a:pt x="43" y="20"/>
                    </a:cubicBezTo>
                    <a:lnTo>
                      <a:pt x="44"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6" name="Oval 55"/>
              <p:cNvSpPr>
                <a:spLocks noChangeArrowheads="1"/>
              </p:cNvSpPr>
              <p:nvPr/>
            </p:nvSpPr>
            <p:spPr bwMode="auto">
              <a:xfrm>
                <a:off x="9540875" y="5049838"/>
                <a:ext cx="82550" cy="8572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7" name="Freeform 56"/>
              <p:cNvSpPr>
                <a:spLocks noEditPoints="1"/>
              </p:cNvSpPr>
              <p:nvPr/>
            </p:nvSpPr>
            <p:spPr bwMode="auto">
              <a:xfrm>
                <a:off x="9324975" y="4895850"/>
                <a:ext cx="419100" cy="393700"/>
              </a:xfrm>
              <a:custGeom>
                <a:avLst/>
                <a:gdLst>
                  <a:gd name="T0" fmla="*/ 102 w 112"/>
                  <a:gd name="T1" fmla="*/ 0 h 105"/>
                  <a:gd name="T2" fmla="*/ 9 w 112"/>
                  <a:gd name="T3" fmla="*/ 0 h 105"/>
                  <a:gd name="T4" fmla="*/ 0 w 112"/>
                  <a:gd name="T5" fmla="*/ 10 h 105"/>
                  <a:gd name="T6" fmla="*/ 0 w 112"/>
                  <a:gd name="T7" fmla="*/ 95 h 105"/>
                  <a:gd name="T8" fmla="*/ 9 w 112"/>
                  <a:gd name="T9" fmla="*/ 105 h 105"/>
                  <a:gd name="T10" fmla="*/ 102 w 112"/>
                  <a:gd name="T11" fmla="*/ 105 h 105"/>
                  <a:gd name="T12" fmla="*/ 112 w 112"/>
                  <a:gd name="T13" fmla="*/ 95 h 105"/>
                  <a:gd name="T14" fmla="*/ 112 w 112"/>
                  <a:gd name="T15" fmla="*/ 10 h 105"/>
                  <a:gd name="T16" fmla="*/ 102 w 112"/>
                  <a:gd name="T17" fmla="*/ 0 h 105"/>
                  <a:gd name="T18" fmla="*/ 24 w 112"/>
                  <a:gd name="T19" fmla="*/ 68 h 105"/>
                  <a:gd name="T20" fmla="*/ 20 w 112"/>
                  <a:gd name="T21" fmla="*/ 71 h 105"/>
                  <a:gd name="T22" fmla="*/ 17 w 112"/>
                  <a:gd name="T23" fmla="*/ 68 h 105"/>
                  <a:gd name="T24" fmla="*/ 17 w 112"/>
                  <a:gd name="T25" fmla="*/ 55 h 105"/>
                  <a:gd name="T26" fmla="*/ 20 w 112"/>
                  <a:gd name="T27" fmla="*/ 55 h 105"/>
                  <a:gd name="T28" fmla="*/ 24 w 112"/>
                  <a:gd name="T29" fmla="*/ 55 h 105"/>
                  <a:gd name="T30" fmla="*/ 24 w 112"/>
                  <a:gd name="T31" fmla="*/ 68 h 105"/>
                  <a:gd name="T32" fmla="*/ 20 w 112"/>
                  <a:gd name="T33" fmla="*/ 51 h 105"/>
                  <a:gd name="T34" fmla="*/ 12 w 112"/>
                  <a:gd name="T35" fmla="*/ 42 h 105"/>
                  <a:gd name="T36" fmla="*/ 20 w 112"/>
                  <a:gd name="T37" fmla="*/ 33 h 105"/>
                  <a:gd name="T38" fmla="*/ 29 w 112"/>
                  <a:gd name="T39" fmla="*/ 42 h 105"/>
                  <a:gd name="T40" fmla="*/ 20 w 112"/>
                  <a:gd name="T41" fmla="*/ 51 h 105"/>
                  <a:gd name="T42" fmla="*/ 69 w 112"/>
                  <a:gd name="T43" fmla="*/ 84 h 105"/>
                  <a:gd name="T44" fmla="*/ 38 w 112"/>
                  <a:gd name="T45" fmla="*/ 52 h 105"/>
                  <a:gd name="T46" fmla="*/ 69 w 112"/>
                  <a:gd name="T47" fmla="*/ 21 h 105"/>
                  <a:gd name="T48" fmla="*/ 100 w 112"/>
                  <a:gd name="T49" fmla="*/ 52 h 105"/>
                  <a:gd name="T50" fmla="*/ 69 w 112"/>
                  <a:gd name="T51" fmla="*/ 8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2" h="105">
                    <a:moveTo>
                      <a:pt x="102" y="0"/>
                    </a:moveTo>
                    <a:cubicBezTo>
                      <a:pt x="9" y="0"/>
                      <a:pt x="9" y="0"/>
                      <a:pt x="9" y="0"/>
                    </a:cubicBezTo>
                    <a:cubicBezTo>
                      <a:pt x="4" y="0"/>
                      <a:pt x="0" y="5"/>
                      <a:pt x="0" y="10"/>
                    </a:cubicBezTo>
                    <a:cubicBezTo>
                      <a:pt x="0" y="95"/>
                      <a:pt x="0" y="95"/>
                      <a:pt x="0" y="95"/>
                    </a:cubicBezTo>
                    <a:cubicBezTo>
                      <a:pt x="0" y="100"/>
                      <a:pt x="4" y="105"/>
                      <a:pt x="9" y="105"/>
                    </a:cubicBezTo>
                    <a:cubicBezTo>
                      <a:pt x="102" y="105"/>
                      <a:pt x="102" y="105"/>
                      <a:pt x="102" y="105"/>
                    </a:cubicBezTo>
                    <a:cubicBezTo>
                      <a:pt x="108" y="105"/>
                      <a:pt x="112" y="100"/>
                      <a:pt x="112" y="95"/>
                    </a:cubicBezTo>
                    <a:cubicBezTo>
                      <a:pt x="112" y="10"/>
                      <a:pt x="112" y="10"/>
                      <a:pt x="112" y="10"/>
                    </a:cubicBezTo>
                    <a:cubicBezTo>
                      <a:pt x="112" y="5"/>
                      <a:pt x="108" y="0"/>
                      <a:pt x="102" y="0"/>
                    </a:cubicBezTo>
                    <a:close/>
                    <a:moveTo>
                      <a:pt x="24" y="68"/>
                    </a:moveTo>
                    <a:cubicBezTo>
                      <a:pt x="24" y="70"/>
                      <a:pt x="22" y="71"/>
                      <a:pt x="20" y="71"/>
                    </a:cubicBezTo>
                    <a:cubicBezTo>
                      <a:pt x="18" y="71"/>
                      <a:pt x="17" y="70"/>
                      <a:pt x="17" y="68"/>
                    </a:cubicBezTo>
                    <a:cubicBezTo>
                      <a:pt x="17" y="55"/>
                      <a:pt x="17" y="55"/>
                      <a:pt x="17" y="55"/>
                    </a:cubicBezTo>
                    <a:cubicBezTo>
                      <a:pt x="18" y="55"/>
                      <a:pt x="19" y="55"/>
                      <a:pt x="20" y="55"/>
                    </a:cubicBezTo>
                    <a:cubicBezTo>
                      <a:pt x="22" y="55"/>
                      <a:pt x="23" y="55"/>
                      <a:pt x="24" y="55"/>
                    </a:cubicBezTo>
                    <a:lnTo>
                      <a:pt x="24" y="68"/>
                    </a:lnTo>
                    <a:close/>
                    <a:moveTo>
                      <a:pt x="20" y="51"/>
                    </a:moveTo>
                    <a:cubicBezTo>
                      <a:pt x="16" y="51"/>
                      <a:pt x="12" y="47"/>
                      <a:pt x="12" y="42"/>
                    </a:cubicBezTo>
                    <a:cubicBezTo>
                      <a:pt x="12" y="37"/>
                      <a:pt x="16" y="33"/>
                      <a:pt x="20" y="33"/>
                    </a:cubicBezTo>
                    <a:cubicBezTo>
                      <a:pt x="25" y="33"/>
                      <a:pt x="29" y="37"/>
                      <a:pt x="29" y="42"/>
                    </a:cubicBezTo>
                    <a:cubicBezTo>
                      <a:pt x="29" y="47"/>
                      <a:pt x="25" y="51"/>
                      <a:pt x="20" y="51"/>
                    </a:cubicBezTo>
                    <a:close/>
                    <a:moveTo>
                      <a:pt x="69" y="84"/>
                    </a:moveTo>
                    <a:cubicBezTo>
                      <a:pt x="52" y="84"/>
                      <a:pt x="38" y="70"/>
                      <a:pt x="38" y="52"/>
                    </a:cubicBezTo>
                    <a:cubicBezTo>
                      <a:pt x="38" y="35"/>
                      <a:pt x="52" y="21"/>
                      <a:pt x="69" y="21"/>
                    </a:cubicBezTo>
                    <a:cubicBezTo>
                      <a:pt x="86" y="21"/>
                      <a:pt x="100" y="35"/>
                      <a:pt x="100" y="52"/>
                    </a:cubicBezTo>
                    <a:cubicBezTo>
                      <a:pt x="100" y="70"/>
                      <a:pt x="86" y="84"/>
                      <a:pt x="6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grpSp>
        <p:nvGrpSpPr>
          <p:cNvPr id="45" name="组合 44"/>
          <p:cNvGrpSpPr/>
          <p:nvPr/>
        </p:nvGrpSpPr>
        <p:grpSpPr>
          <a:xfrm>
            <a:off x="6120130" y="3657600"/>
            <a:ext cx="609600" cy="609600"/>
            <a:chOff x="10248" y="5247"/>
            <a:chExt cx="960" cy="960"/>
          </a:xfrm>
        </p:grpSpPr>
        <p:sp>
          <p:nvSpPr>
            <p:cNvPr id="41" name="Rounded Rectangle 40"/>
            <p:cNvSpPr/>
            <p:nvPr/>
          </p:nvSpPr>
          <p:spPr>
            <a:xfrm>
              <a:off x="10248" y="5247"/>
              <a:ext cx="960" cy="960"/>
            </a:xfrm>
            <a:prstGeom prst="roundRect">
              <a:avLst/>
            </a:prstGeom>
            <a:noFill/>
            <a:ln w="19050">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8" name="Group 57"/>
            <p:cNvGrpSpPr/>
            <p:nvPr/>
          </p:nvGrpSpPr>
          <p:grpSpPr>
            <a:xfrm>
              <a:off x="10508" y="5459"/>
              <a:ext cx="441" cy="537"/>
              <a:chOff x="8269288" y="4060825"/>
              <a:chExt cx="393700" cy="479426"/>
            </a:xfrm>
            <a:solidFill>
              <a:srgbClr val="61C0E2"/>
            </a:solidFill>
          </p:grpSpPr>
          <p:sp>
            <p:nvSpPr>
              <p:cNvPr id="59" name="Freeform 58"/>
              <p:cNvSpPr/>
              <p:nvPr/>
            </p:nvSpPr>
            <p:spPr bwMode="auto">
              <a:xfrm>
                <a:off x="8396288" y="4168775"/>
                <a:ext cx="142875" cy="30163"/>
              </a:xfrm>
              <a:custGeom>
                <a:avLst/>
                <a:gdLst>
                  <a:gd name="T0" fmla="*/ 38 w 38"/>
                  <a:gd name="T1" fmla="*/ 4 h 8"/>
                  <a:gd name="T2" fmla="*/ 34 w 38"/>
                  <a:gd name="T3" fmla="*/ 8 h 8"/>
                  <a:gd name="T4" fmla="*/ 4 w 38"/>
                  <a:gd name="T5" fmla="*/ 8 h 8"/>
                  <a:gd name="T6" fmla="*/ 0 w 38"/>
                  <a:gd name="T7" fmla="*/ 4 h 8"/>
                  <a:gd name="T8" fmla="*/ 0 w 38"/>
                  <a:gd name="T9" fmla="*/ 4 h 8"/>
                  <a:gd name="T10" fmla="*/ 4 w 38"/>
                  <a:gd name="T11" fmla="*/ 0 h 8"/>
                  <a:gd name="T12" fmla="*/ 34 w 38"/>
                  <a:gd name="T13" fmla="*/ 0 h 8"/>
                  <a:gd name="T14" fmla="*/ 38 w 38"/>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
                    <a:moveTo>
                      <a:pt x="38" y="4"/>
                    </a:moveTo>
                    <a:cubicBezTo>
                      <a:pt x="38" y="6"/>
                      <a:pt x="36" y="8"/>
                      <a:pt x="34" y="8"/>
                    </a:cubicBezTo>
                    <a:cubicBezTo>
                      <a:pt x="4" y="8"/>
                      <a:pt x="4" y="8"/>
                      <a:pt x="4" y="8"/>
                    </a:cubicBezTo>
                    <a:cubicBezTo>
                      <a:pt x="2" y="8"/>
                      <a:pt x="0" y="6"/>
                      <a:pt x="0" y="4"/>
                    </a:cubicBezTo>
                    <a:cubicBezTo>
                      <a:pt x="0" y="4"/>
                      <a:pt x="0" y="4"/>
                      <a:pt x="0" y="4"/>
                    </a:cubicBezTo>
                    <a:cubicBezTo>
                      <a:pt x="0" y="2"/>
                      <a:pt x="2" y="0"/>
                      <a:pt x="4" y="0"/>
                    </a:cubicBezTo>
                    <a:cubicBezTo>
                      <a:pt x="34" y="0"/>
                      <a:pt x="34" y="0"/>
                      <a:pt x="34" y="0"/>
                    </a:cubicBezTo>
                    <a:cubicBezTo>
                      <a:pt x="36" y="0"/>
                      <a:pt x="38" y="2"/>
                      <a:pt x="3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0" name="Freeform 59"/>
              <p:cNvSpPr/>
              <p:nvPr/>
            </p:nvSpPr>
            <p:spPr bwMode="auto">
              <a:xfrm>
                <a:off x="8385176" y="4060825"/>
                <a:ext cx="160338" cy="93663"/>
              </a:xfrm>
              <a:custGeom>
                <a:avLst/>
                <a:gdLst>
                  <a:gd name="T0" fmla="*/ 43 w 43"/>
                  <a:gd name="T1" fmla="*/ 13 h 25"/>
                  <a:gd name="T2" fmla="*/ 34 w 43"/>
                  <a:gd name="T3" fmla="*/ 25 h 25"/>
                  <a:gd name="T4" fmla="*/ 9 w 43"/>
                  <a:gd name="T5" fmla="*/ 25 h 25"/>
                  <a:gd name="T6" fmla="*/ 0 w 43"/>
                  <a:gd name="T7" fmla="*/ 13 h 25"/>
                  <a:gd name="T8" fmla="*/ 0 w 43"/>
                  <a:gd name="T9" fmla="*/ 13 h 25"/>
                  <a:gd name="T10" fmla="*/ 9 w 43"/>
                  <a:gd name="T11" fmla="*/ 0 h 25"/>
                  <a:gd name="T12" fmla="*/ 19 w 43"/>
                  <a:gd name="T13" fmla="*/ 7 h 25"/>
                  <a:gd name="T14" fmla="*/ 25 w 43"/>
                  <a:gd name="T15" fmla="*/ 0 h 25"/>
                  <a:gd name="T16" fmla="*/ 31 w 43"/>
                  <a:gd name="T17" fmla="*/ 7 h 25"/>
                  <a:gd name="T18" fmla="*/ 34 w 43"/>
                  <a:gd name="T19" fmla="*/ 0 h 25"/>
                  <a:gd name="T20" fmla="*/ 43 w 43"/>
                  <a:gd name="T21" fmla="*/ 1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25">
                    <a:moveTo>
                      <a:pt x="43" y="13"/>
                    </a:moveTo>
                    <a:cubicBezTo>
                      <a:pt x="43" y="20"/>
                      <a:pt x="39" y="25"/>
                      <a:pt x="34" y="25"/>
                    </a:cubicBezTo>
                    <a:cubicBezTo>
                      <a:pt x="9" y="25"/>
                      <a:pt x="9" y="25"/>
                      <a:pt x="9" y="25"/>
                    </a:cubicBezTo>
                    <a:cubicBezTo>
                      <a:pt x="4" y="25"/>
                      <a:pt x="0" y="20"/>
                      <a:pt x="0" y="13"/>
                    </a:cubicBezTo>
                    <a:cubicBezTo>
                      <a:pt x="0" y="13"/>
                      <a:pt x="0" y="13"/>
                      <a:pt x="0" y="13"/>
                    </a:cubicBezTo>
                    <a:cubicBezTo>
                      <a:pt x="0" y="6"/>
                      <a:pt x="4" y="0"/>
                      <a:pt x="9" y="0"/>
                    </a:cubicBezTo>
                    <a:cubicBezTo>
                      <a:pt x="9" y="0"/>
                      <a:pt x="16" y="7"/>
                      <a:pt x="19" y="7"/>
                    </a:cubicBezTo>
                    <a:cubicBezTo>
                      <a:pt x="21" y="6"/>
                      <a:pt x="23" y="0"/>
                      <a:pt x="25" y="0"/>
                    </a:cubicBezTo>
                    <a:cubicBezTo>
                      <a:pt x="27" y="1"/>
                      <a:pt x="29" y="7"/>
                      <a:pt x="31" y="7"/>
                    </a:cubicBezTo>
                    <a:cubicBezTo>
                      <a:pt x="33" y="6"/>
                      <a:pt x="34" y="0"/>
                      <a:pt x="34" y="0"/>
                    </a:cubicBezTo>
                    <a:cubicBezTo>
                      <a:pt x="39" y="0"/>
                      <a:pt x="43" y="6"/>
                      <a:pt x="43"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1" name="Freeform 60"/>
              <p:cNvSpPr>
                <a:spLocks noEditPoints="1"/>
              </p:cNvSpPr>
              <p:nvPr/>
            </p:nvSpPr>
            <p:spPr bwMode="auto">
              <a:xfrm>
                <a:off x="8269288" y="4217988"/>
                <a:ext cx="393700" cy="322263"/>
              </a:xfrm>
              <a:custGeom>
                <a:avLst/>
                <a:gdLst>
                  <a:gd name="T0" fmla="*/ 105 w 105"/>
                  <a:gd name="T1" fmla="*/ 76 h 86"/>
                  <a:gd name="T2" fmla="*/ 96 w 105"/>
                  <a:gd name="T3" fmla="*/ 86 h 86"/>
                  <a:gd name="T4" fmla="*/ 10 w 105"/>
                  <a:gd name="T5" fmla="*/ 86 h 86"/>
                  <a:gd name="T6" fmla="*/ 0 w 105"/>
                  <a:gd name="T7" fmla="*/ 76 h 86"/>
                  <a:gd name="T8" fmla="*/ 10 w 105"/>
                  <a:gd name="T9" fmla="*/ 67 h 86"/>
                  <a:gd name="T10" fmla="*/ 10 w 105"/>
                  <a:gd name="T11" fmla="*/ 31 h 86"/>
                  <a:gd name="T12" fmla="*/ 41 w 105"/>
                  <a:gd name="T13" fmla="*/ 0 h 86"/>
                  <a:gd name="T14" fmla="*/ 65 w 105"/>
                  <a:gd name="T15" fmla="*/ 0 h 86"/>
                  <a:gd name="T16" fmla="*/ 96 w 105"/>
                  <a:gd name="T17" fmla="*/ 31 h 86"/>
                  <a:gd name="T18" fmla="*/ 96 w 105"/>
                  <a:gd name="T19" fmla="*/ 67 h 86"/>
                  <a:gd name="T20" fmla="*/ 105 w 105"/>
                  <a:gd name="T21" fmla="*/ 76 h 86"/>
                  <a:gd name="T22" fmla="*/ 71 w 105"/>
                  <a:gd name="T23" fmla="*/ 64 h 86"/>
                  <a:gd name="T24" fmla="*/ 69 w 105"/>
                  <a:gd name="T25" fmla="*/ 55 h 86"/>
                  <a:gd name="T26" fmla="*/ 60 w 105"/>
                  <a:gd name="T27" fmla="*/ 57 h 86"/>
                  <a:gd name="T28" fmla="*/ 51 w 105"/>
                  <a:gd name="T29" fmla="*/ 53 h 86"/>
                  <a:gd name="T30" fmla="*/ 48 w 105"/>
                  <a:gd name="T31" fmla="*/ 48 h 86"/>
                  <a:gd name="T32" fmla="*/ 66 w 105"/>
                  <a:gd name="T33" fmla="*/ 48 h 86"/>
                  <a:gd name="T34" fmla="*/ 69 w 105"/>
                  <a:gd name="T35" fmla="*/ 45 h 86"/>
                  <a:gd name="T36" fmla="*/ 66 w 105"/>
                  <a:gd name="T37" fmla="*/ 42 h 86"/>
                  <a:gd name="T38" fmla="*/ 66 w 105"/>
                  <a:gd name="T39" fmla="*/ 42 h 86"/>
                  <a:gd name="T40" fmla="*/ 66 w 105"/>
                  <a:gd name="T41" fmla="*/ 42 h 86"/>
                  <a:gd name="T42" fmla="*/ 47 w 105"/>
                  <a:gd name="T43" fmla="*/ 42 h 86"/>
                  <a:gd name="T44" fmla="*/ 47 w 105"/>
                  <a:gd name="T45" fmla="*/ 41 h 86"/>
                  <a:gd name="T46" fmla="*/ 47 w 105"/>
                  <a:gd name="T47" fmla="*/ 39 h 86"/>
                  <a:gd name="T48" fmla="*/ 67 w 105"/>
                  <a:gd name="T49" fmla="*/ 39 h 86"/>
                  <a:gd name="T50" fmla="*/ 70 w 105"/>
                  <a:gd name="T51" fmla="*/ 36 h 86"/>
                  <a:gd name="T52" fmla="*/ 67 w 105"/>
                  <a:gd name="T53" fmla="*/ 33 h 86"/>
                  <a:gd name="T54" fmla="*/ 48 w 105"/>
                  <a:gd name="T55" fmla="*/ 33 h 86"/>
                  <a:gd name="T56" fmla="*/ 51 w 105"/>
                  <a:gd name="T57" fmla="*/ 28 h 86"/>
                  <a:gd name="T58" fmla="*/ 60 w 105"/>
                  <a:gd name="T59" fmla="*/ 24 h 86"/>
                  <a:gd name="T60" fmla="*/ 69 w 105"/>
                  <a:gd name="T61" fmla="*/ 26 h 86"/>
                  <a:gd name="T62" fmla="*/ 71 w 105"/>
                  <a:gd name="T63" fmla="*/ 17 h 86"/>
                  <a:gd name="T64" fmla="*/ 59 w 105"/>
                  <a:gd name="T65" fmla="*/ 15 h 86"/>
                  <a:gd name="T66" fmla="*/ 41 w 105"/>
                  <a:gd name="T67" fmla="*/ 23 h 86"/>
                  <a:gd name="T68" fmla="*/ 36 w 105"/>
                  <a:gd name="T69" fmla="*/ 33 h 86"/>
                  <a:gd name="T70" fmla="*/ 32 w 105"/>
                  <a:gd name="T71" fmla="*/ 33 h 86"/>
                  <a:gd name="T72" fmla="*/ 29 w 105"/>
                  <a:gd name="T73" fmla="*/ 36 h 86"/>
                  <a:gd name="T74" fmla="*/ 32 w 105"/>
                  <a:gd name="T75" fmla="*/ 39 h 86"/>
                  <a:gd name="T76" fmla="*/ 35 w 105"/>
                  <a:gd name="T77" fmla="*/ 39 h 86"/>
                  <a:gd name="T78" fmla="*/ 35 w 105"/>
                  <a:gd name="T79" fmla="*/ 41 h 86"/>
                  <a:gd name="T80" fmla="*/ 35 w 105"/>
                  <a:gd name="T81" fmla="*/ 42 h 86"/>
                  <a:gd name="T82" fmla="*/ 32 w 105"/>
                  <a:gd name="T83" fmla="*/ 42 h 86"/>
                  <a:gd name="T84" fmla="*/ 32 w 105"/>
                  <a:gd name="T85" fmla="*/ 42 h 86"/>
                  <a:gd name="T86" fmla="*/ 32 w 105"/>
                  <a:gd name="T87" fmla="*/ 42 h 86"/>
                  <a:gd name="T88" fmla="*/ 29 w 105"/>
                  <a:gd name="T89" fmla="*/ 45 h 86"/>
                  <a:gd name="T90" fmla="*/ 32 w 105"/>
                  <a:gd name="T91" fmla="*/ 48 h 86"/>
                  <a:gd name="T92" fmla="*/ 36 w 105"/>
                  <a:gd name="T93" fmla="*/ 48 h 86"/>
                  <a:gd name="T94" fmla="*/ 40 w 105"/>
                  <a:gd name="T95" fmla="*/ 58 h 86"/>
                  <a:gd name="T96" fmla="*/ 59 w 105"/>
                  <a:gd name="T97" fmla="*/ 67 h 86"/>
                  <a:gd name="T98" fmla="*/ 71 w 105"/>
                  <a:gd name="T99" fmla="*/ 64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5" h="86">
                    <a:moveTo>
                      <a:pt x="105" y="76"/>
                    </a:moveTo>
                    <a:cubicBezTo>
                      <a:pt x="105" y="82"/>
                      <a:pt x="101" y="86"/>
                      <a:pt x="96" y="86"/>
                    </a:cubicBezTo>
                    <a:cubicBezTo>
                      <a:pt x="10" y="86"/>
                      <a:pt x="10" y="86"/>
                      <a:pt x="10" y="86"/>
                    </a:cubicBezTo>
                    <a:cubicBezTo>
                      <a:pt x="4" y="86"/>
                      <a:pt x="0" y="82"/>
                      <a:pt x="0" y="76"/>
                    </a:cubicBezTo>
                    <a:cubicBezTo>
                      <a:pt x="0" y="71"/>
                      <a:pt x="4" y="67"/>
                      <a:pt x="10" y="67"/>
                    </a:cubicBezTo>
                    <a:cubicBezTo>
                      <a:pt x="10" y="31"/>
                      <a:pt x="10" y="31"/>
                      <a:pt x="10" y="31"/>
                    </a:cubicBezTo>
                    <a:cubicBezTo>
                      <a:pt x="10" y="14"/>
                      <a:pt x="24" y="0"/>
                      <a:pt x="41" y="0"/>
                    </a:cubicBezTo>
                    <a:cubicBezTo>
                      <a:pt x="65" y="0"/>
                      <a:pt x="65" y="0"/>
                      <a:pt x="65" y="0"/>
                    </a:cubicBezTo>
                    <a:cubicBezTo>
                      <a:pt x="82" y="0"/>
                      <a:pt x="96" y="14"/>
                      <a:pt x="96" y="31"/>
                    </a:cubicBezTo>
                    <a:cubicBezTo>
                      <a:pt x="96" y="67"/>
                      <a:pt x="96" y="67"/>
                      <a:pt x="96" y="67"/>
                    </a:cubicBezTo>
                    <a:cubicBezTo>
                      <a:pt x="101" y="67"/>
                      <a:pt x="105" y="71"/>
                      <a:pt x="105" y="76"/>
                    </a:cubicBezTo>
                    <a:close/>
                    <a:moveTo>
                      <a:pt x="71" y="64"/>
                    </a:moveTo>
                    <a:cubicBezTo>
                      <a:pt x="69" y="55"/>
                      <a:pt x="69" y="55"/>
                      <a:pt x="69" y="55"/>
                    </a:cubicBezTo>
                    <a:cubicBezTo>
                      <a:pt x="68" y="56"/>
                      <a:pt x="64" y="57"/>
                      <a:pt x="60" y="57"/>
                    </a:cubicBezTo>
                    <a:cubicBezTo>
                      <a:pt x="57" y="57"/>
                      <a:pt x="53" y="56"/>
                      <a:pt x="51" y="53"/>
                    </a:cubicBezTo>
                    <a:cubicBezTo>
                      <a:pt x="49" y="52"/>
                      <a:pt x="49" y="50"/>
                      <a:pt x="48" y="48"/>
                    </a:cubicBezTo>
                    <a:cubicBezTo>
                      <a:pt x="66" y="48"/>
                      <a:pt x="66" y="48"/>
                      <a:pt x="66" y="48"/>
                    </a:cubicBezTo>
                    <a:cubicBezTo>
                      <a:pt x="68" y="48"/>
                      <a:pt x="69" y="47"/>
                      <a:pt x="69" y="45"/>
                    </a:cubicBezTo>
                    <a:cubicBezTo>
                      <a:pt x="69" y="44"/>
                      <a:pt x="68" y="42"/>
                      <a:pt x="66" y="42"/>
                    </a:cubicBezTo>
                    <a:cubicBezTo>
                      <a:pt x="66" y="42"/>
                      <a:pt x="66" y="42"/>
                      <a:pt x="66" y="42"/>
                    </a:cubicBezTo>
                    <a:cubicBezTo>
                      <a:pt x="66" y="42"/>
                      <a:pt x="66" y="42"/>
                      <a:pt x="66" y="42"/>
                    </a:cubicBezTo>
                    <a:cubicBezTo>
                      <a:pt x="47" y="42"/>
                      <a:pt x="47" y="42"/>
                      <a:pt x="47" y="42"/>
                    </a:cubicBezTo>
                    <a:cubicBezTo>
                      <a:pt x="47" y="42"/>
                      <a:pt x="47" y="42"/>
                      <a:pt x="47" y="41"/>
                    </a:cubicBezTo>
                    <a:cubicBezTo>
                      <a:pt x="47" y="40"/>
                      <a:pt x="47" y="40"/>
                      <a:pt x="47" y="39"/>
                    </a:cubicBezTo>
                    <a:cubicBezTo>
                      <a:pt x="67" y="39"/>
                      <a:pt x="67" y="39"/>
                      <a:pt x="67" y="39"/>
                    </a:cubicBezTo>
                    <a:cubicBezTo>
                      <a:pt x="68" y="39"/>
                      <a:pt x="70" y="38"/>
                      <a:pt x="70" y="36"/>
                    </a:cubicBezTo>
                    <a:cubicBezTo>
                      <a:pt x="70" y="35"/>
                      <a:pt x="68" y="33"/>
                      <a:pt x="67" y="33"/>
                    </a:cubicBezTo>
                    <a:cubicBezTo>
                      <a:pt x="48" y="33"/>
                      <a:pt x="48" y="33"/>
                      <a:pt x="48" y="33"/>
                    </a:cubicBezTo>
                    <a:cubicBezTo>
                      <a:pt x="49" y="31"/>
                      <a:pt x="49" y="30"/>
                      <a:pt x="51" y="28"/>
                    </a:cubicBezTo>
                    <a:cubicBezTo>
                      <a:pt x="53" y="26"/>
                      <a:pt x="56" y="24"/>
                      <a:pt x="60" y="24"/>
                    </a:cubicBezTo>
                    <a:cubicBezTo>
                      <a:pt x="63" y="24"/>
                      <a:pt x="67" y="25"/>
                      <a:pt x="69" y="26"/>
                    </a:cubicBezTo>
                    <a:cubicBezTo>
                      <a:pt x="71" y="17"/>
                      <a:pt x="71" y="17"/>
                      <a:pt x="71" y="17"/>
                    </a:cubicBezTo>
                    <a:cubicBezTo>
                      <a:pt x="68" y="16"/>
                      <a:pt x="64" y="15"/>
                      <a:pt x="59" y="15"/>
                    </a:cubicBezTo>
                    <a:cubicBezTo>
                      <a:pt x="52" y="15"/>
                      <a:pt x="46" y="18"/>
                      <a:pt x="41" y="23"/>
                    </a:cubicBezTo>
                    <a:cubicBezTo>
                      <a:pt x="39" y="26"/>
                      <a:pt x="37" y="29"/>
                      <a:pt x="36" y="33"/>
                    </a:cubicBezTo>
                    <a:cubicBezTo>
                      <a:pt x="32" y="33"/>
                      <a:pt x="32" y="33"/>
                      <a:pt x="32" y="33"/>
                    </a:cubicBezTo>
                    <a:cubicBezTo>
                      <a:pt x="30" y="33"/>
                      <a:pt x="29" y="35"/>
                      <a:pt x="29" y="36"/>
                    </a:cubicBezTo>
                    <a:cubicBezTo>
                      <a:pt x="29" y="38"/>
                      <a:pt x="30" y="39"/>
                      <a:pt x="32" y="39"/>
                    </a:cubicBezTo>
                    <a:cubicBezTo>
                      <a:pt x="35" y="39"/>
                      <a:pt x="35" y="39"/>
                      <a:pt x="35" y="39"/>
                    </a:cubicBezTo>
                    <a:cubicBezTo>
                      <a:pt x="35" y="40"/>
                      <a:pt x="35" y="40"/>
                      <a:pt x="35" y="41"/>
                    </a:cubicBezTo>
                    <a:cubicBezTo>
                      <a:pt x="35" y="42"/>
                      <a:pt x="35" y="42"/>
                      <a:pt x="35" y="42"/>
                    </a:cubicBezTo>
                    <a:cubicBezTo>
                      <a:pt x="32" y="42"/>
                      <a:pt x="32" y="42"/>
                      <a:pt x="32" y="42"/>
                    </a:cubicBezTo>
                    <a:cubicBezTo>
                      <a:pt x="32" y="42"/>
                      <a:pt x="32" y="42"/>
                      <a:pt x="32" y="42"/>
                    </a:cubicBezTo>
                    <a:cubicBezTo>
                      <a:pt x="32" y="42"/>
                      <a:pt x="32" y="42"/>
                      <a:pt x="32" y="42"/>
                    </a:cubicBezTo>
                    <a:cubicBezTo>
                      <a:pt x="30" y="42"/>
                      <a:pt x="29" y="44"/>
                      <a:pt x="29" y="45"/>
                    </a:cubicBezTo>
                    <a:cubicBezTo>
                      <a:pt x="29" y="47"/>
                      <a:pt x="30" y="48"/>
                      <a:pt x="32" y="48"/>
                    </a:cubicBezTo>
                    <a:cubicBezTo>
                      <a:pt x="36" y="48"/>
                      <a:pt x="36" y="48"/>
                      <a:pt x="36" y="48"/>
                    </a:cubicBezTo>
                    <a:cubicBezTo>
                      <a:pt x="37" y="52"/>
                      <a:pt x="38" y="55"/>
                      <a:pt x="40" y="58"/>
                    </a:cubicBezTo>
                    <a:cubicBezTo>
                      <a:pt x="45" y="64"/>
                      <a:pt x="51" y="67"/>
                      <a:pt x="59" y="67"/>
                    </a:cubicBezTo>
                    <a:cubicBezTo>
                      <a:pt x="64" y="67"/>
                      <a:pt x="68" y="65"/>
                      <a:pt x="71"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grpSp>
        <p:nvGrpSpPr>
          <p:cNvPr id="46" name="组合 45"/>
          <p:cNvGrpSpPr/>
          <p:nvPr/>
        </p:nvGrpSpPr>
        <p:grpSpPr>
          <a:xfrm>
            <a:off x="6108065" y="4495800"/>
            <a:ext cx="609600" cy="609600"/>
            <a:chOff x="10248" y="6447"/>
            <a:chExt cx="960" cy="960"/>
          </a:xfrm>
        </p:grpSpPr>
        <p:sp>
          <p:nvSpPr>
            <p:cNvPr id="44" name="Rounded Rectangle 43"/>
            <p:cNvSpPr/>
            <p:nvPr/>
          </p:nvSpPr>
          <p:spPr>
            <a:xfrm>
              <a:off x="10248" y="6447"/>
              <a:ext cx="960" cy="960"/>
            </a:xfrm>
            <a:prstGeom prst="roundRect">
              <a:avLst/>
            </a:prstGeom>
            <a:noFill/>
            <a:ln w="19050">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0" name="Group 61"/>
            <p:cNvGrpSpPr/>
            <p:nvPr/>
          </p:nvGrpSpPr>
          <p:grpSpPr>
            <a:xfrm>
              <a:off x="10525" y="6660"/>
              <a:ext cx="407" cy="535"/>
              <a:chOff x="7981950" y="4114800"/>
              <a:chExt cx="393701" cy="495300"/>
            </a:xfrm>
            <a:solidFill>
              <a:srgbClr val="61C0E2"/>
            </a:solidFill>
          </p:grpSpPr>
          <p:sp>
            <p:nvSpPr>
              <p:cNvPr id="63" name="Freeform 62"/>
              <p:cNvSpPr>
                <a:spLocks noEditPoints="1"/>
              </p:cNvSpPr>
              <p:nvPr/>
            </p:nvSpPr>
            <p:spPr bwMode="auto">
              <a:xfrm>
                <a:off x="7981950" y="4114800"/>
                <a:ext cx="304800" cy="261938"/>
              </a:xfrm>
              <a:custGeom>
                <a:avLst/>
                <a:gdLst>
                  <a:gd name="T0" fmla="*/ 0 w 81"/>
                  <a:gd name="T1" fmla="*/ 13 h 70"/>
                  <a:gd name="T2" fmla="*/ 0 w 81"/>
                  <a:gd name="T3" fmla="*/ 27 h 70"/>
                  <a:gd name="T4" fmla="*/ 0 w 81"/>
                  <a:gd name="T5" fmla="*/ 43 h 70"/>
                  <a:gd name="T6" fmla="*/ 13 w 81"/>
                  <a:gd name="T7" fmla="*/ 56 h 70"/>
                  <a:gd name="T8" fmla="*/ 36 w 81"/>
                  <a:gd name="T9" fmla="*/ 56 h 70"/>
                  <a:gd name="T10" fmla="*/ 49 w 81"/>
                  <a:gd name="T11" fmla="*/ 69 h 70"/>
                  <a:gd name="T12" fmla="*/ 53 w 81"/>
                  <a:gd name="T13" fmla="*/ 70 h 70"/>
                  <a:gd name="T14" fmla="*/ 55 w 81"/>
                  <a:gd name="T15" fmla="*/ 70 h 70"/>
                  <a:gd name="T16" fmla="*/ 58 w 81"/>
                  <a:gd name="T17" fmla="*/ 65 h 70"/>
                  <a:gd name="T18" fmla="*/ 58 w 81"/>
                  <a:gd name="T19" fmla="*/ 56 h 70"/>
                  <a:gd name="T20" fmla="*/ 68 w 81"/>
                  <a:gd name="T21" fmla="*/ 56 h 70"/>
                  <a:gd name="T22" fmla="*/ 81 w 81"/>
                  <a:gd name="T23" fmla="*/ 43 h 70"/>
                  <a:gd name="T24" fmla="*/ 81 w 81"/>
                  <a:gd name="T25" fmla="*/ 27 h 70"/>
                  <a:gd name="T26" fmla="*/ 81 w 81"/>
                  <a:gd name="T27" fmla="*/ 13 h 70"/>
                  <a:gd name="T28" fmla="*/ 68 w 81"/>
                  <a:gd name="T29" fmla="*/ 0 h 70"/>
                  <a:gd name="T30" fmla="*/ 60 w 81"/>
                  <a:gd name="T31" fmla="*/ 0 h 70"/>
                  <a:gd name="T32" fmla="*/ 20 w 81"/>
                  <a:gd name="T33" fmla="*/ 0 h 70"/>
                  <a:gd name="T34" fmla="*/ 13 w 81"/>
                  <a:gd name="T35" fmla="*/ 0 h 70"/>
                  <a:gd name="T36" fmla="*/ 0 w 81"/>
                  <a:gd name="T37" fmla="*/ 13 h 70"/>
                  <a:gd name="T38" fmla="*/ 54 w 81"/>
                  <a:gd name="T39" fmla="*/ 27 h 70"/>
                  <a:gd name="T40" fmla="*/ 62 w 81"/>
                  <a:gd name="T41" fmla="*/ 20 h 70"/>
                  <a:gd name="T42" fmla="*/ 69 w 81"/>
                  <a:gd name="T43" fmla="*/ 27 h 70"/>
                  <a:gd name="T44" fmla="*/ 62 w 81"/>
                  <a:gd name="T45" fmla="*/ 35 h 70"/>
                  <a:gd name="T46" fmla="*/ 54 w 81"/>
                  <a:gd name="T47" fmla="*/ 27 h 70"/>
                  <a:gd name="T48" fmla="*/ 33 w 81"/>
                  <a:gd name="T49" fmla="*/ 27 h 70"/>
                  <a:gd name="T50" fmla="*/ 40 w 81"/>
                  <a:gd name="T51" fmla="*/ 20 h 70"/>
                  <a:gd name="T52" fmla="*/ 48 w 81"/>
                  <a:gd name="T53" fmla="*/ 27 h 70"/>
                  <a:gd name="T54" fmla="*/ 40 w 81"/>
                  <a:gd name="T55" fmla="*/ 35 h 70"/>
                  <a:gd name="T56" fmla="*/ 33 w 81"/>
                  <a:gd name="T57" fmla="*/ 27 h 70"/>
                  <a:gd name="T58" fmla="*/ 12 w 81"/>
                  <a:gd name="T59" fmla="*/ 27 h 70"/>
                  <a:gd name="T60" fmla="*/ 19 w 81"/>
                  <a:gd name="T61" fmla="*/ 20 h 70"/>
                  <a:gd name="T62" fmla="*/ 27 w 81"/>
                  <a:gd name="T63" fmla="*/ 27 h 70"/>
                  <a:gd name="T64" fmla="*/ 19 w 81"/>
                  <a:gd name="T65" fmla="*/ 35 h 70"/>
                  <a:gd name="T66" fmla="*/ 12 w 81"/>
                  <a:gd name="T67" fmla="*/ 2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1" h="70">
                    <a:moveTo>
                      <a:pt x="0" y="13"/>
                    </a:moveTo>
                    <a:cubicBezTo>
                      <a:pt x="0" y="27"/>
                      <a:pt x="0" y="27"/>
                      <a:pt x="0" y="27"/>
                    </a:cubicBezTo>
                    <a:cubicBezTo>
                      <a:pt x="0" y="43"/>
                      <a:pt x="0" y="43"/>
                      <a:pt x="0" y="43"/>
                    </a:cubicBezTo>
                    <a:cubicBezTo>
                      <a:pt x="0" y="50"/>
                      <a:pt x="6" y="56"/>
                      <a:pt x="13" y="56"/>
                    </a:cubicBezTo>
                    <a:cubicBezTo>
                      <a:pt x="36" y="56"/>
                      <a:pt x="36" y="56"/>
                      <a:pt x="36" y="56"/>
                    </a:cubicBezTo>
                    <a:cubicBezTo>
                      <a:pt x="49" y="69"/>
                      <a:pt x="49" y="69"/>
                      <a:pt x="49" y="69"/>
                    </a:cubicBezTo>
                    <a:cubicBezTo>
                      <a:pt x="50" y="70"/>
                      <a:pt x="52" y="70"/>
                      <a:pt x="53" y="70"/>
                    </a:cubicBezTo>
                    <a:cubicBezTo>
                      <a:pt x="54" y="70"/>
                      <a:pt x="54" y="70"/>
                      <a:pt x="55" y="70"/>
                    </a:cubicBezTo>
                    <a:cubicBezTo>
                      <a:pt x="57" y="69"/>
                      <a:pt x="58" y="67"/>
                      <a:pt x="58" y="65"/>
                    </a:cubicBezTo>
                    <a:cubicBezTo>
                      <a:pt x="58" y="56"/>
                      <a:pt x="58" y="56"/>
                      <a:pt x="58" y="56"/>
                    </a:cubicBezTo>
                    <a:cubicBezTo>
                      <a:pt x="68" y="56"/>
                      <a:pt x="68" y="56"/>
                      <a:pt x="68" y="56"/>
                    </a:cubicBezTo>
                    <a:cubicBezTo>
                      <a:pt x="75" y="56"/>
                      <a:pt x="81" y="50"/>
                      <a:pt x="81" y="43"/>
                    </a:cubicBezTo>
                    <a:cubicBezTo>
                      <a:pt x="81" y="27"/>
                      <a:pt x="81" y="27"/>
                      <a:pt x="81" y="27"/>
                    </a:cubicBezTo>
                    <a:cubicBezTo>
                      <a:pt x="81" y="13"/>
                      <a:pt x="81" y="13"/>
                      <a:pt x="81" y="13"/>
                    </a:cubicBezTo>
                    <a:cubicBezTo>
                      <a:pt x="81" y="6"/>
                      <a:pt x="75" y="0"/>
                      <a:pt x="68" y="0"/>
                    </a:cubicBezTo>
                    <a:cubicBezTo>
                      <a:pt x="60" y="0"/>
                      <a:pt x="60" y="0"/>
                      <a:pt x="60" y="0"/>
                    </a:cubicBezTo>
                    <a:cubicBezTo>
                      <a:pt x="20" y="0"/>
                      <a:pt x="20" y="0"/>
                      <a:pt x="20" y="0"/>
                    </a:cubicBezTo>
                    <a:cubicBezTo>
                      <a:pt x="13" y="0"/>
                      <a:pt x="13" y="0"/>
                      <a:pt x="13" y="0"/>
                    </a:cubicBezTo>
                    <a:cubicBezTo>
                      <a:pt x="6" y="0"/>
                      <a:pt x="0" y="6"/>
                      <a:pt x="0" y="13"/>
                    </a:cubicBezTo>
                    <a:close/>
                    <a:moveTo>
                      <a:pt x="54" y="27"/>
                    </a:moveTo>
                    <a:cubicBezTo>
                      <a:pt x="54" y="23"/>
                      <a:pt x="58" y="20"/>
                      <a:pt x="62" y="20"/>
                    </a:cubicBezTo>
                    <a:cubicBezTo>
                      <a:pt x="66" y="20"/>
                      <a:pt x="69" y="23"/>
                      <a:pt x="69" y="27"/>
                    </a:cubicBezTo>
                    <a:cubicBezTo>
                      <a:pt x="69" y="32"/>
                      <a:pt x="66" y="35"/>
                      <a:pt x="62" y="35"/>
                    </a:cubicBezTo>
                    <a:cubicBezTo>
                      <a:pt x="58" y="35"/>
                      <a:pt x="54" y="32"/>
                      <a:pt x="54" y="27"/>
                    </a:cubicBezTo>
                    <a:close/>
                    <a:moveTo>
                      <a:pt x="33" y="27"/>
                    </a:moveTo>
                    <a:cubicBezTo>
                      <a:pt x="33" y="23"/>
                      <a:pt x="36" y="20"/>
                      <a:pt x="40" y="20"/>
                    </a:cubicBezTo>
                    <a:cubicBezTo>
                      <a:pt x="45" y="20"/>
                      <a:pt x="48" y="23"/>
                      <a:pt x="48" y="27"/>
                    </a:cubicBezTo>
                    <a:cubicBezTo>
                      <a:pt x="48" y="32"/>
                      <a:pt x="45" y="35"/>
                      <a:pt x="40" y="35"/>
                    </a:cubicBezTo>
                    <a:cubicBezTo>
                      <a:pt x="36" y="35"/>
                      <a:pt x="33" y="32"/>
                      <a:pt x="33" y="27"/>
                    </a:cubicBezTo>
                    <a:close/>
                    <a:moveTo>
                      <a:pt x="12" y="27"/>
                    </a:moveTo>
                    <a:cubicBezTo>
                      <a:pt x="12" y="23"/>
                      <a:pt x="15" y="20"/>
                      <a:pt x="19" y="20"/>
                    </a:cubicBezTo>
                    <a:cubicBezTo>
                      <a:pt x="24" y="20"/>
                      <a:pt x="27" y="23"/>
                      <a:pt x="27" y="27"/>
                    </a:cubicBezTo>
                    <a:cubicBezTo>
                      <a:pt x="27" y="32"/>
                      <a:pt x="24" y="35"/>
                      <a:pt x="19" y="35"/>
                    </a:cubicBezTo>
                    <a:cubicBezTo>
                      <a:pt x="15" y="35"/>
                      <a:pt x="12" y="32"/>
                      <a:pt x="12"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4" name="Freeform 63"/>
              <p:cNvSpPr>
                <a:spLocks noEditPoints="1"/>
              </p:cNvSpPr>
              <p:nvPr/>
            </p:nvSpPr>
            <p:spPr bwMode="auto">
              <a:xfrm>
                <a:off x="8091488" y="4222750"/>
                <a:ext cx="284163" cy="387350"/>
              </a:xfrm>
              <a:custGeom>
                <a:avLst/>
                <a:gdLst>
                  <a:gd name="T0" fmla="*/ 61 w 76"/>
                  <a:gd name="T1" fmla="*/ 0 h 103"/>
                  <a:gd name="T2" fmla="*/ 61 w 76"/>
                  <a:gd name="T3" fmla="*/ 13 h 103"/>
                  <a:gd name="T4" fmla="*/ 62 w 76"/>
                  <a:gd name="T5" fmla="*/ 13 h 103"/>
                  <a:gd name="T6" fmla="*/ 62 w 76"/>
                  <a:gd name="T7" fmla="*/ 82 h 103"/>
                  <a:gd name="T8" fmla="*/ 13 w 76"/>
                  <a:gd name="T9" fmla="*/ 82 h 103"/>
                  <a:gd name="T10" fmla="*/ 13 w 76"/>
                  <a:gd name="T11" fmla="*/ 46 h 103"/>
                  <a:gd name="T12" fmla="*/ 4 w 76"/>
                  <a:gd name="T13" fmla="*/ 36 h 103"/>
                  <a:gd name="T14" fmla="*/ 0 w 76"/>
                  <a:gd name="T15" fmla="*/ 36 h 103"/>
                  <a:gd name="T16" fmla="*/ 0 w 76"/>
                  <a:gd name="T17" fmla="*/ 85 h 103"/>
                  <a:gd name="T18" fmla="*/ 18 w 76"/>
                  <a:gd name="T19" fmla="*/ 103 h 103"/>
                  <a:gd name="T20" fmla="*/ 57 w 76"/>
                  <a:gd name="T21" fmla="*/ 103 h 103"/>
                  <a:gd name="T22" fmla="*/ 76 w 76"/>
                  <a:gd name="T23" fmla="*/ 85 h 103"/>
                  <a:gd name="T24" fmla="*/ 76 w 76"/>
                  <a:gd name="T25" fmla="*/ 18 h 103"/>
                  <a:gd name="T26" fmla="*/ 61 w 76"/>
                  <a:gd name="T27" fmla="*/ 0 h 103"/>
                  <a:gd name="T28" fmla="*/ 38 w 76"/>
                  <a:gd name="T29" fmla="*/ 98 h 103"/>
                  <a:gd name="T30" fmla="*/ 32 w 76"/>
                  <a:gd name="T31" fmla="*/ 92 h 103"/>
                  <a:gd name="T32" fmla="*/ 38 w 76"/>
                  <a:gd name="T33" fmla="*/ 87 h 103"/>
                  <a:gd name="T34" fmla="*/ 43 w 76"/>
                  <a:gd name="T35" fmla="*/ 92 h 103"/>
                  <a:gd name="T36" fmla="*/ 38 w 76"/>
                  <a:gd name="T37" fmla="*/ 98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6" h="103">
                    <a:moveTo>
                      <a:pt x="61" y="0"/>
                    </a:moveTo>
                    <a:cubicBezTo>
                      <a:pt x="61" y="13"/>
                      <a:pt x="61" y="13"/>
                      <a:pt x="61" y="13"/>
                    </a:cubicBezTo>
                    <a:cubicBezTo>
                      <a:pt x="62" y="13"/>
                      <a:pt x="62" y="13"/>
                      <a:pt x="62" y="13"/>
                    </a:cubicBezTo>
                    <a:cubicBezTo>
                      <a:pt x="62" y="82"/>
                      <a:pt x="62" y="82"/>
                      <a:pt x="62" y="82"/>
                    </a:cubicBezTo>
                    <a:cubicBezTo>
                      <a:pt x="13" y="82"/>
                      <a:pt x="13" y="82"/>
                      <a:pt x="13" y="82"/>
                    </a:cubicBezTo>
                    <a:cubicBezTo>
                      <a:pt x="13" y="46"/>
                      <a:pt x="13" y="46"/>
                      <a:pt x="13" y="46"/>
                    </a:cubicBezTo>
                    <a:cubicBezTo>
                      <a:pt x="4" y="36"/>
                      <a:pt x="4" y="36"/>
                      <a:pt x="4" y="36"/>
                    </a:cubicBezTo>
                    <a:cubicBezTo>
                      <a:pt x="0" y="36"/>
                      <a:pt x="0" y="36"/>
                      <a:pt x="0" y="36"/>
                    </a:cubicBezTo>
                    <a:cubicBezTo>
                      <a:pt x="0" y="85"/>
                      <a:pt x="0" y="85"/>
                      <a:pt x="0" y="85"/>
                    </a:cubicBezTo>
                    <a:cubicBezTo>
                      <a:pt x="0" y="95"/>
                      <a:pt x="8" y="103"/>
                      <a:pt x="18" y="103"/>
                    </a:cubicBezTo>
                    <a:cubicBezTo>
                      <a:pt x="57" y="103"/>
                      <a:pt x="57" y="103"/>
                      <a:pt x="57" y="103"/>
                    </a:cubicBezTo>
                    <a:cubicBezTo>
                      <a:pt x="67" y="103"/>
                      <a:pt x="76" y="95"/>
                      <a:pt x="76" y="85"/>
                    </a:cubicBezTo>
                    <a:cubicBezTo>
                      <a:pt x="76" y="18"/>
                      <a:pt x="76" y="18"/>
                      <a:pt x="76" y="18"/>
                    </a:cubicBezTo>
                    <a:cubicBezTo>
                      <a:pt x="76" y="9"/>
                      <a:pt x="69" y="2"/>
                      <a:pt x="61" y="0"/>
                    </a:cubicBezTo>
                    <a:close/>
                    <a:moveTo>
                      <a:pt x="38" y="98"/>
                    </a:moveTo>
                    <a:cubicBezTo>
                      <a:pt x="34" y="98"/>
                      <a:pt x="32" y="95"/>
                      <a:pt x="32" y="92"/>
                    </a:cubicBezTo>
                    <a:cubicBezTo>
                      <a:pt x="32" y="89"/>
                      <a:pt x="34" y="87"/>
                      <a:pt x="38" y="87"/>
                    </a:cubicBezTo>
                    <a:cubicBezTo>
                      <a:pt x="41" y="87"/>
                      <a:pt x="43" y="89"/>
                      <a:pt x="43" y="92"/>
                    </a:cubicBezTo>
                    <a:cubicBezTo>
                      <a:pt x="43" y="95"/>
                      <a:pt x="41" y="98"/>
                      <a:pt x="38" y="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grpSp>
        <p:nvGrpSpPr>
          <p:cNvPr id="69" name="组合 68"/>
          <p:cNvGrpSpPr/>
          <p:nvPr/>
        </p:nvGrpSpPr>
        <p:grpSpPr>
          <a:xfrm>
            <a:off x="6108065" y="5334000"/>
            <a:ext cx="609600" cy="609600"/>
            <a:chOff x="10248" y="7647"/>
            <a:chExt cx="960" cy="960"/>
          </a:xfrm>
        </p:grpSpPr>
        <p:sp>
          <p:nvSpPr>
            <p:cNvPr id="47" name="Rounded Rectangle 46"/>
            <p:cNvSpPr/>
            <p:nvPr/>
          </p:nvSpPr>
          <p:spPr>
            <a:xfrm>
              <a:off x="10248" y="7647"/>
              <a:ext cx="960" cy="960"/>
            </a:xfrm>
            <a:prstGeom prst="roundRect">
              <a:avLst/>
            </a:prstGeom>
            <a:noFill/>
            <a:ln w="19050">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5" name="Group 64"/>
            <p:cNvGrpSpPr/>
            <p:nvPr/>
          </p:nvGrpSpPr>
          <p:grpSpPr>
            <a:xfrm>
              <a:off x="10501" y="7874"/>
              <a:ext cx="455" cy="507"/>
              <a:chOff x="9174163" y="4232275"/>
              <a:chExt cx="457199" cy="509588"/>
            </a:xfrm>
            <a:solidFill>
              <a:srgbClr val="61C0E2"/>
            </a:solidFill>
          </p:grpSpPr>
          <p:sp>
            <p:nvSpPr>
              <p:cNvPr id="66" name="Freeform 65"/>
              <p:cNvSpPr/>
              <p:nvPr/>
            </p:nvSpPr>
            <p:spPr bwMode="auto">
              <a:xfrm>
                <a:off x="9305925" y="4232275"/>
                <a:ext cx="325437" cy="220663"/>
              </a:xfrm>
              <a:custGeom>
                <a:avLst/>
                <a:gdLst>
                  <a:gd name="T0" fmla="*/ 82 w 87"/>
                  <a:gd name="T1" fmla="*/ 28 h 59"/>
                  <a:gd name="T2" fmla="*/ 47 w 87"/>
                  <a:gd name="T3" fmla="*/ 2 h 59"/>
                  <a:gd name="T4" fmla="*/ 41 w 87"/>
                  <a:gd name="T5" fmla="*/ 0 h 59"/>
                  <a:gd name="T6" fmla="*/ 34 w 87"/>
                  <a:gd name="T7" fmla="*/ 3 h 59"/>
                  <a:gd name="T8" fmla="*/ 2 w 87"/>
                  <a:gd name="T9" fmla="*/ 46 h 59"/>
                  <a:gd name="T10" fmla="*/ 0 w 87"/>
                  <a:gd name="T11" fmla="*/ 50 h 59"/>
                  <a:gd name="T12" fmla="*/ 8 w 87"/>
                  <a:gd name="T13" fmla="*/ 50 h 59"/>
                  <a:gd name="T14" fmla="*/ 40 w 87"/>
                  <a:gd name="T15" fmla="*/ 7 h 59"/>
                  <a:gd name="T16" fmla="*/ 41 w 87"/>
                  <a:gd name="T17" fmla="*/ 7 h 59"/>
                  <a:gd name="T18" fmla="*/ 42 w 87"/>
                  <a:gd name="T19" fmla="*/ 7 h 59"/>
                  <a:gd name="T20" fmla="*/ 77 w 87"/>
                  <a:gd name="T21" fmla="*/ 33 h 59"/>
                  <a:gd name="T22" fmla="*/ 78 w 87"/>
                  <a:gd name="T23" fmla="*/ 36 h 59"/>
                  <a:gd name="T24" fmla="*/ 65 w 87"/>
                  <a:gd name="T25" fmla="*/ 54 h 59"/>
                  <a:gd name="T26" fmla="*/ 70 w 87"/>
                  <a:gd name="T27" fmla="*/ 59 h 59"/>
                  <a:gd name="T28" fmla="*/ 84 w 87"/>
                  <a:gd name="T29" fmla="*/ 40 h 59"/>
                  <a:gd name="T30" fmla="*/ 82 w 87"/>
                  <a:gd name="T31" fmla="*/ 2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7" h="59">
                    <a:moveTo>
                      <a:pt x="82" y="28"/>
                    </a:moveTo>
                    <a:cubicBezTo>
                      <a:pt x="47" y="2"/>
                      <a:pt x="47" y="2"/>
                      <a:pt x="47" y="2"/>
                    </a:cubicBezTo>
                    <a:cubicBezTo>
                      <a:pt x="45" y="0"/>
                      <a:pt x="43" y="0"/>
                      <a:pt x="41" y="0"/>
                    </a:cubicBezTo>
                    <a:cubicBezTo>
                      <a:pt x="38" y="0"/>
                      <a:pt x="36" y="1"/>
                      <a:pt x="34" y="3"/>
                    </a:cubicBezTo>
                    <a:cubicBezTo>
                      <a:pt x="2" y="46"/>
                      <a:pt x="2" y="46"/>
                      <a:pt x="2" y="46"/>
                    </a:cubicBezTo>
                    <a:cubicBezTo>
                      <a:pt x="1" y="47"/>
                      <a:pt x="1" y="48"/>
                      <a:pt x="0" y="50"/>
                    </a:cubicBezTo>
                    <a:cubicBezTo>
                      <a:pt x="8" y="50"/>
                      <a:pt x="8" y="50"/>
                      <a:pt x="8" y="50"/>
                    </a:cubicBezTo>
                    <a:cubicBezTo>
                      <a:pt x="40" y="7"/>
                      <a:pt x="40" y="7"/>
                      <a:pt x="40" y="7"/>
                    </a:cubicBezTo>
                    <a:cubicBezTo>
                      <a:pt x="40" y="7"/>
                      <a:pt x="40" y="7"/>
                      <a:pt x="41" y="7"/>
                    </a:cubicBezTo>
                    <a:cubicBezTo>
                      <a:pt x="41" y="7"/>
                      <a:pt x="42" y="7"/>
                      <a:pt x="42" y="7"/>
                    </a:cubicBezTo>
                    <a:cubicBezTo>
                      <a:pt x="77" y="33"/>
                      <a:pt x="77" y="33"/>
                      <a:pt x="77" y="33"/>
                    </a:cubicBezTo>
                    <a:cubicBezTo>
                      <a:pt x="78" y="34"/>
                      <a:pt x="79" y="35"/>
                      <a:pt x="78" y="36"/>
                    </a:cubicBezTo>
                    <a:cubicBezTo>
                      <a:pt x="65" y="54"/>
                      <a:pt x="65" y="54"/>
                      <a:pt x="65" y="54"/>
                    </a:cubicBezTo>
                    <a:cubicBezTo>
                      <a:pt x="67" y="55"/>
                      <a:pt x="69" y="57"/>
                      <a:pt x="70" y="59"/>
                    </a:cubicBezTo>
                    <a:cubicBezTo>
                      <a:pt x="84" y="40"/>
                      <a:pt x="84" y="40"/>
                      <a:pt x="84" y="40"/>
                    </a:cubicBezTo>
                    <a:cubicBezTo>
                      <a:pt x="87" y="36"/>
                      <a:pt x="86" y="31"/>
                      <a:pt x="82"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7" name="Freeform 66"/>
              <p:cNvSpPr/>
              <p:nvPr/>
            </p:nvSpPr>
            <p:spPr bwMode="auto">
              <a:xfrm>
                <a:off x="9174163" y="4378325"/>
                <a:ext cx="385762" cy="363538"/>
              </a:xfrm>
              <a:custGeom>
                <a:avLst/>
                <a:gdLst>
                  <a:gd name="T0" fmla="*/ 60 w 103"/>
                  <a:gd name="T1" fmla="*/ 63 h 97"/>
                  <a:gd name="T2" fmla="*/ 60 w 103"/>
                  <a:gd name="T3" fmla="*/ 49 h 97"/>
                  <a:gd name="T4" fmla="*/ 65 w 103"/>
                  <a:gd name="T5" fmla="*/ 44 h 97"/>
                  <a:gd name="T6" fmla="*/ 103 w 103"/>
                  <a:gd name="T7" fmla="*/ 44 h 97"/>
                  <a:gd name="T8" fmla="*/ 103 w 103"/>
                  <a:gd name="T9" fmla="*/ 31 h 97"/>
                  <a:gd name="T10" fmla="*/ 88 w 103"/>
                  <a:gd name="T11" fmla="*/ 16 h 97"/>
                  <a:gd name="T12" fmla="*/ 17 w 103"/>
                  <a:gd name="T13" fmla="*/ 16 h 97"/>
                  <a:gd name="T14" fmla="*/ 14 w 103"/>
                  <a:gd name="T15" fmla="*/ 17 h 97"/>
                  <a:gd name="T16" fmla="*/ 14 w 103"/>
                  <a:gd name="T17" fmla="*/ 17 h 97"/>
                  <a:gd name="T18" fmla="*/ 15 w 103"/>
                  <a:gd name="T19" fmla="*/ 16 h 97"/>
                  <a:gd name="T20" fmla="*/ 16 w 103"/>
                  <a:gd name="T21" fmla="*/ 15 h 97"/>
                  <a:gd name="T22" fmla="*/ 17 w 103"/>
                  <a:gd name="T23" fmla="*/ 14 h 97"/>
                  <a:gd name="T24" fmla="*/ 18 w 103"/>
                  <a:gd name="T25" fmla="*/ 13 h 97"/>
                  <a:gd name="T26" fmla="*/ 18 w 103"/>
                  <a:gd name="T27" fmla="*/ 12 h 97"/>
                  <a:gd name="T28" fmla="*/ 19 w 103"/>
                  <a:gd name="T29" fmla="*/ 12 h 97"/>
                  <a:gd name="T30" fmla="*/ 29 w 103"/>
                  <a:gd name="T31" fmla="*/ 7 h 97"/>
                  <a:gd name="T32" fmla="*/ 30 w 103"/>
                  <a:gd name="T33" fmla="*/ 7 h 97"/>
                  <a:gd name="T34" fmla="*/ 32 w 103"/>
                  <a:gd name="T35" fmla="*/ 3 h 97"/>
                  <a:gd name="T36" fmla="*/ 35 w 103"/>
                  <a:gd name="T37" fmla="*/ 0 h 97"/>
                  <a:gd name="T38" fmla="*/ 29 w 103"/>
                  <a:gd name="T39" fmla="*/ 0 h 97"/>
                  <a:gd name="T40" fmla="*/ 14 w 103"/>
                  <a:gd name="T41" fmla="*/ 7 h 97"/>
                  <a:gd name="T42" fmla="*/ 14 w 103"/>
                  <a:gd name="T43" fmla="*/ 8 h 97"/>
                  <a:gd name="T44" fmla="*/ 13 w 103"/>
                  <a:gd name="T45" fmla="*/ 8 h 97"/>
                  <a:gd name="T46" fmla="*/ 12 w 103"/>
                  <a:gd name="T47" fmla="*/ 9 h 97"/>
                  <a:gd name="T48" fmla="*/ 11 w 103"/>
                  <a:gd name="T49" fmla="*/ 10 h 97"/>
                  <a:gd name="T50" fmla="*/ 10 w 103"/>
                  <a:gd name="T51" fmla="*/ 11 h 97"/>
                  <a:gd name="T52" fmla="*/ 9 w 103"/>
                  <a:gd name="T53" fmla="*/ 12 h 97"/>
                  <a:gd name="T54" fmla="*/ 9 w 103"/>
                  <a:gd name="T55" fmla="*/ 13 h 97"/>
                  <a:gd name="T56" fmla="*/ 8 w 103"/>
                  <a:gd name="T57" fmla="*/ 13 h 97"/>
                  <a:gd name="T58" fmla="*/ 7 w 103"/>
                  <a:gd name="T59" fmla="*/ 14 h 97"/>
                  <a:gd name="T60" fmla="*/ 6 w 103"/>
                  <a:gd name="T61" fmla="*/ 15 h 97"/>
                  <a:gd name="T62" fmla="*/ 0 w 103"/>
                  <a:gd name="T63" fmla="*/ 30 h 97"/>
                  <a:gd name="T64" fmla="*/ 0 w 103"/>
                  <a:gd name="T65" fmla="*/ 76 h 97"/>
                  <a:gd name="T66" fmla="*/ 6 w 103"/>
                  <a:gd name="T67" fmla="*/ 91 h 97"/>
                  <a:gd name="T68" fmla="*/ 15 w 103"/>
                  <a:gd name="T69" fmla="*/ 96 h 97"/>
                  <a:gd name="T70" fmla="*/ 20 w 103"/>
                  <a:gd name="T71" fmla="*/ 97 h 97"/>
                  <a:gd name="T72" fmla="*/ 85 w 103"/>
                  <a:gd name="T73" fmla="*/ 97 h 97"/>
                  <a:gd name="T74" fmla="*/ 85 w 103"/>
                  <a:gd name="T75" fmla="*/ 96 h 97"/>
                  <a:gd name="T76" fmla="*/ 88 w 103"/>
                  <a:gd name="T77" fmla="*/ 96 h 97"/>
                  <a:gd name="T78" fmla="*/ 103 w 103"/>
                  <a:gd name="T79" fmla="*/ 81 h 97"/>
                  <a:gd name="T80" fmla="*/ 103 w 103"/>
                  <a:gd name="T81" fmla="*/ 69 h 97"/>
                  <a:gd name="T82" fmla="*/ 65 w 103"/>
                  <a:gd name="T83" fmla="*/ 69 h 97"/>
                  <a:gd name="T84" fmla="*/ 60 w 103"/>
                  <a:gd name="T85" fmla="*/ 63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3" h="97">
                    <a:moveTo>
                      <a:pt x="60" y="63"/>
                    </a:moveTo>
                    <a:cubicBezTo>
                      <a:pt x="60" y="49"/>
                      <a:pt x="60" y="49"/>
                      <a:pt x="60" y="49"/>
                    </a:cubicBezTo>
                    <a:cubicBezTo>
                      <a:pt x="60" y="46"/>
                      <a:pt x="62" y="44"/>
                      <a:pt x="65" y="44"/>
                    </a:cubicBezTo>
                    <a:cubicBezTo>
                      <a:pt x="103" y="44"/>
                      <a:pt x="103" y="44"/>
                      <a:pt x="103" y="44"/>
                    </a:cubicBezTo>
                    <a:cubicBezTo>
                      <a:pt x="103" y="31"/>
                      <a:pt x="103" y="31"/>
                      <a:pt x="103" y="31"/>
                    </a:cubicBezTo>
                    <a:cubicBezTo>
                      <a:pt x="103" y="23"/>
                      <a:pt x="96" y="16"/>
                      <a:pt x="88" y="16"/>
                    </a:cubicBezTo>
                    <a:cubicBezTo>
                      <a:pt x="17" y="16"/>
                      <a:pt x="17" y="16"/>
                      <a:pt x="17" y="16"/>
                    </a:cubicBezTo>
                    <a:cubicBezTo>
                      <a:pt x="16" y="16"/>
                      <a:pt x="15" y="16"/>
                      <a:pt x="14" y="17"/>
                    </a:cubicBezTo>
                    <a:cubicBezTo>
                      <a:pt x="14" y="17"/>
                      <a:pt x="14" y="17"/>
                      <a:pt x="14" y="17"/>
                    </a:cubicBezTo>
                    <a:cubicBezTo>
                      <a:pt x="15" y="16"/>
                      <a:pt x="15" y="16"/>
                      <a:pt x="15" y="16"/>
                    </a:cubicBezTo>
                    <a:cubicBezTo>
                      <a:pt x="15" y="15"/>
                      <a:pt x="16" y="15"/>
                      <a:pt x="16" y="15"/>
                    </a:cubicBezTo>
                    <a:cubicBezTo>
                      <a:pt x="16" y="15"/>
                      <a:pt x="16" y="14"/>
                      <a:pt x="17" y="14"/>
                    </a:cubicBezTo>
                    <a:cubicBezTo>
                      <a:pt x="17" y="14"/>
                      <a:pt x="17" y="14"/>
                      <a:pt x="18" y="13"/>
                    </a:cubicBezTo>
                    <a:cubicBezTo>
                      <a:pt x="18" y="13"/>
                      <a:pt x="18" y="13"/>
                      <a:pt x="18" y="12"/>
                    </a:cubicBezTo>
                    <a:cubicBezTo>
                      <a:pt x="19" y="12"/>
                      <a:pt x="19" y="12"/>
                      <a:pt x="19" y="12"/>
                    </a:cubicBezTo>
                    <a:cubicBezTo>
                      <a:pt x="22" y="9"/>
                      <a:pt x="25" y="7"/>
                      <a:pt x="29" y="7"/>
                    </a:cubicBezTo>
                    <a:cubicBezTo>
                      <a:pt x="30" y="7"/>
                      <a:pt x="30" y="7"/>
                      <a:pt x="30" y="7"/>
                    </a:cubicBezTo>
                    <a:cubicBezTo>
                      <a:pt x="31" y="6"/>
                      <a:pt x="31" y="5"/>
                      <a:pt x="32" y="3"/>
                    </a:cubicBezTo>
                    <a:cubicBezTo>
                      <a:pt x="35" y="0"/>
                      <a:pt x="35" y="0"/>
                      <a:pt x="35" y="0"/>
                    </a:cubicBezTo>
                    <a:cubicBezTo>
                      <a:pt x="29" y="0"/>
                      <a:pt x="29" y="0"/>
                      <a:pt x="29" y="0"/>
                    </a:cubicBezTo>
                    <a:cubicBezTo>
                      <a:pt x="24" y="0"/>
                      <a:pt x="18" y="3"/>
                      <a:pt x="14" y="7"/>
                    </a:cubicBezTo>
                    <a:cubicBezTo>
                      <a:pt x="14" y="7"/>
                      <a:pt x="14" y="7"/>
                      <a:pt x="14" y="8"/>
                    </a:cubicBezTo>
                    <a:cubicBezTo>
                      <a:pt x="13" y="8"/>
                      <a:pt x="13" y="8"/>
                      <a:pt x="13" y="8"/>
                    </a:cubicBezTo>
                    <a:cubicBezTo>
                      <a:pt x="12" y="9"/>
                      <a:pt x="12" y="9"/>
                      <a:pt x="12" y="9"/>
                    </a:cubicBezTo>
                    <a:cubicBezTo>
                      <a:pt x="12" y="9"/>
                      <a:pt x="11" y="10"/>
                      <a:pt x="11" y="10"/>
                    </a:cubicBezTo>
                    <a:cubicBezTo>
                      <a:pt x="11" y="10"/>
                      <a:pt x="11" y="11"/>
                      <a:pt x="10" y="11"/>
                    </a:cubicBezTo>
                    <a:cubicBezTo>
                      <a:pt x="10" y="11"/>
                      <a:pt x="10" y="11"/>
                      <a:pt x="9" y="12"/>
                    </a:cubicBezTo>
                    <a:cubicBezTo>
                      <a:pt x="9" y="12"/>
                      <a:pt x="9" y="12"/>
                      <a:pt x="9" y="13"/>
                    </a:cubicBezTo>
                    <a:cubicBezTo>
                      <a:pt x="8" y="13"/>
                      <a:pt x="8" y="13"/>
                      <a:pt x="8" y="13"/>
                    </a:cubicBezTo>
                    <a:cubicBezTo>
                      <a:pt x="7" y="14"/>
                      <a:pt x="7" y="14"/>
                      <a:pt x="7" y="14"/>
                    </a:cubicBezTo>
                    <a:cubicBezTo>
                      <a:pt x="7" y="15"/>
                      <a:pt x="6" y="15"/>
                      <a:pt x="6" y="15"/>
                    </a:cubicBezTo>
                    <a:cubicBezTo>
                      <a:pt x="2" y="19"/>
                      <a:pt x="0" y="24"/>
                      <a:pt x="0" y="30"/>
                    </a:cubicBezTo>
                    <a:cubicBezTo>
                      <a:pt x="0" y="76"/>
                      <a:pt x="0" y="76"/>
                      <a:pt x="0" y="76"/>
                    </a:cubicBezTo>
                    <a:cubicBezTo>
                      <a:pt x="0" y="82"/>
                      <a:pt x="2" y="88"/>
                      <a:pt x="6" y="91"/>
                    </a:cubicBezTo>
                    <a:cubicBezTo>
                      <a:pt x="8" y="94"/>
                      <a:pt x="12" y="96"/>
                      <a:pt x="15" y="96"/>
                    </a:cubicBezTo>
                    <a:cubicBezTo>
                      <a:pt x="17" y="97"/>
                      <a:pt x="19" y="97"/>
                      <a:pt x="20" y="97"/>
                    </a:cubicBezTo>
                    <a:cubicBezTo>
                      <a:pt x="85" y="97"/>
                      <a:pt x="85" y="97"/>
                      <a:pt x="85" y="97"/>
                    </a:cubicBezTo>
                    <a:cubicBezTo>
                      <a:pt x="85" y="96"/>
                      <a:pt x="85" y="96"/>
                      <a:pt x="85" y="96"/>
                    </a:cubicBezTo>
                    <a:cubicBezTo>
                      <a:pt x="88" y="96"/>
                      <a:pt x="88" y="96"/>
                      <a:pt x="88" y="96"/>
                    </a:cubicBezTo>
                    <a:cubicBezTo>
                      <a:pt x="96" y="96"/>
                      <a:pt x="103" y="90"/>
                      <a:pt x="103" y="81"/>
                    </a:cubicBezTo>
                    <a:cubicBezTo>
                      <a:pt x="103" y="69"/>
                      <a:pt x="103" y="69"/>
                      <a:pt x="103" y="69"/>
                    </a:cubicBezTo>
                    <a:cubicBezTo>
                      <a:pt x="65" y="69"/>
                      <a:pt x="65" y="69"/>
                      <a:pt x="65" y="69"/>
                    </a:cubicBezTo>
                    <a:cubicBezTo>
                      <a:pt x="62" y="69"/>
                      <a:pt x="60" y="67"/>
                      <a:pt x="60" y="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68" name="Oval 67"/>
              <p:cNvSpPr>
                <a:spLocks noChangeArrowheads="1"/>
              </p:cNvSpPr>
              <p:nvPr/>
            </p:nvSpPr>
            <p:spPr bwMode="auto">
              <a:xfrm>
                <a:off x="9421813" y="4565650"/>
                <a:ext cx="49212" cy="4921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grpSp>
      <p:sp>
        <p:nvSpPr>
          <p:cNvPr id="70" name="TextBox 23"/>
          <p:cNvSpPr txBox="1"/>
          <p:nvPr/>
        </p:nvSpPr>
        <p:spPr>
          <a:xfrm>
            <a:off x="6864350" y="2073275"/>
            <a:ext cx="4246245" cy="533400"/>
          </a:xfrm>
          <a:prstGeom prst="rect">
            <a:avLst/>
          </a:prstGeom>
          <a:noFill/>
        </p:spPr>
        <p:txBody>
          <a:bodyPr wrap="square" rtlCol="0">
            <a:spAutoFit/>
          </a:bodyPr>
          <a:lstStyle/>
          <a:p>
            <a:pPr algn="l" fontAlgn="auto">
              <a:lnSpc>
                <a:spcPct val="12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71" name="TextBox 24"/>
          <p:cNvSpPr txBox="1"/>
          <p:nvPr/>
        </p:nvSpPr>
        <p:spPr>
          <a:xfrm>
            <a:off x="6864479" y="1874171"/>
            <a:ext cx="1605280" cy="3067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72" name="TextBox 23"/>
          <p:cNvSpPr txBox="1"/>
          <p:nvPr/>
        </p:nvSpPr>
        <p:spPr>
          <a:xfrm>
            <a:off x="6864350" y="2891790"/>
            <a:ext cx="4246245" cy="533400"/>
          </a:xfrm>
          <a:prstGeom prst="rect">
            <a:avLst/>
          </a:prstGeom>
          <a:noFill/>
        </p:spPr>
        <p:txBody>
          <a:bodyPr wrap="square" rtlCol="0">
            <a:spAutoFit/>
          </a:bodyPr>
          <a:lstStyle/>
          <a:p>
            <a:pPr algn="l" fontAlgn="auto">
              <a:lnSpc>
                <a:spcPct val="12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75" name="TextBox 24"/>
          <p:cNvSpPr txBox="1"/>
          <p:nvPr/>
        </p:nvSpPr>
        <p:spPr>
          <a:xfrm>
            <a:off x="6864479" y="2692686"/>
            <a:ext cx="1605280" cy="3067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76" name="TextBox 23"/>
          <p:cNvSpPr txBox="1"/>
          <p:nvPr/>
        </p:nvSpPr>
        <p:spPr>
          <a:xfrm>
            <a:off x="6864350" y="3684905"/>
            <a:ext cx="4246245" cy="533400"/>
          </a:xfrm>
          <a:prstGeom prst="rect">
            <a:avLst/>
          </a:prstGeom>
          <a:noFill/>
        </p:spPr>
        <p:txBody>
          <a:bodyPr wrap="square" rtlCol="0">
            <a:spAutoFit/>
          </a:bodyPr>
          <a:lstStyle/>
          <a:p>
            <a:pPr algn="l" fontAlgn="auto">
              <a:lnSpc>
                <a:spcPct val="12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77" name="TextBox 24"/>
          <p:cNvSpPr txBox="1"/>
          <p:nvPr/>
        </p:nvSpPr>
        <p:spPr>
          <a:xfrm>
            <a:off x="6864479" y="3485801"/>
            <a:ext cx="1605280" cy="3067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78" name="TextBox 23"/>
          <p:cNvSpPr txBox="1"/>
          <p:nvPr/>
        </p:nvSpPr>
        <p:spPr>
          <a:xfrm>
            <a:off x="6864350" y="4523740"/>
            <a:ext cx="4245610" cy="533400"/>
          </a:xfrm>
          <a:prstGeom prst="rect">
            <a:avLst/>
          </a:prstGeom>
          <a:noFill/>
        </p:spPr>
        <p:txBody>
          <a:bodyPr wrap="square" rtlCol="0">
            <a:spAutoFit/>
          </a:bodyPr>
          <a:lstStyle/>
          <a:p>
            <a:pPr algn="l" fontAlgn="auto">
              <a:lnSpc>
                <a:spcPct val="12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79" name="TextBox 24"/>
          <p:cNvSpPr txBox="1"/>
          <p:nvPr/>
        </p:nvSpPr>
        <p:spPr>
          <a:xfrm>
            <a:off x="6864479" y="4324636"/>
            <a:ext cx="1605280" cy="3067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80" name="TextBox 23"/>
          <p:cNvSpPr txBox="1"/>
          <p:nvPr/>
        </p:nvSpPr>
        <p:spPr>
          <a:xfrm>
            <a:off x="6864350" y="5370830"/>
            <a:ext cx="4245610" cy="533400"/>
          </a:xfrm>
          <a:prstGeom prst="rect">
            <a:avLst/>
          </a:prstGeom>
          <a:noFill/>
        </p:spPr>
        <p:txBody>
          <a:bodyPr wrap="square" rtlCol="0">
            <a:spAutoFit/>
          </a:bodyPr>
          <a:lstStyle/>
          <a:p>
            <a:pPr algn="l" fontAlgn="auto">
              <a:lnSpc>
                <a:spcPct val="12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81" name="TextBox 24"/>
          <p:cNvSpPr txBox="1"/>
          <p:nvPr/>
        </p:nvSpPr>
        <p:spPr>
          <a:xfrm>
            <a:off x="6864479" y="5171726"/>
            <a:ext cx="1605280" cy="306705"/>
          </a:xfrm>
          <a:prstGeom prst="rect">
            <a:avLst/>
          </a:prstGeom>
          <a:noFill/>
        </p:spPr>
        <p:txBody>
          <a:bodyPr wrap="none" rtlCol="0">
            <a:spAutoFit/>
          </a:bodyPr>
          <a:lstStyle/>
          <a:p>
            <a:pPr algn="l"/>
            <a:r>
              <a:rPr lang="zh-CN" altLang="en-US" sz="1400" b="1">
                <a:solidFill>
                  <a:srgbClr val="61C0E2"/>
                </a:solidFill>
                <a:latin typeface="微软雅黑" panose="020B0503020204020204" charset="-122"/>
                <a:ea typeface="微软雅黑" panose="020B0503020204020204" charset="-122"/>
                <a:sym typeface="+mn-ea"/>
              </a:rPr>
              <a:t>单击此处输入标题</a:t>
            </a:r>
            <a:endParaRPr lang="zh-CN" altLang="en-US" sz="1400" b="1" dirty="0">
              <a:solidFill>
                <a:srgbClr val="61C0E2"/>
              </a:solidFill>
              <a:latin typeface="微软雅黑" panose="020B0503020204020204" charset="-122"/>
              <a:ea typeface="微软雅黑" panose="020B0503020204020204" charset="-122"/>
              <a:sym typeface="+mn-ea"/>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4762500" y="-222885"/>
            <a:ext cx="347980" cy="868680"/>
            <a:chOff x="3326" y="2760"/>
            <a:chExt cx="548" cy="1368"/>
          </a:xfrm>
        </p:grpSpPr>
        <p:sp>
          <p:nvSpPr>
            <p:cNvPr id="11" name="椭圆 10"/>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3" name="组合 12"/>
          <p:cNvGrpSpPr/>
          <p:nvPr/>
        </p:nvGrpSpPr>
        <p:grpSpPr>
          <a:xfrm>
            <a:off x="7077075" y="-222885"/>
            <a:ext cx="347980" cy="868680"/>
            <a:chOff x="3326" y="2760"/>
            <a:chExt cx="548" cy="1368"/>
          </a:xfrm>
        </p:grpSpPr>
        <p:sp>
          <p:nvSpPr>
            <p:cNvPr id="14" name="椭圆 13"/>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16" name="文本框 15"/>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82"/>
                                        </p:tgtEl>
                                        <p:attrNameLst>
                                          <p:attrName>style.visibility</p:attrName>
                                        </p:attrNameLst>
                                      </p:cBhvr>
                                      <p:to>
                                        <p:strVal val="visible"/>
                                      </p:to>
                                    </p:set>
                                    <p:animEffect transition="in" filter="wipe(down)">
                                      <p:cBhvr>
                                        <p:cTn id="13" dur="500"/>
                                        <p:tgtEl>
                                          <p:spTgt spid="82"/>
                                        </p:tgtEl>
                                      </p:cBhvr>
                                    </p:animEffect>
                                  </p:childTnLst>
                                </p:cTn>
                              </p:par>
                              <p:par>
                                <p:cTn id="14" presetID="22" presetClass="entr" presetSubtype="4" fill="hold" nodeType="withEffect">
                                  <p:stCondLst>
                                    <p:cond delay="0"/>
                                  </p:stCondLst>
                                  <p:childTnLst>
                                    <p:set>
                                      <p:cBhvr>
                                        <p:cTn id="15" dur="1" fill="hold">
                                          <p:stCondLst>
                                            <p:cond delay="0"/>
                                          </p:stCondLst>
                                        </p:cTn>
                                        <p:tgtEl>
                                          <p:spTgt spid="87"/>
                                        </p:tgtEl>
                                        <p:attrNameLst>
                                          <p:attrName>style.visibility</p:attrName>
                                        </p:attrNameLst>
                                      </p:cBhvr>
                                      <p:to>
                                        <p:strVal val="visible"/>
                                      </p:to>
                                    </p:set>
                                    <p:animEffect transition="in" filter="wipe(down)">
                                      <p:cBhvr>
                                        <p:cTn id="16" dur="500"/>
                                        <p:tgtEl>
                                          <p:spTgt spid="87"/>
                                        </p:tgtEl>
                                      </p:cBhvr>
                                    </p:animEffect>
                                  </p:childTnLst>
                                </p:cTn>
                              </p:par>
                              <p:par>
                                <p:cTn id="17" presetID="22" presetClass="entr" presetSubtype="4" fill="hold" nodeType="withEffect">
                                  <p:stCondLst>
                                    <p:cond delay="0"/>
                                  </p:stCondLst>
                                  <p:childTnLst>
                                    <p:set>
                                      <p:cBhvr>
                                        <p:cTn id="18" dur="1" fill="hold">
                                          <p:stCondLst>
                                            <p:cond delay="0"/>
                                          </p:stCondLst>
                                        </p:cTn>
                                        <p:tgtEl>
                                          <p:spTgt spid="86"/>
                                        </p:tgtEl>
                                        <p:attrNameLst>
                                          <p:attrName>style.visibility</p:attrName>
                                        </p:attrNameLst>
                                      </p:cBhvr>
                                      <p:to>
                                        <p:strVal val="visible"/>
                                      </p:to>
                                    </p:set>
                                    <p:animEffect transition="in" filter="wipe(down)">
                                      <p:cBhvr>
                                        <p:cTn id="19" dur="500"/>
                                        <p:tgtEl>
                                          <p:spTgt spid="86"/>
                                        </p:tgtEl>
                                      </p:cBhvr>
                                    </p:animEffect>
                                  </p:childTnLst>
                                </p:cTn>
                              </p:par>
                              <p:par>
                                <p:cTn id="20" presetID="22" presetClass="entr" presetSubtype="4" fill="hold" nodeType="withEffect">
                                  <p:stCondLst>
                                    <p:cond delay="0"/>
                                  </p:stCondLst>
                                  <p:childTnLst>
                                    <p:set>
                                      <p:cBhvr>
                                        <p:cTn id="21" dur="1" fill="hold">
                                          <p:stCondLst>
                                            <p:cond delay="0"/>
                                          </p:stCondLst>
                                        </p:cTn>
                                        <p:tgtEl>
                                          <p:spTgt spid="85"/>
                                        </p:tgtEl>
                                        <p:attrNameLst>
                                          <p:attrName>style.visibility</p:attrName>
                                        </p:attrNameLst>
                                      </p:cBhvr>
                                      <p:to>
                                        <p:strVal val="visible"/>
                                      </p:to>
                                    </p:set>
                                    <p:animEffect transition="in" filter="wipe(down)">
                                      <p:cBhvr>
                                        <p:cTn id="22" dur="500"/>
                                        <p:tgtEl>
                                          <p:spTgt spid="85"/>
                                        </p:tgtEl>
                                      </p:cBhvr>
                                    </p:animEffect>
                                  </p:childTnLst>
                                </p:cTn>
                              </p:par>
                              <p:par>
                                <p:cTn id="23" presetID="22" presetClass="entr" presetSubtype="4" fill="hold" nodeType="with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wipe(down)">
                                      <p:cBhvr>
                                        <p:cTn id="25" dur="500"/>
                                        <p:tgtEl>
                                          <p:spTgt spid="84"/>
                                        </p:tgtEl>
                                      </p:cBhvr>
                                    </p:animEffect>
                                  </p:childTnLst>
                                </p:cTn>
                              </p:par>
                            </p:childTnLst>
                          </p:cTn>
                        </p:par>
                        <p:par>
                          <p:cTn id="26" fill="hold">
                            <p:stCondLst>
                              <p:cond delay="1000"/>
                            </p:stCondLst>
                            <p:childTnLst>
                              <p:par>
                                <p:cTn id="27" presetID="53" presetClass="entr" presetSubtype="16" fill="hold" nodeType="afterEffect">
                                  <p:stCondLst>
                                    <p:cond delay="0"/>
                                  </p:stCondLst>
                                  <p:childTnLst>
                                    <p:set>
                                      <p:cBhvr>
                                        <p:cTn id="28" dur="1" fill="hold">
                                          <p:stCondLst>
                                            <p:cond delay="0"/>
                                          </p:stCondLst>
                                        </p:cTn>
                                        <p:tgtEl>
                                          <p:spTgt spid="42"/>
                                        </p:tgtEl>
                                        <p:attrNameLst>
                                          <p:attrName>style.visibility</p:attrName>
                                        </p:attrNameLst>
                                      </p:cBhvr>
                                      <p:to>
                                        <p:strVal val="visible"/>
                                      </p:to>
                                    </p:set>
                                    <p:anim calcmode="lin" valueType="num">
                                      <p:cBhvr>
                                        <p:cTn id="29" dur="500" fill="hold"/>
                                        <p:tgtEl>
                                          <p:spTgt spid="42"/>
                                        </p:tgtEl>
                                        <p:attrNameLst>
                                          <p:attrName>ppt_w</p:attrName>
                                        </p:attrNameLst>
                                      </p:cBhvr>
                                      <p:tavLst>
                                        <p:tav tm="0">
                                          <p:val>
                                            <p:fltVal val="0"/>
                                          </p:val>
                                        </p:tav>
                                        <p:tav tm="100000">
                                          <p:val>
                                            <p:strVal val="#ppt_w"/>
                                          </p:val>
                                        </p:tav>
                                      </p:tavLst>
                                    </p:anim>
                                    <p:anim calcmode="lin" valueType="num">
                                      <p:cBhvr>
                                        <p:cTn id="30" dur="500" fill="hold"/>
                                        <p:tgtEl>
                                          <p:spTgt spid="42"/>
                                        </p:tgtEl>
                                        <p:attrNameLst>
                                          <p:attrName>ppt_h</p:attrName>
                                        </p:attrNameLst>
                                      </p:cBhvr>
                                      <p:tavLst>
                                        <p:tav tm="0">
                                          <p:val>
                                            <p:fltVal val="0"/>
                                          </p:val>
                                        </p:tav>
                                        <p:tav tm="100000">
                                          <p:val>
                                            <p:strVal val="#ppt_h"/>
                                          </p:val>
                                        </p:tav>
                                      </p:tavLst>
                                    </p:anim>
                                    <p:animEffect transition="in" filter="fade">
                                      <p:cBhvr>
                                        <p:cTn id="31" dur="500"/>
                                        <p:tgtEl>
                                          <p:spTgt spid="42"/>
                                        </p:tgtEl>
                                      </p:cBhvr>
                                    </p:animEffect>
                                  </p:childTnLst>
                                </p:cTn>
                              </p:par>
                            </p:childTnLst>
                          </p:cTn>
                        </p:par>
                        <p:par>
                          <p:cTn id="32" fill="hold">
                            <p:stCondLst>
                              <p:cond delay="1500"/>
                            </p:stCondLst>
                            <p:childTnLst>
                              <p:par>
                                <p:cTn id="33" presetID="22" presetClass="entr" presetSubtype="8" fill="hold" grpId="0" nodeType="afterEffect">
                                  <p:stCondLst>
                                    <p:cond delay="0"/>
                                  </p:stCondLst>
                                  <p:childTnLst>
                                    <p:set>
                                      <p:cBhvr>
                                        <p:cTn id="34" dur="1" fill="hold">
                                          <p:stCondLst>
                                            <p:cond delay="0"/>
                                          </p:stCondLst>
                                        </p:cTn>
                                        <p:tgtEl>
                                          <p:spTgt spid="71"/>
                                        </p:tgtEl>
                                        <p:attrNameLst>
                                          <p:attrName>style.visibility</p:attrName>
                                        </p:attrNameLst>
                                      </p:cBhvr>
                                      <p:to>
                                        <p:strVal val="visible"/>
                                      </p:to>
                                    </p:set>
                                    <p:animEffect transition="in" filter="wipe(left)">
                                      <p:cBhvr>
                                        <p:cTn id="35" dur="500"/>
                                        <p:tgtEl>
                                          <p:spTgt spid="71"/>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70"/>
                                        </p:tgtEl>
                                        <p:attrNameLst>
                                          <p:attrName>style.visibility</p:attrName>
                                        </p:attrNameLst>
                                      </p:cBhvr>
                                      <p:to>
                                        <p:strVal val="visible"/>
                                      </p:to>
                                    </p:set>
                                    <p:animEffect transition="in" filter="wipe(left)">
                                      <p:cBhvr>
                                        <p:cTn id="38" dur="500"/>
                                        <p:tgtEl>
                                          <p:spTgt spid="70"/>
                                        </p:tgtEl>
                                      </p:cBhvr>
                                    </p:animEffect>
                                  </p:childTnLst>
                                </p:cTn>
                              </p:par>
                            </p:childTnLst>
                          </p:cTn>
                        </p:par>
                        <p:par>
                          <p:cTn id="39" fill="hold">
                            <p:stCondLst>
                              <p:cond delay="2000"/>
                            </p:stCondLst>
                            <p:childTnLst>
                              <p:par>
                                <p:cTn id="40" presetID="53" presetClass="entr" presetSubtype="16" fill="hold" nodeType="afterEffect">
                                  <p:stCondLst>
                                    <p:cond delay="0"/>
                                  </p:stCondLst>
                                  <p:childTnLst>
                                    <p:set>
                                      <p:cBhvr>
                                        <p:cTn id="41" dur="1" fill="hold">
                                          <p:stCondLst>
                                            <p:cond delay="0"/>
                                          </p:stCondLst>
                                        </p:cTn>
                                        <p:tgtEl>
                                          <p:spTgt spid="43"/>
                                        </p:tgtEl>
                                        <p:attrNameLst>
                                          <p:attrName>style.visibility</p:attrName>
                                        </p:attrNameLst>
                                      </p:cBhvr>
                                      <p:to>
                                        <p:strVal val="visible"/>
                                      </p:to>
                                    </p:set>
                                    <p:anim calcmode="lin" valueType="num">
                                      <p:cBhvr>
                                        <p:cTn id="42" dur="500" fill="hold"/>
                                        <p:tgtEl>
                                          <p:spTgt spid="43"/>
                                        </p:tgtEl>
                                        <p:attrNameLst>
                                          <p:attrName>ppt_w</p:attrName>
                                        </p:attrNameLst>
                                      </p:cBhvr>
                                      <p:tavLst>
                                        <p:tav tm="0">
                                          <p:val>
                                            <p:fltVal val="0"/>
                                          </p:val>
                                        </p:tav>
                                        <p:tav tm="100000">
                                          <p:val>
                                            <p:strVal val="#ppt_w"/>
                                          </p:val>
                                        </p:tav>
                                      </p:tavLst>
                                    </p:anim>
                                    <p:anim calcmode="lin" valueType="num">
                                      <p:cBhvr>
                                        <p:cTn id="43" dur="500" fill="hold"/>
                                        <p:tgtEl>
                                          <p:spTgt spid="43"/>
                                        </p:tgtEl>
                                        <p:attrNameLst>
                                          <p:attrName>ppt_h</p:attrName>
                                        </p:attrNameLst>
                                      </p:cBhvr>
                                      <p:tavLst>
                                        <p:tav tm="0">
                                          <p:val>
                                            <p:fltVal val="0"/>
                                          </p:val>
                                        </p:tav>
                                        <p:tav tm="100000">
                                          <p:val>
                                            <p:strVal val="#ppt_h"/>
                                          </p:val>
                                        </p:tav>
                                      </p:tavLst>
                                    </p:anim>
                                    <p:animEffect transition="in" filter="fade">
                                      <p:cBhvr>
                                        <p:cTn id="44" dur="500"/>
                                        <p:tgtEl>
                                          <p:spTgt spid="43"/>
                                        </p:tgtEl>
                                      </p:cBhvr>
                                    </p:animEffect>
                                  </p:childTnLst>
                                </p:cTn>
                              </p:par>
                            </p:childTnLst>
                          </p:cTn>
                        </p:par>
                        <p:par>
                          <p:cTn id="45" fill="hold">
                            <p:stCondLst>
                              <p:cond delay="2500"/>
                            </p:stCondLst>
                            <p:childTnLst>
                              <p:par>
                                <p:cTn id="46" presetID="22" presetClass="entr" presetSubtype="8" fill="hold" grpId="0" nodeType="afterEffect">
                                  <p:stCondLst>
                                    <p:cond delay="0"/>
                                  </p:stCondLst>
                                  <p:childTnLst>
                                    <p:set>
                                      <p:cBhvr>
                                        <p:cTn id="47" dur="1" fill="hold">
                                          <p:stCondLst>
                                            <p:cond delay="0"/>
                                          </p:stCondLst>
                                        </p:cTn>
                                        <p:tgtEl>
                                          <p:spTgt spid="75"/>
                                        </p:tgtEl>
                                        <p:attrNameLst>
                                          <p:attrName>style.visibility</p:attrName>
                                        </p:attrNameLst>
                                      </p:cBhvr>
                                      <p:to>
                                        <p:strVal val="visible"/>
                                      </p:to>
                                    </p:set>
                                    <p:animEffect transition="in" filter="wipe(left)">
                                      <p:cBhvr>
                                        <p:cTn id="48" dur="500"/>
                                        <p:tgtEl>
                                          <p:spTgt spid="75"/>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72"/>
                                        </p:tgtEl>
                                        <p:attrNameLst>
                                          <p:attrName>style.visibility</p:attrName>
                                        </p:attrNameLst>
                                      </p:cBhvr>
                                      <p:to>
                                        <p:strVal val="visible"/>
                                      </p:to>
                                    </p:set>
                                    <p:animEffect transition="in" filter="wipe(left)">
                                      <p:cBhvr>
                                        <p:cTn id="51" dur="500"/>
                                        <p:tgtEl>
                                          <p:spTgt spid="72"/>
                                        </p:tgtEl>
                                      </p:cBhvr>
                                    </p:animEffect>
                                  </p:childTnLst>
                                </p:cTn>
                              </p:par>
                            </p:childTnLst>
                          </p:cTn>
                        </p:par>
                        <p:par>
                          <p:cTn id="52" fill="hold">
                            <p:stCondLst>
                              <p:cond delay="3000"/>
                            </p:stCondLst>
                            <p:childTnLst>
                              <p:par>
                                <p:cTn id="53" presetID="53" presetClass="entr" presetSubtype="16" fill="hold" nodeType="afterEffect">
                                  <p:stCondLst>
                                    <p:cond delay="0"/>
                                  </p:stCondLst>
                                  <p:childTnLst>
                                    <p:set>
                                      <p:cBhvr>
                                        <p:cTn id="54" dur="1" fill="hold">
                                          <p:stCondLst>
                                            <p:cond delay="0"/>
                                          </p:stCondLst>
                                        </p:cTn>
                                        <p:tgtEl>
                                          <p:spTgt spid="45"/>
                                        </p:tgtEl>
                                        <p:attrNameLst>
                                          <p:attrName>style.visibility</p:attrName>
                                        </p:attrNameLst>
                                      </p:cBhvr>
                                      <p:to>
                                        <p:strVal val="visible"/>
                                      </p:to>
                                    </p:set>
                                    <p:anim calcmode="lin" valueType="num">
                                      <p:cBhvr>
                                        <p:cTn id="55" dur="500" fill="hold"/>
                                        <p:tgtEl>
                                          <p:spTgt spid="45"/>
                                        </p:tgtEl>
                                        <p:attrNameLst>
                                          <p:attrName>ppt_w</p:attrName>
                                        </p:attrNameLst>
                                      </p:cBhvr>
                                      <p:tavLst>
                                        <p:tav tm="0">
                                          <p:val>
                                            <p:fltVal val="0"/>
                                          </p:val>
                                        </p:tav>
                                        <p:tav tm="100000">
                                          <p:val>
                                            <p:strVal val="#ppt_w"/>
                                          </p:val>
                                        </p:tav>
                                      </p:tavLst>
                                    </p:anim>
                                    <p:anim calcmode="lin" valueType="num">
                                      <p:cBhvr>
                                        <p:cTn id="56" dur="500" fill="hold"/>
                                        <p:tgtEl>
                                          <p:spTgt spid="45"/>
                                        </p:tgtEl>
                                        <p:attrNameLst>
                                          <p:attrName>ppt_h</p:attrName>
                                        </p:attrNameLst>
                                      </p:cBhvr>
                                      <p:tavLst>
                                        <p:tav tm="0">
                                          <p:val>
                                            <p:fltVal val="0"/>
                                          </p:val>
                                        </p:tav>
                                        <p:tav tm="100000">
                                          <p:val>
                                            <p:strVal val="#ppt_h"/>
                                          </p:val>
                                        </p:tav>
                                      </p:tavLst>
                                    </p:anim>
                                    <p:animEffect transition="in" filter="fade">
                                      <p:cBhvr>
                                        <p:cTn id="57" dur="500"/>
                                        <p:tgtEl>
                                          <p:spTgt spid="45"/>
                                        </p:tgtEl>
                                      </p:cBhvr>
                                    </p:animEffect>
                                  </p:childTnLst>
                                </p:cTn>
                              </p:par>
                            </p:childTnLst>
                          </p:cTn>
                        </p:par>
                        <p:par>
                          <p:cTn id="58" fill="hold">
                            <p:stCondLst>
                              <p:cond delay="3500"/>
                            </p:stCondLst>
                            <p:childTnLst>
                              <p:par>
                                <p:cTn id="59" presetID="22" presetClass="entr" presetSubtype="8" fill="hold" grpId="0" nodeType="afterEffect">
                                  <p:stCondLst>
                                    <p:cond delay="0"/>
                                  </p:stCondLst>
                                  <p:childTnLst>
                                    <p:set>
                                      <p:cBhvr>
                                        <p:cTn id="60" dur="1" fill="hold">
                                          <p:stCondLst>
                                            <p:cond delay="0"/>
                                          </p:stCondLst>
                                        </p:cTn>
                                        <p:tgtEl>
                                          <p:spTgt spid="77"/>
                                        </p:tgtEl>
                                        <p:attrNameLst>
                                          <p:attrName>style.visibility</p:attrName>
                                        </p:attrNameLst>
                                      </p:cBhvr>
                                      <p:to>
                                        <p:strVal val="visible"/>
                                      </p:to>
                                    </p:set>
                                    <p:animEffect transition="in" filter="wipe(left)">
                                      <p:cBhvr>
                                        <p:cTn id="61" dur="500"/>
                                        <p:tgtEl>
                                          <p:spTgt spid="77"/>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76"/>
                                        </p:tgtEl>
                                        <p:attrNameLst>
                                          <p:attrName>style.visibility</p:attrName>
                                        </p:attrNameLst>
                                      </p:cBhvr>
                                      <p:to>
                                        <p:strVal val="visible"/>
                                      </p:to>
                                    </p:set>
                                    <p:animEffect transition="in" filter="wipe(left)">
                                      <p:cBhvr>
                                        <p:cTn id="64" dur="500"/>
                                        <p:tgtEl>
                                          <p:spTgt spid="76"/>
                                        </p:tgtEl>
                                      </p:cBhvr>
                                    </p:animEffect>
                                  </p:childTnLst>
                                </p:cTn>
                              </p:par>
                            </p:childTnLst>
                          </p:cTn>
                        </p:par>
                        <p:par>
                          <p:cTn id="65" fill="hold">
                            <p:stCondLst>
                              <p:cond delay="4000"/>
                            </p:stCondLst>
                            <p:childTnLst>
                              <p:par>
                                <p:cTn id="66" presetID="53" presetClass="entr" presetSubtype="16" fill="hold" nodeType="afterEffect">
                                  <p:stCondLst>
                                    <p:cond delay="0"/>
                                  </p:stCondLst>
                                  <p:childTnLst>
                                    <p:set>
                                      <p:cBhvr>
                                        <p:cTn id="67" dur="1" fill="hold">
                                          <p:stCondLst>
                                            <p:cond delay="0"/>
                                          </p:stCondLst>
                                        </p:cTn>
                                        <p:tgtEl>
                                          <p:spTgt spid="46"/>
                                        </p:tgtEl>
                                        <p:attrNameLst>
                                          <p:attrName>style.visibility</p:attrName>
                                        </p:attrNameLst>
                                      </p:cBhvr>
                                      <p:to>
                                        <p:strVal val="visible"/>
                                      </p:to>
                                    </p:set>
                                    <p:anim calcmode="lin" valueType="num">
                                      <p:cBhvr>
                                        <p:cTn id="68" dur="500" fill="hold"/>
                                        <p:tgtEl>
                                          <p:spTgt spid="46"/>
                                        </p:tgtEl>
                                        <p:attrNameLst>
                                          <p:attrName>ppt_w</p:attrName>
                                        </p:attrNameLst>
                                      </p:cBhvr>
                                      <p:tavLst>
                                        <p:tav tm="0">
                                          <p:val>
                                            <p:fltVal val="0"/>
                                          </p:val>
                                        </p:tav>
                                        <p:tav tm="100000">
                                          <p:val>
                                            <p:strVal val="#ppt_w"/>
                                          </p:val>
                                        </p:tav>
                                      </p:tavLst>
                                    </p:anim>
                                    <p:anim calcmode="lin" valueType="num">
                                      <p:cBhvr>
                                        <p:cTn id="69" dur="500" fill="hold"/>
                                        <p:tgtEl>
                                          <p:spTgt spid="46"/>
                                        </p:tgtEl>
                                        <p:attrNameLst>
                                          <p:attrName>ppt_h</p:attrName>
                                        </p:attrNameLst>
                                      </p:cBhvr>
                                      <p:tavLst>
                                        <p:tav tm="0">
                                          <p:val>
                                            <p:fltVal val="0"/>
                                          </p:val>
                                        </p:tav>
                                        <p:tav tm="100000">
                                          <p:val>
                                            <p:strVal val="#ppt_h"/>
                                          </p:val>
                                        </p:tav>
                                      </p:tavLst>
                                    </p:anim>
                                    <p:animEffect transition="in" filter="fade">
                                      <p:cBhvr>
                                        <p:cTn id="70" dur="500"/>
                                        <p:tgtEl>
                                          <p:spTgt spid="46"/>
                                        </p:tgtEl>
                                      </p:cBhvr>
                                    </p:animEffect>
                                  </p:childTnLst>
                                </p:cTn>
                              </p:par>
                            </p:childTnLst>
                          </p:cTn>
                        </p:par>
                        <p:par>
                          <p:cTn id="71" fill="hold">
                            <p:stCondLst>
                              <p:cond delay="4500"/>
                            </p:stCondLst>
                            <p:childTnLst>
                              <p:par>
                                <p:cTn id="72" presetID="22" presetClass="entr" presetSubtype="8" fill="hold" grpId="0" nodeType="afterEffect">
                                  <p:stCondLst>
                                    <p:cond delay="0"/>
                                  </p:stCondLst>
                                  <p:childTnLst>
                                    <p:set>
                                      <p:cBhvr>
                                        <p:cTn id="73" dur="1" fill="hold">
                                          <p:stCondLst>
                                            <p:cond delay="0"/>
                                          </p:stCondLst>
                                        </p:cTn>
                                        <p:tgtEl>
                                          <p:spTgt spid="79"/>
                                        </p:tgtEl>
                                        <p:attrNameLst>
                                          <p:attrName>style.visibility</p:attrName>
                                        </p:attrNameLst>
                                      </p:cBhvr>
                                      <p:to>
                                        <p:strVal val="visible"/>
                                      </p:to>
                                    </p:set>
                                    <p:animEffect transition="in" filter="wipe(left)">
                                      <p:cBhvr>
                                        <p:cTn id="74" dur="500"/>
                                        <p:tgtEl>
                                          <p:spTgt spid="79"/>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78"/>
                                        </p:tgtEl>
                                        <p:attrNameLst>
                                          <p:attrName>style.visibility</p:attrName>
                                        </p:attrNameLst>
                                      </p:cBhvr>
                                      <p:to>
                                        <p:strVal val="visible"/>
                                      </p:to>
                                    </p:set>
                                    <p:animEffect transition="in" filter="wipe(left)">
                                      <p:cBhvr>
                                        <p:cTn id="77" dur="500"/>
                                        <p:tgtEl>
                                          <p:spTgt spid="78"/>
                                        </p:tgtEl>
                                      </p:cBhvr>
                                    </p:animEffect>
                                  </p:childTnLst>
                                </p:cTn>
                              </p:par>
                            </p:childTnLst>
                          </p:cTn>
                        </p:par>
                        <p:par>
                          <p:cTn id="78" fill="hold">
                            <p:stCondLst>
                              <p:cond delay="5000"/>
                            </p:stCondLst>
                            <p:childTnLst>
                              <p:par>
                                <p:cTn id="79" presetID="53" presetClass="entr" presetSubtype="16" fill="hold" nodeType="afterEffect">
                                  <p:stCondLst>
                                    <p:cond delay="0"/>
                                  </p:stCondLst>
                                  <p:childTnLst>
                                    <p:set>
                                      <p:cBhvr>
                                        <p:cTn id="80" dur="1" fill="hold">
                                          <p:stCondLst>
                                            <p:cond delay="0"/>
                                          </p:stCondLst>
                                        </p:cTn>
                                        <p:tgtEl>
                                          <p:spTgt spid="69"/>
                                        </p:tgtEl>
                                        <p:attrNameLst>
                                          <p:attrName>style.visibility</p:attrName>
                                        </p:attrNameLst>
                                      </p:cBhvr>
                                      <p:to>
                                        <p:strVal val="visible"/>
                                      </p:to>
                                    </p:set>
                                    <p:anim calcmode="lin" valueType="num">
                                      <p:cBhvr>
                                        <p:cTn id="81" dur="500" fill="hold"/>
                                        <p:tgtEl>
                                          <p:spTgt spid="69"/>
                                        </p:tgtEl>
                                        <p:attrNameLst>
                                          <p:attrName>ppt_w</p:attrName>
                                        </p:attrNameLst>
                                      </p:cBhvr>
                                      <p:tavLst>
                                        <p:tav tm="0">
                                          <p:val>
                                            <p:fltVal val="0"/>
                                          </p:val>
                                        </p:tav>
                                        <p:tav tm="100000">
                                          <p:val>
                                            <p:strVal val="#ppt_w"/>
                                          </p:val>
                                        </p:tav>
                                      </p:tavLst>
                                    </p:anim>
                                    <p:anim calcmode="lin" valueType="num">
                                      <p:cBhvr>
                                        <p:cTn id="82" dur="500" fill="hold"/>
                                        <p:tgtEl>
                                          <p:spTgt spid="69"/>
                                        </p:tgtEl>
                                        <p:attrNameLst>
                                          <p:attrName>ppt_h</p:attrName>
                                        </p:attrNameLst>
                                      </p:cBhvr>
                                      <p:tavLst>
                                        <p:tav tm="0">
                                          <p:val>
                                            <p:fltVal val="0"/>
                                          </p:val>
                                        </p:tav>
                                        <p:tav tm="100000">
                                          <p:val>
                                            <p:strVal val="#ppt_h"/>
                                          </p:val>
                                        </p:tav>
                                      </p:tavLst>
                                    </p:anim>
                                    <p:animEffect transition="in" filter="fade">
                                      <p:cBhvr>
                                        <p:cTn id="83" dur="500"/>
                                        <p:tgtEl>
                                          <p:spTgt spid="69"/>
                                        </p:tgtEl>
                                      </p:cBhvr>
                                    </p:animEffect>
                                  </p:childTnLst>
                                </p:cTn>
                              </p:par>
                            </p:childTnLst>
                          </p:cTn>
                        </p:par>
                        <p:par>
                          <p:cTn id="84" fill="hold">
                            <p:stCondLst>
                              <p:cond delay="5500"/>
                            </p:stCondLst>
                            <p:childTnLst>
                              <p:par>
                                <p:cTn id="85" presetID="22" presetClass="entr" presetSubtype="8" fill="hold" grpId="0" nodeType="afterEffect">
                                  <p:stCondLst>
                                    <p:cond delay="0"/>
                                  </p:stCondLst>
                                  <p:childTnLst>
                                    <p:set>
                                      <p:cBhvr>
                                        <p:cTn id="86" dur="1" fill="hold">
                                          <p:stCondLst>
                                            <p:cond delay="0"/>
                                          </p:stCondLst>
                                        </p:cTn>
                                        <p:tgtEl>
                                          <p:spTgt spid="81"/>
                                        </p:tgtEl>
                                        <p:attrNameLst>
                                          <p:attrName>style.visibility</p:attrName>
                                        </p:attrNameLst>
                                      </p:cBhvr>
                                      <p:to>
                                        <p:strVal val="visible"/>
                                      </p:to>
                                    </p:set>
                                    <p:animEffect transition="in" filter="wipe(left)">
                                      <p:cBhvr>
                                        <p:cTn id="87" dur="500"/>
                                        <p:tgtEl>
                                          <p:spTgt spid="81"/>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80"/>
                                        </p:tgtEl>
                                        <p:attrNameLst>
                                          <p:attrName>style.visibility</p:attrName>
                                        </p:attrNameLst>
                                      </p:cBhvr>
                                      <p:to>
                                        <p:strVal val="visible"/>
                                      </p:to>
                                    </p:set>
                                    <p:animEffect transition="in" filter="wipe(left)">
                                      <p:cBhvr>
                                        <p:cTn id="90" dur="500"/>
                                        <p:tgtEl>
                                          <p:spTgt spid="80"/>
                                        </p:tgtEl>
                                      </p:cBhvr>
                                    </p:animEffect>
                                  </p:childTnLst>
                                </p:cTn>
                              </p:par>
                            </p:childTnLst>
                          </p:cTn>
                        </p:par>
                        <p:par>
                          <p:cTn id="91" fill="hold">
                            <p:stCondLst>
                              <p:cond delay="6000"/>
                            </p:stCondLst>
                            <p:childTnLst>
                              <p:par>
                                <p:cTn id="92" presetID="12" presetClass="entr" presetSubtype="1" fill="hold" nodeType="afterEffect">
                                  <p:stCondLst>
                                    <p:cond delay="0"/>
                                  </p:stCondLst>
                                  <p:childTnLst>
                                    <p:set>
                                      <p:cBhvr>
                                        <p:cTn id="93" dur="1" fill="hold">
                                          <p:stCondLst>
                                            <p:cond delay="0"/>
                                          </p:stCondLst>
                                        </p:cTn>
                                        <p:tgtEl>
                                          <p:spTgt spid="13"/>
                                        </p:tgtEl>
                                        <p:attrNameLst>
                                          <p:attrName>style.visibility</p:attrName>
                                        </p:attrNameLst>
                                      </p:cBhvr>
                                      <p:to>
                                        <p:strVal val="visible"/>
                                      </p:to>
                                    </p:set>
                                    <p:anim calcmode="lin" valueType="num">
                                      <p:cBhvr additive="base">
                                        <p:cTn id="94" dur="500"/>
                                        <p:tgtEl>
                                          <p:spTgt spid="13"/>
                                        </p:tgtEl>
                                        <p:attrNameLst>
                                          <p:attrName>ppt_y</p:attrName>
                                        </p:attrNameLst>
                                      </p:cBhvr>
                                      <p:tavLst>
                                        <p:tav tm="0">
                                          <p:val>
                                            <p:strVal val="#ppt_y-#ppt_h*1.125000"/>
                                          </p:val>
                                        </p:tav>
                                        <p:tav tm="100000">
                                          <p:val>
                                            <p:strVal val="#ppt_y"/>
                                          </p:val>
                                        </p:tav>
                                      </p:tavLst>
                                    </p:anim>
                                    <p:animEffect transition="in" filter="wipe(down)">
                                      <p:cBhvr>
                                        <p:cTn id="95" dur="500"/>
                                        <p:tgtEl>
                                          <p:spTgt spid="13"/>
                                        </p:tgtEl>
                                      </p:cBhvr>
                                    </p:animEffect>
                                  </p:childTnLst>
                                </p:cTn>
                              </p:par>
                              <p:par>
                                <p:cTn id="96" presetID="12" presetClass="entr" presetSubtype="1"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 calcmode="lin" valueType="num">
                                      <p:cBhvr additive="base">
                                        <p:cTn id="98" dur="500"/>
                                        <p:tgtEl>
                                          <p:spTgt spid="4"/>
                                        </p:tgtEl>
                                        <p:attrNameLst>
                                          <p:attrName>ppt_y</p:attrName>
                                        </p:attrNameLst>
                                      </p:cBhvr>
                                      <p:tavLst>
                                        <p:tav tm="0">
                                          <p:val>
                                            <p:strVal val="#ppt_y-#ppt_h*1.125000"/>
                                          </p:val>
                                        </p:tav>
                                        <p:tav tm="100000">
                                          <p:val>
                                            <p:strVal val="#ppt_y"/>
                                          </p:val>
                                        </p:tav>
                                      </p:tavLst>
                                    </p:anim>
                                    <p:animEffect transition="in" filter="wipe(down)">
                                      <p:cBhvr>
                                        <p:cTn id="99" dur="500"/>
                                        <p:tgtEl>
                                          <p:spTgt spid="4"/>
                                        </p:tgtEl>
                                      </p:cBhvr>
                                    </p:animEffect>
                                  </p:childTnLst>
                                </p:cTn>
                              </p:par>
                            </p:childTnLst>
                          </p:cTn>
                        </p:par>
                        <p:par>
                          <p:cTn id="100" fill="hold">
                            <p:stCondLst>
                              <p:cond delay="6500"/>
                            </p:stCondLst>
                            <p:childTnLst>
                              <p:par>
                                <p:cTn id="101" presetID="20" presetClass="entr" presetSubtype="0" fill="hold" grpId="1" nodeType="afterEffect">
                                  <p:stCondLst>
                                    <p:cond delay="0"/>
                                  </p:stCondLst>
                                  <p:childTnLst>
                                    <p:set>
                                      <p:cBhvr>
                                        <p:cTn id="102" dur="1" fill="hold">
                                          <p:stCondLst>
                                            <p:cond delay="0"/>
                                          </p:stCondLst>
                                        </p:cTn>
                                        <p:tgtEl>
                                          <p:spTgt spid="2"/>
                                        </p:tgtEl>
                                        <p:attrNameLst>
                                          <p:attrName>style.visibility</p:attrName>
                                        </p:attrNameLst>
                                      </p:cBhvr>
                                      <p:to>
                                        <p:strVal val="visible"/>
                                      </p:to>
                                    </p:set>
                                    <p:animEffect transition="in" filter="wedge">
                                      <p:cBhvr>
                                        <p:cTn id="103" dur="500"/>
                                        <p:tgtEl>
                                          <p:spTgt spid="2"/>
                                        </p:tgtEl>
                                      </p:cBhvr>
                                    </p:animEffect>
                                  </p:childTnLst>
                                </p:cTn>
                              </p:par>
                            </p:childTnLst>
                          </p:cTn>
                        </p:par>
                        <p:par>
                          <p:cTn id="104" fill="hold">
                            <p:stCondLst>
                              <p:cond delay="7000"/>
                            </p:stCondLst>
                            <p:childTnLst>
                              <p:par>
                                <p:cTn id="105" presetID="12" presetClass="entr" presetSubtype="1" fill="hold" grpId="0" nodeType="afterEffect">
                                  <p:stCondLst>
                                    <p:cond delay="0"/>
                                  </p:stCondLst>
                                  <p:childTnLst>
                                    <p:set>
                                      <p:cBhvr>
                                        <p:cTn id="106" dur="1" fill="hold">
                                          <p:stCondLst>
                                            <p:cond delay="0"/>
                                          </p:stCondLst>
                                        </p:cTn>
                                        <p:tgtEl>
                                          <p:spTgt spid="16"/>
                                        </p:tgtEl>
                                        <p:attrNameLst>
                                          <p:attrName>style.visibility</p:attrName>
                                        </p:attrNameLst>
                                      </p:cBhvr>
                                      <p:to>
                                        <p:strVal val="visible"/>
                                      </p:to>
                                    </p:set>
                                    <p:anim calcmode="lin" valueType="num">
                                      <p:cBhvr additive="base">
                                        <p:cTn id="107" dur="500"/>
                                        <p:tgtEl>
                                          <p:spTgt spid="16"/>
                                        </p:tgtEl>
                                        <p:attrNameLst>
                                          <p:attrName>ppt_y</p:attrName>
                                        </p:attrNameLst>
                                      </p:cBhvr>
                                      <p:tavLst>
                                        <p:tav tm="0">
                                          <p:val>
                                            <p:strVal val="#ppt_y-#ppt_h*1.125000"/>
                                          </p:val>
                                        </p:tav>
                                        <p:tav tm="100000">
                                          <p:val>
                                            <p:strVal val="#ppt_y"/>
                                          </p:val>
                                        </p:tav>
                                      </p:tavLst>
                                    </p:anim>
                                    <p:animEffect transition="in" filter="wipe(down)">
                                      <p:cBhvr>
                                        <p:cTn id="10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72" grpId="0"/>
      <p:bldP spid="75" grpId="0"/>
      <p:bldP spid="76" grpId="0"/>
      <p:bldP spid="77" grpId="0"/>
      <p:bldP spid="78" grpId="0"/>
      <p:bldP spid="79" grpId="0"/>
      <p:bldP spid="80" grpId="0"/>
      <p:bldP spid="81" grpId="0"/>
      <p:bldP spid="2" grpId="0" animBg="1"/>
      <p:bldP spid="2" grpId="1" bldLvl="0" animBg="1"/>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圆球"/>
          <p:cNvPicPr>
            <a:picLocks noChangeAspect="1"/>
          </p:cNvPicPr>
          <p:nvPr/>
        </p:nvPicPr>
        <p:blipFill>
          <a:blip r:embed="rId3"/>
          <a:stretch>
            <a:fillRect/>
          </a:stretch>
        </p:blipFill>
        <p:spPr>
          <a:xfrm>
            <a:off x="-1270" y="5080"/>
            <a:ext cx="2572385" cy="1798320"/>
          </a:xfrm>
          <a:prstGeom prst="rect">
            <a:avLst/>
          </a:prstGeom>
        </p:spPr>
      </p:pic>
      <p:pic>
        <p:nvPicPr>
          <p:cNvPr id="4" name="图片 3" descr="白球"/>
          <p:cNvPicPr>
            <a:picLocks noChangeAspect="1"/>
          </p:cNvPicPr>
          <p:nvPr/>
        </p:nvPicPr>
        <p:blipFill>
          <a:blip r:embed="rId4"/>
          <a:stretch>
            <a:fillRect/>
          </a:stretch>
        </p:blipFill>
        <p:spPr>
          <a:xfrm>
            <a:off x="9498965" y="4690745"/>
            <a:ext cx="3328035" cy="3175635"/>
          </a:xfrm>
          <a:prstGeom prst="rect">
            <a:avLst/>
          </a:prstGeom>
        </p:spPr>
      </p:pic>
      <p:pic>
        <p:nvPicPr>
          <p:cNvPr id="3" name="图片 2" descr="书面"/>
          <p:cNvPicPr>
            <a:picLocks noChangeAspect="1"/>
          </p:cNvPicPr>
          <p:nvPr/>
        </p:nvPicPr>
        <p:blipFill>
          <a:blip r:embed="rId5"/>
          <a:stretch>
            <a:fillRect/>
          </a:stretch>
        </p:blipFill>
        <p:spPr>
          <a:xfrm>
            <a:off x="1231900" y="659765"/>
            <a:ext cx="9728200" cy="5539105"/>
          </a:xfrm>
          <a:prstGeom prst="rect">
            <a:avLst/>
          </a:prstGeom>
        </p:spPr>
      </p:pic>
      <p:sp>
        <p:nvSpPr>
          <p:cNvPr id="2050" name="圆"/>
          <p:cNvSpPr/>
          <p:nvPr/>
        </p:nvSpPr>
        <p:spPr bwMode="auto">
          <a:xfrm>
            <a:off x="2153920" y="2360930"/>
            <a:ext cx="2258060" cy="2258060"/>
          </a:xfrm>
          <a:custGeom>
            <a:avLst/>
            <a:gdLst>
              <a:gd name="T0" fmla="*/ 1054621 w 5074"/>
              <a:gd name="T1" fmla="*/ 447065 h 4720"/>
              <a:gd name="T2" fmla="*/ 1147355 w 5074"/>
              <a:gd name="T3" fmla="*/ 366736 h 4720"/>
              <a:gd name="T4" fmla="*/ 1187528 w 5074"/>
              <a:gd name="T5" fmla="*/ 246993 h 4720"/>
              <a:gd name="T6" fmla="*/ 1164626 w 5074"/>
              <a:gd name="T7" fmla="*/ 133256 h 4720"/>
              <a:gd name="T8" fmla="*/ 1083905 w 5074"/>
              <a:gd name="T9" fmla="*/ 40540 h 4720"/>
              <a:gd name="T10" fmla="*/ 964890 w 5074"/>
              <a:gd name="T11" fmla="*/ 375 h 4720"/>
              <a:gd name="T12" fmla="*/ 850755 w 5074"/>
              <a:gd name="T13" fmla="*/ 23273 h 4720"/>
              <a:gd name="T14" fmla="*/ 757269 w 5074"/>
              <a:gd name="T15" fmla="*/ 103977 h 4720"/>
              <a:gd name="T16" fmla="*/ 717472 w 5074"/>
              <a:gd name="T17" fmla="*/ 222969 h 4720"/>
              <a:gd name="T18" fmla="*/ 739999 w 5074"/>
              <a:gd name="T19" fmla="*/ 337082 h 4720"/>
              <a:gd name="T20" fmla="*/ 820719 w 5074"/>
              <a:gd name="T21" fmla="*/ 430173 h 4720"/>
              <a:gd name="T22" fmla="*/ 940486 w 5074"/>
              <a:gd name="T23" fmla="*/ 470338 h 4720"/>
              <a:gd name="T24" fmla="*/ 154307 w 5074"/>
              <a:gd name="T25" fmla="*/ 400144 h 4720"/>
              <a:gd name="T26" fmla="*/ 53688 w 5074"/>
              <a:gd name="T27" fmla="*/ 471464 h 4720"/>
              <a:gd name="T28" fmla="*/ 3004 w 5074"/>
              <a:gd name="T29" fmla="*/ 585576 h 4720"/>
              <a:gd name="T30" fmla="*/ 14267 w 5074"/>
              <a:gd name="T31" fmla="*/ 701941 h 4720"/>
              <a:gd name="T32" fmla="*/ 85601 w 5074"/>
              <a:gd name="T33" fmla="*/ 802915 h 4720"/>
              <a:gd name="T34" fmla="*/ 199360 w 5074"/>
              <a:gd name="T35" fmla="*/ 853965 h 4720"/>
              <a:gd name="T36" fmla="*/ 316499 w 5074"/>
              <a:gd name="T37" fmla="*/ 842329 h 4720"/>
              <a:gd name="T38" fmla="*/ 416742 w 5074"/>
              <a:gd name="T39" fmla="*/ 771009 h 4720"/>
              <a:gd name="T40" fmla="*/ 467803 w 5074"/>
              <a:gd name="T41" fmla="*/ 656896 h 4720"/>
              <a:gd name="T42" fmla="*/ 456164 w 5074"/>
              <a:gd name="T43" fmla="*/ 540532 h 4720"/>
              <a:gd name="T44" fmla="*/ 384830 w 5074"/>
              <a:gd name="T45" fmla="*/ 439933 h 4720"/>
              <a:gd name="T46" fmla="*/ 271070 w 5074"/>
              <a:gd name="T47" fmla="*/ 388883 h 4720"/>
              <a:gd name="T48" fmla="*/ 883418 w 5074"/>
              <a:gd name="T49" fmla="*/ 688803 h 4720"/>
              <a:gd name="T50" fmla="*/ 740750 w 5074"/>
              <a:gd name="T51" fmla="*/ 727090 h 4720"/>
              <a:gd name="T52" fmla="*/ 616854 w 5074"/>
              <a:gd name="T53" fmla="*/ 799912 h 4720"/>
              <a:gd name="T54" fmla="*/ 516610 w 5074"/>
              <a:gd name="T55" fmla="*/ 902763 h 4720"/>
              <a:gd name="T56" fmla="*/ 446402 w 5074"/>
              <a:gd name="T57" fmla="*/ 1028887 h 4720"/>
              <a:gd name="T58" fmla="*/ 411486 w 5074"/>
              <a:gd name="T59" fmla="*/ 1172278 h 4720"/>
              <a:gd name="T60" fmla="*/ 414865 w 5074"/>
              <a:gd name="T61" fmla="*/ 1310790 h 4720"/>
              <a:gd name="T62" fmla="*/ 456539 w 5074"/>
              <a:gd name="T63" fmla="*/ 1451553 h 4720"/>
              <a:gd name="T64" fmla="*/ 532754 w 5074"/>
              <a:gd name="T65" fmla="*/ 1573923 h 4720"/>
              <a:gd name="T66" fmla="*/ 637503 w 5074"/>
              <a:gd name="T67" fmla="*/ 1671519 h 4720"/>
              <a:gd name="T68" fmla="*/ 765529 w 5074"/>
              <a:gd name="T69" fmla="*/ 1738711 h 4720"/>
              <a:gd name="T70" fmla="*/ 910450 w 5074"/>
              <a:gd name="T71" fmla="*/ 1769866 h 4720"/>
              <a:gd name="T72" fmla="*/ 1048614 w 5074"/>
              <a:gd name="T73" fmla="*/ 1763110 h 4720"/>
              <a:gd name="T74" fmla="*/ 1187903 w 5074"/>
              <a:gd name="T75" fmla="*/ 1718065 h 4720"/>
              <a:gd name="T76" fmla="*/ 1308045 w 5074"/>
              <a:gd name="T77" fmla="*/ 1638862 h 4720"/>
              <a:gd name="T78" fmla="*/ 1403408 w 5074"/>
              <a:gd name="T79" fmla="*/ 1532257 h 4720"/>
              <a:gd name="T80" fmla="*/ 1467608 w 5074"/>
              <a:gd name="T81" fmla="*/ 1402380 h 4720"/>
              <a:gd name="T82" fmla="*/ 1495391 w 5074"/>
              <a:gd name="T83" fmla="*/ 1255986 h 4720"/>
              <a:gd name="T84" fmla="*/ 1485254 w 5074"/>
              <a:gd name="T85" fmla="*/ 1118600 h 4720"/>
              <a:gd name="T86" fmla="*/ 1436447 w 5074"/>
              <a:gd name="T87" fmla="*/ 980465 h 4720"/>
              <a:gd name="T88" fmla="*/ 1354975 w 5074"/>
              <a:gd name="T89" fmla="*/ 862599 h 4720"/>
              <a:gd name="T90" fmla="*/ 1245346 w 5074"/>
              <a:gd name="T91" fmla="*/ 770258 h 4720"/>
              <a:gd name="T92" fmla="*/ 1114316 w 5074"/>
              <a:gd name="T93" fmla="*/ 709073 h 4720"/>
              <a:gd name="T94" fmla="*/ 966767 w 5074"/>
              <a:gd name="T95" fmla="*/ 684674 h 4720"/>
              <a:gd name="T96" fmla="*/ 1588877 w 5074"/>
              <a:gd name="T97" fmla="*/ 400144 h 4720"/>
              <a:gd name="T98" fmla="*/ 1487882 w 5074"/>
              <a:gd name="T99" fmla="*/ 471464 h 4720"/>
              <a:gd name="T100" fmla="*/ 1437573 w 5074"/>
              <a:gd name="T101" fmla="*/ 585576 h 4720"/>
              <a:gd name="T102" fmla="*/ 1448836 w 5074"/>
              <a:gd name="T103" fmla="*/ 701941 h 4720"/>
              <a:gd name="T104" fmla="*/ 1520170 w 5074"/>
              <a:gd name="T105" fmla="*/ 802915 h 4720"/>
              <a:gd name="T106" fmla="*/ 1633930 w 5074"/>
              <a:gd name="T107" fmla="*/ 853965 h 4720"/>
              <a:gd name="T108" fmla="*/ 1750317 w 5074"/>
              <a:gd name="T109" fmla="*/ 842329 h 4720"/>
              <a:gd name="T110" fmla="*/ 1850936 w 5074"/>
              <a:gd name="T111" fmla="*/ 771009 h 4720"/>
              <a:gd name="T112" fmla="*/ 1902372 w 5074"/>
              <a:gd name="T113" fmla="*/ 656896 h 4720"/>
              <a:gd name="T114" fmla="*/ 1890733 w 5074"/>
              <a:gd name="T115" fmla="*/ 540532 h 4720"/>
              <a:gd name="T116" fmla="*/ 1819399 w 5074"/>
              <a:gd name="T117" fmla="*/ 439933 h 4720"/>
              <a:gd name="T118" fmla="*/ 1705264 w 5074"/>
              <a:gd name="T119" fmla="*/ 388883 h 472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5074" h="4720">
                <a:moveTo>
                  <a:pt x="2537" y="1253"/>
                </a:moveTo>
                <a:lnTo>
                  <a:pt x="2537" y="1253"/>
                </a:lnTo>
                <a:lnTo>
                  <a:pt x="2570" y="1253"/>
                </a:lnTo>
                <a:lnTo>
                  <a:pt x="2600" y="1250"/>
                </a:lnTo>
                <a:lnTo>
                  <a:pt x="2632" y="1245"/>
                </a:lnTo>
                <a:lnTo>
                  <a:pt x="2663" y="1240"/>
                </a:lnTo>
                <a:lnTo>
                  <a:pt x="2693" y="1233"/>
                </a:lnTo>
                <a:lnTo>
                  <a:pt x="2723" y="1224"/>
                </a:lnTo>
                <a:lnTo>
                  <a:pt x="2752" y="1215"/>
                </a:lnTo>
                <a:lnTo>
                  <a:pt x="2780" y="1203"/>
                </a:lnTo>
                <a:lnTo>
                  <a:pt x="2809" y="1191"/>
                </a:lnTo>
                <a:lnTo>
                  <a:pt x="2836" y="1178"/>
                </a:lnTo>
                <a:lnTo>
                  <a:pt x="2861" y="1162"/>
                </a:lnTo>
                <a:lnTo>
                  <a:pt x="2887" y="1146"/>
                </a:lnTo>
                <a:lnTo>
                  <a:pt x="2912" y="1129"/>
                </a:lnTo>
                <a:lnTo>
                  <a:pt x="2935" y="1110"/>
                </a:lnTo>
                <a:lnTo>
                  <a:pt x="2958" y="1089"/>
                </a:lnTo>
                <a:lnTo>
                  <a:pt x="2980" y="1070"/>
                </a:lnTo>
                <a:lnTo>
                  <a:pt x="3001" y="1048"/>
                </a:lnTo>
                <a:lnTo>
                  <a:pt x="3021" y="1025"/>
                </a:lnTo>
                <a:lnTo>
                  <a:pt x="3039" y="1001"/>
                </a:lnTo>
                <a:lnTo>
                  <a:pt x="3056" y="977"/>
                </a:lnTo>
                <a:lnTo>
                  <a:pt x="3072" y="951"/>
                </a:lnTo>
                <a:lnTo>
                  <a:pt x="3088" y="925"/>
                </a:lnTo>
                <a:lnTo>
                  <a:pt x="3102" y="898"/>
                </a:lnTo>
                <a:lnTo>
                  <a:pt x="3114" y="870"/>
                </a:lnTo>
                <a:lnTo>
                  <a:pt x="3125" y="842"/>
                </a:lnTo>
                <a:lnTo>
                  <a:pt x="3135" y="812"/>
                </a:lnTo>
                <a:lnTo>
                  <a:pt x="3143" y="783"/>
                </a:lnTo>
                <a:lnTo>
                  <a:pt x="3151" y="752"/>
                </a:lnTo>
                <a:lnTo>
                  <a:pt x="3156" y="722"/>
                </a:lnTo>
                <a:lnTo>
                  <a:pt x="3160" y="690"/>
                </a:lnTo>
                <a:lnTo>
                  <a:pt x="3163" y="658"/>
                </a:lnTo>
                <a:lnTo>
                  <a:pt x="3163" y="626"/>
                </a:lnTo>
                <a:lnTo>
                  <a:pt x="3163" y="594"/>
                </a:lnTo>
                <a:lnTo>
                  <a:pt x="3160" y="562"/>
                </a:lnTo>
                <a:lnTo>
                  <a:pt x="3156" y="531"/>
                </a:lnTo>
                <a:lnTo>
                  <a:pt x="3151" y="500"/>
                </a:lnTo>
                <a:lnTo>
                  <a:pt x="3143" y="469"/>
                </a:lnTo>
                <a:lnTo>
                  <a:pt x="3135" y="440"/>
                </a:lnTo>
                <a:lnTo>
                  <a:pt x="3125" y="412"/>
                </a:lnTo>
                <a:lnTo>
                  <a:pt x="3114" y="382"/>
                </a:lnTo>
                <a:lnTo>
                  <a:pt x="3102" y="355"/>
                </a:lnTo>
                <a:lnTo>
                  <a:pt x="3088" y="328"/>
                </a:lnTo>
                <a:lnTo>
                  <a:pt x="3072" y="301"/>
                </a:lnTo>
                <a:lnTo>
                  <a:pt x="3056" y="277"/>
                </a:lnTo>
                <a:lnTo>
                  <a:pt x="3039" y="252"/>
                </a:lnTo>
                <a:lnTo>
                  <a:pt x="3021" y="228"/>
                </a:lnTo>
                <a:lnTo>
                  <a:pt x="3001" y="206"/>
                </a:lnTo>
                <a:lnTo>
                  <a:pt x="2980" y="184"/>
                </a:lnTo>
                <a:lnTo>
                  <a:pt x="2958" y="163"/>
                </a:lnTo>
                <a:lnTo>
                  <a:pt x="2935" y="143"/>
                </a:lnTo>
                <a:lnTo>
                  <a:pt x="2912" y="125"/>
                </a:lnTo>
                <a:lnTo>
                  <a:pt x="2887" y="108"/>
                </a:lnTo>
                <a:lnTo>
                  <a:pt x="2861" y="90"/>
                </a:lnTo>
                <a:lnTo>
                  <a:pt x="2836" y="76"/>
                </a:lnTo>
                <a:lnTo>
                  <a:pt x="2809" y="62"/>
                </a:lnTo>
                <a:lnTo>
                  <a:pt x="2780" y="50"/>
                </a:lnTo>
                <a:lnTo>
                  <a:pt x="2752" y="38"/>
                </a:lnTo>
                <a:lnTo>
                  <a:pt x="2723" y="28"/>
                </a:lnTo>
                <a:lnTo>
                  <a:pt x="2693" y="21"/>
                </a:lnTo>
                <a:lnTo>
                  <a:pt x="2663" y="13"/>
                </a:lnTo>
                <a:lnTo>
                  <a:pt x="2632" y="7"/>
                </a:lnTo>
                <a:lnTo>
                  <a:pt x="2600" y="3"/>
                </a:lnTo>
                <a:lnTo>
                  <a:pt x="2570" y="1"/>
                </a:lnTo>
                <a:lnTo>
                  <a:pt x="2537" y="0"/>
                </a:lnTo>
                <a:lnTo>
                  <a:pt x="2505" y="1"/>
                </a:lnTo>
                <a:lnTo>
                  <a:pt x="2473" y="3"/>
                </a:lnTo>
                <a:lnTo>
                  <a:pt x="2441" y="7"/>
                </a:lnTo>
                <a:lnTo>
                  <a:pt x="2410" y="13"/>
                </a:lnTo>
                <a:lnTo>
                  <a:pt x="2380" y="21"/>
                </a:lnTo>
                <a:lnTo>
                  <a:pt x="2350" y="28"/>
                </a:lnTo>
                <a:lnTo>
                  <a:pt x="2321" y="38"/>
                </a:lnTo>
                <a:lnTo>
                  <a:pt x="2293" y="50"/>
                </a:lnTo>
                <a:lnTo>
                  <a:pt x="2266" y="62"/>
                </a:lnTo>
                <a:lnTo>
                  <a:pt x="2237" y="76"/>
                </a:lnTo>
                <a:lnTo>
                  <a:pt x="2212" y="90"/>
                </a:lnTo>
                <a:lnTo>
                  <a:pt x="2186" y="108"/>
                </a:lnTo>
                <a:lnTo>
                  <a:pt x="2161" y="125"/>
                </a:lnTo>
                <a:lnTo>
                  <a:pt x="2138" y="143"/>
                </a:lnTo>
                <a:lnTo>
                  <a:pt x="2115" y="163"/>
                </a:lnTo>
                <a:lnTo>
                  <a:pt x="2094" y="184"/>
                </a:lnTo>
                <a:lnTo>
                  <a:pt x="2073" y="206"/>
                </a:lnTo>
                <a:lnTo>
                  <a:pt x="2054" y="228"/>
                </a:lnTo>
                <a:lnTo>
                  <a:pt x="2035" y="252"/>
                </a:lnTo>
                <a:lnTo>
                  <a:pt x="2017" y="277"/>
                </a:lnTo>
                <a:lnTo>
                  <a:pt x="2001" y="301"/>
                </a:lnTo>
                <a:lnTo>
                  <a:pt x="1986" y="328"/>
                </a:lnTo>
                <a:lnTo>
                  <a:pt x="1971" y="355"/>
                </a:lnTo>
                <a:lnTo>
                  <a:pt x="1959" y="382"/>
                </a:lnTo>
                <a:lnTo>
                  <a:pt x="1948" y="412"/>
                </a:lnTo>
                <a:lnTo>
                  <a:pt x="1938" y="440"/>
                </a:lnTo>
                <a:lnTo>
                  <a:pt x="1930" y="469"/>
                </a:lnTo>
                <a:lnTo>
                  <a:pt x="1922" y="500"/>
                </a:lnTo>
                <a:lnTo>
                  <a:pt x="1918" y="531"/>
                </a:lnTo>
                <a:lnTo>
                  <a:pt x="1914" y="562"/>
                </a:lnTo>
                <a:lnTo>
                  <a:pt x="1911" y="594"/>
                </a:lnTo>
                <a:lnTo>
                  <a:pt x="1910" y="626"/>
                </a:lnTo>
                <a:lnTo>
                  <a:pt x="1911" y="658"/>
                </a:lnTo>
                <a:lnTo>
                  <a:pt x="1914" y="690"/>
                </a:lnTo>
                <a:lnTo>
                  <a:pt x="1918" y="722"/>
                </a:lnTo>
                <a:lnTo>
                  <a:pt x="1922" y="752"/>
                </a:lnTo>
                <a:lnTo>
                  <a:pt x="1930" y="783"/>
                </a:lnTo>
                <a:lnTo>
                  <a:pt x="1938" y="812"/>
                </a:lnTo>
                <a:lnTo>
                  <a:pt x="1948" y="842"/>
                </a:lnTo>
                <a:lnTo>
                  <a:pt x="1959" y="870"/>
                </a:lnTo>
                <a:lnTo>
                  <a:pt x="1971" y="898"/>
                </a:lnTo>
                <a:lnTo>
                  <a:pt x="1986" y="925"/>
                </a:lnTo>
                <a:lnTo>
                  <a:pt x="2001" y="951"/>
                </a:lnTo>
                <a:lnTo>
                  <a:pt x="2017" y="977"/>
                </a:lnTo>
                <a:lnTo>
                  <a:pt x="2035" y="1001"/>
                </a:lnTo>
                <a:lnTo>
                  <a:pt x="2054" y="1025"/>
                </a:lnTo>
                <a:lnTo>
                  <a:pt x="2073" y="1048"/>
                </a:lnTo>
                <a:lnTo>
                  <a:pt x="2094" y="1070"/>
                </a:lnTo>
                <a:lnTo>
                  <a:pt x="2115" y="1089"/>
                </a:lnTo>
                <a:lnTo>
                  <a:pt x="2138" y="1110"/>
                </a:lnTo>
                <a:lnTo>
                  <a:pt x="2161" y="1129"/>
                </a:lnTo>
                <a:lnTo>
                  <a:pt x="2186" y="1146"/>
                </a:lnTo>
                <a:lnTo>
                  <a:pt x="2212" y="1162"/>
                </a:lnTo>
                <a:lnTo>
                  <a:pt x="2237" y="1178"/>
                </a:lnTo>
                <a:lnTo>
                  <a:pt x="2266" y="1191"/>
                </a:lnTo>
                <a:lnTo>
                  <a:pt x="2293" y="1203"/>
                </a:lnTo>
                <a:lnTo>
                  <a:pt x="2321" y="1215"/>
                </a:lnTo>
                <a:lnTo>
                  <a:pt x="2350" y="1224"/>
                </a:lnTo>
                <a:lnTo>
                  <a:pt x="2380" y="1233"/>
                </a:lnTo>
                <a:lnTo>
                  <a:pt x="2410" y="1240"/>
                </a:lnTo>
                <a:lnTo>
                  <a:pt x="2441" y="1245"/>
                </a:lnTo>
                <a:lnTo>
                  <a:pt x="2473" y="1250"/>
                </a:lnTo>
                <a:lnTo>
                  <a:pt x="2505" y="1253"/>
                </a:lnTo>
                <a:lnTo>
                  <a:pt x="2537" y="1253"/>
                </a:lnTo>
                <a:close/>
                <a:moveTo>
                  <a:pt x="627" y="1028"/>
                </a:moveTo>
                <a:lnTo>
                  <a:pt x="627" y="1028"/>
                </a:lnTo>
                <a:lnTo>
                  <a:pt x="595" y="1029"/>
                </a:lnTo>
                <a:lnTo>
                  <a:pt x="563" y="1032"/>
                </a:lnTo>
                <a:lnTo>
                  <a:pt x="531" y="1036"/>
                </a:lnTo>
                <a:lnTo>
                  <a:pt x="501" y="1042"/>
                </a:lnTo>
                <a:lnTo>
                  <a:pt x="470" y="1048"/>
                </a:lnTo>
                <a:lnTo>
                  <a:pt x="440" y="1056"/>
                </a:lnTo>
                <a:lnTo>
                  <a:pt x="411" y="1066"/>
                </a:lnTo>
                <a:lnTo>
                  <a:pt x="383" y="1078"/>
                </a:lnTo>
                <a:lnTo>
                  <a:pt x="355" y="1091"/>
                </a:lnTo>
                <a:lnTo>
                  <a:pt x="328" y="1104"/>
                </a:lnTo>
                <a:lnTo>
                  <a:pt x="302" y="1119"/>
                </a:lnTo>
                <a:lnTo>
                  <a:pt x="276" y="1136"/>
                </a:lnTo>
                <a:lnTo>
                  <a:pt x="252" y="1153"/>
                </a:lnTo>
                <a:lnTo>
                  <a:pt x="228" y="1172"/>
                </a:lnTo>
                <a:lnTo>
                  <a:pt x="205" y="1191"/>
                </a:lnTo>
                <a:lnTo>
                  <a:pt x="183" y="1212"/>
                </a:lnTo>
                <a:lnTo>
                  <a:pt x="162" y="1234"/>
                </a:lnTo>
                <a:lnTo>
                  <a:pt x="143" y="1256"/>
                </a:lnTo>
                <a:lnTo>
                  <a:pt x="124" y="1281"/>
                </a:lnTo>
                <a:lnTo>
                  <a:pt x="107" y="1305"/>
                </a:lnTo>
                <a:lnTo>
                  <a:pt x="91" y="1330"/>
                </a:lnTo>
                <a:lnTo>
                  <a:pt x="75" y="1357"/>
                </a:lnTo>
                <a:lnTo>
                  <a:pt x="62" y="1384"/>
                </a:lnTo>
                <a:lnTo>
                  <a:pt x="49" y="1411"/>
                </a:lnTo>
                <a:lnTo>
                  <a:pt x="38" y="1440"/>
                </a:lnTo>
                <a:lnTo>
                  <a:pt x="29" y="1468"/>
                </a:lnTo>
                <a:lnTo>
                  <a:pt x="20" y="1499"/>
                </a:lnTo>
                <a:lnTo>
                  <a:pt x="13" y="1528"/>
                </a:lnTo>
                <a:lnTo>
                  <a:pt x="8" y="1560"/>
                </a:lnTo>
                <a:lnTo>
                  <a:pt x="3" y="1591"/>
                </a:lnTo>
                <a:lnTo>
                  <a:pt x="0" y="1623"/>
                </a:lnTo>
                <a:lnTo>
                  <a:pt x="0" y="1655"/>
                </a:lnTo>
                <a:lnTo>
                  <a:pt x="0" y="1688"/>
                </a:lnTo>
                <a:lnTo>
                  <a:pt x="3" y="1720"/>
                </a:lnTo>
                <a:lnTo>
                  <a:pt x="8" y="1750"/>
                </a:lnTo>
                <a:lnTo>
                  <a:pt x="13" y="1782"/>
                </a:lnTo>
                <a:lnTo>
                  <a:pt x="20" y="1811"/>
                </a:lnTo>
                <a:lnTo>
                  <a:pt x="29" y="1842"/>
                </a:lnTo>
                <a:lnTo>
                  <a:pt x="38" y="1870"/>
                </a:lnTo>
                <a:lnTo>
                  <a:pt x="49" y="1900"/>
                </a:lnTo>
                <a:lnTo>
                  <a:pt x="62" y="1927"/>
                </a:lnTo>
                <a:lnTo>
                  <a:pt x="75" y="1954"/>
                </a:lnTo>
                <a:lnTo>
                  <a:pt x="91" y="1981"/>
                </a:lnTo>
                <a:lnTo>
                  <a:pt x="107" y="2005"/>
                </a:lnTo>
                <a:lnTo>
                  <a:pt x="124" y="2030"/>
                </a:lnTo>
                <a:lnTo>
                  <a:pt x="143" y="2054"/>
                </a:lnTo>
                <a:lnTo>
                  <a:pt x="162" y="2076"/>
                </a:lnTo>
                <a:lnTo>
                  <a:pt x="183" y="2098"/>
                </a:lnTo>
                <a:lnTo>
                  <a:pt x="205" y="2119"/>
                </a:lnTo>
                <a:lnTo>
                  <a:pt x="228" y="2139"/>
                </a:lnTo>
                <a:lnTo>
                  <a:pt x="252" y="2157"/>
                </a:lnTo>
                <a:lnTo>
                  <a:pt x="276" y="2174"/>
                </a:lnTo>
                <a:lnTo>
                  <a:pt x="302" y="2191"/>
                </a:lnTo>
                <a:lnTo>
                  <a:pt x="328" y="2206"/>
                </a:lnTo>
                <a:lnTo>
                  <a:pt x="355" y="2220"/>
                </a:lnTo>
                <a:lnTo>
                  <a:pt x="383" y="2233"/>
                </a:lnTo>
                <a:lnTo>
                  <a:pt x="411" y="2244"/>
                </a:lnTo>
                <a:lnTo>
                  <a:pt x="440" y="2254"/>
                </a:lnTo>
                <a:lnTo>
                  <a:pt x="470" y="2263"/>
                </a:lnTo>
                <a:lnTo>
                  <a:pt x="501" y="2269"/>
                </a:lnTo>
                <a:lnTo>
                  <a:pt x="531" y="2275"/>
                </a:lnTo>
                <a:lnTo>
                  <a:pt x="563" y="2279"/>
                </a:lnTo>
                <a:lnTo>
                  <a:pt x="595" y="2281"/>
                </a:lnTo>
                <a:lnTo>
                  <a:pt x="627" y="2282"/>
                </a:lnTo>
                <a:lnTo>
                  <a:pt x="659" y="2281"/>
                </a:lnTo>
                <a:lnTo>
                  <a:pt x="691" y="2279"/>
                </a:lnTo>
                <a:lnTo>
                  <a:pt x="722" y="2275"/>
                </a:lnTo>
                <a:lnTo>
                  <a:pt x="753" y="2269"/>
                </a:lnTo>
                <a:lnTo>
                  <a:pt x="784" y="2263"/>
                </a:lnTo>
                <a:lnTo>
                  <a:pt x="813" y="2254"/>
                </a:lnTo>
                <a:lnTo>
                  <a:pt x="843" y="2244"/>
                </a:lnTo>
                <a:lnTo>
                  <a:pt x="871" y="2233"/>
                </a:lnTo>
                <a:lnTo>
                  <a:pt x="898" y="2220"/>
                </a:lnTo>
                <a:lnTo>
                  <a:pt x="925" y="2206"/>
                </a:lnTo>
                <a:lnTo>
                  <a:pt x="952" y="2191"/>
                </a:lnTo>
                <a:lnTo>
                  <a:pt x="977" y="2174"/>
                </a:lnTo>
                <a:lnTo>
                  <a:pt x="1002" y="2157"/>
                </a:lnTo>
                <a:lnTo>
                  <a:pt x="1025" y="2139"/>
                </a:lnTo>
                <a:lnTo>
                  <a:pt x="1047" y="2119"/>
                </a:lnTo>
                <a:lnTo>
                  <a:pt x="1069" y="2098"/>
                </a:lnTo>
                <a:lnTo>
                  <a:pt x="1090" y="2076"/>
                </a:lnTo>
                <a:lnTo>
                  <a:pt x="1110" y="2054"/>
                </a:lnTo>
                <a:lnTo>
                  <a:pt x="1128" y="2030"/>
                </a:lnTo>
                <a:lnTo>
                  <a:pt x="1147" y="2005"/>
                </a:lnTo>
                <a:lnTo>
                  <a:pt x="1162" y="1981"/>
                </a:lnTo>
                <a:lnTo>
                  <a:pt x="1177" y="1954"/>
                </a:lnTo>
                <a:lnTo>
                  <a:pt x="1191" y="1927"/>
                </a:lnTo>
                <a:lnTo>
                  <a:pt x="1204" y="1900"/>
                </a:lnTo>
                <a:lnTo>
                  <a:pt x="1215" y="1870"/>
                </a:lnTo>
                <a:lnTo>
                  <a:pt x="1225" y="1842"/>
                </a:lnTo>
                <a:lnTo>
                  <a:pt x="1234" y="1811"/>
                </a:lnTo>
                <a:lnTo>
                  <a:pt x="1240" y="1782"/>
                </a:lnTo>
                <a:lnTo>
                  <a:pt x="1246" y="1750"/>
                </a:lnTo>
                <a:lnTo>
                  <a:pt x="1249" y="1720"/>
                </a:lnTo>
                <a:lnTo>
                  <a:pt x="1252" y="1688"/>
                </a:lnTo>
                <a:lnTo>
                  <a:pt x="1253" y="1655"/>
                </a:lnTo>
                <a:lnTo>
                  <a:pt x="1252" y="1623"/>
                </a:lnTo>
                <a:lnTo>
                  <a:pt x="1249" y="1591"/>
                </a:lnTo>
                <a:lnTo>
                  <a:pt x="1246" y="1560"/>
                </a:lnTo>
                <a:lnTo>
                  <a:pt x="1240" y="1528"/>
                </a:lnTo>
                <a:lnTo>
                  <a:pt x="1234" y="1499"/>
                </a:lnTo>
                <a:lnTo>
                  <a:pt x="1225" y="1468"/>
                </a:lnTo>
                <a:lnTo>
                  <a:pt x="1215" y="1440"/>
                </a:lnTo>
                <a:lnTo>
                  <a:pt x="1204" y="1411"/>
                </a:lnTo>
                <a:lnTo>
                  <a:pt x="1191" y="1384"/>
                </a:lnTo>
                <a:lnTo>
                  <a:pt x="1177" y="1357"/>
                </a:lnTo>
                <a:lnTo>
                  <a:pt x="1162" y="1330"/>
                </a:lnTo>
                <a:lnTo>
                  <a:pt x="1147" y="1305"/>
                </a:lnTo>
                <a:lnTo>
                  <a:pt x="1128" y="1281"/>
                </a:lnTo>
                <a:lnTo>
                  <a:pt x="1110" y="1256"/>
                </a:lnTo>
                <a:lnTo>
                  <a:pt x="1090" y="1234"/>
                </a:lnTo>
                <a:lnTo>
                  <a:pt x="1069" y="1212"/>
                </a:lnTo>
                <a:lnTo>
                  <a:pt x="1047" y="1191"/>
                </a:lnTo>
                <a:lnTo>
                  <a:pt x="1025" y="1172"/>
                </a:lnTo>
                <a:lnTo>
                  <a:pt x="1002" y="1153"/>
                </a:lnTo>
                <a:lnTo>
                  <a:pt x="977" y="1136"/>
                </a:lnTo>
                <a:lnTo>
                  <a:pt x="952" y="1119"/>
                </a:lnTo>
                <a:lnTo>
                  <a:pt x="925" y="1104"/>
                </a:lnTo>
                <a:lnTo>
                  <a:pt x="898" y="1091"/>
                </a:lnTo>
                <a:lnTo>
                  <a:pt x="871" y="1078"/>
                </a:lnTo>
                <a:lnTo>
                  <a:pt x="843" y="1066"/>
                </a:lnTo>
                <a:lnTo>
                  <a:pt x="813" y="1056"/>
                </a:lnTo>
                <a:lnTo>
                  <a:pt x="784" y="1048"/>
                </a:lnTo>
                <a:lnTo>
                  <a:pt x="753" y="1042"/>
                </a:lnTo>
                <a:lnTo>
                  <a:pt x="722" y="1036"/>
                </a:lnTo>
                <a:lnTo>
                  <a:pt x="691" y="1032"/>
                </a:lnTo>
                <a:lnTo>
                  <a:pt x="659" y="1029"/>
                </a:lnTo>
                <a:lnTo>
                  <a:pt x="627" y="1028"/>
                </a:lnTo>
                <a:close/>
                <a:moveTo>
                  <a:pt x="2537" y="1824"/>
                </a:moveTo>
                <a:lnTo>
                  <a:pt x="2537" y="1824"/>
                </a:lnTo>
                <a:lnTo>
                  <a:pt x="2500" y="1824"/>
                </a:lnTo>
                <a:lnTo>
                  <a:pt x="2462" y="1825"/>
                </a:lnTo>
                <a:lnTo>
                  <a:pt x="2425" y="1827"/>
                </a:lnTo>
                <a:lnTo>
                  <a:pt x="2388" y="1831"/>
                </a:lnTo>
                <a:lnTo>
                  <a:pt x="2353" y="1835"/>
                </a:lnTo>
                <a:lnTo>
                  <a:pt x="2316" y="1840"/>
                </a:lnTo>
                <a:lnTo>
                  <a:pt x="2280" y="1846"/>
                </a:lnTo>
                <a:lnTo>
                  <a:pt x="2245" y="1853"/>
                </a:lnTo>
                <a:lnTo>
                  <a:pt x="2209" y="1861"/>
                </a:lnTo>
                <a:lnTo>
                  <a:pt x="2175" y="1869"/>
                </a:lnTo>
                <a:lnTo>
                  <a:pt x="2141" y="1878"/>
                </a:lnTo>
                <a:lnTo>
                  <a:pt x="2106" y="1889"/>
                </a:lnTo>
                <a:lnTo>
                  <a:pt x="2072" y="1900"/>
                </a:lnTo>
                <a:lnTo>
                  <a:pt x="2039" y="1911"/>
                </a:lnTo>
                <a:lnTo>
                  <a:pt x="2006" y="1923"/>
                </a:lnTo>
                <a:lnTo>
                  <a:pt x="1973" y="1937"/>
                </a:lnTo>
                <a:lnTo>
                  <a:pt x="1941" y="1951"/>
                </a:lnTo>
                <a:lnTo>
                  <a:pt x="1909" y="1966"/>
                </a:lnTo>
                <a:lnTo>
                  <a:pt x="1877" y="1982"/>
                </a:lnTo>
                <a:lnTo>
                  <a:pt x="1846" y="1998"/>
                </a:lnTo>
                <a:lnTo>
                  <a:pt x="1816" y="2015"/>
                </a:lnTo>
                <a:lnTo>
                  <a:pt x="1785" y="2033"/>
                </a:lnTo>
                <a:lnTo>
                  <a:pt x="1756" y="2052"/>
                </a:lnTo>
                <a:lnTo>
                  <a:pt x="1728" y="2070"/>
                </a:lnTo>
                <a:lnTo>
                  <a:pt x="1698" y="2090"/>
                </a:lnTo>
                <a:lnTo>
                  <a:pt x="1670" y="2111"/>
                </a:lnTo>
                <a:lnTo>
                  <a:pt x="1643" y="2131"/>
                </a:lnTo>
                <a:lnTo>
                  <a:pt x="1616" y="2153"/>
                </a:lnTo>
                <a:lnTo>
                  <a:pt x="1589" y="2177"/>
                </a:lnTo>
                <a:lnTo>
                  <a:pt x="1563" y="2199"/>
                </a:lnTo>
                <a:lnTo>
                  <a:pt x="1538" y="2223"/>
                </a:lnTo>
                <a:lnTo>
                  <a:pt x="1513" y="2248"/>
                </a:lnTo>
                <a:lnTo>
                  <a:pt x="1488" y="2272"/>
                </a:lnTo>
                <a:lnTo>
                  <a:pt x="1465" y="2298"/>
                </a:lnTo>
                <a:lnTo>
                  <a:pt x="1442" y="2324"/>
                </a:lnTo>
                <a:lnTo>
                  <a:pt x="1419" y="2350"/>
                </a:lnTo>
                <a:lnTo>
                  <a:pt x="1398" y="2378"/>
                </a:lnTo>
                <a:lnTo>
                  <a:pt x="1376" y="2405"/>
                </a:lnTo>
                <a:lnTo>
                  <a:pt x="1356" y="2433"/>
                </a:lnTo>
                <a:lnTo>
                  <a:pt x="1335" y="2461"/>
                </a:lnTo>
                <a:lnTo>
                  <a:pt x="1317" y="2491"/>
                </a:lnTo>
                <a:lnTo>
                  <a:pt x="1298" y="2520"/>
                </a:lnTo>
                <a:lnTo>
                  <a:pt x="1280" y="2551"/>
                </a:lnTo>
                <a:lnTo>
                  <a:pt x="1263" y="2581"/>
                </a:lnTo>
                <a:lnTo>
                  <a:pt x="1247" y="2612"/>
                </a:lnTo>
                <a:lnTo>
                  <a:pt x="1231" y="2644"/>
                </a:lnTo>
                <a:lnTo>
                  <a:pt x="1216" y="2676"/>
                </a:lnTo>
                <a:lnTo>
                  <a:pt x="1202" y="2708"/>
                </a:lnTo>
                <a:lnTo>
                  <a:pt x="1189" y="2741"/>
                </a:lnTo>
                <a:lnTo>
                  <a:pt x="1176" y="2774"/>
                </a:lnTo>
                <a:lnTo>
                  <a:pt x="1165" y="2807"/>
                </a:lnTo>
                <a:lnTo>
                  <a:pt x="1154" y="2841"/>
                </a:lnTo>
                <a:lnTo>
                  <a:pt x="1143" y="2875"/>
                </a:lnTo>
                <a:lnTo>
                  <a:pt x="1134" y="2910"/>
                </a:lnTo>
                <a:lnTo>
                  <a:pt x="1126" y="2944"/>
                </a:lnTo>
                <a:lnTo>
                  <a:pt x="1118" y="2980"/>
                </a:lnTo>
                <a:lnTo>
                  <a:pt x="1111" y="3015"/>
                </a:lnTo>
                <a:lnTo>
                  <a:pt x="1105" y="3051"/>
                </a:lnTo>
                <a:lnTo>
                  <a:pt x="1100" y="3088"/>
                </a:lnTo>
                <a:lnTo>
                  <a:pt x="1096" y="3123"/>
                </a:lnTo>
                <a:lnTo>
                  <a:pt x="1093" y="3160"/>
                </a:lnTo>
                <a:lnTo>
                  <a:pt x="1090" y="3197"/>
                </a:lnTo>
                <a:lnTo>
                  <a:pt x="1089" y="3235"/>
                </a:lnTo>
                <a:lnTo>
                  <a:pt x="1089" y="3271"/>
                </a:lnTo>
                <a:lnTo>
                  <a:pt x="1089" y="3309"/>
                </a:lnTo>
                <a:lnTo>
                  <a:pt x="1090" y="3346"/>
                </a:lnTo>
                <a:lnTo>
                  <a:pt x="1093" y="3383"/>
                </a:lnTo>
                <a:lnTo>
                  <a:pt x="1096" y="3420"/>
                </a:lnTo>
                <a:lnTo>
                  <a:pt x="1100" y="3457"/>
                </a:lnTo>
                <a:lnTo>
                  <a:pt x="1105" y="3492"/>
                </a:lnTo>
                <a:lnTo>
                  <a:pt x="1111" y="3528"/>
                </a:lnTo>
                <a:lnTo>
                  <a:pt x="1118" y="3563"/>
                </a:lnTo>
                <a:lnTo>
                  <a:pt x="1126" y="3599"/>
                </a:lnTo>
                <a:lnTo>
                  <a:pt x="1134" y="3633"/>
                </a:lnTo>
                <a:lnTo>
                  <a:pt x="1143" y="3669"/>
                </a:lnTo>
                <a:lnTo>
                  <a:pt x="1154" y="3702"/>
                </a:lnTo>
                <a:lnTo>
                  <a:pt x="1165" y="3736"/>
                </a:lnTo>
                <a:lnTo>
                  <a:pt x="1176" y="3769"/>
                </a:lnTo>
                <a:lnTo>
                  <a:pt x="1189" y="3802"/>
                </a:lnTo>
                <a:lnTo>
                  <a:pt x="1202" y="3835"/>
                </a:lnTo>
                <a:lnTo>
                  <a:pt x="1216" y="3867"/>
                </a:lnTo>
                <a:lnTo>
                  <a:pt x="1231" y="3899"/>
                </a:lnTo>
                <a:lnTo>
                  <a:pt x="1247" y="3931"/>
                </a:lnTo>
                <a:lnTo>
                  <a:pt x="1263" y="3962"/>
                </a:lnTo>
                <a:lnTo>
                  <a:pt x="1280" y="3992"/>
                </a:lnTo>
                <a:lnTo>
                  <a:pt x="1298" y="4023"/>
                </a:lnTo>
                <a:lnTo>
                  <a:pt x="1317" y="4052"/>
                </a:lnTo>
                <a:lnTo>
                  <a:pt x="1335" y="4082"/>
                </a:lnTo>
                <a:lnTo>
                  <a:pt x="1356" y="4110"/>
                </a:lnTo>
                <a:lnTo>
                  <a:pt x="1376" y="4138"/>
                </a:lnTo>
                <a:lnTo>
                  <a:pt x="1398" y="4166"/>
                </a:lnTo>
                <a:lnTo>
                  <a:pt x="1419" y="4193"/>
                </a:lnTo>
                <a:lnTo>
                  <a:pt x="1442" y="4219"/>
                </a:lnTo>
                <a:lnTo>
                  <a:pt x="1465" y="4245"/>
                </a:lnTo>
                <a:lnTo>
                  <a:pt x="1488" y="4270"/>
                </a:lnTo>
                <a:lnTo>
                  <a:pt x="1513" y="4296"/>
                </a:lnTo>
                <a:lnTo>
                  <a:pt x="1538" y="4319"/>
                </a:lnTo>
                <a:lnTo>
                  <a:pt x="1563" y="4344"/>
                </a:lnTo>
                <a:lnTo>
                  <a:pt x="1589" y="4366"/>
                </a:lnTo>
                <a:lnTo>
                  <a:pt x="1616" y="4389"/>
                </a:lnTo>
                <a:lnTo>
                  <a:pt x="1643" y="4411"/>
                </a:lnTo>
                <a:lnTo>
                  <a:pt x="1670" y="4432"/>
                </a:lnTo>
                <a:lnTo>
                  <a:pt x="1698" y="4453"/>
                </a:lnTo>
                <a:lnTo>
                  <a:pt x="1728" y="4473"/>
                </a:lnTo>
                <a:lnTo>
                  <a:pt x="1756" y="4491"/>
                </a:lnTo>
                <a:lnTo>
                  <a:pt x="1785" y="4511"/>
                </a:lnTo>
                <a:lnTo>
                  <a:pt x="1816" y="4528"/>
                </a:lnTo>
                <a:lnTo>
                  <a:pt x="1846" y="4545"/>
                </a:lnTo>
                <a:lnTo>
                  <a:pt x="1877" y="4561"/>
                </a:lnTo>
                <a:lnTo>
                  <a:pt x="1909" y="4577"/>
                </a:lnTo>
                <a:lnTo>
                  <a:pt x="1941" y="4592"/>
                </a:lnTo>
                <a:lnTo>
                  <a:pt x="1973" y="4606"/>
                </a:lnTo>
                <a:lnTo>
                  <a:pt x="2006" y="4620"/>
                </a:lnTo>
                <a:lnTo>
                  <a:pt x="2039" y="4632"/>
                </a:lnTo>
                <a:lnTo>
                  <a:pt x="2072" y="4643"/>
                </a:lnTo>
                <a:lnTo>
                  <a:pt x="2106" y="4654"/>
                </a:lnTo>
                <a:lnTo>
                  <a:pt x="2141" y="4665"/>
                </a:lnTo>
                <a:lnTo>
                  <a:pt x="2175" y="4674"/>
                </a:lnTo>
                <a:lnTo>
                  <a:pt x="2209" y="4682"/>
                </a:lnTo>
                <a:lnTo>
                  <a:pt x="2245" y="4691"/>
                </a:lnTo>
                <a:lnTo>
                  <a:pt x="2280" y="4697"/>
                </a:lnTo>
                <a:lnTo>
                  <a:pt x="2316" y="4703"/>
                </a:lnTo>
                <a:lnTo>
                  <a:pt x="2353" y="4708"/>
                </a:lnTo>
                <a:lnTo>
                  <a:pt x="2388" y="4712"/>
                </a:lnTo>
                <a:lnTo>
                  <a:pt x="2425" y="4715"/>
                </a:lnTo>
                <a:lnTo>
                  <a:pt x="2462" y="4718"/>
                </a:lnTo>
                <a:lnTo>
                  <a:pt x="2500" y="4719"/>
                </a:lnTo>
                <a:lnTo>
                  <a:pt x="2537" y="4720"/>
                </a:lnTo>
                <a:lnTo>
                  <a:pt x="2575" y="4719"/>
                </a:lnTo>
                <a:lnTo>
                  <a:pt x="2611" y="4718"/>
                </a:lnTo>
                <a:lnTo>
                  <a:pt x="2648" y="4715"/>
                </a:lnTo>
                <a:lnTo>
                  <a:pt x="2685" y="4712"/>
                </a:lnTo>
                <a:lnTo>
                  <a:pt x="2722" y="4708"/>
                </a:lnTo>
                <a:lnTo>
                  <a:pt x="2757" y="4703"/>
                </a:lnTo>
                <a:lnTo>
                  <a:pt x="2793" y="4697"/>
                </a:lnTo>
                <a:lnTo>
                  <a:pt x="2828" y="4691"/>
                </a:lnTo>
                <a:lnTo>
                  <a:pt x="2864" y="4682"/>
                </a:lnTo>
                <a:lnTo>
                  <a:pt x="2899" y="4674"/>
                </a:lnTo>
                <a:lnTo>
                  <a:pt x="2934" y="4665"/>
                </a:lnTo>
                <a:lnTo>
                  <a:pt x="2968" y="4654"/>
                </a:lnTo>
                <a:lnTo>
                  <a:pt x="3001" y="4643"/>
                </a:lnTo>
                <a:lnTo>
                  <a:pt x="3034" y="4632"/>
                </a:lnTo>
                <a:lnTo>
                  <a:pt x="3067" y="4620"/>
                </a:lnTo>
                <a:lnTo>
                  <a:pt x="3100" y="4606"/>
                </a:lnTo>
                <a:lnTo>
                  <a:pt x="3132" y="4592"/>
                </a:lnTo>
                <a:lnTo>
                  <a:pt x="3164" y="4577"/>
                </a:lnTo>
                <a:lnTo>
                  <a:pt x="3196" y="4561"/>
                </a:lnTo>
                <a:lnTo>
                  <a:pt x="3227" y="4545"/>
                </a:lnTo>
                <a:lnTo>
                  <a:pt x="3257" y="4528"/>
                </a:lnTo>
                <a:lnTo>
                  <a:pt x="3288" y="4511"/>
                </a:lnTo>
                <a:lnTo>
                  <a:pt x="3317" y="4491"/>
                </a:lnTo>
                <a:lnTo>
                  <a:pt x="3347" y="4473"/>
                </a:lnTo>
                <a:lnTo>
                  <a:pt x="3375" y="4453"/>
                </a:lnTo>
                <a:lnTo>
                  <a:pt x="3403" y="4432"/>
                </a:lnTo>
                <a:lnTo>
                  <a:pt x="3431" y="4411"/>
                </a:lnTo>
                <a:lnTo>
                  <a:pt x="3458" y="4389"/>
                </a:lnTo>
                <a:lnTo>
                  <a:pt x="3484" y="4366"/>
                </a:lnTo>
                <a:lnTo>
                  <a:pt x="3511" y="4344"/>
                </a:lnTo>
                <a:lnTo>
                  <a:pt x="3536" y="4319"/>
                </a:lnTo>
                <a:lnTo>
                  <a:pt x="3561" y="4296"/>
                </a:lnTo>
                <a:lnTo>
                  <a:pt x="3585" y="4270"/>
                </a:lnTo>
                <a:lnTo>
                  <a:pt x="3609" y="4245"/>
                </a:lnTo>
                <a:lnTo>
                  <a:pt x="3632" y="4219"/>
                </a:lnTo>
                <a:lnTo>
                  <a:pt x="3654" y="4193"/>
                </a:lnTo>
                <a:lnTo>
                  <a:pt x="3677" y="4166"/>
                </a:lnTo>
                <a:lnTo>
                  <a:pt x="3697" y="4138"/>
                </a:lnTo>
                <a:lnTo>
                  <a:pt x="3718" y="4110"/>
                </a:lnTo>
                <a:lnTo>
                  <a:pt x="3738" y="4082"/>
                </a:lnTo>
                <a:lnTo>
                  <a:pt x="3757" y="4052"/>
                </a:lnTo>
                <a:lnTo>
                  <a:pt x="3776" y="4023"/>
                </a:lnTo>
                <a:lnTo>
                  <a:pt x="3793" y="3992"/>
                </a:lnTo>
                <a:lnTo>
                  <a:pt x="3810" y="3962"/>
                </a:lnTo>
                <a:lnTo>
                  <a:pt x="3826" y="3931"/>
                </a:lnTo>
                <a:lnTo>
                  <a:pt x="3842" y="3899"/>
                </a:lnTo>
                <a:lnTo>
                  <a:pt x="3857" y="3867"/>
                </a:lnTo>
                <a:lnTo>
                  <a:pt x="3871" y="3835"/>
                </a:lnTo>
                <a:lnTo>
                  <a:pt x="3885" y="3802"/>
                </a:lnTo>
                <a:lnTo>
                  <a:pt x="3897" y="3769"/>
                </a:lnTo>
                <a:lnTo>
                  <a:pt x="3909" y="3736"/>
                </a:lnTo>
                <a:lnTo>
                  <a:pt x="3920" y="3702"/>
                </a:lnTo>
                <a:lnTo>
                  <a:pt x="3930" y="3669"/>
                </a:lnTo>
                <a:lnTo>
                  <a:pt x="3940" y="3633"/>
                </a:lnTo>
                <a:lnTo>
                  <a:pt x="3947" y="3599"/>
                </a:lnTo>
                <a:lnTo>
                  <a:pt x="3956" y="3563"/>
                </a:lnTo>
                <a:lnTo>
                  <a:pt x="3962" y="3528"/>
                </a:lnTo>
                <a:lnTo>
                  <a:pt x="3968" y="3492"/>
                </a:lnTo>
                <a:lnTo>
                  <a:pt x="3973" y="3457"/>
                </a:lnTo>
                <a:lnTo>
                  <a:pt x="3978" y="3420"/>
                </a:lnTo>
                <a:lnTo>
                  <a:pt x="3981" y="3383"/>
                </a:lnTo>
                <a:lnTo>
                  <a:pt x="3983" y="3346"/>
                </a:lnTo>
                <a:lnTo>
                  <a:pt x="3984" y="3309"/>
                </a:lnTo>
                <a:lnTo>
                  <a:pt x="3985" y="3271"/>
                </a:lnTo>
                <a:lnTo>
                  <a:pt x="3984" y="3235"/>
                </a:lnTo>
                <a:lnTo>
                  <a:pt x="3983" y="3197"/>
                </a:lnTo>
                <a:lnTo>
                  <a:pt x="3981" y="3160"/>
                </a:lnTo>
                <a:lnTo>
                  <a:pt x="3978" y="3123"/>
                </a:lnTo>
                <a:lnTo>
                  <a:pt x="3973" y="3088"/>
                </a:lnTo>
                <a:lnTo>
                  <a:pt x="3968" y="3051"/>
                </a:lnTo>
                <a:lnTo>
                  <a:pt x="3962" y="3015"/>
                </a:lnTo>
                <a:lnTo>
                  <a:pt x="3956" y="2980"/>
                </a:lnTo>
                <a:lnTo>
                  <a:pt x="3947" y="2944"/>
                </a:lnTo>
                <a:lnTo>
                  <a:pt x="3940" y="2910"/>
                </a:lnTo>
                <a:lnTo>
                  <a:pt x="3930" y="2875"/>
                </a:lnTo>
                <a:lnTo>
                  <a:pt x="3920" y="2841"/>
                </a:lnTo>
                <a:lnTo>
                  <a:pt x="3909" y="2807"/>
                </a:lnTo>
                <a:lnTo>
                  <a:pt x="3897" y="2774"/>
                </a:lnTo>
                <a:lnTo>
                  <a:pt x="3885" y="2741"/>
                </a:lnTo>
                <a:lnTo>
                  <a:pt x="3871" y="2708"/>
                </a:lnTo>
                <a:lnTo>
                  <a:pt x="3857" y="2676"/>
                </a:lnTo>
                <a:lnTo>
                  <a:pt x="3842" y="2644"/>
                </a:lnTo>
                <a:lnTo>
                  <a:pt x="3826" y="2612"/>
                </a:lnTo>
                <a:lnTo>
                  <a:pt x="3810" y="2581"/>
                </a:lnTo>
                <a:lnTo>
                  <a:pt x="3793" y="2551"/>
                </a:lnTo>
                <a:lnTo>
                  <a:pt x="3776" y="2520"/>
                </a:lnTo>
                <a:lnTo>
                  <a:pt x="3757" y="2491"/>
                </a:lnTo>
                <a:lnTo>
                  <a:pt x="3738" y="2461"/>
                </a:lnTo>
                <a:lnTo>
                  <a:pt x="3718" y="2433"/>
                </a:lnTo>
                <a:lnTo>
                  <a:pt x="3697" y="2405"/>
                </a:lnTo>
                <a:lnTo>
                  <a:pt x="3677" y="2378"/>
                </a:lnTo>
                <a:lnTo>
                  <a:pt x="3654" y="2350"/>
                </a:lnTo>
                <a:lnTo>
                  <a:pt x="3632" y="2324"/>
                </a:lnTo>
                <a:lnTo>
                  <a:pt x="3609" y="2298"/>
                </a:lnTo>
                <a:lnTo>
                  <a:pt x="3585" y="2272"/>
                </a:lnTo>
                <a:lnTo>
                  <a:pt x="3561" y="2248"/>
                </a:lnTo>
                <a:lnTo>
                  <a:pt x="3536" y="2223"/>
                </a:lnTo>
                <a:lnTo>
                  <a:pt x="3511" y="2199"/>
                </a:lnTo>
                <a:lnTo>
                  <a:pt x="3484" y="2177"/>
                </a:lnTo>
                <a:lnTo>
                  <a:pt x="3458" y="2153"/>
                </a:lnTo>
                <a:lnTo>
                  <a:pt x="3431" y="2131"/>
                </a:lnTo>
                <a:lnTo>
                  <a:pt x="3403" y="2111"/>
                </a:lnTo>
                <a:lnTo>
                  <a:pt x="3375" y="2090"/>
                </a:lnTo>
                <a:lnTo>
                  <a:pt x="3347" y="2070"/>
                </a:lnTo>
                <a:lnTo>
                  <a:pt x="3317" y="2052"/>
                </a:lnTo>
                <a:lnTo>
                  <a:pt x="3288" y="2033"/>
                </a:lnTo>
                <a:lnTo>
                  <a:pt x="3257" y="2015"/>
                </a:lnTo>
                <a:lnTo>
                  <a:pt x="3227" y="1998"/>
                </a:lnTo>
                <a:lnTo>
                  <a:pt x="3196" y="1982"/>
                </a:lnTo>
                <a:lnTo>
                  <a:pt x="3164" y="1966"/>
                </a:lnTo>
                <a:lnTo>
                  <a:pt x="3132" y="1951"/>
                </a:lnTo>
                <a:lnTo>
                  <a:pt x="3100" y="1937"/>
                </a:lnTo>
                <a:lnTo>
                  <a:pt x="3067" y="1923"/>
                </a:lnTo>
                <a:lnTo>
                  <a:pt x="3034" y="1911"/>
                </a:lnTo>
                <a:lnTo>
                  <a:pt x="3001" y="1900"/>
                </a:lnTo>
                <a:lnTo>
                  <a:pt x="2968" y="1889"/>
                </a:lnTo>
                <a:lnTo>
                  <a:pt x="2934" y="1878"/>
                </a:lnTo>
                <a:lnTo>
                  <a:pt x="2899" y="1869"/>
                </a:lnTo>
                <a:lnTo>
                  <a:pt x="2864" y="1861"/>
                </a:lnTo>
                <a:lnTo>
                  <a:pt x="2828" y="1853"/>
                </a:lnTo>
                <a:lnTo>
                  <a:pt x="2793" y="1846"/>
                </a:lnTo>
                <a:lnTo>
                  <a:pt x="2757" y="1840"/>
                </a:lnTo>
                <a:lnTo>
                  <a:pt x="2722" y="1835"/>
                </a:lnTo>
                <a:lnTo>
                  <a:pt x="2685" y="1831"/>
                </a:lnTo>
                <a:lnTo>
                  <a:pt x="2648" y="1827"/>
                </a:lnTo>
                <a:lnTo>
                  <a:pt x="2611" y="1825"/>
                </a:lnTo>
                <a:lnTo>
                  <a:pt x="2575" y="1824"/>
                </a:lnTo>
                <a:lnTo>
                  <a:pt x="2537" y="1824"/>
                </a:lnTo>
                <a:close/>
                <a:moveTo>
                  <a:pt x="4448" y="1028"/>
                </a:moveTo>
                <a:lnTo>
                  <a:pt x="4448" y="1028"/>
                </a:lnTo>
                <a:lnTo>
                  <a:pt x="4414" y="1029"/>
                </a:lnTo>
                <a:lnTo>
                  <a:pt x="4383" y="1032"/>
                </a:lnTo>
                <a:lnTo>
                  <a:pt x="4352" y="1036"/>
                </a:lnTo>
                <a:lnTo>
                  <a:pt x="4321" y="1042"/>
                </a:lnTo>
                <a:lnTo>
                  <a:pt x="4291" y="1048"/>
                </a:lnTo>
                <a:lnTo>
                  <a:pt x="4261" y="1056"/>
                </a:lnTo>
                <a:lnTo>
                  <a:pt x="4232" y="1066"/>
                </a:lnTo>
                <a:lnTo>
                  <a:pt x="4204" y="1078"/>
                </a:lnTo>
                <a:lnTo>
                  <a:pt x="4175" y="1091"/>
                </a:lnTo>
                <a:lnTo>
                  <a:pt x="4148" y="1104"/>
                </a:lnTo>
                <a:lnTo>
                  <a:pt x="4123" y="1119"/>
                </a:lnTo>
                <a:lnTo>
                  <a:pt x="4097" y="1136"/>
                </a:lnTo>
                <a:lnTo>
                  <a:pt x="4072" y="1153"/>
                </a:lnTo>
                <a:lnTo>
                  <a:pt x="4049" y="1172"/>
                </a:lnTo>
                <a:lnTo>
                  <a:pt x="4026" y="1191"/>
                </a:lnTo>
                <a:lnTo>
                  <a:pt x="4004" y="1212"/>
                </a:lnTo>
                <a:lnTo>
                  <a:pt x="3983" y="1234"/>
                </a:lnTo>
                <a:lnTo>
                  <a:pt x="3963" y="1256"/>
                </a:lnTo>
                <a:lnTo>
                  <a:pt x="3945" y="1281"/>
                </a:lnTo>
                <a:lnTo>
                  <a:pt x="3928" y="1305"/>
                </a:lnTo>
                <a:lnTo>
                  <a:pt x="3912" y="1330"/>
                </a:lnTo>
                <a:lnTo>
                  <a:pt x="3896" y="1357"/>
                </a:lnTo>
                <a:lnTo>
                  <a:pt x="3882" y="1384"/>
                </a:lnTo>
                <a:lnTo>
                  <a:pt x="3870" y="1411"/>
                </a:lnTo>
                <a:lnTo>
                  <a:pt x="3859" y="1440"/>
                </a:lnTo>
                <a:lnTo>
                  <a:pt x="3849" y="1468"/>
                </a:lnTo>
                <a:lnTo>
                  <a:pt x="3841" y="1499"/>
                </a:lnTo>
                <a:lnTo>
                  <a:pt x="3833" y="1528"/>
                </a:lnTo>
                <a:lnTo>
                  <a:pt x="3829" y="1560"/>
                </a:lnTo>
                <a:lnTo>
                  <a:pt x="3824" y="1591"/>
                </a:lnTo>
                <a:lnTo>
                  <a:pt x="3821" y="1623"/>
                </a:lnTo>
                <a:lnTo>
                  <a:pt x="3821" y="1655"/>
                </a:lnTo>
                <a:lnTo>
                  <a:pt x="3821" y="1688"/>
                </a:lnTo>
                <a:lnTo>
                  <a:pt x="3824" y="1720"/>
                </a:lnTo>
                <a:lnTo>
                  <a:pt x="3829" y="1750"/>
                </a:lnTo>
                <a:lnTo>
                  <a:pt x="3833" y="1782"/>
                </a:lnTo>
                <a:lnTo>
                  <a:pt x="3841" y="1811"/>
                </a:lnTo>
                <a:lnTo>
                  <a:pt x="3849" y="1842"/>
                </a:lnTo>
                <a:lnTo>
                  <a:pt x="3859" y="1870"/>
                </a:lnTo>
                <a:lnTo>
                  <a:pt x="3870" y="1900"/>
                </a:lnTo>
                <a:lnTo>
                  <a:pt x="3882" y="1927"/>
                </a:lnTo>
                <a:lnTo>
                  <a:pt x="3896" y="1954"/>
                </a:lnTo>
                <a:lnTo>
                  <a:pt x="3912" y="1981"/>
                </a:lnTo>
                <a:lnTo>
                  <a:pt x="3928" y="2005"/>
                </a:lnTo>
                <a:lnTo>
                  <a:pt x="3945" y="2030"/>
                </a:lnTo>
                <a:lnTo>
                  <a:pt x="3963" y="2054"/>
                </a:lnTo>
                <a:lnTo>
                  <a:pt x="3983" y="2076"/>
                </a:lnTo>
                <a:lnTo>
                  <a:pt x="4004" y="2098"/>
                </a:lnTo>
                <a:lnTo>
                  <a:pt x="4026" y="2119"/>
                </a:lnTo>
                <a:lnTo>
                  <a:pt x="4049" y="2139"/>
                </a:lnTo>
                <a:lnTo>
                  <a:pt x="4072" y="2157"/>
                </a:lnTo>
                <a:lnTo>
                  <a:pt x="4097" y="2174"/>
                </a:lnTo>
                <a:lnTo>
                  <a:pt x="4123" y="2191"/>
                </a:lnTo>
                <a:lnTo>
                  <a:pt x="4148" y="2206"/>
                </a:lnTo>
                <a:lnTo>
                  <a:pt x="4175" y="2220"/>
                </a:lnTo>
                <a:lnTo>
                  <a:pt x="4204" y="2233"/>
                </a:lnTo>
                <a:lnTo>
                  <a:pt x="4232" y="2244"/>
                </a:lnTo>
                <a:lnTo>
                  <a:pt x="4261" y="2254"/>
                </a:lnTo>
                <a:lnTo>
                  <a:pt x="4291" y="2263"/>
                </a:lnTo>
                <a:lnTo>
                  <a:pt x="4321" y="2269"/>
                </a:lnTo>
                <a:lnTo>
                  <a:pt x="4352" y="2275"/>
                </a:lnTo>
                <a:lnTo>
                  <a:pt x="4383" y="2279"/>
                </a:lnTo>
                <a:lnTo>
                  <a:pt x="4414" y="2281"/>
                </a:lnTo>
                <a:lnTo>
                  <a:pt x="4448" y="2282"/>
                </a:lnTo>
                <a:lnTo>
                  <a:pt x="4479" y="2281"/>
                </a:lnTo>
                <a:lnTo>
                  <a:pt x="4511" y="2279"/>
                </a:lnTo>
                <a:lnTo>
                  <a:pt x="4542" y="2275"/>
                </a:lnTo>
                <a:lnTo>
                  <a:pt x="4574" y="2269"/>
                </a:lnTo>
                <a:lnTo>
                  <a:pt x="4603" y="2263"/>
                </a:lnTo>
                <a:lnTo>
                  <a:pt x="4634" y="2254"/>
                </a:lnTo>
                <a:lnTo>
                  <a:pt x="4662" y="2244"/>
                </a:lnTo>
                <a:lnTo>
                  <a:pt x="4691" y="2233"/>
                </a:lnTo>
                <a:lnTo>
                  <a:pt x="4718" y="2220"/>
                </a:lnTo>
                <a:lnTo>
                  <a:pt x="4745" y="2206"/>
                </a:lnTo>
                <a:lnTo>
                  <a:pt x="4772" y="2191"/>
                </a:lnTo>
                <a:lnTo>
                  <a:pt x="4797" y="2174"/>
                </a:lnTo>
                <a:lnTo>
                  <a:pt x="4821" y="2157"/>
                </a:lnTo>
                <a:lnTo>
                  <a:pt x="4846" y="2139"/>
                </a:lnTo>
                <a:lnTo>
                  <a:pt x="4868" y="2119"/>
                </a:lnTo>
                <a:lnTo>
                  <a:pt x="4890" y="2098"/>
                </a:lnTo>
                <a:lnTo>
                  <a:pt x="4911" y="2076"/>
                </a:lnTo>
                <a:lnTo>
                  <a:pt x="4930" y="2054"/>
                </a:lnTo>
                <a:lnTo>
                  <a:pt x="4949" y="2030"/>
                </a:lnTo>
                <a:lnTo>
                  <a:pt x="4966" y="2005"/>
                </a:lnTo>
                <a:lnTo>
                  <a:pt x="4983" y="1981"/>
                </a:lnTo>
                <a:lnTo>
                  <a:pt x="4998" y="1954"/>
                </a:lnTo>
                <a:lnTo>
                  <a:pt x="5011" y="1927"/>
                </a:lnTo>
                <a:lnTo>
                  <a:pt x="5025" y="1900"/>
                </a:lnTo>
                <a:lnTo>
                  <a:pt x="5036" y="1870"/>
                </a:lnTo>
                <a:lnTo>
                  <a:pt x="5046" y="1842"/>
                </a:lnTo>
                <a:lnTo>
                  <a:pt x="5054" y="1811"/>
                </a:lnTo>
                <a:lnTo>
                  <a:pt x="5060" y="1782"/>
                </a:lnTo>
                <a:lnTo>
                  <a:pt x="5067" y="1750"/>
                </a:lnTo>
                <a:lnTo>
                  <a:pt x="5070" y="1720"/>
                </a:lnTo>
                <a:lnTo>
                  <a:pt x="5073" y="1688"/>
                </a:lnTo>
                <a:lnTo>
                  <a:pt x="5074" y="1655"/>
                </a:lnTo>
                <a:lnTo>
                  <a:pt x="5073" y="1623"/>
                </a:lnTo>
                <a:lnTo>
                  <a:pt x="5070" y="1591"/>
                </a:lnTo>
                <a:lnTo>
                  <a:pt x="5067" y="1560"/>
                </a:lnTo>
                <a:lnTo>
                  <a:pt x="5060" y="1528"/>
                </a:lnTo>
                <a:lnTo>
                  <a:pt x="5054" y="1499"/>
                </a:lnTo>
                <a:lnTo>
                  <a:pt x="5046" y="1468"/>
                </a:lnTo>
                <a:lnTo>
                  <a:pt x="5036" y="1440"/>
                </a:lnTo>
                <a:lnTo>
                  <a:pt x="5025" y="1411"/>
                </a:lnTo>
                <a:lnTo>
                  <a:pt x="5011" y="1384"/>
                </a:lnTo>
                <a:lnTo>
                  <a:pt x="4998" y="1357"/>
                </a:lnTo>
                <a:lnTo>
                  <a:pt x="4983" y="1330"/>
                </a:lnTo>
                <a:lnTo>
                  <a:pt x="4966" y="1305"/>
                </a:lnTo>
                <a:lnTo>
                  <a:pt x="4949" y="1281"/>
                </a:lnTo>
                <a:lnTo>
                  <a:pt x="4930" y="1256"/>
                </a:lnTo>
                <a:lnTo>
                  <a:pt x="4911" y="1234"/>
                </a:lnTo>
                <a:lnTo>
                  <a:pt x="4890" y="1212"/>
                </a:lnTo>
                <a:lnTo>
                  <a:pt x="4868" y="1191"/>
                </a:lnTo>
                <a:lnTo>
                  <a:pt x="4846" y="1172"/>
                </a:lnTo>
                <a:lnTo>
                  <a:pt x="4821" y="1153"/>
                </a:lnTo>
                <a:lnTo>
                  <a:pt x="4797" y="1136"/>
                </a:lnTo>
                <a:lnTo>
                  <a:pt x="4772" y="1119"/>
                </a:lnTo>
                <a:lnTo>
                  <a:pt x="4745" y="1104"/>
                </a:lnTo>
                <a:lnTo>
                  <a:pt x="4718" y="1091"/>
                </a:lnTo>
                <a:lnTo>
                  <a:pt x="4691" y="1078"/>
                </a:lnTo>
                <a:lnTo>
                  <a:pt x="4662" y="1066"/>
                </a:lnTo>
                <a:lnTo>
                  <a:pt x="4634" y="1056"/>
                </a:lnTo>
                <a:lnTo>
                  <a:pt x="4603" y="1048"/>
                </a:lnTo>
                <a:lnTo>
                  <a:pt x="4574" y="1042"/>
                </a:lnTo>
                <a:lnTo>
                  <a:pt x="4542" y="1036"/>
                </a:lnTo>
                <a:lnTo>
                  <a:pt x="4511" y="1032"/>
                </a:lnTo>
                <a:lnTo>
                  <a:pt x="4479" y="1029"/>
                </a:lnTo>
                <a:lnTo>
                  <a:pt x="4448" y="1028"/>
                </a:lnTo>
                <a:close/>
              </a:path>
            </a:pathLst>
          </a:custGeom>
          <a:solidFill>
            <a:srgbClr val="07AFBC"/>
          </a:solidFill>
          <a:ln>
            <a:noFill/>
          </a:ln>
          <a:extLst>
            <a:ext uri="{91240B29-F687-4F45-9708-019B960494DF}">
              <a14:hiddenLine xmlns:a14="http://schemas.microsoft.com/office/drawing/2010/main" w="9525">
                <a:solidFill>
                  <a:srgbClr val="000000"/>
                </a:solidFill>
                <a:round/>
              </a14:hiddenLine>
            </a:ext>
          </a:extLst>
        </p:spPr>
        <p:txBody>
          <a:bodyPr t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16" name="文本框 15"/>
          <p:cNvSpPr txBox="1"/>
          <p:nvPr/>
        </p:nvSpPr>
        <p:spPr>
          <a:xfrm>
            <a:off x="2675890" y="3491865"/>
            <a:ext cx="1213485" cy="953135"/>
          </a:xfrm>
          <a:prstGeom prst="rect">
            <a:avLst/>
          </a:prstGeom>
          <a:noFill/>
        </p:spPr>
        <p:txBody>
          <a:bodyPr wrap="square" rtlCol="0">
            <a:spAutoFit/>
          </a:bodyPr>
          <a:lstStyle/>
          <a:p>
            <a:pPr algn="ctr"/>
            <a:r>
              <a:rPr lang="en-US" altLang="zh-CN" sz="2800" b="1">
                <a:solidFill>
                  <a:schemeClr val="bg1"/>
                </a:solidFill>
                <a:latin typeface="微软雅黑" panose="020B0503020204020204" charset="-122"/>
                <a:ea typeface="微软雅黑" panose="020B0503020204020204" charset="-122"/>
              </a:rPr>
              <a:t>PART</a:t>
            </a:r>
          </a:p>
          <a:p>
            <a:pPr algn="ctr"/>
            <a:r>
              <a:rPr lang="en-US" altLang="zh-CN" sz="2800" b="1">
                <a:solidFill>
                  <a:schemeClr val="bg1"/>
                </a:solidFill>
                <a:latin typeface="微软雅黑" panose="020B0503020204020204" charset="-122"/>
                <a:ea typeface="微软雅黑" panose="020B0503020204020204" charset="-122"/>
              </a:rPr>
              <a:t>04</a:t>
            </a:r>
          </a:p>
        </p:txBody>
      </p:sp>
      <p:sp>
        <p:nvSpPr>
          <p:cNvPr id="17" name="文本框 16"/>
          <p:cNvSpPr txBox="1"/>
          <p:nvPr/>
        </p:nvSpPr>
        <p:spPr>
          <a:xfrm>
            <a:off x="5184775" y="2494915"/>
            <a:ext cx="4620895" cy="548640"/>
          </a:xfrm>
          <a:prstGeom prst="rect">
            <a:avLst/>
          </a:prstGeom>
          <a:noFill/>
        </p:spPr>
        <p:txBody>
          <a:bodyPr wrap="square" rtlCol="0">
            <a:spAutoFit/>
          </a:bodyPr>
          <a:lstStyle/>
          <a:p>
            <a:pPr algn="l" fontAlgn="auto">
              <a:lnSpc>
                <a:spcPct val="100000"/>
              </a:lnSpc>
            </a:pPr>
            <a:r>
              <a:rPr lang="zh-CN" altLang="en-US" sz="2800" b="1">
                <a:solidFill>
                  <a:srgbClr val="07AFBC"/>
                </a:solidFill>
                <a:latin typeface="微软雅黑" panose="020B0503020204020204" charset="-122"/>
                <a:ea typeface="微软雅黑" panose="020B0503020204020204" charset="-122"/>
                <a:sym typeface="+mn-ea"/>
              </a:rPr>
              <a:t>单击此处输入标题文本</a:t>
            </a:r>
          </a:p>
        </p:txBody>
      </p:sp>
      <p:sp>
        <p:nvSpPr>
          <p:cNvPr id="18" name="文本框 17"/>
          <p:cNvSpPr txBox="1"/>
          <p:nvPr/>
        </p:nvSpPr>
        <p:spPr>
          <a:xfrm>
            <a:off x="5184775" y="3195320"/>
            <a:ext cx="4940935" cy="1383665"/>
          </a:xfrm>
          <a:prstGeom prst="rect">
            <a:avLst/>
          </a:prstGeom>
          <a:noFill/>
        </p:spPr>
        <p:txBody>
          <a:bodyPr wrap="square" rtlCol="0">
            <a:spAutoFit/>
          </a:bodyPr>
          <a:lstStyle/>
          <a:p>
            <a:pPr algn="l" fontAlgn="auto">
              <a:lnSpc>
                <a:spcPct val="200000"/>
              </a:lnSpc>
            </a:pPr>
            <a:r>
              <a:rPr lang="zh-CN" altLang="en-US" sz="14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hurt.When a cigarette falls in love with a match,it is destined to be hurt.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500"/>
                            </p:stCondLst>
                            <p:childTnLst>
                              <p:par>
                                <p:cTn id="16" presetID="53" presetClass="entr" presetSubtype="16"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Effect transition="in" filter="fade">
                                      <p:cBhvr>
                                        <p:cTn id="20" dur="500"/>
                                        <p:tgtEl>
                                          <p:spTgt spid="3"/>
                                        </p:tgtEl>
                                      </p:cBhvr>
                                    </p:animEffect>
                                  </p:childTnLst>
                                </p:cTn>
                              </p:par>
                            </p:childTnLst>
                          </p:cTn>
                        </p:par>
                        <p:par>
                          <p:cTn id="21" fill="hold">
                            <p:stCondLst>
                              <p:cond delay="1000"/>
                            </p:stCondLst>
                            <p:childTnLst>
                              <p:par>
                                <p:cTn id="22" presetID="53" presetClass="entr" presetSubtype="16" fill="hold" grpId="0"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500" fill="hold"/>
                                        <p:tgtEl>
                                          <p:spTgt spid="2050"/>
                                        </p:tgtEl>
                                        <p:attrNameLst>
                                          <p:attrName>ppt_w</p:attrName>
                                        </p:attrNameLst>
                                      </p:cBhvr>
                                      <p:tavLst>
                                        <p:tav tm="0">
                                          <p:val>
                                            <p:fltVal val="0"/>
                                          </p:val>
                                        </p:tav>
                                        <p:tav tm="100000">
                                          <p:val>
                                            <p:strVal val="#ppt_w"/>
                                          </p:val>
                                        </p:tav>
                                      </p:tavLst>
                                    </p:anim>
                                    <p:anim calcmode="lin" valueType="num">
                                      <p:cBhvr>
                                        <p:cTn id="25" dur="500" fill="hold"/>
                                        <p:tgtEl>
                                          <p:spTgt spid="2050"/>
                                        </p:tgtEl>
                                        <p:attrNameLst>
                                          <p:attrName>ppt_h</p:attrName>
                                        </p:attrNameLst>
                                      </p:cBhvr>
                                      <p:tavLst>
                                        <p:tav tm="0">
                                          <p:val>
                                            <p:fltVal val="0"/>
                                          </p:val>
                                        </p:tav>
                                        <p:tav tm="100000">
                                          <p:val>
                                            <p:strVal val="#ppt_h"/>
                                          </p:val>
                                        </p:tav>
                                      </p:tavLst>
                                    </p:anim>
                                    <p:animEffect transition="in" filter="fade">
                                      <p:cBhvr>
                                        <p:cTn id="26" dur="500"/>
                                        <p:tgtEl>
                                          <p:spTgt spid="2050"/>
                                        </p:tgtEl>
                                      </p:cBhvr>
                                    </p:animEffect>
                                  </p:childTnLst>
                                </p:cTn>
                              </p:par>
                            </p:childTnLst>
                          </p:cTn>
                        </p:par>
                        <p:par>
                          <p:cTn id="27" fill="hold">
                            <p:stCondLst>
                              <p:cond delay="1500"/>
                            </p:stCondLst>
                            <p:childTnLst>
                              <p:par>
                                <p:cTn id="28" presetID="41" presetClass="entr" presetSubtype="0" fill="hold" grpId="0" nodeType="afterEffect">
                                  <p:stCondLst>
                                    <p:cond delay="0"/>
                                  </p:stCondLst>
                                  <p:iterate type="lt">
                                    <p:tmPct val="10000"/>
                                  </p:iterate>
                                  <p:childTnLst>
                                    <p:set>
                                      <p:cBhvr>
                                        <p:cTn id="29" dur="1" fill="hold">
                                          <p:stCondLst>
                                            <p:cond delay="0"/>
                                          </p:stCondLst>
                                        </p:cTn>
                                        <p:tgtEl>
                                          <p:spTgt spid="16"/>
                                        </p:tgtEl>
                                        <p:attrNameLst>
                                          <p:attrName>style.visibility</p:attrName>
                                        </p:attrNameLst>
                                      </p:cBhvr>
                                      <p:to>
                                        <p:strVal val="visible"/>
                                      </p:to>
                                    </p:set>
                                    <p:anim calcmode="lin" valueType="num">
                                      <p:cBhvr>
                                        <p:cTn id="30"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16"/>
                                        </p:tgtEl>
                                        <p:attrNameLst>
                                          <p:attrName>ppt_y</p:attrName>
                                        </p:attrNameLst>
                                      </p:cBhvr>
                                      <p:tavLst>
                                        <p:tav tm="0">
                                          <p:val>
                                            <p:strVal val="#ppt_y"/>
                                          </p:val>
                                        </p:tav>
                                        <p:tav tm="100000">
                                          <p:val>
                                            <p:strVal val="#ppt_y"/>
                                          </p:val>
                                        </p:tav>
                                      </p:tavLst>
                                    </p:anim>
                                    <p:anim calcmode="lin" valueType="num">
                                      <p:cBhvr>
                                        <p:cTn id="32"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16"/>
                                        </p:tgtEl>
                                      </p:cBhvr>
                                    </p:animEffect>
                                  </p:childTnLst>
                                </p:cTn>
                              </p:par>
                            </p:childTnLst>
                          </p:cTn>
                        </p:par>
                        <p:par>
                          <p:cTn id="35" fill="hold">
                            <p:stCondLst>
                              <p:cond delay="2250"/>
                            </p:stCondLst>
                            <p:childTnLst>
                              <p:par>
                                <p:cTn id="36" presetID="42" presetClass="entr" presetSubtype="0"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500"/>
                                        <p:tgtEl>
                                          <p:spTgt spid="17"/>
                                        </p:tgtEl>
                                      </p:cBhvr>
                                    </p:animEffect>
                                    <p:anim calcmode="lin" valueType="num">
                                      <p:cBhvr>
                                        <p:cTn id="39" dur="500" fill="hold"/>
                                        <p:tgtEl>
                                          <p:spTgt spid="17"/>
                                        </p:tgtEl>
                                        <p:attrNameLst>
                                          <p:attrName>ppt_x</p:attrName>
                                        </p:attrNameLst>
                                      </p:cBhvr>
                                      <p:tavLst>
                                        <p:tav tm="0">
                                          <p:val>
                                            <p:strVal val="#ppt_x"/>
                                          </p:val>
                                        </p:tav>
                                        <p:tav tm="100000">
                                          <p:val>
                                            <p:strVal val="#ppt_x"/>
                                          </p:val>
                                        </p:tav>
                                      </p:tavLst>
                                    </p:anim>
                                    <p:anim calcmode="lin" valueType="num">
                                      <p:cBhvr>
                                        <p:cTn id="40" dur="500" fill="hold"/>
                                        <p:tgtEl>
                                          <p:spTgt spid="17"/>
                                        </p:tgtEl>
                                        <p:attrNameLst>
                                          <p:attrName>ppt_y</p:attrName>
                                        </p:attrNameLst>
                                      </p:cBhvr>
                                      <p:tavLst>
                                        <p:tav tm="0">
                                          <p:val>
                                            <p:strVal val="#ppt_y+.1"/>
                                          </p:val>
                                        </p:tav>
                                        <p:tav tm="100000">
                                          <p:val>
                                            <p:strVal val="#ppt_y"/>
                                          </p:val>
                                        </p:tav>
                                      </p:tavLst>
                                    </p:anim>
                                  </p:childTnLst>
                                </p:cTn>
                              </p:par>
                            </p:childTnLst>
                          </p:cTn>
                        </p:par>
                        <p:par>
                          <p:cTn id="41" fill="hold">
                            <p:stCondLst>
                              <p:cond delay="2750"/>
                            </p:stCondLst>
                            <p:childTnLst>
                              <p:par>
                                <p:cTn id="42" presetID="12" presetClass="entr" presetSubtype="4" fill="hold" grpId="0"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p:tgtEl>
                                          <p:spTgt spid="18"/>
                                        </p:tgtEl>
                                        <p:attrNameLst>
                                          <p:attrName>ppt_y</p:attrName>
                                        </p:attrNameLst>
                                      </p:cBhvr>
                                      <p:tavLst>
                                        <p:tav tm="0">
                                          <p:val>
                                            <p:strVal val="#ppt_y+#ppt_h*1.125000"/>
                                          </p:val>
                                        </p:tav>
                                        <p:tav tm="100000">
                                          <p:val>
                                            <p:strVal val="#ppt_y"/>
                                          </p:val>
                                        </p:tav>
                                      </p:tavLst>
                                    </p:anim>
                                    <p:animEffect transition="in" filter="wipe(up)">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bldLvl="0" animBg="1"/>
      <p:bldP spid="16" grpId="0"/>
      <p:bldP spid="17" grpId="0"/>
      <p:bldP spid="1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666" name="Group 40"/>
          <p:cNvGrpSpPr/>
          <p:nvPr/>
        </p:nvGrpSpPr>
        <p:grpSpPr>
          <a:xfrm>
            <a:off x="7117080" y="3801745"/>
            <a:ext cx="1948180" cy="753110"/>
            <a:chOff x="5357818" y="2428874"/>
            <a:chExt cx="1643074" cy="571504"/>
          </a:xfrm>
          <a:solidFill>
            <a:srgbClr val="FFC7DD"/>
          </a:solidFill>
        </p:grpSpPr>
        <p:sp>
          <p:nvSpPr>
            <p:cNvPr id="31" name="Rectangle 30"/>
            <p:cNvSpPr/>
            <p:nvPr/>
          </p:nvSpPr>
          <p:spPr>
            <a:xfrm>
              <a:off x="5357818" y="2428874"/>
              <a:ext cx="1643074" cy="35719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8" name="Rectangle 37"/>
            <p:cNvSpPr/>
            <p:nvPr/>
          </p:nvSpPr>
          <p:spPr>
            <a:xfrm>
              <a:off x="6786578" y="2786064"/>
              <a:ext cx="214314" cy="21431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67" name="Rectangle 47"/>
          <p:cNvSpPr/>
          <p:nvPr/>
        </p:nvSpPr>
        <p:spPr>
          <a:xfrm>
            <a:off x="7376160" y="3852545"/>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sym typeface="+mn-ea"/>
              </a:rPr>
              <a:t>输入标题</a:t>
            </a:r>
            <a:endParaRPr lang="en-US" altLang="zh-CN" sz="1600" dirty="0">
              <a:solidFill>
                <a:schemeClr val="bg1"/>
              </a:solidFill>
              <a:latin typeface="Open Sans" pitchFamily="34" charset="0"/>
              <a:ea typeface="Open Sans" pitchFamily="34" charset="0"/>
            </a:endParaRPr>
          </a:p>
        </p:txBody>
      </p:sp>
      <p:sp>
        <p:nvSpPr>
          <p:cNvPr id="53" name="Rectangle 52"/>
          <p:cNvSpPr/>
          <p:nvPr/>
        </p:nvSpPr>
        <p:spPr>
          <a:xfrm>
            <a:off x="7117080" y="4555490"/>
            <a:ext cx="1694180" cy="1476375"/>
          </a:xfrm>
          <a:prstGeom prst="rect">
            <a:avLst/>
          </a:prstGeom>
        </p:spPr>
        <p:txBody>
          <a:bodyPr wrap="square">
            <a:spAutoFit/>
          </a:bodyPr>
          <a:lstStyle/>
          <a:p>
            <a:pPr algn="ctr">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id-ID" altLang="x-none" sz="800" dirty="0">
              <a:solidFill>
                <a:srgbClr val="A6A6A6"/>
              </a:solidFill>
              <a:latin typeface="Open Sans Light" pitchFamily="34" charset="0"/>
              <a:ea typeface="Open Sans Light" pitchFamily="34" charset="0"/>
            </a:endParaRPr>
          </a:p>
        </p:txBody>
      </p:sp>
      <p:sp>
        <p:nvSpPr>
          <p:cNvPr id="58" name="AutoShape 59"/>
          <p:cNvSpPr/>
          <p:nvPr/>
        </p:nvSpPr>
        <p:spPr bwMode="auto">
          <a:xfrm>
            <a:off x="7788275" y="3001645"/>
            <a:ext cx="466725" cy="518160"/>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61C0E2"/>
          </a:solidFill>
          <a:ln>
            <a:noFill/>
          </a:ln>
          <a:effectLst/>
        </p:spPr>
        <p:txBody>
          <a:bodyPr lIns="38100" tIns="38100" rIns="38100" bIns="38100" anchor="ctr"/>
          <a:lstStyle/>
          <a:p>
            <a:pPr defTabSz="457200"/>
            <a:endParaRPr sz="3000" dirty="0">
              <a:solidFill>
                <a:srgbClr val="FFFFFF"/>
              </a:solidFill>
              <a:effectLst>
                <a:outerShdw blurRad="38100" dist="38100" dir="2700000">
                  <a:srgbClr val="C0C0C0"/>
                </a:outerShdw>
              </a:effectLst>
              <a:latin typeface="Calibri" panose="020F0502020204030204" charset="0"/>
              <a:ea typeface="Calibri" panose="020F0502020204030204" charset="0"/>
            </a:endParaRPr>
          </a:p>
        </p:txBody>
      </p:sp>
      <p:grpSp>
        <p:nvGrpSpPr>
          <p:cNvPr id="69660" name="Group 42"/>
          <p:cNvGrpSpPr/>
          <p:nvPr/>
        </p:nvGrpSpPr>
        <p:grpSpPr>
          <a:xfrm>
            <a:off x="3220720" y="3802380"/>
            <a:ext cx="1948180" cy="753110"/>
            <a:chOff x="2071670" y="2428874"/>
            <a:chExt cx="1643074" cy="571504"/>
          </a:xfrm>
          <a:solidFill>
            <a:srgbClr val="FFC7DD"/>
          </a:solidFill>
        </p:grpSpPr>
        <p:sp>
          <p:nvSpPr>
            <p:cNvPr id="33" name="Rectangle 32"/>
            <p:cNvSpPr/>
            <p:nvPr/>
          </p:nvSpPr>
          <p:spPr>
            <a:xfrm>
              <a:off x="2071670" y="2428874"/>
              <a:ext cx="1643074" cy="35719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6" name="Rectangle 35"/>
            <p:cNvSpPr/>
            <p:nvPr/>
          </p:nvSpPr>
          <p:spPr>
            <a:xfrm>
              <a:off x="3500430" y="2786064"/>
              <a:ext cx="214314" cy="214314"/>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61" name="Rectangle 45"/>
          <p:cNvSpPr/>
          <p:nvPr/>
        </p:nvSpPr>
        <p:spPr>
          <a:xfrm>
            <a:off x="3396615" y="3853815"/>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sym typeface="+mn-ea"/>
              </a:rPr>
              <a:t>输入标题</a:t>
            </a:r>
            <a:endParaRPr lang="en-US" altLang="zh-CN" sz="1600" dirty="0">
              <a:solidFill>
                <a:schemeClr val="bg1"/>
              </a:solidFill>
              <a:latin typeface="Open Sans" pitchFamily="34" charset="0"/>
              <a:ea typeface="Open Sans" pitchFamily="34" charset="0"/>
            </a:endParaRPr>
          </a:p>
        </p:txBody>
      </p:sp>
      <p:sp>
        <p:nvSpPr>
          <p:cNvPr id="51" name="Rectangle 50"/>
          <p:cNvSpPr/>
          <p:nvPr/>
        </p:nvSpPr>
        <p:spPr>
          <a:xfrm>
            <a:off x="3220720" y="4555490"/>
            <a:ext cx="1694815" cy="1476375"/>
          </a:xfrm>
          <a:prstGeom prst="rect">
            <a:avLst/>
          </a:prstGeom>
        </p:spPr>
        <p:txBody>
          <a:bodyPr wrap="square">
            <a:spAutoFit/>
          </a:bodyPr>
          <a:lstStyle/>
          <a:p>
            <a:pPr algn="ctr">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id-ID" altLang="x-none" sz="800" dirty="0">
              <a:solidFill>
                <a:srgbClr val="A6A6A6"/>
              </a:solidFill>
              <a:latin typeface="Open Sans Light" pitchFamily="34" charset="0"/>
              <a:ea typeface="Open Sans Light" pitchFamily="34" charset="0"/>
            </a:endParaRPr>
          </a:p>
        </p:txBody>
      </p:sp>
      <p:grpSp>
        <p:nvGrpSpPr>
          <p:cNvPr id="11" name="Group 66"/>
          <p:cNvGrpSpPr/>
          <p:nvPr/>
        </p:nvGrpSpPr>
        <p:grpSpPr>
          <a:xfrm>
            <a:off x="3757295" y="3115945"/>
            <a:ext cx="511810" cy="407035"/>
            <a:chOff x="8340725" y="4748227"/>
            <a:chExt cx="246063" cy="176213"/>
          </a:xfrm>
          <a:solidFill>
            <a:srgbClr val="61C0E2"/>
          </a:solidFill>
        </p:grpSpPr>
        <p:sp>
          <p:nvSpPr>
            <p:cNvPr id="60" name="Freeform 49"/>
            <p:cNvSpPr/>
            <p:nvPr/>
          </p:nvSpPr>
          <p:spPr bwMode="auto">
            <a:xfrm>
              <a:off x="8340725" y="4748227"/>
              <a:ext cx="138113" cy="176213"/>
            </a:xfrm>
            <a:custGeom>
              <a:avLst/>
              <a:gdLst/>
              <a:ahLst/>
              <a:cxnLst>
                <a:cxn ang="0">
                  <a:pos x="160" y="0"/>
                </a:cxn>
                <a:cxn ang="0">
                  <a:pos x="160" y="0"/>
                </a:cxn>
                <a:cxn ang="0">
                  <a:pos x="155" y="1"/>
                </a:cxn>
                <a:cxn ang="0">
                  <a:pos x="151" y="5"/>
                </a:cxn>
                <a:cxn ang="0">
                  <a:pos x="75" y="52"/>
                </a:cxn>
                <a:cxn ang="0">
                  <a:pos x="15" y="52"/>
                </a:cxn>
                <a:cxn ang="0">
                  <a:pos x="15" y="52"/>
                </a:cxn>
                <a:cxn ang="0">
                  <a:pos x="10" y="54"/>
                </a:cxn>
                <a:cxn ang="0">
                  <a:pos x="4" y="58"/>
                </a:cxn>
                <a:cxn ang="0">
                  <a:pos x="4" y="58"/>
                </a:cxn>
                <a:cxn ang="0">
                  <a:pos x="2" y="61"/>
                </a:cxn>
                <a:cxn ang="0">
                  <a:pos x="0" y="67"/>
                </a:cxn>
                <a:cxn ang="0">
                  <a:pos x="0" y="156"/>
                </a:cxn>
                <a:cxn ang="0">
                  <a:pos x="0" y="156"/>
                </a:cxn>
                <a:cxn ang="0">
                  <a:pos x="2" y="161"/>
                </a:cxn>
                <a:cxn ang="0">
                  <a:pos x="4" y="165"/>
                </a:cxn>
                <a:cxn ang="0">
                  <a:pos x="4" y="165"/>
                </a:cxn>
                <a:cxn ang="0">
                  <a:pos x="10" y="168"/>
                </a:cxn>
                <a:cxn ang="0">
                  <a:pos x="15" y="170"/>
                </a:cxn>
                <a:cxn ang="0">
                  <a:pos x="75" y="170"/>
                </a:cxn>
                <a:cxn ang="0">
                  <a:pos x="151" y="217"/>
                </a:cxn>
                <a:cxn ang="0">
                  <a:pos x="151" y="217"/>
                </a:cxn>
                <a:cxn ang="0">
                  <a:pos x="155" y="221"/>
                </a:cxn>
                <a:cxn ang="0">
                  <a:pos x="160" y="223"/>
                </a:cxn>
                <a:cxn ang="0">
                  <a:pos x="160" y="223"/>
                </a:cxn>
                <a:cxn ang="0">
                  <a:pos x="165" y="221"/>
                </a:cxn>
                <a:cxn ang="0">
                  <a:pos x="171" y="217"/>
                </a:cxn>
                <a:cxn ang="0">
                  <a:pos x="171" y="217"/>
                </a:cxn>
                <a:cxn ang="0">
                  <a:pos x="174" y="214"/>
                </a:cxn>
                <a:cxn ang="0">
                  <a:pos x="174" y="208"/>
                </a:cxn>
                <a:cxn ang="0">
                  <a:pos x="174" y="14"/>
                </a:cxn>
                <a:cxn ang="0">
                  <a:pos x="174" y="14"/>
                </a:cxn>
                <a:cxn ang="0">
                  <a:pos x="174" y="9"/>
                </a:cxn>
                <a:cxn ang="0">
                  <a:pos x="171" y="5"/>
                </a:cxn>
                <a:cxn ang="0">
                  <a:pos x="171" y="5"/>
                </a:cxn>
                <a:cxn ang="0">
                  <a:pos x="165" y="1"/>
                </a:cxn>
                <a:cxn ang="0">
                  <a:pos x="160" y="0"/>
                </a:cxn>
                <a:cxn ang="0">
                  <a:pos x="160" y="0"/>
                </a:cxn>
              </a:cxnLst>
              <a:rect l="0" t="0" r="r" b="b"/>
              <a:pathLst>
                <a:path w="174" h="223">
                  <a:moveTo>
                    <a:pt x="160" y="0"/>
                  </a:moveTo>
                  <a:lnTo>
                    <a:pt x="160" y="0"/>
                  </a:lnTo>
                  <a:lnTo>
                    <a:pt x="155" y="1"/>
                  </a:lnTo>
                  <a:lnTo>
                    <a:pt x="151" y="5"/>
                  </a:lnTo>
                  <a:lnTo>
                    <a:pt x="75" y="52"/>
                  </a:lnTo>
                  <a:lnTo>
                    <a:pt x="15" y="52"/>
                  </a:lnTo>
                  <a:lnTo>
                    <a:pt x="15" y="52"/>
                  </a:lnTo>
                  <a:lnTo>
                    <a:pt x="10" y="54"/>
                  </a:lnTo>
                  <a:lnTo>
                    <a:pt x="4" y="58"/>
                  </a:lnTo>
                  <a:lnTo>
                    <a:pt x="4" y="58"/>
                  </a:lnTo>
                  <a:lnTo>
                    <a:pt x="2" y="61"/>
                  </a:lnTo>
                  <a:lnTo>
                    <a:pt x="0" y="67"/>
                  </a:lnTo>
                  <a:lnTo>
                    <a:pt x="0" y="156"/>
                  </a:lnTo>
                  <a:lnTo>
                    <a:pt x="0" y="156"/>
                  </a:lnTo>
                  <a:lnTo>
                    <a:pt x="2" y="161"/>
                  </a:lnTo>
                  <a:lnTo>
                    <a:pt x="4" y="165"/>
                  </a:lnTo>
                  <a:lnTo>
                    <a:pt x="4" y="165"/>
                  </a:lnTo>
                  <a:lnTo>
                    <a:pt x="10" y="168"/>
                  </a:lnTo>
                  <a:lnTo>
                    <a:pt x="15" y="170"/>
                  </a:lnTo>
                  <a:lnTo>
                    <a:pt x="75" y="170"/>
                  </a:lnTo>
                  <a:lnTo>
                    <a:pt x="151" y="217"/>
                  </a:lnTo>
                  <a:lnTo>
                    <a:pt x="151" y="217"/>
                  </a:lnTo>
                  <a:lnTo>
                    <a:pt x="155" y="221"/>
                  </a:lnTo>
                  <a:lnTo>
                    <a:pt x="160" y="223"/>
                  </a:lnTo>
                  <a:lnTo>
                    <a:pt x="160" y="223"/>
                  </a:lnTo>
                  <a:lnTo>
                    <a:pt x="165" y="221"/>
                  </a:lnTo>
                  <a:lnTo>
                    <a:pt x="171" y="217"/>
                  </a:lnTo>
                  <a:lnTo>
                    <a:pt x="171" y="217"/>
                  </a:lnTo>
                  <a:lnTo>
                    <a:pt x="174" y="214"/>
                  </a:lnTo>
                  <a:lnTo>
                    <a:pt x="174" y="208"/>
                  </a:lnTo>
                  <a:lnTo>
                    <a:pt x="174" y="14"/>
                  </a:lnTo>
                  <a:lnTo>
                    <a:pt x="174" y="14"/>
                  </a:lnTo>
                  <a:lnTo>
                    <a:pt x="174" y="9"/>
                  </a:lnTo>
                  <a:lnTo>
                    <a:pt x="171" y="5"/>
                  </a:lnTo>
                  <a:lnTo>
                    <a:pt x="171" y="5"/>
                  </a:lnTo>
                  <a:lnTo>
                    <a:pt x="165" y="1"/>
                  </a:lnTo>
                  <a:lnTo>
                    <a:pt x="160" y="0"/>
                  </a:lnTo>
                  <a:lnTo>
                    <a:pt x="160" y="0"/>
                  </a:lnTo>
                  <a:close/>
                </a:path>
              </a:pathLst>
            </a:custGeom>
            <a:solidFill>
              <a:srgbClr val="61C0E2"/>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1" name="Freeform 50"/>
            <p:cNvSpPr/>
            <p:nvPr/>
          </p:nvSpPr>
          <p:spPr bwMode="auto">
            <a:xfrm>
              <a:off x="8496300" y="4792677"/>
              <a:ext cx="44450" cy="87313"/>
            </a:xfrm>
            <a:custGeom>
              <a:avLst/>
              <a:gdLst/>
              <a:ahLst/>
              <a:cxnLst>
                <a:cxn ang="0">
                  <a:pos x="46" y="87"/>
                </a:cxn>
                <a:cxn ang="0">
                  <a:pos x="53" y="72"/>
                </a:cxn>
                <a:cxn ang="0">
                  <a:pos x="56" y="56"/>
                </a:cxn>
                <a:cxn ang="0">
                  <a:pos x="55" y="47"/>
                </a:cxn>
                <a:cxn ang="0">
                  <a:pos x="51" y="31"/>
                </a:cxn>
                <a:cxn ang="0">
                  <a:pos x="46" y="23"/>
                </a:cxn>
                <a:cxn ang="0">
                  <a:pos x="35" y="11"/>
                </a:cxn>
                <a:cxn ang="0">
                  <a:pos x="20" y="2"/>
                </a:cxn>
                <a:cxn ang="0">
                  <a:pos x="15" y="0"/>
                </a:cxn>
                <a:cxn ang="0">
                  <a:pos x="9" y="2"/>
                </a:cxn>
                <a:cxn ang="0">
                  <a:pos x="4" y="5"/>
                </a:cxn>
                <a:cxn ang="0">
                  <a:pos x="0" y="14"/>
                </a:cxn>
                <a:cxn ang="0">
                  <a:pos x="0" y="20"/>
                </a:cxn>
                <a:cxn ang="0">
                  <a:pos x="2" y="23"/>
                </a:cxn>
                <a:cxn ang="0">
                  <a:pos x="9" y="29"/>
                </a:cxn>
                <a:cxn ang="0">
                  <a:pos x="17" y="34"/>
                </a:cxn>
                <a:cxn ang="0">
                  <a:pos x="24" y="42"/>
                </a:cxn>
                <a:cxn ang="0">
                  <a:pos x="26" y="49"/>
                </a:cxn>
                <a:cxn ang="0">
                  <a:pos x="27" y="56"/>
                </a:cxn>
                <a:cxn ang="0">
                  <a:pos x="24" y="69"/>
                </a:cxn>
                <a:cxn ang="0">
                  <a:pos x="20" y="72"/>
                </a:cxn>
                <a:cxn ang="0">
                  <a:pos x="17" y="76"/>
                </a:cxn>
                <a:cxn ang="0">
                  <a:pos x="9" y="81"/>
                </a:cxn>
                <a:cxn ang="0">
                  <a:pos x="2" y="87"/>
                </a:cxn>
                <a:cxn ang="0">
                  <a:pos x="0" y="96"/>
                </a:cxn>
                <a:cxn ang="0">
                  <a:pos x="2" y="101"/>
                </a:cxn>
                <a:cxn ang="0">
                  <a:pos x="4" y="105"/>
                </a:cxn>
                <a:cxn ang="0">
                  <a:pos x="15" y="110"/>
                </a:cxn>
                <a:cxn ang="0">
                  <a:pos x="20" y="109"/>
                </a:cxn>
                <a:cxn ang="0">
                  <a:pos x="27" y="105"/>
                </a:cxn>
                <a:cxn ang="0">
                  <a:pos x="40" y="94"/>
                </a:cxn>
                <a:cxn ang="0">
                  <a:pos x="46" y="87"/>
                </a:cxn>
              </a:cxnLst>
              <a:rect l="0" t="0" r="r" b="b"/>
              <a:pathLst>
                <a:path w="56" h="110">
                  <a:moveTo>
                    <a:pt x="46" y="87"/>
                  </a:moveTo>
                  <a:lnTo>
                    <a:pt x="46" y="87"/>
                  </a:lnTo>
                  <a:lnTo>
                    <a:pt x="51" y="80"/>
                  </a:lnTo>
                  <a:lnTo>
                    <a:pt x="53" y="72"/>
                  </a:lnTo>
                  <a:lnTo>
                    <a:pt x="55" y="63"/>
                  </a:lnTo>
                  <a:lnTo>
                    <a:pt x="56" y="56"/>
                  </a:lnTo>
                  <a:lnTo>
                    <a:pt x="56" y="56"/>
                  </a:lnTo>
                  <a:lnTo>
                    <a:pt x="55" y="47"/>
                  </a:lnTo>
                  <a:lnTo>
                    <a:pt x="53" y="38"/>
                  </a:lnTo>
                  <a:lnTo>
                    <a:pt x="51" y="31"/>
                  </a:lnTo>
                  <a:lnTo>
                    <a:pt x="46" y="23"/>
                  </a:lnTo>
                  <a:lnTo>
                    <a:pt x="46" y="23"/>
                  </a:lnTo>
                  <a:lnTo>
                    <a:pt x="40" y="16"/>
                  </a:lnTo>
                  <a:lnTo>
                    <a:pt x="35" y="11"/>
                  </a:lnTo>
                  <a:lnTo>
                    <a:pt x="27" y="5"/>
                  </a:lnTo>
                  <a:lnTo>
                    <a:pt x="20" y="2"/>
                  </a:lnTo>
                  <a:lnTo>
                    <a:pt x="20" y="2"/>
                  </a:lnTo>
                  <a:lnTo>
                    <a:pt x="15" y="0"/>
                  </a:lnTo>
                  <a:lnTo>
                    <a:pt x="15" y="0"/>
                  </a:lnTo>
                  <a:lnTo>
                    <a:pt x="9" y="2"/>
                  </a:lnTo>
                  <a:lnTo>
                    <a:pt x="4" y="5"/>
                  </a:lnTo>
                  <a:lnTo>
                    <a:pt x="4" y="5"/>
                  </a:lnTo>
                  <a:lnTo>
                    <a:pt x="2" y="9"/>
                  </a:lnTo>
                  <a:lnTo>
                    <a:pt x="0" y="14"/>
                  </a:lnTo>
                  <a:lnTo>
                    <a:pt x="0" y="14"/>
                  </a:lnTo>
                  <a:lnTo>
                    <a:pt x="0" y="20"/>
                  </a:lnTo>
                  <a:lnTo>
                    <a:pt x="2" y="23"/>
                  </a:lnTo>
                  <a:lnTo>
                    <a:pt x="2" y="23"/>
                  </a:lnTo>
                  <a:lnTo>
                    <a:pt x="9" y="29"/>
                  </a:lnTo>
                  <a:lnTo>
                    <a:pt x="9" y="29"/>
                  </a:lnTo>
                  <a:lnTo>
                    <a:pt x="17" y="34"/>
                  </a:lnTo>
                  <a:lnTo>
                    <a:pt x="17" y="34"/>
                  </a:lnTo>
                  <a:lnTo>
                    <a:pt x="20" y="38"/>
                  </a:lnTo>
                  <a:lnTo>
                    <a:pt x="24" y="42"/>
                  </a:lnTo>
                  <a:lnTo>
                    <a:pt x="24" y="42"/>
                  </a:lnTo>
                  <a:lnTo>
                    <a:pt x="26" y="49"/>
                  </a:lnTo>
                  <a:lnTo>
                    <a:pt x="27" y="56"/>
                  </a:lnTo>
                  <a:lnTo>
                    <a:pt x="27" y="56"/>
                  </a:lnTo>
                  <a:lnTo>
                    <a:pt x="26" y="62"/>
                  </a:lnTo>
                  <a:lnTo>
                    <a:pt x="24" y="69"/>
                  </a:lnTo>
                  <a:lnTo>
                    <a:pt x="24" y="69"/>
                  </a:lnTo>
                  <a:lnTo>
                    <a:pt x="20" y="72"/>
                  </a:lnTo>
                  <a:lnTo>
                    <a:pt x="17" y="76"/>
                  </a:lnTo>
                  <a:lnTo>
                    <a:pt x="17" y="76"/>
                  </a:lnTo>
                  <a:lnTo>
                    <a:pt x="9" y="81"/>
                  </a:lnTo>
                  <a:lnTo>
                    <a:pt x="9" y="81"/>
                  </a:lnTo>
                  <a:lnTo>
                    <a:pt x="2" y="87"/>
                  </a:lnTo>
                  <a:lnTo>
                    <a:pt x="2" y="87"/>
                  </a:lnTo>
                  <a:lnTo>
                    <a:pt x="0" y="91"/>
                  </a:lnTo>
                  <a:lnTo>
                    <a:pt x="0" y="96"/>
                  </a:lnTo>
                  <a:lnTo>
                    <a:pt x="0" y="96"/>
                  </a:lnTo>
                  <a:lnTo>
                    <a:pt x="2" y="101"/>
                  </a:lnTo>
                  <a:lnTo>
                    <a:pt x="4" y="105"/>
                  </a:lnTo>
                  <a:lnTo>
                    <a:pt x="4" y="105"/>
                  </a:lnTo>
                  <a:lnTo>
                    <a:pt x="9" y="109"/>
                  </a:lnTo>
                  <a:lnTo>
                    <a:pt x="15" y="110"/>
                  </a:lnTo>
                  <a:lnTo>
                    <a:pt x="15" y="110"/>
                  </a:lnTo>
                  <a:lnTo>
                    <a:pt x="20" y="109"/>
                  </a:lnTo>
                  <a:lnTo>
                    <a:pt x="20" y="109"/>
                  </a:lnTo>
                  <a:lnTo>
                    <a:pt x="27" y="105"/>
                  </a:lnTo>
                  <a:lnTo>
                    <a:pt x="35" y="100"/>
                  </a:lnTo>
                  <a:lnTo>
                    <a:pt x="40" y="94"/>
                  </a:lnTo>
                  <a:lnTo>
                    <a:pt x="46" y="87"/>
                  </a:lnTo>
                  <a:lnTo>
                    <a:pt x="46" y="87"/>
                  </a:lnTo>
                  <a:close/>
                </a:path>
              </a:pathLst>
            </a:custGeom>
            <a:solidFill>
              <a:srgbClr val="61C0E2"/>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2" name="Freeform 51"/>
            <p:cNvSpPr/>
            <p:nvPr/>
          </p:nvSpPr>
          <p:spPr bwMode="auto">
            <a:xfrm>
              <a:off x="8515350" y="4751402"/>
              <a:ext cx="71438" cy="171450"/>
            </a:xfrm>
            <a:custGeom>
              <a:avLst/>
              <a:gdLst/>
              <a:ahLst/>
              <a:cxnLst>
                <a:cxn ang="0">
                  <a:pos x="20" y="2"/>
                </a:cxn>
                <a:cxn ang="0">
                  <a:pos x="14" y="0"/>
                </a:cxn>
                <a:cxn ang="0">
                  <a:pos x="3" y="4"/>
                </a:cxn>
                <a:cxn ang="0">
                  <a:pos x="0" y="9"/>
                </a:cxn>
                <a:cxn ang="0">
                  <a:pos x="0" y="15"/>
                </a:cxn>
                <a:cxn ang="0">
                  <a:pos x="2" y="22"/>
                </a:cxn>
                <a:cxn ang="0">
                  <a:pos x="7" y="27"/>
                </a:cxn>
                <a:cxn ang="0">
                  <a:pos x="25" y="38"/>
                </a:cxn>
                <a:cxn ang="0">
                  <a:pos x="32" y="44"/>
                </a:cxn>
                <a:cxn ang="0">
                  <a:pos x="47" y="60"/>
                </a:cxn>
                <a:cxn ang="0">
                  <a:pos x="51" y="69"/>
                </a:cxn>
                <a:cxn ang="0">
                  <a:pos x="58" y="87"/>
                </a:cxn>
                <a:cxn ang="0">
                  <a:pos x="61" y="109"/>
                </a:cxn>
                <a:cxn ang="0">
                  <a:pos x="60" y="118"/>
                </a:cxn>
                <a:cxn ang="0">
                  <a:pos x="56" y="138"/>
                </a:cxn>
                <a:cxn ang="0">
                  <a:pos x="51" y="147"/>
                </a:cxn>
                <a:cxn ang="0">
                  <a:pos x="40" y="165"/>
                </a:cxn>
                <a:cxn ang="0">
                  <a:pos x="25" y="178"/>
                </a:cxn>
                <a:cxn ang="0">
                  <a:pos x="7" y="189"/>
                </a:cxn>
                <a:cxn ang="0">
                  <a:pos x="3" y="191"/>
                </a:cxn>
                <a:cxn ang="0">
                  <a:pos x="0" y="198"/>
                </a:cxn>
                <a:cxn ang="0">
                  <a:pos x="0" y="202"/>
                </a:cxn>
                <a:cxn ang="0">
                  <a:pos x="3" y="212"/>
                </a:cxn>
                <a:cxn ang="0">
                  <a:pos x="9" y="216"/>
                </a:cxn>
                <a:cxn ang="0">
                  <a:pos x="14" y="216"/>
                </a:cxn>
                <a:cxn ang="0">
                  <a:pos x="20" y="214"/>
                </a:cxn>
                <a:cxn ang="0">
                  <a:pos x="49" y="198"/>
                </a:cxn>
                <a:cxn ang="0">
                  <a:pos x="71" y="173"/>
                </a:cxn>
                <a:cxn ang="0">
                  <a:pos x="80" y="158"/>
                </a:cxn>
                <a:cxn ang="0">
                  <a:pos x="89" y="125"/>
                </a:cxn>
                <a:cxn ang="0">
                  <a:pos x="90" y="109"/>
                </a:cxn>
                <a:cxn ang="0">
                  <a:pos x="85" y="75"/>
                </a:cxn>
                <a:cxn ang="0">
                  <a:pos x="71" y="44"/>
                </a:cxn>
                <a:cxn ang="0">
                  <a:pos x="60" y="31"/>
                </a:cxn>
                <a:cxn ang="0">
                  <a:pos x="34" y="9"/>
                </a:cxn>
                <a:cxn ang="0">
                  <a:pos x="20" y="2"/>
                </a:cxn>
              </a:cxnLst>
              <a:rect l="0" t="0" r="r" b="b"/>
              <a:pathLst>
                <a:path w="90" h="216">
                  <a:moveTo>
                    <a:pt x="20" y="2"/>
                  </a:moveTo>
                  <a:lnTo>
                    <a:pt x="20" y="2"/>
                  </a:lnTo>
                  <a:lnTo>
                    <a:pt x="14" y="0"/>
                  </a:lnTo>
                  <a:lnTo>
                    <a:pt x="14" y="0"/>
                  </a:lnTo>
                  <a:lnTo>
                    <a:pt x="7" y="2"/>
                  </a:lnTo>
                  <a:lnTo>
                    <a:pt x="3" y="4"/>
                  </a:lnTo>
                  <a:lnTo>
                    <a:pt x="3" y="4"/>
                  </a:lnTo>
                  <a:lnTo>
                    <a:pt x="0" y="9"/>
                  </a:lnTo>
                  <a:lnTo>
                    <a:pt x="0" y="15"/>
                  </a:lnTo>
                  <a:lnTo>
                    <a:pt x="0" y="15"/>
                  </a:lnTo>
                  <a:lnTo>
                    <a:pt x="0" y="18"/>
                  </a:lnTo>
                  <a:lnTo>
                    <a:pt x="2" y="22"/>
                  </a:lnTo>
                  <a:lnTo>
                    <a:pt x="3" y="26"/>
                  </a:lnTo>
                  <a:lnTo>
                    <a:pt x="7" y="27"/>
                  </a:lnTo>
                  <a:lnTo>
                    <a:pt x="7" y="27"/>
                  </a:lnTo>
                  <a:lnTo>
                    <a:pt x="25" y="38"/>
                  </a:lnTo>
                  <a:lnTo>
                    <a:pt x="25" y="38"/>
                  </a:lnTo>
                  <a:lnTo>
                    <a:pt x="32" y="44"/>
                  </a:lnTo>
                  <a:lnTo>
                    <a:pt x="40" y="51"/>
                  </a:lnTo>
                  <a:lnTo>
                    <a:pt x="47" y="60"/>
                  </a:lnTo>
                  <a:lnTo>
                    <a:pt x="51" y="69"/>
                  </a:lnTo>
                  <a:lnTo>
                    <a:pt x="51" y="69"/>
                  </a:lnTo>
                  <a:lnTo>
                    <a:pt x="56" y="78"/>
                  </a:lnTo>
                  <a:lnTo>
                    <a:pt x="58" y="87"/>
                  </a:lnTo>
                  <a:lnTo>
                    <a:pt x="60" y="98"/>
                  </a:lnTo>
                  <a:lnTo>
                    <a:pt x="61" y="109"/>
                  </a:lnTo>
                  <a:lnTo>
                    <a:pt x="61" y="109"/>
                  </a:lnTo>
                  <a:lnTo>
                    <a:pt x="60" y="118"/>
                  </a:lnTo>
                  <a:lnTo>
                    <a:pt x="58" y="129"/>
                  </a:lnTo>
                  <a:lnTo>
                    <a:pt x="56" y="138"/>
                  </a:lnTo>
                  <a:lnTo>
                    <a:pt x="51" y="147"/>
                  </a:lnTo>
                  <a:lnTo>
                    <a:pt x="51" y="147"/>
                  </a:lnTo>
                  <a:lnTo>
                    <a:pt x="47" y="156"/>
                  </a:lnTo>
                  <a:lnTo>
                    <a:pt x="40" y="165"/>
                  </a:lnTo>
                  <a:lnTo>
                    <a:pt x="32" y="173"/>
                  </a:lnTo>
                  <a:lnTo>
                    <a:pt x="25" y="178"/>
                  </a:lnTo>
                  <a:lnTo>
                    <a:pt x="25" y="178"/>
                  </a:lnTo>
                  <a:lnTo>
                    <a:pt x="7" y="189"/>
                  </a:lnTo>
                  <a:lnTo>
                    <a:pt x="7" y="189"/>
                  </a:lnTo>
                  <a:lnTo>
                    <a:pt x="3" y="191"/>
                  </a:lnTo>
                  <a:lnTo>
                    <a:pt x="2" y="194"/>
                  </a:lnTo>
                  <a:lnTo>
                    <a:pt x="0" y="198"/>
                  </a:lnTo>
                  <a:lnTo>
                    <a:pt x="0" y="202"/>
                  </a:lnTo>
                  <a:lnTo>
                    <a:pt x="0" y="202"/>
                  </a:lnTo>
                  <a:lnTo>
                    <a:pt x="0" y="207"/>
                  </a:lnTo>
                  <a:lnTo>
                    <a:pt x="3" y="212"/>
                  </a:lnTo>
                  <a:lnTo>
                    <a:pt x="3" y="212"/>
                  </a:lnTo>
                  <a:lnTo>
                    <a:pt x="9" y="216"/>
                  </a:lnTo>
                  <a:lnTo>
                    <a:pt x="14" y="216"/>
                  </a:lnTo>
                  <a:lnTo>
                    <a:pt x="14" y="216"/>
                  </a:lnTo>
                  <a:lnTo>
                    <a:pt x="20" y="214"/>
                  </a:lnTo>
                  <a:lnTo>
                    <a:pt x="20" y="214"/>
                  </a:lnTo>
                  <a:lnTo>
                    <a:pt x="34" y="207"/>
                  </a:lnTo>
                  <a:lnTo>
                    <a:pt x="49" y="198"/>
                  </a:lnTo>
                  <a:lnTo>
                    <a:pt x="60" y="185"/>
                  </a:lnTo>
                  <a:lnTo>
                    <a:pt x="71" y="173"/>
                  </a:lnTo>
                  <a:lnTo>
                    <a:pt x="71" y="173"/>
                  </a:lnTo>
                  <a:lnTo>
                    <a:pt x="80" y="158"/>
                  </a:lnTo>
                  <a:lnTo>
                    <a:pt x="85" y="142"/>
                  </a:lnTo>
                  <a:lnTo>
                    <a:pt x="89" y="125"/>
                  </a:lnTo>
                  <a:lnTo>
                    <a:pt x="90" y="109"/>
                  </a:lnTo>
                  <a:lnTo>
                    <a:pt x="90" y="109"/>
                  </a:lnTo>
                  <a:lnTo>
                    <a:pt x="89" y="91"/>
                  </a:lnTo>
                  <a:lnTo>
                    <a:pt x="85" y="75"/>
                  </a:lnTo>
                  <a:lnTo>
                    <a:pt x="80" y="58"/>
                  </a:lnTo>
                  <a:lnTo>
                    <a:pt x="71" y="44"/>
                  </a:lnTo>
                  <a:lnTo>
                    <a:pt x="71" y="44"/>
                  </a:lnTo>
                  <a:lnTo>
                    <a:pt x="60" y="31"/>
                  </a:lnTo>
                  <a:lnTo>
                    <a:pt x="49" y="18"/>
                  </a:lnTo>
                  <a:lnTo>
                    <a:pt x="34" y="9"/>
                  </a:lnTo>
                  <a:lnTo>
                    <a:pt x="20" y="2"/>
                  </a:lnTo>
                  <a:lnTo>
                    <a:pt x="20" y="2"/>
                  </a:lnTo>
                  <a:close/>
                </a:path>
              </a:pathLst>
            </a:custGeom>
            <a:solidFill>
              <a:srgbClr val="61C0E2"/>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69654" name="Group 41"/>
          <p:cNvGrpSpPr/>
          <p:nvPr/>
        </p:nvGrpSpPr>
        <p:grpSpPr>
          <a:xfrm>
            <a:off x="5168900" y="3519805"/>
            <a:ext cx="1948180" cy="753110"/>
            <a:chOff x="3714744" y="2214560"/>
            <a:chExt cx="1643074" cy="571504"/>
          </a:xfrm>
        </p:grpSpPr>
        <p:sp>
          <p:nvSpPr>
            <p:cNvPr id="32" name="Rectangle 31"/>
            <p:cNvSpPr/>
            <p:nvPr/>
          </p:nvSpPr>
          <p:spPr>
            <a:xfrm>
              <a:off x="3714744" y="2428874"/>
              <a:ext cx="1643074" cy="3571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7" name="Rectangle 36"/>
            <p:cNvSpPr/>
            <p:nvPr/>
          </p:nvSpPr>
          <p:spPr>
            <a:xfrm>
              <a:off x="5143504" y="2214560"/>
              <a:ext cx="214314" cy="214314"/>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55" name="Rectangle 46"/>
          <p:cNvSpPr/>
          <p:nvPr/>
        </p:nvSpPr>
        <p:spPr>
          <a:xfrm>
            <a:off x="5497195" y="3853815"/>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sym typeface="+mn-ea"/>
              </a:rPr>
              <a:t>输入标题</a:t>
            </a:r>
            <a:endParaRPr lang="en-US" altLang="zh-CN" sz="1600" dirty="0">
              <a:solidFill>
                <a:schemeClr val="bg1"/>
              </a:solidFill>
              <a:latin typeface="Open Sans" pitchFamily="34" charset="0"/>
              <a:ea typeface="Open Sans" pitchFamily="34" charset="0"/>
            </a:endParaRPr>
          </a:p>
        </p:txBody>
      </p:sp>
      <p:sp>
        <p:nvSpPr>
          <p:cNvPr id="52" name="Rectangle 51"/>
          <p:cNvSpPr/>
          <p:nvPr/>
        </p:nvSpPr>
        <p:spPr>
          <a:xfrm>
            <a:off x="5168900" y="2043430"/>
            <a:ext cx="1693545" cy="1476375"/>
          </a:xfrm>
          <a:prstGeom prst="rect">
            <a:avLst/>
          </a:prstGeom>
        </p:spPr>
        <p:txBody>
          <a:bodyPr wrap="square">
            <a:spAutoFit/>
          </a:bodyPr>
          <a:lstStyle/>
          <a:p>
            <a:pPr algn="ctr">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id-ID" altLang="x-none" sz="800" dirty="0">
              <a:solidFill>
                <a:srgbClr val="A6A6A6"/>
              </a:solidFill>
              <a:latin typeface="Open Sans Light" pitchFamily="34" charset="0"/>
              <a:ea typeface="Open Sans Light" pitchFamily="34" charset="0"/>
            </a:endParaRPr>
          </a:p>
        </p:txBody>
      </p:sp>
      <p:sp>
        <p:nvSpPr>
          <p:cNvPr id="64" name="Freeform 59"/>
          <p:cNvSpPr>
            <a:spLocks noEditPoints="1"/>
          </p:cNvSpPr>
          <p:nvPr/>
        </p:nvSpPr>
        <p:spPr bwMode="auto">
          <a:xfrm>
            <a:off x="5859780" y="4555490"/>
            <a:ext cx="471805" cy="524510"/>
          </a:xfrm>
          <a:custGeom>
            <a:avLst/>
            <a:gdLst/>
            <a:ahLst/>
            <a:cxnLst>
              <a:cxn ang="0">
                <a:pos x="129" y="1"/>
              </a:cxn>
              <a:cxn ang="0">
                <a:pos x="87" y="12"/>
              </a:cxn>
              <a:cxn ang="0">
                <a:pos x="53" y="32"/>
              </a:cxn>
              <a:cxn ang="0">
                <a:pos x="26" y="63"/>
              </a:cxn>
              <a:cxn ang="0">
                <a:pos x="8" y="101"/>
              </a:cxn>
              <a:cxn ang="0">
                <a:pos x="0" y="143"/>
              </a:cxn>
              <a:cxn ang="0">
                <a:pos x="4" y="172"/>
              </a:cxn>
              <a:cxn ang="0">
                <a:pos x="19" y="212"/>
              </a:cxn>
              <a:cxn ang="0">
                <a:pos x="42" y="244"/>
              </a:cxn>
              <a:cxn ang="0">
                <a:pos x="75" y="270"/>
              </a:cxn>
              <a:cxn ang="0">
                <a:pos x="115" y="284"/>
              </a:cxn>
              <a:cxn ang="0">
                <a:pos x="144" y="286"/>
              </a:cxn>
              <a:cxn ang="0">
                <a:pos x="185" y="281"/>
              </a:cxn>
              <a:cxn ang="0">
                <a:pos x="223" y="263"/>
              </a:cxn>
              <a:cxn ang="0">
                <a:pos x="254" y="235"/>
              </a:cxn>
              <a:cxn ang="0">
                <a:pos x="276" y="199"/>
              </a:cxn>
              <a:cxn ang="0">
                <a:pos x="285" y="157"/>
              </a:cxn>
              <a:cxn ang="0">
                <a:pos x="285" y="128"/>
              </a:cxn>
              <a:cxn ang="0">
                <a:pos x="276" y="89"/>
              </a:cxn>
              <a:cxn ang="0">
                <a:pos x="254" y="52"/>
              </a:cxn>
              <a:cxn ang="0">
                <a:pos x="223" y="25"/>
              </a:cxn>
              <a:cxn ang="0">
                <a:pos x="185" y="7"/>
              </a:cxn>
              <a:cxn ang="0">
                <a:pos x="144" y="0"/>
              </a:cxn>
              <a:cxn ang="0">
                <a:pos x="144" y="252"/>
              </a:cxn>
              <a:cxn ang="0">
                <a:pos x="102" y="243"/>
              </a:cxn>
              <a:cxn ang="0">
                <a:pos x="55" y="203"/>
              </a:cxn>
              <a:cxn ang="0">
                <a:pos x="37" y="154"/>
              </a:cxn>
              <a:cxn ang="0">
                <a:pos x="37" y="132"/>
              </a:cxn>
              <a:cxn ang="0">
                <a:pos x="55" y="83"/>
              </a:cxn>
              <a:cxn ang="0">
                <a:pos x="102" y="45"/>
              </a:cxn>
              <a:cxn ang="0">
                <a:pos x="144" y="36"/>
              </a:cxn>
              <a:cxn ang="0">
                <a:pos x="165" y="38"/>
              </a:cxn>
              <a:cxn ang="0">
                <a:pos x="220" y="67"/>
              </a:cxn>
              <a:cxn ang="0">
                <a:pos x="249" y="121"/>
              </a:cxn>
              <a:cxn ang="0">
                <a:pos x="251" y="143"/>
              </a:cxn>
              <a:cxn ang="0">
                <a:pos x="241" y="185"/>
              </a:cxn>
              <a:cxn ang="0">
                <a:pos x="203" y="232"/>
              </a:cxn>
              <a:cxn ang="0">
                <a:pos x="154" y="250"/>
              </a:cxn>
              <a:cxn ang="0">
                <a:pos x="232" y="143"/>
              </a:cxn>
              <a:cxn ang="0">
                <a:pos x="227" y="156"/>
              </a:cxn>
              <a:cxn ang="0">
                <a:pos x="144" y="161"/>
              </a:cxn>
              <a:cxn ang="0">
                <a:pos x="131" y="156"/>
              </a:cxn>
              <a:cxn ang="0">
                <a:pos x="125" y="72"/>
              </a:cxn>
              <a:cxn ang="0">
                <a:pos x="131" y="60"/>
              </a:cxn>
              <a:cxn ang="0">
                <a:pos x="144" y="54"/>
              </a:cxn>
              <a:cxn ang="0">
                <a:pos x="160" y="65"/>
              </a:cxn>
              <a:cxn ang="0">
                <a:pos x="214" y="125"/>
              </a:cxn>
              <a:cxn ang="0">
                <a:pos x="227" y="130"/>
              </a:cxn>
              <a:cxn ang="0">
                <a:pos x="232" y="143"/>
              </a:cxn>
            </a:cxnLst>
            <a:rect l="0" t="0" r="r" b="b"/>
            <a:pathLst>
              <a:path w="287" h="286">
                <a:moveTo>
                  <a:pt x="144" y="0"/>
                </a:moveTo>
                <a:lnTo>
                  <a:pt x="144" y="0"/>
                </a:lnTo>
                <a:lnTo>
                  <a:pt x="129" y="1"/>
                </a:lnTo>
                <a:lnTo>
                  <a:pt x="115" y="3"/>
                </a:lnTo>
                <a:lnTo>
                  <a:pt x="100" y="7"/>
                </a:lnTo>
                <a:lnTo>
                  <a:pt x="87" y="12"/>
                </a:lnTo>
                <a:lnTo>
                  <a:pt x="75" y="18"/>
                </a:lnTo>
                <a:lnTo>
                  <a:pt x="64" y="25"/>
                </a:lnTo>
                <a:lnTo>
                  <a:pt x="53" y="32"/>
                </a:lnTo>
                <a:lnTo>
                  <a:pt x="42" y="43"/>
                </a:lnTo>
                <a:lnTo>
                  <a:pt x="33" y="52"/>
                </a:lnTo>
                <a:lnTo>
                  <a:pt x="26" y="63"/>
                </a:lnTo>
                <a:lnTo>
                  <a:pt x="19" y="76"/>
                </a:lnTo>
                <a:lnTo>
                  <a:pt x="11" y="89"/>
                </a:lnTo>
                <a:lnTo>
                  <a:pt x="8" y="101"/>
                </a:lnTo>
                <a:lnTo>
                  <a:pt x="4" y="114"/>
                </a:lnTo>
                <a:lnTo>
                  <a:pt x="0" y="128"/>
                </a:lnTo>
                <a:lnTo>
                  <a:pt x="0" y="143"/>
                </a:lnTo>
                <a:lnTo>
                  <a:pt x="0" y="143"/>
                </a:lnTo>
                <a:lnTo>
                  <a:pt x="0" y="157"/>
                </a:lnTo>
                <a:lnTo>
                  <a:pt x="4" y="172"/>
                </a:lnTo>
                <a:lnTo>
                  <a:pt x="8" y="186"/>
                </a:lnTo>
                <a:lnTo>
                  <a:pt x="11" y="199"/>
                </a:lnTo>
                <a:lnTo>
                  <a:pt x="19" y="212"/>
                </a:lnTo>
                <a:lnTo>
                  <a:pt x="26" y="223"/>
                </a:lnTo>
                <a:lnTo>
                  <a:pt x="33" y="235"/>
                </a:lnTo>
                <a:lnTo>
                  <a:pt x="42" y="244"/>
                </a:lnTo>
                <a:lnTo>
                  <a:pt x="53" y="253"/>
                </a:lnTo>
                <a:lnTo>
                  <a:pt x="64" y="263"/>
                </a:lnTo>
                <a:lnTo>
                  <a:pt x="75" y="270"/>
                </a:lnTo>
                <a:lnTo>
                  <a:pt x="87" y="275"/>
                </a:lnTo>
                <a:lnTo>
                  <a:pt x="100" y="281"/>
                </a:lnTo>
                <a:lnTo>
                  <a:pt x="115" y="284"/>
                </a:lnTo>
                <a:lnTo>
                  <a:pt x="129" y="286"/>
                </a:lnTo>
                <a:lnTo>
                  <a:pt x="144" y="286"/>
                </a:lnTo>
                <a:lnTo>
                  <a:pt x="144" y="286"/>
                </a:lnTo>
                <a:lnTo>
                  <a:pt x="158" y="286"/>
                </a:lnTo>
                <a:lnTo>
                  <a:pt x="173" y="284"/>
                </a:lnTo>
                <a:lnTo>
                  <a:pt x="185" y="281"/>
                </a:lnTo>
                <a:lnTo>
                  <a:pt x="200" y="275"/>
                </a:lnTo>
                <a:lnTo>
                  <a:pt x="212" y="270"/>
                </a:lnTo>
                <a:lnTo>
                  <a:pt x="223" y="263"/>
                </a:lnTo>
                <a:lnTo>
                  <a:pt x="234" y="253"/>
                </a:lnTo>
                <a:lnTo>
                  <a:pt x="245" y="244"/>
                </a:lnTo>
                <a:lnTo>
                  <a:pt x="254" y="235"/>
                </a:lnTo>
                <a:lnTo>
                  <a:pt x="261" y="223"/>
                </a:lnTo>
                <a:lnTo>
                  <a:pt x="269" y="212"/>
                </a:lnTo>
                <a:lnTo>
                  <a:pt x="276" y="199"/>
                </a:lnTo>
                <a:lnTo>
                  <a:pt x="280" y="186"/>
                </a:lnTo>
                <a:lnTo>
                  <a:pt x="283" y="172"/>
                </a:lnTo>
                <a:lnTo>
                  <a:pt x="285" y="157"/>
                </a:lnTo>
                <a:lnTo>
                  <a:pt x="287" y="143"/>
                </a:lnTo>
                <a:lnTo>
                  <a:pt x="287" y="143"/>
                </a:lnTo>
                <a:lnTo>
                  <a:pt x="285" y="128"/>
                </a:lnTo>
                <a:lnTo>
                  <a:pt x="283" y="114"/>
                </a:lnTo>
                <a:lnTo>
                  <a:pt x="280" y="101"/>
                </a:lnTo>
                <a:lnTo>
                  <a:pt x="276" y="89"/>
                </a:lnTo>
                <a:lnTo>
                  <a:pt x="269" y="76"/>
                </a:lnTo>
                <a:lnTo>
                  <a:pt x="261" y="63"/>
                </a:lnTo>
                <a:lnTo>
                  <a:pt x="254" y="52"/>
                </a:lnTo>
                <a:lnTo>
                  <a:pt x="245" y="43"/>
                </a:lnTo>
                <a:lnTo>
                  <a:pt x="234" y="32"/>
                </a:lnTo>
                <a:lnTo>
                  <a:pt x="223" y="25"/>
                </a:lnTo>
                <a:lnTo>
                  <a:pt x="212" y="18"/>
                </a:lnTo>
                <a:lnTo>
                  <a:pt x="200" y="12"/>
                </a:lnTo>
                <a:lnTo>
                  <a:pt x="185" y="7"/>
                </a:lnTo>
                <a:lnTo>
                  <a:pt x="173" y="3"/>
                </a:lnTo>
                <a:lnTo>
                  <a:pt x="158" y="1"/>
                </a:lnTo>
                <a:lnTo>
                  <a:pt x="144" y="0"/>
                </a:lnTo>
                <a:lnTo>
                  <a:pt x="144" y="0"/>
                </a:lnTo>
                <a:close/>
                <a:moveTo>
                  <a:pt x="144" y="252"/>
                </a:moveTo>
                <a:lnTo>
                  <a:pt x="144" y="252"/>
                </a:lnTo>
                <a:lnTo>
                  <a:pt x="133" y="250"/>
                </a:lnTo>
                <a:lnTo>
                  <a:pt x="122" y="248"/>
                </a:lnTo>
                <a:lnTo>
                  <a:pt x="102" y="243"/>
                </a:lnTo>
                <a:lnTo>
                  <a:pt x="84" y="232"/>
                </a:lnTo>
                <a:lnTo>
                  <a:pt x="67" y="219"/>
                </a:lnTo>
                <a:lnTo>
                  <a:pt x="55" y="203"/>
                </a:lnTo>
                <a:lnTo>
                  <a:pt x="44" y="185"/>
                </a:lnTo>
                <a:lnTo>
                  <a:pt x="38" y="165"/>
                </a:lnTo>
                <a:lnTo>
                  <a:pt x="37" y="154"/>
                </a:lnTo>
                <a:lnTo>
                  <a:pt x="37" y="143"/>
                </a:lnTo>
                <a:lnTo>
                  <a:pt x="37" y="143"/>
                </a:lnTo>
                <a:lnTo>
                  <a:pt x="37" y="132"/>
                </a:lnTo>
                <a:lnTo>
                  <a:pt x="38" y="121"/>
                </a:lnTo>
                <a:lnTo>
                  <a:pt x="44" y="101"/>
                </a:lnTo>
                <a:lnTo>
                  <a:pt x="55" y="83"/>
                </a:lnTo>
                <a:lnTo>
                  <a:pt x="67" y="67"/>
                </a:lnTo>
                <a:lnTo>
                  <a:pt x="84" y="54"/>
                </a:lnTo>
                <a:lnTo>
                  <a:pt x="102" y="45"/>
                </a:lnTo>
                <a:lnTo>
                  <a:pt x="122" y="38"/>
                </a:lnTo>
                <a:lnTo>
                  <a:pt x="133" y="36"/>
                </a:lnTo>
                <a:lnTo>
                  <a:pt x="144" y="36"/>
                </a:lnTo>
                <a:lnTo>
                  <a:pt x="144" y="36"/>
                </a:lnTo>
                <a:lnTo>
                  <a:pt x="154" y="36"/>
                </a:lnTo>
                <a:lnTo>
                  <a:pt x="165" y="38"/>
                </a:lnTo>
                <a:lnTo>
                  <a:pt x="185" y="45"/>
                </a:lnTo>
                <a:lnTo>
                  <a:pt x="203" y="54"/>
                </a:lnTo>
                <a:lnTo>
                  <a:pt x="220" y="67"/>
                </a:lnTo>
                <a:lnTo>
                  <a:pt x="232" y="83"/>
                </a:lnTo>
                <a:lnTo>
                  <a:pt x="241" y="101"/>
                </a:lnTo>
                <a:lnTo>
                  <a:pt x="249" y="121"/>
                </a:lnTo>
                <a:lnTo>
                  <a:pt x="251" y="132"/>
                </a:lnTo>
                <a:lnTo>
                  <a:pt x="251" y="143"/>
                </a:lnTo>
                <a:lnTo>
                  <a:pt x="251" y="143"/>
                </a:lnTo>
                <a:lnTo>
                  <a:pt x="251" y="154"/>
                </a:lnTo>
                <a:lnTo>
                  <a:pt x="249" y="165"/>
                </a:lnTo>
                <a:lnTo>
                  <a:pt x="241" y="185"/>
                </a:lnTo>
                <a:lnTo>
                  <a:pt x="232" y="203"/>
                </a:lnTo>
                <a:lnTo>
                  <a:pt x="220" y="219"/>
                </a:lnTo>
                <a:lnTo>
                  <a:pt x="203" y="232"/>
                </a:lnTo>
                <a:lnTo>
                  <a:pt x="185" y="243"/>
                </a:lnTo>
                <a:lnTo>
                  <a:pt x="165" y="248"/>
                </a:lnTo>
                <a:lnTo>
                  <a:pt x="154" y="250"/>
                </a:lnTo>
                <a:lnTo>
                  <a:pt x="144" y="252"/>
                </a:lnTo>
                <a:lnTo>
                  <a:pt x="144" y="252"/>
                </a:lnTo>
                <a:close/>
                <a:moveTo>
                  <a:pt x="232" y="143"/>
                </a:moveTo>
                <a:lnTo>
                  <a:pt x="232" y="143"/>
                </a:lnTo>
                <a:lnTo>
                  <a:pt x="231" y="150"/>
                </a:lnTo>
                <a:lnTo>
                  <a:pt x="227" y="156"/>
                </a:lnTo>
                <a:lnTo>
                  <a:pt x="222" y="159"/>
                </a:lnTo>
                <a:lnTo>
                  <a:pt x="214" y="161"/>
                </a:lnTo>
                <a:lnTo>
                  <a:pt x="144" y="161"/>
                </a:lnTo>
                <a:lnTo>
                  <a:pt x="144" y="161"/>
                </a:lnTo>
                <a:lnTo>
                  <a:pt x="136" y="159"/>
                </a:lnTo>
                <a:lnTo>
                  <a:pt x="131" y="156"/>
                </a:lnTo>
                <a:lnTo>
                  <a:pt x="127" y="150"/>
                </a:lnTo>
                <a:lnTo>
                  <a:pt x="125" y="143"/>
                </a:lnTo>
                <a:lnTo>
                  <a:pt x="125" y="72"/>
                </a:lnTo>
                <a:lnTo>
                  <a:pt x="125" y="72"/>
                </a:lnTo>
                <a:lnTo>
                  <a:pt x="127" y="65"/>
                </a:lnTo>
                <a:lnTo>
                  <a:pt x="131" y="60"/>
                </a:lnTo>
                <a:lnTo>
                  <a:pt x="136" y="56"/>
                </a:lnTo>
                <a:lnTo>
                  <a:pt x="144" y="54"/>
                </a:lnTo>
                <a:lnTo>
                  <a:pt x="144" y="54"/>
                </a:lnTo>
                <a:lnTo>
                  <a:pt x="151" y="56"/>
                </a:lnTo>
                <a:lnTo>
                  <a:pt x="156" y="60"/>
                </a:lnTo>
                <a:lnTo>
                  <a:pt x="160" y="65"/>
                </a:lnTo>
                <a:lnTo>
                  <a:pt x="162" y="72"/>
                </a:lnTo>
                <a:lnTo>
                  <a:pt x="162" y="125"/>
                </a:lnTo>
                <a:lnTo>
                  <a:pt x="214" y="125"/>
                </a:lnTo>
                <a:lnTo>
                  <a:pt x="214" y="125"/>
                </a:lnTo>
                <a:lnTo>
                  <a:pt x="222" y="127"/>
                </a:lnTo>
                <a:lnTo>
                  <a:pt x="227" y="130"/>
                </a:lnTo>
                <a:lnTo>
                  <a:pt x="231" y="136"/>
                </a:lnTo>
                <a:lnTo>
                  <a:pt x="232" y="143"/>
                </a:lnTo>
                <a:lnTo>
                  <a:pt x="232" y="143"/>
                </a:lnTo>
                <a:close/>
              </a:path>
            </a:pathLst>
          </a:custGeom>
          <a:solidFill>
            <a:srgbClr val="61C0E2"/>
          </a:solidFill>
          <a:ln w="9525">
            <a:noFill/>
            <a:round/>
          </a:ln>
        </p:spPr>
        <p:txBody>
          <a:bodyPr vert="horz" wrap="square" lIns="91440" tIns="45720" rIns="91440" bIns="45720" numCol="1" anchor="t" anchorCtr="0" compatLnSpc="1"/>
          <a:lstStyle/>
          <a:p>
            <a:endParaRPr dirty="0">
              <a:latin typeface="Calibri" panose="020F0502020204030204" charset="0"/>
              <a:ea typeface="Calibri" panose="020F0502020204030204" charset="0"/>
            </a:endParaRPr>
          </a:p>
        </p:txBody>
      </p:sp>
      <p:grpSp>
        <p:nvGrpSpPr>
          <p:cNvPr id="69648" name="Group 39"/>
          <p:cNvGrpSpPr/>
          <p:nvPr/>
        </p:nvGrpSpPr>
        <p:grpSpPr>
          <a:xfrm>
            <a:off x="9065260" y="3519805"/>
            <a:ext cx="1948180" cy="753110"/>
            <a:chOff x="7000892" y="2214560"/>
            <a:chExt cx="1643074" cy="571504"/>
          </a:xfrm>
        </p:grpSpPr>
        <p:sp>
          <p:nvSpPr>
            <p:cNvPr id="30" name="Rectangle 29"/>
            <p:cNvSpPr/>
            <p:nvPr/>
          </p:nvSpPr>
          <p:spPr>
            <a:xfrm>
              <a:off x="7000892" y="2428874"/>
              <a:ext cx="1643074" cy="3571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9" name="Rectangle 38"/>
            <p:cNvSpPr/>
            <p:nvPr/>
          </p:nvSpPr>
          <p:spPr>
            <a:xfrm>
              <a:off x="8429652" y="2214560"/>
              <a:ext cx="214314" cy="214314"/>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49" name="Rectangle 48"/>
          <p:cNvSpPr/>
          <p:nvPr/>
        </p:nvSpPr>
        <p:spPr>
          <a:xfrm>
            <a:off x="9394190" y="3852545"/>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sym typeface="+mn-ea"/>
              </a:rPr>
              <a:t>输入标题</a:t>
            </a:r>
            <a:endParaRPr lang="en-US" altLang="zh-CN" sz="1600" dirty="0">
              <a:solidFill>
                <a:schemeClr val="bg1"/>
              </a:solidFill>
              <a:latin typeface="Open Sans" pitchFamily="34" charset="0"/>
              <a:ea typeface="Open Sans" pitchFamily="34" charset="0"/>
            </a:endParaRPr>
          </a:p>
        </p:txBody>
      </p:sp>
      <p:sp>
        <p:nvSpPr>
          <p:cNvPr id="54" name="Rectangle 53"/>
          <p:cNvSpPr/>
          <p:nvPr/>
        </p:nvSpPr>
        <p:spPr>
          <a:xfrm>
            <a:off x="9065260" y="2043430"/>
            <a:ext cx="1693545" cy="1476375"/>
          </a:xfrm>
          <a:prstGeom prst="rect">
            <a:avLst/>
          </a:prstGeom>
        </p:spPr>
        <p:txBody>
          <a:bodyPr wrap="square">
            <a:spAutoFit/>
          </a:bodyPr>
          <a:lstStyle/>
          <a:p>
            <a:pPr algn="ctr">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id-ID" altLang="x-none" sz="800" dirty="0">
              <a:solidFill>
                <a:srgbClr val="A6A6A6"/>
              </a:solidFill>
              <a:latin typeface="Open Sans Light" pitchFamily="34" charset="0"/>
              <a:ea typeface="Open Sans Light" pitchFamily="34" charset="0"/>
            </a:endParaRPr>
          </a:p>
        </p:txBody>
      </p:sp>
      <p:sp>
        <p:nvSpPr>
          <p:cNvPr id="65" name="Freeform 60"/>
          <p:cNvSpPr>
            <a:spLocks noEditPoints="1"/>
          </p:cNvSpPr>
          <p:nvPr/>
        </p:nvSpPr>
        <p:spPr bwMode="auto">
          <a:xfrm>
            <a:off x="9720580" y="4555490"/>
            <a:ext cx="468630" cy="524510"/>
          </a:xfrm>
          <a:custGeom>
            <a:avLst/>
            <a:gdLst/>
            <a:ahLst/>
            <a:cxnLst>
              <a:cxn ang="0">
                <a:pos x="18" y="0"/>
              </a:cxn>
              <a:cxn ang="0">
                <a:pos x="11" y="2"/>
              </a:cxn>
              <a:cxn ang="0">
                <a:pos x="0" y="11"/>
              </a:cxn>
              <a:cxn ang="0">
                <a:pos x="0" y="269"/>
              </a:cxn>
              <a:cxn ang="0">
                <a:pos x="0" y="276"/>
              </a:cxn>
              <a:cxn ang="0">
                <a:pos x="11" y="285"/>
              </a:cxn>
              <a:cxn ang="0">
                <a:pos x="267" y="287"/>
              </a:cxn>
              <a:cxn ang="0">
                <a:pos x="274" y="285"/>
              </a:cxn>
              <a:cxn ang="0">
                <a:pos x="283" y="276"/>
              </a:cxn>
              <a:cxn ang="0">
                <a:pos x="285" y="19"/>
              </a:cxn>
              <a:cxn ang="0">
                <a:pos x="283" y="11"/>
              </a:cxn>
              <a:cxn ang="0">
                <a:pos x="274" y="2"/>
              </a:cxn>
              <a:cxn ang="0">
                <a:pos x="267" y="0"/>
              </a:cxn>
              <a:cxn ang="0">
                <a:pos x="18" y="269"/>
              </a:cxn>
              <a:cxn ang="0">
                <a:pos x="53" y="233"/>
              </a:cxn>
              <a:cxn ang="0">
                <a:pos x="53" y="198"/>
              </a:cxn>
              <a:cxn ang="0">
                <a:pos x="18" y="162"/>
              </a:cxn>
              <a:cxn ang="0">
                <a:pos x="53" y="198"/>
              </a:cxn>
              <a:cxn ang="0">
                <a:pos x="18" y="126"/>
              </a:cxn>
              <a:cxn ang="0">
                <a:pos x="53" y="91"/>
              </a:cxn>
              <a:cxn ang="0">
                <a:pos x="53" y="55"/>
              </a:cxn>
              <a:cxn ang="0">
                <a:pos x="18" y="19"/>
              </a:cxn>
              <a:cxn ang="0">
                <a:pos x="53" y="55"/>
              </a:cxn>
              <a:cxn ang="0">
                <a:pos x="71" y="269"/>
              </a:cxn>
              <a:cxn ang="0">
                <a:pos x="214" y="180"/>
              </a:cxn>
              <a:cxn ang="0">
                <a:pos x="214" y="162"/>
              </a:cxn>
              <a:cxn ang="0">
                <a:pos x="71" y="19"/>
              </a:cxn>
              <a:cxn ang="0">
                <a:pos x="214" y="162"/>
              </a:cxn>
              <a:cxn ang="0">
                <a:pos x="232" y="269"/>
              </a:cxn>
              <a:cxn ang="0">
                <a:pos x="267" y="233"/>
              </a:cxn>
              <a:cxn ang="0">
                <a:pos x="267" y="198"/>
              </a:cxn>
              <a:cxn ang="0">
                <a:pos x="232" y="162"/>
              </a:cxn>
              <a:cxn ang="0">
                <a:pos x="267" y="198"/>
              </a:cxn>
              <a:cxn ang="0">
                <a:pos x="232" y="126"/>
              </a:cxn>
              <a:cxn ang="0">
                <a:pos x="267" y="91"/>
              </a:cxn>
              <a:cxn ang="0">
                <a:pos x="267" y="55"/>
              </a:cxn>
              <a:cxn ang="0">
                <a:pos x="232" y="19"/>
              </a:cxn>
              <a:cxn ang="0">
                <a:pos x="267" y="55"/>
              </a:cxn>
            </a:cxnLst>
            <a:rect l="0" t="0" r="r" b="b"/>
            <a:pathLst>
              <a:path w="285" h="287">
                <a:moveTo>
                  <a:pt x="267" y="0"/>
                </a:moveTo>
                <a:lnTo>
                  <a:pt x="18" y="0"/>
                </a:lnTo>
                <a:lnTo>
                  <a:pt x="18" y="0"/>
                </a:lnTo>
                <a:lnTo>
                  <a:pt x="11" y="2"/>
                </a:lnTo>
                <a:lnTo>
                  <a:pt x="6" y="6"/>
                </a:lnTo>
                <a:lnTo>
                  <a:pt x="0" y="11"/>
                </a:lnTo>
                <a:lnTo>
                  <a:pt x="0" y="19"/>
                </a:lnTo>
                <a:lnTo>
                  <a:pt x="0" y="269"/>
                </a:lnTo>
                <a:lnTo>
                  <a:pt x="0" y="269"/>
                </a:lnTo>
                <a:lnTo>
                  <a:pt x="0" y="276"/>
                </a:lnTo>
                <a:lnTo>
                  <a:pt x="6" y="281"/>
                </a:lnTo>
                <a:lnTo>
                  <a:pt x="11" y="285"/>
                </a:lnTo>
                <a:lnTo>
                  <a:pt x="18" y="287"/>
                </a:lnTo>
                <a:lnTo>
                  <a:pt x="267" y="287"/>
                </a:lnTo>
                <a:lnTo>
                  <a:pt x="267" y="287"/>
                </a:lnTo>
                <a:lnTo>
                  <a:pt x="274" y="285"/>
                </a:lnTo>
                <a:lnTo>
                  <a:pt x="279" y="281"/>
                </a:lnTo>
                <a:lnTo>
                  <a:pt x="283" y="276"/>
                </a:lnTo>
                <a:lnTo>
                  <a:pt x="285" y="269"/>
                </a:lnTo>
                <a:lnTo>
                  <a:pt x="285" y="19"/>
                </a:lnTo>
                <a:lnTo>
                  <a:pt x="285" y="19"/>
                </a:lnTo>
                <a:lnTo>
                  <a:pt x="283" y="11"/>
                </a:lnTo>
                <a:lnTo>
                  <a:pt x="279" y="6"/>
                </a:lnTo>
                <a:lnTo>
                  <a:pt x="274" y="2"/>
                </a:lnTo>
                <a:lnTo>
                  <a:pt x="267" y="0"/>
                </a:lnTo>
                <a:lnTo>
                  <a:pt x="267" y="0"/>
                </a:lnTo>
                <a:close/>
                <a:moveTo>
                  <a:pt x="53" y="269"/>
                </a:moveTo>
                <a:lnTo>
                  <a:pt x="18" y="269"/>
                </a:lnTo>
                <a:lnTo>
                  <a:pt x="18" y="233"/>
                </a:lnTo>
                <a:lnTo>
                  <a:pt x="53" y="233"/>
                </a:lnTo>
                <a:lnTo>
                  <a:pt x="53" y="269"/>
                </a:lnTo>
                <a:close/>
                <a:moveTo>
                  <a:pt x="53" y="198"/>
                </a:moveTo>
                <a:lnTo>
                  <a:pt x="18" y="198"/>
                </a:lnTo>
                <a:lnTo>
                  <a:pt x="18" y="162"/>
                </a:lnTo>
                <a:lnTo>
                  <a:pt x="53" y="162"/>
                </a:lnTo>
                <a:lnTo>
                  <a:pt x="53" y="198"/>
                </a:lnTo>
                <a:close/>
                <a:moveTo>
                  <a:pt x="53" y="126"/>
                </a:moveTo>
                <a:lnTo>
                  <a:pt x="18" y="126"/>
                </a:lnTo>
                <a:lnTo>
                  <a:pt x="18" y="91"/>
                </a:lnTo>
                <a:lnTo>
                  <a:pt x="53" y="91"/>
                </a:lnTo>
                <a:lnTo>
                  <a:pt x="53" y="126"/>
                </a:lnTo>
                <a:close/>
                <a:moveTo>
                  <a:pt x="53" y="55"/>
                </a:moveTo>
                <a:lnTo>
                  <a:pt x="18" y="55"/>
                </a:lnTo>
                <a:lnTo>
                  <a:pt x="18" y="19"/>
                </a:lnTo>
                <a:lnTo>
                  <a:pt x="53" y="19"/>
                </a:lnTo>
                <a:lnTo>
                  <a:pt x="53" y="55"/>
                </a:lnTo>
                <a:close/>
                <a:moveTo>
                  <a:pt x="214" y="269"/>
                </a:moveTo>
                <a:lnTo>
                  <a:pt x="71" y="269"/>
                </a:lnTo>
                <a:lnTo>
                  <a:pt x="71" y="180"/>
                </a:lnTo>
                <a:lnTo>
                  <a:pt x="214" y="180"/>
                </a:lnTo>
                <a:lnTo>
                  <a:pt x="214" y="269"/>
                </a:lnTo>
                <a:close/>
                <a:moveTo>
                  <a:pt x="214" y="162"/>
                </a:moveTo>
                <a:lnTo>
                  <a:pt x="71" y="162"/>
                </a:lnTo>
                <a:lnTo>
                  <a:pt x="71" y="19"/>
                </a:lnTo>
                <a:lnTo>
                  <a:pt x="214" y="19"/>
                </a:lnTo>
                <a:lnTo>
                  <a:pt x="214" y="162"/>
                </a:lnTo>
                <a:close/>
                <a:moveTo>
                  <a:pt x="267" y="269"/>
                </a:moveTo>
                <a:lnTo>
                  <a:pt x="232" y="269"/>
                </a:lnTo>
                <a:lnTo>
                  <a:pt x="232" y="233"/>
                </a:lnTo>
                <a:lnTo>
                  <a:pt x="267" y="233"/>
                </a:lnTo>
                <a:lnTo>
                  <a:pt x="267" y="269"/>
                </a:lnTo>
                <a:close/>
                <a:moveTo>
                  <a:pt x="267" y="198"/>
                </a:moveTo>
                <a:lnTo>
                  <a:pt x="232" y="198"/>
                </a:lnTo>
                <a:lnTo>
                  <a:pt x="232" y="162"/>
                </a:lnTo>
                <a:lnTo>
                  <a:pt x="267" y="162"/>
                </a:lnTo>
                <a:lnTo>
                  <a:pt x="267" y="198"/>
                </a:lnTo>
                <a:close/>
                <a:moveTo>
                  <a:pt x="267" y="126"/>
                </a:moveTo>
                <a:lnTo>
                  <a:pt x="232" y="126"/>
                </a:lnTo>
                <a:lnTo>
                  <a:pt x="232" y="91"/>
                </a:lnTo>
                <a:lnTo>
                  <a:pt x="267" y="91"/>
                </a:lnTo>
                <a:lnTo>
                  <a:pt x="267" y="126"/>
                </a:lnTo>
                <a:close/>
                <a:moveTo>
                  <a:pt x="267" y="55"/>
                </a:moveTo>
                <a:lnTo>
                  <a:pt x="232" y="55"/>
                </a:lnTo>
                <a:lnTo>
                  <a:pt x="232" y="19"/>
                </a:lnTo>
                <a:lnTo>
                  <a:pt x="267" y="19"/>
                </a:lnTo>
                <a:lnTo>
                  <a:pt x="267" y="55"/>
                </a:lnTo>
                <a:close/>
              </a:path>
            </a:pathLst>
          </a:custGeom>
          <a:solidFill>
            <a:srgbClr val="61C0E2"/>
          </a:solidFill>
          <a:ln w="9525">
            <a:noFill/>
            <a:round/>
          </a:ln>
        </p:spPr>
        <p:txBody>
          <a:bodyPr vert="horz" wrap="square" lIns="91440" tIns="45720" rIns="91440" bIns="45720" numCol="1" anchor="t" anchorCtr="0" compatLnSpc="1"/>
          <a:lstStyle/>
          <a:p>
            <a:endParaRPr dirty="0">
              <a:latin typeface="Calibri" panose="020F0502020204030204" charset="0"/>
              <a:ea typeface="Calibri" panose="020F0502020204030204" charset="0"/>
            </a:endParaRPr>
          </a:p>
        </p:txBody>
      </p:sp>
      <p:grpSp>
        <p:nvGrpSpPr>
          <p:cNvPr id="69642" name="Group 43"/>
          <p:cNvGrpSpPr/>
          <p:nvPr/>
        </p:nvGrpSpPr>
        <p:grpSpPr>
          <a:xfrm>
            <a:off x="1271905" y="3519805"/>
            <a:ext cx="1948815" cy="753110"/>
            <a:chOff x="428596" y="2214560"/>
            <a:chExt cx="1643074" cy="571504"/>
          </a:xfrm>
        </p:grpSpPr>
        <p:sp>
          <p:nvSpPr>
            <p:cNvPr id="34" name="Rectangle 33"/>
            <p:cNvSpPr/>
            <p:nvPr/>
          </p:nvSpPr>
          <p:spPr>
            <a:xfrm>
              <a:off x="428596" y="2428874"/>
              <a:ext cx="1643074" cy="357190"/>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35" name="Rectangle 34"/>
            <p:cNvSpPr/>
            <p:nvPr/>
          </p:nvSpPr>
          <p:spPr>
            <a:xfrm>
              <a:off x="1857356" y="2214560"/>
              <a:ext cx="214314" cy="214314"/>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sp>
        <p:nvSpPr>
          <p:cNvPr id="69643" name="Rectangle 44"/>
          <p:cNvSpPr/>
          <p:nvPr/>
        </p:nvSpPr>
        <p:spPr>
          <a:xfrm>
            <a:off x="1600835" y="3852545"/>
            <a:ext cx="1290955" cy="368300"/>
          </a:xfrm>
          <a:prstGeom prst="rect">
            <a:avLst/>
          </a:prstGeom>
          <a:noFill/>
          <a:ln w="9525">
            <a:noFill/>
          </a:ln>
        </p:spPr>
        <p:txBody>
          <a:bodyPr wrap="square">
            <a:spAutoFit/>
          </a:bodyPr>
          <a:lstStyle/>
          <a:p>
            <a:pPr algn="ctr"/>
            <a:r>
              <a:rPr lang="zh-CN" altLang="en-US" b="1" dirty="0">
                <a:solidFill>
                  <a:schemeClr val="bg1"/>
                </a:solidFill>
                <a:latin typeface="微软雅黑" panose="020B0503020204020204" charset="-122"/>
                <a:ea typeface="微软雅黑" panose="020B0503020204020204" charset="-122"/>
              </a:rPr>
              <a:t>输入标题</a:t>
            </a:r>
          </a:p>
        </p:txBody>
      </p:sp>
      <p:sp>
        <p:nvSpPr>
          <p:cNvPr id="50" name="Rectangle 49"/>
          <p:cNvSpPr/>
          <p:nvPr/>
        </p:nvSpPr>
        <p:spPr>
          <a:xfrm>
            <a:off x="1271905" y="2043430"/>
            <a:ext cx="1694815" cy="1476375"/>
          </a:xfrm>
          <a:prstGeom prst="rect">
            <a:avLst/>
          </a:prstGeom>
        </p:spPr>
        <p:txBody>
          <a:bodyPr wrap="square">
            <a:spAutoFit/>
          </a:bodyPr>
          <a:lstStyle/>
          <a:p>
            <a:pPr algn="ctr">
              <a:lnSpc>
                <a:spcPct val="150000"/>
              </a:lnSpc>
            </a:pPr>
            <a:r>
              <a:rPr sz="1200" dirty="0">
                <a:solidFill>
                  <a:schemeClr val="tx1">
                    <a:lumMod val="65000"/>
                    <a:lumOff val="35000"/>
                  </a:schemeClr>
                </a:solidFill>
                <a:latin typeface="微软雅黑" panose="020B0503020204020204" charset="-122"/>
                <a:ea typeface="微软雅黑" panose="020B0503020204020204" charset="-122"/>
                <a:sym typeface="+mn-ea"/>
              </a:rPr>
              <a:t>No one indebted for others,while many people don't know how to cherish others.</a:t>
            </a:r>
            <a:endParaRPr lang="id-ID" altLang="x-none" sz="800" dirty="0">
              <a:solidFill>
                <a:srgbClr val="A6A6A6"/>
              </a:solidFill>
              <a:latin typeface="Open Sans Light" pitchFamily="34" charset="0"/>
              <a:ea typeface="Open Sans Light" pitchFamily="34" charset="0"/>
            </a:endParaRPr>
          </a:p>
        </p:txBody>
      </p:sp>
      <p:sp>
        <p:nvSpPr>
          <p:cNvPr id="66" name="Freeform 111"/>
          <p:cNvSpPr>
            <a:spLocks noEditPoints="1"/>
          </p:cNvSpPr>
          <p:nvPr/>
        </p:nvSpPr>
        <p:spPr bwMode="auto">
          <a:xfrm>
            <a:off x="2014855" y="4555490"/>
            <a:ext cx="462280" cy="516890"/>
          </a:xfrm>
          <a:custGeom>
            <a:avLst/>
            <a:gdLst/>
            <a:ahLst/>
            <a:cxnLst>
              <a:cxn ang="0">
                <a:pos x="36" y="38"/>
              </a:cxn>
              <a:cxn ang="0">
                <a:pos x="5" y="38"/>
              </a:cxn>
              <a:cxn ang="0">
                <a:pos x="0" y="45"/>
              </a:cxn>
              <a:cxn ang="0">
                <a:pos x="0" y="69"/>
              </a:cxn>
              <a:cxn ang="0">
                <a:pos x="9" y="74"/>
              </a:cxn>
              <a:cxn ang="0">
                <a:pos x="9" y="94"/>
              </a:cxn>
              <a:cxn ang="0">
                <a:pos x="1" y="96"/>
              </a:cxn>
              <a:cxn ang="0">
                <a:pos x="0" y="121"/>
              </a:cxn>
              <a:cxn ang="0">
                <a:pos x="1" y="128"/>
              </a:cxn>
              <a:cxn ang="0">
                <a:pos x="36" y="130"/>
              </a:cxn>
              <a:cxn ang="0">
                <a:pos x="9" y="150"/>
              </a:cxn>
              <a:cxn ang="0">
                <a:pos x="0" y="156"/>
              </a:cxn>
              <a:cxn ang="0">
                <a:pos x="0" y="177"/>
              </a:cxn>
              <a:cxn ang="0">
                <a:pos x="5" y="186"/>
              </a:cxn>
              <a:cxn ang="0">
                <a:pos x="36" y="206"/>
              </a:cxn>
              <a:cxn ang="0">
                <a:pos x="5" y="206"/>
              </a:cxn>
              <a:cxn ang="0">
                <a:pos x="0" y="215"/>
              </a:cxn>
              <a:cxn ang="0">
                <a:pos x="0" y="237"/>
              </a:cxn>
              <a:cxn ang="0">
                <a:pos x="9" y="243"/>
              </a:cxn>
              <a:cxn ang="0">
                <a:pos x="262" y="281"/>
              </a:cxn>
              <a:cxn ang="0">
                <a:pos x="275" y="275"/>
              </a:cxn>
              <a:cxn ang="0">
                <a:pos x="281" y="18"/>
              </a:cxn>
              <a:cxn ang="0">
                <a:pos x="275" y="5"/>
              </a:cxn>
              <a:cxn ang="0">
                <a:pos x="262" y="0"/>
              </a:cxn>
              <a:cxn ang="0">
                <a:pos x="56" y="243"/>
              </a:cxn>
              <a:cxn ang="0">
                <a:pos x="69" y="243"/>
              </a:cxn>
              <a:cxn ang="0">
                <a:pos x="74" y="234"/>
              </a:cxn>
              <a:cxn ang="0">
                <a:pos x="74" y="212"/>
              </a:cxn>
              <a:cxn ang="0">
                <a:pos x="65" y="206"/>
              </a:cxn>
              <a:cxn ang="0">
                <a:pos x="65" y="186"/>
              </a:cxn>
              <a:cxn ang="0">
                <a:pos x="72" y="185"/>
              </a:cxn>
              <a:cxn ang="0">
                <a:pos x="74" y="159"/>
              </a:cxn>
              <a:cxn ang="0">
                <a:pos x="72" y="152"/>
              </a:cxn>
              <a:cxn ang="0">
                <a:pos x="56" y="150"/>
              </a:cxn>
              <a:cxn ang="0">
                <a:pos x="65" y="130"/>
              </a:cxn>
              <a:cxn ang="0">
                <a:pos x="74" y="125"/>
              </a:cxn>
              <a:cxn ang="0">
                <a:pos x="74" y="103"/>
              </a:cxn>
              <a:cxn ang="0">
                <a:pos x="69" y="94"/>
              </a:cxn>
              <a:cxn ang="0">
                <a:pos x="56" y="74"/>
              </a:cxn>
              <a:cxn ang="0">
                <a:pos x="69" y="74"/>
              </a:cxn>
              <a:cxn ang="0">
                <a:pos x="74" y="65"/>
              </a:cxn>
              <a:cxn ang="0">
                <a:pos x="74" y="41"/>
              </a:cxn>
              <a:cxn ang="0">
                <a:pos x="65" y="38"/>
              </a:cxn>
              <a:cxn ang="0">
                <a:pos x="92" y="18"/>
              </a:cxn>
            </a:cxnLst>
            <a:rect l="0" t="0" r="r" b="b"/>
            <a:pathLst>
              <a:path w="281" h="281">
                <a:moveTo>
                  <a:pt x="262" y="0"/>
                </a:moveTo>
                <a:lnTo>
                  <a:pt x="36" y="0"/>
                </a:lnTo>
                <a:lnTo>
                  <a:pt x="36" y="38"/>
                </a:lnTo>
                <a:lnTo>
                  <a:pt x="9" y="38"/>
                </a:lnTo>
                <a:lnTo>
                  <a:pt x="9" y="38"/>
                </a:lnTo>
                <a:lnTo>
                  <a:pt x="5" y="38"/>
                </a:lnTo>
                <a:lnTo>
                  <a:pt x="1" y="40"/>
                </a:lnTo>
                <a:lnTo>
                  <a:pt x="0" y="41"/>
                </a:lnTo>
                <a:lnTo>
                  <a:pt x="0" y="45"/>
                </a:lnTo>
                <a:lnTo>
                  <a:pt x="0" y="65"/>
                </a:lnTo>
                <a:lnTo>
                  <a:pt x="0" y="65"/>
                </a:lnTo>
                <a:lnTo>
                  <a:pt x="0" y="69"/>
                </a:lnTo>
                <a:lnTo>
                  <a:pt x="1" y="72"/>
                </a:lnTo>
                <a:lnTo>
                  <a:pt x="5" y="74"/>
                </a:lnTo>
                <a:lnTo>
                  <a:pt x="9" y="74"/>
                </a:lnTo>
                <a:lnTo>
                  <a:pt x="36" y="74"/>
                </a:lnTo>
                <a:lnTo>
                  <a:pt x="36" y="94"/>
                </a:lnTo>
                <a:lnTo>
                  <a:pt x="9" y="94"/>
                </a:lnTo>
                <a:lnTo>
                  <a:pt x="9" y="94"/>
                </a:lnTo>
                <a:lnTo>
                  <a:pt x="5" y="94"/>
                </a:lnTo>
                <a:lnTo>
                  <a:pt x="1" y="96"/>
                </a:lnTo>
                <a:lnTo>
                  <a:pt x="0" y="99"/>
                </a:lnTo>
                <a:lnTo>
                  <a:pt x="0" y="103"/>
                </a:lnTo>
                <a:lnTo>
                  <a:pt x="0" y="121"/>
                </a:lnTo>
                <a:lnTo>
                  <a:pt x="0" y="121"/>
                </a:lnTo>
                <a:lnTo>
                  <a:pt x="0" y="125"/>
                </a:lnTo>
                <a:lnTo>
                  <a:pt x="1" y="128"/>
                </a:lnTo>
                <a:lnTo>
                  <a:pt x="5" y="130"/>
                </a:lnTo>
                <a:lnTo>
                  <a:pt x="9" y="130"/>
                </a:lnTo>
                <a:lnTo>
                  <a:pt x="36" y="130"/>
                </a:lnTo>
                <a:lnTo>
                  <a:pt x="36" y="150"/>
                </a:lnTo>
                <a:lnTo>
                  <a:pt x="9" y="150"/>
                </a:lnTo>
                <a:lnTo>
                  <a:pt x="9" y="150"/>
                </a:lnTo>
                <a:lnTo>
                  <a:pt x="5" y="150"/>
                </a:lnTo>
                <a:lnTo>
                  <a:pt x="1" y="152"/>
                </a:lnTo>
                <a:lnTo>
                  <a:pt x="0" y="156"/>
                </a:lnTo>
                <a:lnTo>
                  <a:pt x="0" y="159"/>
                </a:lnTo>
                <a:lnTo>
                  <a:pt x="0" y="177"/>
                </a:lnTo>
                <a:lnTo>
                  <a:pt x="0" y="177"/>
                </a:lnTo>
                <a:lnTo>
                  <a:pt x="0" y="181"/>
                </a:lnTo>
                <a:lnTo>
                  <a:pt x="1" y="185"/>
                </a:lnTo>
                <a:lnTo>
                  <a:pt x="5" y="186"/>
                </a:lnTo>
                <a:lnTo>
                  <a:pt x="9" y="186"/>
                </a:lnTo>
                <a:lnTo>
                  <a:pt x="36" y="186"/>
                </a:lnTo>
                <a:lnTo>
                  <a:pt x="36" y="206"/>
                </a:lnTo>
                <a:lnTo>
                  <a:pt x="9" y="206"/>
                </a:lnTo>
                <a:lnTo>
                  <a:pt x="9" y="206"/>
                </a:lnTo>
                <a:lnTo>
                  <a:pt x="5" y="206"/>
                </a:lnTo>
                <a:lnTo>
                  <a:pt x="1" y="208"/>
                </a:lnTo>
                <a:lnTo>
                  <a:pt x="0" y="212"/>
                </a:lnTo>
                <a:lnTo>
                  <a:pt x="0" y="215"/>
                </a:lnTo>
                <a:lnTo>
                  <a:pt x="0" y="234"/>
                </a:lnTo>
                <a:lnTo>
                  <a:pt x="0" y="234"/>
                </a:lnTo>
                <a:lnTo>
                  <a:pt x="0" y="237"/>
                </a:lnTo>
                <a:lnTo>
                  <a:pt x="1" y="241"/>
                </a:lnTo>
                <a:lnTo>
                  <a:pt x="5" y="243"/>
                </a:lnTo>
                <a:lnTo>
                  <a:pt x="9" y="243"/>
                </a:lnTo>
                <a:lnTo>
                  <a:pt x="36" y="243"/>
                </a:lnTo>
                <a:lnTo>
                  <a:pt x="36" y="281"/>
                </a:lnTo>
                <a:lnTo>
                  <a:pt x="262" y="281"/>
                </a:lnTo>
                <a:lnTo>
                  <a:pt x="262" y="281"/>
                </a:lnTo>
                <a:lnTo>
                  <a:pt x="270" y="279"/>
                </a:lnTo>
                <a:lnTo>
                  <a:pt x="275" y="275"/>
                </a:lnTo>
                <a:lnTo>
                  <a:pt x="279" y="270"/>
                </a:lnTo>
                <a:lnTo>
                  <a:pt x="281" y="261"/>
                </a:lnTo>
                <a:lnTo>
                  <a:pt x="281" y="18"/>
                </a:lnTo>
                <a:lnTo>
                  <a:pt x="281" y="18"/>
                </a:lnTo>
                <a:lnTo>
                  <a:pt x="279" y="11"/>
                </a:lnTo>
                <a:lnTo>
                  <a:pt x="275" y="5"/>
                </a:lnTo>
                <a:lnTo>
                  <a:pt x="270" y="1"/>
                </a:lnTo>
                <a:lnTo>
                  <a:pt x="262" y="0"/>
                </a:lnTo>
                <a:lnTo>
                  <a:pt x="262" y="0"/>
                </a:lnTo>
                <a:close/>
                <a:moveTo>
                  <a:pt x="92" y="263"/>
                </a:moveTo>
                <a:lnTo>
                  <a:pt x="56" y="263"/>
                </a:lnTo>
                <a:lnTo>
                  <a:pt x="56" y="243"/>
                </a:lnTo>
                <a:lnTo>
                  <a:pt x="65" y="243"/>
                </a:lnTo>
                <a:lnTo>
                  <a:pt x="65" y="243"/>
                </a:lnTo>
                <a:lnTo>
                  <a:pt x="69" y="243"/>
                </a:lnTo>
                <a:lnTo>
                  <a:pt x="72" y="241"/>
                </a:lnTo>
                <a:lnTo>
                  <a:pt x="74" y="237"/>
                </a:lnTo>
                <a:lnTo>
                  <a:pt x="74" y="234"/>
                </a:lnTo>
                <a:lnTo>
                  <a:pt x="74" y="215"/>
                </a:lnTo>
                <a:lnTo>
                  <a:pt x="74" y="215"/>
                </a:lnTo>
                <a:lnTo>
                  <a:pt x="74" y="212"/>
                </a:lnTo>
                <a:lnTo>
                  <a:pt x="72" y="208"/>
                </a:lnTo>
                <a:lnTo>
                  <a:pt x="69" y="206"/>
                </a:lnTo>
                <a:lnTo>
                  <a:pt x="65" y="206"/>
                </a:lnTo>
                <a:lnTo>
                  <a:pt x="56" y="206"/>
                </a:lnTo>
                <a:lnTo>
                  <a:pt x="56" y="186"/>
                </a:lnTo>
                <a:lnTo>
                  <a:pt x="65" y="186"/>
                </a:lnTo>
                <a:lnTo>
                  <a:pt x="65" y="186"/>
                </a:lnTo>
                <a:lnTo>
                  <a:pt x="69" y="186"/>
                </a:lnTo>
                <a:lnTo>
                  <a:pt x="72" y="185"/>
                </a:lnTo>
                <a:lnTo>
                  <a:pt x="74" y="181"/>
                </a:lnTo>
                <a:lnTo>
                  <a:pt x="74" y="177"/>
                </a:lnTo>
                <a:lnTo>
                  <a:pt x="74" y="159"/>
                </a:lnTo>
                <a:lnTo>
                  <a:pt x="74" y="159"/>
                </a:lnTo>
                <a:lnTo>
                  <a:pt x="74" y="156"/>
                </a:lnTo>
                <a:lnTo>
                  <a:pt x="72" y="152"/>
                </a:lnTo>
                <a:lnTo>
                  <a:pt x="69" y="150"/>
                </a:lnTo>
                <a:lnTo>
                  <a:pt x="65" y="150"/>
                </a:lnTo>
                <a:lnTo>
                  <a:pt x="56" y="150"/>
                </a:lnTo>
                <a:lnTo>
                  <a:pt x="56" y="130"/>
                </a:lnTo>
                <a:lnTo>
                  <a:pt x="65" y="130"/>
                </a:lnTo>
                <a:lnTo>
                  <a:pt x="65" y="130"/>
                </a:lnTo>
                <a:lnTo>
                  <a:pt x="69" y="130"/>
                </a:lnTo>
                <a:lnTo>
                  <a:pt x="72" y="128"/>
                </a:lnTo>
                <a:lnTo>
                  <a:pt x="74" y="125"/>
                </a:lnTo>
                <a:lnTo>
                  <a:pt x="74" y="121"/>
                </a:lnTo>
                <a:lnTo>
                  <a:pt x="74" y="103"/>
                </a:lnTo>
                <a:lnTo>
                  <a:pt x="74" y="103"/>
                </a:lnTo>
                <a:lnTo>
                  <a:pt x="74" y="99"/>
                </a:lnTo>
                <a:lnTo>
                  <a:pt x="72" y="96"/>
                </a:lnTo>
                <a:lnTo>
                  <a:pt x="69" y="94"/>
                </a:lnTo>
                <a:lnTo>
                  <a:pt x="65" y="94"/>
                </a:lnTo>
                <a:lnTo>
                  <a:pt x="56" y="94"/>
                </a:lnTo>
                <a:lnTo>
                  <a:pt x="56" y="74"/>
                </a:lnTo>
                <a:lnTo>
                  <a:pt x="65" y="74"/>
                </a:lnTo>
                <a:lnTo>
                  <a:pt x="65" y="74"/>
                </a:lnTo>
                <a:lnTo>
                  <a:pt x="69" y="74"/>
                </a:lnTo>
                <a:lnTo>
                  <a:pt x="72" y="72"/>
                </a:lnTo>
                <a:lnTo>
                  <a:pt x="74" y="69"/>
                </a:lnTo>
                <a:lnTo>
                  <a:pt x="74" y="65"/>
                </a:lnTo>
                <a:lnTo>
                  <a:pt x="74" y="45"/>
                </a:lnTo>
                <a:lnTo>
                  <a:pt x="74" y="45"/>
                </a:lnTo>
                <a:lnTo>
                  <a:pt x="74" y="41"/>
                </a:lnTo>
                <a:lnTo>
                  <a:pt x="72" y="40"/>
                </a:lnTo>
                <a:lnTo>
                  <a:pt x="69" y="38"/>
                </a:lnTo>
                <a:lnTo>
                  <a:pt x="65" y="38"/>
                </a:lnTo>
                <a:lnTo>
                  <a:pt x="56" y="38"/>
                </a:lnTo>
                <a:lnTo>
                  <a:pt x="56" y="18"/>
                </a:lnTo>
                <a:lnTo>
                  <a:pt x="92" y="18"/>
                </a:lnTo>
                <a:lnTo>
                  <a:pt x="92" y="263"/>
                </a:lnTo>
                <a:close/>
              </a:path>
            </a:pathLst>
          </a:custGeom>
          <a:solidFill>
            <a:srgbClr val="61C0E2"/>
          </a:solidFill>
          <a:ln w="9525">
            <a:noFill/>
            <a:round/>
          </a:ln>
        </p:spPr>
        <p:txBody>
          <a:bodyPr vert="horz" wrap="square" lIns="91440" tIns="45720" rIns="91440" bIns="45720" numCol="1" anchor="t" anchorCtr="0" compatLnSpc="1"/>
          <a:lstStyle/>
          <a:p>
            <a:endParaRPr dirty="0">
              <a:latin typeface="Calibri" panose="020F0502020204030204" charset="0"/>
              <a:ea typeface="Calibri" panose="020F0502020204030204" charset="0"/>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4762500" y="-222885"/>
            <a:ext cx="347980" cy="868680"/>
            <a:chOff x="3326" y="2760"/>
            <a:chExt cx="548" cy="1368"/>
          </a:xfrm>
        </p:grpSpPr>
        <p:sp>
          <p:nvSpPr>
            <p:cNvPr id="12" name="椭圆 11"/>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4" name="组合 13"/>
          <p:cNvGrpSpPr/>
          <p:nvPr/>
        </p:nvGrpSpPr>
        <p:grpSpPr>
          <a:xfrm>
            <a:off x="7077075" y="-222885"/>
            <a:ext cx="347980" cy="868680"/>
            <a:chOff x="3326" y="2760"/>
            <a:chExt cx="548" cy="1368"/>
          </a:xfrm>
        </p:grpSpPr>
        <p:sp>
          <p:nvSpPr>
            <p:cNvPr id="15" name="椭圆 14"/>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17" name="文本框 16"/>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9642"/>
                                        </p:tgtEl>
                                        <p:attrNameLst>
                                          <p:attrName>style.visibility</p:attrName>
                                        </p:attrNameLst>
                                      </p:cBhvr>
                                      <p:to>
                                        <p:strVal val="visible"/>
                                      </p:to>
                                    </p:set>
                                    <p:animEffect transition="in" filter="wipe(left)">
                                      <p:cBhvr>
                                        <p:cTn id="7" dur="500"/>
                                        <p:tgtEl>
                                          <p:spTgt spid="69642"/>
                                        </p:tgtEl>
                                      </p:cBhvr>
                                    </p:animEffect>
                                  </p:childTnLst>
                                </p:cTn>
                              </p:par>
                              <p:par>
                                <p:cTn id="8" presetID="22" presetClass="entr" presetSubtype="8" fill="hold" nodeType="withEffect">
                                  <p:stCondLst>
                                    <p:cond delay="0"/>
                                  </p:stCondLst>
                                  <p:childTnLst>
                                    <p:set>
                                      <p:cBhvr>
                                        <p:cTn id="9" dur="1" fill="hold">
                                          <p:stCondLst>
                                            <p:cond delay="0"/>
                                          </p:stCondLst>
                                        </p:cTn>
                                        <p:tgtEl>
                                          <p:spTgt spid="69660"/>
                                        </p:tgtEl>
                                        <p:attrNameLst>
                                          <p:attrName>style.visibility</p:attrName>
                                        </p:attrNameLst>
                                      </p:cBhvr>
                                      <p:to>
                                        <p:strVal val="visible"/>
                                      </p:to>
                                    </p:set>
                                    <p:animEffect transition="in" filter="wipe(left)">
                                      <p:cBhvr>
                                        <p:cTn id="10" dur="500"/>
                                        <p:tgtEl>
                                          <p:spTgt spid="69660"/>
                                        </p:tgtEl>
                                      </p:cBhvr>
                                    </p:animEffect>
                                  </p:childTnLst>
                                </p:cTn>
                              </p:par>
                              <p:par>
                                <p:cTn id="11" presetID="22" presetClass="entr" presetSubtype="8" fill="hold" nodeType="withEffect">
                                  <p:stCondLst>
                                    <p:cond delay="0"/>
                                  </p:stCondLst>
                                  <p:childTnLst>
                                    <p:set>
                                      <p:cBhvr>
                                        <p:cTn id="12" dur="1" fill="hold">
                                          <p:stCondLst>
                                            <p:cond delay="0"/>
                                          </p:stCondLst>
                                        </p:cTn>
                                        <p:tgtEl>
                                          <p:spTgt spid="69654"/>
                                        </p:tgtEl>
                                        <p:attrNameLst>
                                          <p:attrName>style.visibility</p:attrName>
                                        </p:attrNameLst>
                                      </p:cBhvr>
                                      <p:to>
                                        <p:strVal val="visible"/>
                                      </p:to>
                                    </p:set>
                                    <p:animEffect transition="in" filter="wipe(left)">
                                      <p:cBhvr>
                                        <p:cTn id="13" dur="500"/>
                                        <p:tgtEl>
                                          <p:spTgt spid="69654"/>
                                        </p:tgtEl>
                                      </p:cBhvr>
                                    </p:animEffect>
                                  </p:childTnLst>
                                </p:cTn>
                              </p:par>
                              <p:par>
                                <p:cTn id="14" presetID="22" presetClass="entr" presetSubtype="8" fill="hold" nodeType="withEffect">
                                  <p:stCondLst>
                                    <p:cond delay="0"/>
                                  </p:stCondLst>
                                  <p:childTnLst>
                                    <p:set>
                                      <p:cBhvr>
                                        <p:cTn id="15" dur="1" fill="hold">
                                          <p:stCondLst>
                                            <p:cond delay="0"/>
                                          </p:stCondLst>
                                        </p:cTn>
                                        <p:tgtEl>
                                          <p:spTgt spid="69666"/>
                                        </p:tgtEl>
                                        <p:attrNameLst>
                                          <p:attrName>style.visibility</p:attrName>
                                        </p:attrNameLst>
                                      </p:cBhvr>
                                      <p:to>
                                        <p:strVal val="visible"/>
                                      </p:to>
                                    </p:set>
                                    <p:animEffect transition="in" filter="wipe(left)">
                                      <p:cBhvr>
                                        <p:cTn id="16" dur="500"/>
                                        <p:tgtEl>
                                          <p:spTgt spid="69666"/>
                                        </p:tgtEl>
                                      </p:cBhvr>
                                    </p:animEffect>
                                  </p:childTnLst>
                                </p:cTn>
                              </p:par>
                              <p:par>
                                <p:cTn id="17" presetID="22" presetClass="entr" presetSubtype="8" fill="hold" nodeType="withEffect">
                                  <p:stCondLst>
                                    <p:cond delay="0"/>
                                  </p:stCondLst>
                                  <p:childTnLst>
                                    <p:set>
                                      <p:cBhvr>
                                        <p:cTn id="18" dur="1" fill="hold">
                                          <p:stCondLst>
                                            <p:cond delay="0"/>
                                          </p:stCondLst>
                                        </p:cTn>
                                        <p:tgtEl>
                                          <p:spTgt spid="69648"/>
                                        </p:tgtEl>
                                        <p:attrNameLst>
                                          <p:attrName>style.visibility</p:attrName>
                                        </p:attrNameLst>
                                      </p:cBhvr>
                                      <p:to>
                                        <p:strVal val="visible"/>
                                      </p:to>
                                    </p:set>
                                    <p:animEffect transition="in" filter="wipe(left)">
                                      <p:cBhvr>
                                        <p:cTn id="19" dur="500"/>
                                        <p:tgtEl>
                                          <p:spTgt spid="69648"/>
                                        </p:tgtEl>
                                      </p:cBhvr>
                                    </p:animEffect>
                                  </p:childTnLst>
                                </p:cTn>
                              </p:par>
                            </p:childTnLst>
                          </p:cTn>
                        </p:par>
                        <p:par>
                          <p:cTn id="20" fill="hold">
                            <p:stCondLst>
                              <p:cond delay="500"/>
                            </p:stCondLst>
                            <p:childTnLst>
                              <p:par>
                                <p:cTn id="21" presetID="53" presetClass="entr" presetSubtype="16" fill="hold" grpId="0" nodeType="afterEffect">
                                  <p:stCondLst>
                                    <p:cond delay="0"/>
                                  </p:stCondLst>
                                  <p:childTnLst>
                                    <p:set>
                                      <p:cBhvr>
                                        <p:cTn id="22" dur="1" fill="hold">
                                          <p:stCondLst>
                                            <p:cond delay="0"/>
                                          </p:stCondLst>
                                        </p:cTn>
                                        <p:tgtEl>
                                          <p:spTgt spid="69643"/>
                                        </p:tgtEl>
                                        <p:attrNameLst>
                                          <p:attrName>style.visibility</p:attrName>
                                        </p:attrNameLst>
                                      </p:cBhvr>
                                      <p:to>
                                        <p:strVal val="visible"/>
                                      </p:to>
                                    </p:set>
                                    <p:anim calcmode="lin" valueType="num">
                                      <p:cBhvr>
                                        <p:cTn id="23" dur="500" fill="hold"/>
                                        <p:tgtEl>
                                          <p:spTgt spid="69643"/>
                                        </p:tgtEl>
                                        <p:attrNameLst>
                                          <p:attrName>ppt_w</p:attrName>
                                        </p:attrNameLst>
                                      </p:cBhvr>
                                      <p:tavLst>
                                        <p:tav tm="0">
                                          <p:val>
                                            <p:fltVal val="0"/>
                                          </p:val>
                                        </p:tav>
                                        <p:tav tm="100000">
                                          <p:val>
                                            <p:strVal val="#ppt_w"/>
                                          </p:val>
                                        </p:tav>
                                      </p:tavLst>
                                    </p:anim>
                                    <p:anim calcmode="lin" valueType="num">
                                      <p:cBhvr>
                                        <p:cTn id="24" dur="500" fill="hold"/>
                                        <p:tgtEl>
                                          <p:spTgt spid="69643"/>
                                        </p:tgtEl>
                                        <p:attrNameLst>
                                          <p:attrName>ppt_h</p:attrName>
                                        </p:attrNameLst>
                                      </p:cBhvr>
                                      <p:tavLst>
                                        <p:tav tm="0">
                                          <p:val>
                                            <p:fltVal val="0"/>
                                          </p:val>
                                        </p:tav>
                                        <p:tav tm="100000">
                                          <p:val>
                                            <p:strVal val="#ppt_h"/>
                                          </p:val>
                                        </p:tav>
                                      </p:tavLst>
                                    </p:anim>
                                    <p:animEffect transition="in" filter="fade">
                                      <p:cBhvr>
                                        <p:cTn id="25" dur="500"/>
                                        <p:tgtEl>
                                          <p:spTgt spid="69643"/>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69661"/>
                                        </p:tgtEl>
                                        <p:attrNameLst>
                                          <p:attrName>style.visibility</p:attrName>
                                        </p:attrNameLst>
                                      </p:cBhvr>
                                      <p:to>
                                        <p:strVal val="visible"/>
                                      </p:to>
                                    </p:set>
                                    <p:anim calcmode="lin" valueType="num">
                                      <p:cBhvr>
                                        <p:cTn id="28" dur="500" fill="hold"/>
                                        <p:tgtEl>
                                          <p:spTgt spid="69661"/>
                                        </p:tgtEl>
                                        <p:attrNameLst>
                                          <p:attrName>ppt_w</p:attrName>
                                        </p:attrNameLst>
                                      </p:cBhvr>
                                      <p:tavLst>
                                        <p:tav tm="0">
                                          <p:val>
                                            <p:fltVal val="0"/>
                                          </p:val>
                                        </p:tav>
                                        <p:tav tm="100000">
                                          <p:val>
                                            <p:strVal val="#ppt_w"/>
                                          </p:val>
                                        </p:tav>
                                      </p:tavLst>
                                    </p:anim>
                                    <p:anim calcmode="lin" valueType="num">
                                      <p:cBhvr>
                                        <p:cTn id="29" dur="500" fill="hold"/>
                                        <p:tgtEl>
                                          <p:spTgt spid="69661"/>
                                        </p:tgtEl>
                                        <p:attrNameLst>
                                          <p:attrName>ppt_h</p:attrName>
                                        </p:attrNameLst>
                                      </p:cBhvr>
                                      <p:tavLst>
                                        <p:tav tm="0">
                                          <p:val>
                                            <p:fltVal val="0"/>
                                          </p:val>
                                        </p:tav>
                                        <p:tav tm="100000">
                                          <p:val>
                                            <p:strVal val="#ppt_h"/>
                                          </p:val>
                                        </p:tav>
                                      </p:tavLst>
                                    </p:anim>
                                    <p:animEffect transition="in" filter="fade">
                                      <p:cBhvr>
                                        <p:cTn id="30" dur="500"/>
                                        <p:tgtEl>
                                          <p:spTgt spid="6966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69655"/>
                                        </p:tgtEl>
                                        <p:attrNameLst>
                                          <p:attrName>style.visibility</p:attrName>
                                        </p:attrNameLst>
                                      </p:cBhvr>
                                      <p:to>
                                        <p:strVal val="visible"/>
                                      </p:to>
                                    </p:set>
                                    <p:anim calcmode="lin" valueType="num">
                                      <p:cBhvr>
                                        <p:cTn id="33" dur="500" fill="hold"/>
                                        <p:tgtEl>
                                          <p:spTgt spid="69655"/>
                                        </p:tgtEl>
                                        <p:attrNameLst>
                                          <p:attrName>ppt_w</p:attrName>
                                        </p:attrNameLst>
                                      </p:cBhvr>
                                      <p:tavLst>
                                        <p:tav tm="0">
                                          <p:val>
                                            <p:fltVal val="0"/>
                                          </p:val>
                                        </p:tav>
                                        <p:tav tm="100000">
                                          <p:val>
                                            <p:strVal val="#ppt_w"/>
                                          </p:val>
                                        </p:tav>
                                      </p:tavLst>
                                    </p:anim>
                                    <p:anim calcmode="lin" valueType="num">
                                      <p:cBhvr>
                                        <p:cTn id="34" dur="500" fill="hold"/>
                                        <p:tgtEl>
                                          <p:spTgt spid="69655"/>
                                        </p:tgtEl>
                                        <p:attrNameLst>
                                          <p:attrName>ppt_h</p:attrName>
                                        </p:attrNameLst>
                                      </p:cBhvr>
                                      <p:tavLst>
                                        <p:tav tm="0">
                                          <p:val>
                                            <p:fltVal val="0"/>
                                          </p:val>
                                        </p:tav>
                                        <p:tav tm="100000">
                                          <p:val>
                                            <p:strVal val="#ppt_h"/>
                                          </p:val>
                                        </p:tav>
                                      </p:tavLst>
                                    </p:anim>
                                    <p:animEffect transition="in" filter="fade">
                                      <p:cBhvr>
                                        <p:cTn id="35" dur="500"/>
                                        <p:tgtEl>
                                          <p:spTgt spid="69655"/>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69667"/>
                                        </p:tgtEl>
                                        <p:attrNameLst>
                                          <p:attrName>style.visibility</p:attrName>
                                        </p:attrNameLst>
                                      </p:cBhvr>
                                      <p:to>
                                        <p:strVal val="visible"/>
                                      </p:to>
                                    </p:set>
                                    <p:anim calcmode="lin" valueType="num">
                                      <p:cBhvr>
                                        <p:cTn id="38" dur="500" fill="hold"/>
                                        <p:tgtEl>
                                          <p:spTgt spid="69667"/>
                                        </p:tgtEl>
                                        <p:attrNameLst>
                                          <p:attrName>ppt_w</p:attrName>
                                        </p:attrNameLst>
                                      </p:cBhvr>
                                      <p:tavLst>
                                        <p:tav tm="0">
                                          <p:val>
                                            <p:fltVal val="0"/>
                                          </p:val>
                                        </p:tav>
                                        <p:tav tm="100000">
                                          <p:val>
                                            <p:strVal val="#ppt_w"/>
                                          </p:val>
                                        </p:tav>
                                      </p:tavLst>
                                    </p:anim>
                                    <p:anim calcmode="lin" valueType="num">
                                      <p:cBhvr>
                                        <p:cTn id="39" dur="500" fill="hold"/>
                                        <p:tgtEl>
                                          <p:spTgt spid="69667"/>
                                        </p:tgtEl>
                                        <p:attrNameLst>
                                          <p:attrName>ppt_h</p:attrName>
                                        </p:attrNameLst>
                                      </p:cBhvr>
                                      <p:tavLst>
                                        <p:tav tm="0">
                                          <p:val>
                                            <p:fltVal val="0"/>
                                          </p:val>
                                        </p:tav>
                                        <p:tav tm="100000">
                                          <p:val>
                                            <p:strVal val="#ppt_h"/>
                                          </p:val>
                                        </p:tav>
                                      </p:tavLst>
                                    </p:anim>
                                    <p:animEffect transition="in" filter="fade">
                                      <p:cBhvr>
                                        <p:cTn id="40" dur="500"/>
                                        <p:tgtEl>
                                          <p:spTgt spid="69667"/>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69649"/>
                                        </p:tgtEl>
                                        <p:attrNameLst>
                                          <p:attrName>style.visibility</p:attrName>
                                        </p:attrNameLst>
                                      </p:cBhvr>
                                      <p:to>
                                        <p:strVal val="visible"/>
                                      </p:to>
                                    </p:set>
                                    <p:anim calcmode="lin" valueType="num">
                                      <p:cBhvr>
                                        <p:cTn id="43" dur="500" fill="hold"/>
                                        <p:tgtEl>
                                          <p:spTgt spid="69649"/>
                                        </p:tgtEl>
                                        <p:attrNameLst>
                                          <p:attrName>ppt_w</p:attrName>
                                        </p:attrNameLst>
                                      </p:cBhvr>
                                      <p:tavLst>
                                        <p:tav tm="0">
                                          <p:val>
                                            <p:fltVal val="0"/>
                                          </p:val>
                                        </p:tav>
                                        <p:tav tm="100000">
                                          <p:val>
                                            <p:strVal val="#ppt_w"/>
                                          </p:val>
                                        </p:tav>
                                      </p:tavLst>
                                    </p:anim>
                                    <p:anim calcmode="lin" valueType="num">
                                      <p:cBhvr>
                                        <p:cTn id="44" dur="500" fill="hold"/>
                                        <p:tgtEl>
                                          <p:spTgt spid="69649"/>
                                        </p:tgtEl>
                                        <p:attrNameLst>
                                          <p:attrName>ppt_h</p:attrName>
                                        </p:attrNameLst>
                                      </p:cBhvr>
                                      <p:tavLst>
                                        <p:tav tm="0">
                                          <p:val>
                                            <p:fltVal val="0"/>
                                          </p:val>
                                        </p:tav>
                                        <p:tav tm="100000">
                                          <p:val>
                                            <p:strVal val="#ppt_h"/>
                                          </p:val>
                                        </p:tav>
                                      </p:tavLst>
                                    </p:anim>
                                    <p:animEffect transition="in" filter="fade">
                                      <p:cBhvr>
                                        <p:cTn id="45" dur="500"/>
                                        <p:tgtEl>
                                          <p:spTgt spid="69649"/>
                                        </p:tgtEl>
                                      </p:cBhvr>
                                    </p:animEffect>
                                  </p:childTnLst>
                                </p:cTn>
                              </p:par>
                            </p:childTnLst>
                          </p:cTn>
                        </p:par>
                        <p:par>
                          <p:cTn id="46" fill="hold">
                            <p:stCondLst>
                              <p:cond delay="1000"/>
                            </p:stCondLst>
                            <p:childTnLst>
                              <p:par>
                                <p:cTn id="47" presetID="53" presetClass="entr" presetSubtype="16" fill="hold" grpId="0" nodeType="afterEffect">
                                  <p:stCondLst>
                                    <p:cond delay="0"/>
                                  </p:stCondLst>
                                  <p:childTnLst>
                                    <p:set>
                                      <p:cBhvr>
                                        <p:cTn id="48" dur="1" fill="hold">
                                          <p:stCondLst>
                                            <p:cond delay="0"/>
                                          </p:stCondLst>
                                        </p:cTn>
                                        <p:tgtEl>
                                          <p:spTgt spid="66"/>
                                        </p:tgtEl>
                                        <p:attrNameLst>
                                          <p:attrName>style.visibility</p:attrName>
                                        </p:attrNameLst>
                                      </p:cBhvr>
                                      <p:to>
                                        <p:strVal val="visible"/>
                                      </p:to>
                                    </p:set>
                                    <p:anim calcmode="lin" valueType="num">
                                      <p:cBhvr>
                                        <p:cTn id="49" dur="500" fill="hold"/>
                                        <p:tgtEl>
                                          <p:spTgt spid="66"/>
                                        </p:tgtEl>
                                        <p:attrNameLst>
                                          <p:attrName>ppt_w</p:attrName>
                                        </p:attrNameLst>
                                      </p:cBhvr>
                                      <p:tavLst>
                                        <p:tav tm="0">
                                          <p:val>
                                            <p:fltVal val="0"/>
                                          </p:val>
                                        </p:tav>
                                        <p:tav tm="100000">
                                          <p:val>
                                            <p:strVal val="#ppt_w"/>
                                          </p:val>
                                        </p:tav>
                                      </p:tavLst>
                                    </p:anim>
                                    <p:anim calcmode="lin" valueType="num">
                                      <p:cBhvr>
                                        <p:cTn id="50" dur="500" fill="hold"/>
                                        <p:tgtEl>
                                          <p:spTgt spid="66"/>
                                        </p:tgtEl>
                                        <p:attrNameLst>
                                          <p:attrName>ppt_h</p:attrName>
                                        </p:attrNameLst>
                                      </p:cBhvr>
                                      <p:tavLst>
                                        <p:tav tm="0">
                                          <p:val>
                                            <p:fltVal val="0"/>
                                          </p:val>
                                        </p:tav>
                                        <p:tav tm="100000">
                                          <p:val>
                                            <p:strVal val="#ppt_h"/>
                                          </p:val>
                                        </p:tav>
                                      </p:tavLst>
                                    </p:anim>
                                    <p:animEffect transition="in" filter="fade">
                                      <p:cBhvr>
                                        <p:cTn id="51" dur="500"/>
                                        <p:tgtEl>
                                          <p:spTgt spid="66"/>
                                        </p:tgtEl>
                                      </p:cBhvr>
                                    </p:animEffect>
                                  </p:childTnLst>
                                </p:cTn>
                              </p:par>
                              <p:par>
                                <p:cTn id="52" presetID="53" presetClass="entr" presetSubtype="16" fill="hold"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500" fill="hold"/>
                                        <p:tgtEl>
                                          <p:spTgt spid="11"/>
                                        </p:tgtEl>
                                        <p:attrNameLst>
                                          <p:attrName>ppt_w</p:attrName>
                                        </p:attrNameLst>
                                      </p:cBhvr>
                                      <p:tavLst>
                                        <p:tav tm="0">
                                          <p:val>
                                            <p:fltVal val="0"/>
                                          </p:val>
                                        </p:tav>
                                        <p:tav tm="100000">
                                          <p:val>
                                            <p:strVal val="#ppt_w"/>
                                          </p:val>
                                        </p:tav>
                                      </p:tavLst>
                                    </p:anim>
                                    <p:anim calcmode="lin" valueType="num">
                                      <p:cBhvr>
                                        <p:cTn id="55" dur="500" fill="hold"/>
                                        <p:tgtEl>
                                          <p:spTgt spid="11"/>
                                        </p:tgtEl>
                                        <p:attrNameLst>
                                          <p:attrName>ppt_h</p:attrName>
                                        </p:attrNameLst>
                                      </p:cBhvr>
                                      <p:tavLst>
                                        <p:tav tm="0">
                                          <p:val>
                                            <p:fltVal val="0"/>
                                          </p:val>
                                        </p:tav>
                                        <p:tav tm="100000">
                                          <p:val>
                                            <p:strVal val="#ppt_h"/>
                                          </p:val>
                                        </p:tav>
                                      </p:tavLst>
                                    </p:anim>
                                    <p:animEffect transition="in" filter="fade">
                                      <p:cBhvr>
                                        <p:cTn id="56" dur="500"/>
                                        <p:tgtEl>
                                          <p:spTgt spid="11"/>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64"/>
                                        </p:tgtEl>
                                        <p:attrNameLst>
                                          <p:attrName>style.visibility</p:attrName>
                                        </p:attrNameLst>
                                      </p:cBhvr>
                                      <p:to>
                                        <p:strVal val="visible"/>
                                      </p:to>
                                    </p:set>
                                    <p:anim calcmode="lin" valueType="num">
                                      <p:cBhvr>
                                        <p:cTn id="59" dur="500" fill="hold"/>
                                        <p:tgtEl>
                                          <p:spTgt spid="64"/>
                                        </p:tgtEl>
                                        <p:attrNameLst>
                                          <p:attrName>ppt_w</p:attrName>
                                        </p:attrNameLst>
                                      </p:cBhvr>
                                      <p:tavLst>
                                        <p:tav tm="0">
                                          <p:val>
                                            <p:fltVal val="0"/>
                                          </p:val>
                                        </p:tav>
                                        <p:tav tm="100000">
                                          <p:val>
                                            <p:strVal val="#ppt_w"/>
                                          </p:val>
                                        </p:tav>
                                      </p:tavLst>
                                    </p:anim>
                                    <p:anim calcmode="lin" valueType="num">
                                      <p:cBhvr>
                                        <p:cTn id="60" dur="500" fill="hold"/>
                                        <p:tgtEl>
                                          <p:spTgt spid="64"/>
                                        </p:tgtEl>
                                        <p:attrNameLst>
                                          <p:attrName>ppt_h</p:attrName>
                                        </p:attrNameLst>
                                      </p:cBhvr>
                                      <p:tavLst>
                                        <p:tav tm="0">
                                          <p:val>
                                            <p:fltVal val="0"/>
                                          </p:val>
                                        </p:tav>
                                        <p:tav tm="100000">
                                          <p:val>
                                            <p:strVal val="#ppt_h"/>
                                          </p:val>
                                        </p:tav>
                                      </p:tavLst>
                                    </p:anim>
                                    <p:animEffect transition="in" filter="fade">
                                      <p:cBhvr>
                                        <p:cTn id="61" dur="500"/>
                                        <p:tgtEl>
                                          <p:spTgt spid="64"/>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58"/>
                                        </p:tgtEl>
                                        <p:attrNameLst>
                                          <p:attrName>style.visibility</p:attrName>
                                        </p:attrNameLst>
                                      </p:cBhvr>
                                      <p:to>
                                        <p:strVal val="visible"/>
                                      </p:to>
                                    </p:set>
                                    <p:anim calcmode="lin" valueType="num">
                                      <p:cBhvr>
                                        <p:cTn id="64" dur="500" fill="hold"/>
                                        <p:tgtEl>
                                          <p:spTgt spid="58"/>
                                        </p:tgtEl>
                                        <p:attrNameLst>
                                          <p:attrName>ppt_w</p:attrName>
                                        </p:attrNameLst>
                                      </p:cBhvr>
                                      <p:tavLst>
                                        <p:tav tm="0">
                                          <p:val>
                                            <p:fltVal val="0"/>
                                          </p:val>
                                        </p:tav>
                                        <p:tav tm="100000">
                                          <p:val>
                                            <p:strVal val="#ppt_w"/>
                                          </p:val>
                                        </p:tav>
                                      </p:tavLst>
                                    </p:anim>
                                    <p:anim calcmode="lin" valueType="num">
                                      <p:cBhvr>
                                        <p:cTn id="65" dur="500" fill="hold"/>
                                        <p:tgtEl>
                                          <p:spTgt spid="58"/>
                                        </p:tgtEl>
                                        <p:attrNameLst>
                                          <p:attrName>ppt_h</p:attrName>
                                        </p:attrNameLst>
                                      </p:cBhvr>
                                      <p:tavLst>
                                        <p:tav tm="0">
                                          <p:val>
                                            <p:fltVal val="0"/>
                                          </p:val>
                                        </p:tav>
                                        <p:tav tm="100000">
                                          <p:val>
                                            <p:strVal val="#ppt_h"/>
                                          </p:val>
                                        </p:tav>
                                      </p:tavLst>
                                    </p:anim>
                                    <p:animEffect transition="in" filter="fade">
                                      <p:cBhvr>
                                        <p:cTn id="66" dur="500"/>
                                        <p:tgtEl>
                                          <p:spTgt spid="58"/>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65"/>
                                        </p:tgtEl>
                                        <p:attrNameLst>
                                          <p:attrName>style.visibility</p:attrName>
                                        </p:attrNameLst>
                                      </p:cBhvr>
                                      <p:to>
                                        <p:strVal val="visible"/>
                                      </p:to>
                                    </p:set>
                                    <p:anim calcmode="lin" valueType="num">
                                      <p:cBhvr>
                                        <p:cTn id="69" dur="500" fill="hold"/>
                                        <p:tgtEl>
                                          <p:spTgt spid="65"/>
                                        </p:tgtEl>
                                        <p:attrNameLst>
                                          <p:attrName>ppt_w</p:attrName>
                                        </p:attrNameLst>
                                      </p:cBhvr>
                                      <p:tavLst>
                                        <p:tav tm="0">
                                          <p:val>
                                            <p:fltVal val="0"/>
                                          </p:val>
                                        </p:tav>
                                        <p:tav tm="100000">
                                          <p:val>
                                            <p:strVal val="#ppt_w"/>
                                          </p:val>
                                        </p:tav>
                                      </p:tavLst>
                                    </p:anim>
                                    <p:anim calcmode="lin" valueType="num">
                                      <p:cBhvr>
                                        <p:cTn id="70" dur="500" fill="hold"/>
                                        <p:tgtEl>
                                          <p:spTgt spid="65"/>
                                        </p:tgtEl>
                                        <p:attrNameLst>
                                          <p:attrName>ppt_h</p:attrName>
                                        </p:attrNameLst>
                                      </p:cBhvr>
                                      <p:tavLst>
                                        <p:tav tm="0">
                                          <p:val>
                                            <p:fltVal val="0"/>
                                          </p:val>
                                        </p:tav>
                                        <p:tav tm="100000">
                                          <p:val>
                                            <p:strVal val="#ppt_h"/>
                                          </p:val>
                                        </p:tav>
                                      </p:tavLst>
                                    </p:anim>
                                    <p:animEffect transition="in" filter="fade">
                                      <p:cBhvr>
                                        <p:cTn id="71" dur="500"/>
                                        <p:tgtEl>
                                          <p:spTgt spid="65"/>
                                        </p:tgtEl>
                                      </p:cBhvr>
                                    </p:animEffect>
                                  </p:childTnLst>
                                </p:cTn>
                              </p:par>
                            </p:childTnLst>
                          </p:cTn>
                        </p:par>
                        <p:par>
                          <p:cTn id="72" fill="hold">
                            <p:stCondLst>
                              <p:cond delay="1500"/>
                            </p:stCondLst>
                            <p:childTnLst>
                              <p:par>
                                <p:cTn id="73" presetID="12" presetClass="entr" presetSubtype="1" fill="hold" grpId="0" nodeType="afterEffect">
                                  <p:stCondLst>
                                    <p:cond delay="0"/>
                                  </p:stCondLst>
                                  <p:childTnLst>
                                    <p:set>
                                      <p:cBhvr>
                                        <p:cTn id="74" dur="1" fill="hold">
                                          <p:stCondLst>
                                            <p:cond delay="0"/>
                                          </p:stCondLst>
                                        </p:cTn>
                                        <p:tgtEl>
                                          <p:spTgt spid="50"/>
                                        </p:tgtEl>
                                        <p:attrNameLst>
                                          <p:attrName>style.visibility</p:attrName>
                                        </p:attrNameLst>
                                      </p:cBhvr>
                                      <p:to>
                                        <p:strVal val="visible"/>
                                      </p:to>
                                    </p:set>
                                    <p:anim calcmode="lin" valueType="num">
                                      <p:cBhvr additive="base">
                                        <p:cTn id="75" dur="500"/>
                                        <p:tgtEl>
                                          <p:spTgt spid="50"/>
                                        </p:tgtEl>
                                        <p:attrNameLst>
                                          <p:attrName>ppt_y</p:attrName>
                                        </p:attrNameLst>
                                      </p:cBhvr>
                                      <p:tavLst>
                                        <p:tav tm="0">
                                          <p:val>
                                            <p:strVal val="#ppt_y-#ppt_h*1.125000"/>
                                          </p:val>
                                        </p:tav>
                                        <p:tav tm="100000">
                                          <p:val>
                                            <p:strVal val="#ppt_y"/>
                                          </p:val>
                                        </p:tav>
                                      </p:tavLst>
                                    </p:anim>
                                    <p:animEffect transition="in" filter="wipe(down)">
                                      <p:cBhvr>
                                        <p:cTn id="76" dur="500"/>
                                        <p:tgtEl>
                                          <p:spTgt spid="50"/>
                                        </p:tgtEl>
                                      </p:cBhvr>
                                    </p:animEffect>
                                  </p:childTnLst>
                                </p:cTn>
                              </p:par>
                              <p:par>
                                <p:cTn id="77" presetID="12" presetClass="entr" presetSubtype="4" fill="hold" grpId="0" nodeType="withEffect">
                                  <p:stCondLst>
                                    <p:cond delay="0"/>
                                  </p:stCondLst>
                                  <p:childTnLst>
                                    <p:set>
                                      <p:cBhvr>
                                        <p:cTn id="78" dur="1" fill="hold">
                                          <p:stCondLst>
                                            <p:cond delay="0"/>
                                          </p:stCondLst>
                                        </p:cTn>
                                        <p:tgtEl>
                                          <p:spTgt spid="51"/>
                                        </p:tgtEl>
                                        <p:attrNameLst>
                                          <p:attrName>style.visibility</p:attrName>
                                        </p:attrNameLst>
                                      </p:cBhvr>
                                      <p:to>
                                        <p:strVal val="visible"/>
                                      </p:to>
                                    </p:set>
                                    <p:anim calcmode="lin" valueType="num">
                                      <p:cBhvr additive="base">
                                        <p:cTn id="79" dur="500"/>
                                        <p:tgtEl>
                                          <p:spTgt spid="51"/>
                                        </p:tgtEl>
                                        <p:attrNameLst>
                                          <p:attrName>ppt_y</p:attrName>
                                        </p:attrNameLst>
                                      </p:cBhvr>
                                      <p:tavLst>
                                        <p:tav tm="0">
                                          <p:val>
                                            <p:strVal val="#ppt_y+#ppt_h*1.125000"/>
                                          </p:val>
                                        </p:tav>
                                        <p:tav tm="100000">
                                          <p:val>
                                            <p:strVal val="#ppt_y"/>
                                          </p:val>
                                        </p:tav>
                                      </p:tavLst>
                                    </p:anim>
                                    <p:animEffect transition="in" filter="wipe(up)">
                                      <p:cBhvr>
                                        <p:cTn id="80" dur="500"/>
                                        <p:tgtEl>
                                          <p:spTgt spid="51"/>
                                        </p:tgtEl>
                                      </p:cBhvr>
                                    </p:animEffect>
                                  </p:childTnLst>
                                </p:cTn>
                              </p:par>
                              <p:par>
                                <p:cTn id="81" presetID="12" presetClass="entr" presetSubtype="1" fill="hold" grpId="0" nodeType="withEffect">
                                  <p:stCondLst>
                                    <p:cond delay="0"/>
                                  </p:stCondLst>
                                  <p:childTnLst>
                                    <p:set>
                                      <p:cBhvr>
                                        <p:cTn id="82" dur="1" fill="hold">
                                          <p:stCondLst>
                                            <p:cond delay="0"/>
                                          </p:stCondLst>
                                        </p:cTn>
                                        <p:tgtEl>
                                          <p:spTgt spid="52"/>
                                        </p:tgtEl>
                                        <p:attrNameLst>
                                          <p:attrName>style.visibility</p:attrName>
                                        </p:attrNameLst>
                                      </p:cBhvr>
                                      <p:to>
                                        <p:strVal val="visible"/>
                                      </p:to>
                                    </p:set>
                                    <p:anim calcmode="lin" valueType="num">
                                      <p:cBhvr additive="base">
                                        <p:cTn id="83" dur="500"/>
                                        <p:tgtEl>
                                          <p:spTgt spid="52"/>
                                        </p:tgtEl>
                                        <p:attrNameLst>
                                          <p:attrName>ppt_y</p:attrName>
                                        </p:attrNameLst>
                                      </p:cBhvr>
                                      <p:tavLst>
                                        <p:tav tm="0">
                                          <p:val>
                                            <p:strVal val="#ppt_y-#ppt_h*1.125000"/>
                                          </p:val>
                                        </p:tav>
                                        <p:tav tm="100000">
                                          <p:val>
                                            <p:strVal val="#ppt_y"/>
                                          </p:val>
                                        </p:tav>
                                      </p:tavLst>
                                    </p:anim>
                                    <p:animEffect transition="in" filter="wipe(down)">
                                      <p:cBhvr>
                                        <p:cTn id="84" dur="500"/>
                                        <p:tgtEl>
                                          <p:spTgt spid="52"/>
                                        </p:tgtEl>
                                      </p:cBhvr>
                                    </p:animEffect>
                                  </p:childTnLst>
                                </p:cTn>
                              </p:par>
                              <p:par>
                                <p:cTn id="85" presetID="12" presetClass="entr" presetSubtype="4" fill="hold" grpId="0" nodeType="withEffect">
                                  <p:stCondLst>
                                    <p:cond delay="0"/>
                                  </p:stCondLst>
                                  <p:childTnLst>
                                    <p:set>
                                      <p:cBhvr>
                                        <p:cTn id="86" dur="1" fill="hold">
                                          <p:stCondLst>
                                            <p:cond delay="0"/>
                                          </p:stCondLst>
                                        </p:cTn>
                                        <p:tgtEl>
                                          <p:spTgt spid="53"/>
                                        </p:tgtEl>
                                        <p:attrNameLst>
                                          <p:attrName>style.visibility</p:attrName>
                                        </p:attrNameLst>
                                      </p:cBhvr>
                                      <p:to>
                                        <p:strVal val="visible"/>
                                      </p:to>
                                    </p:set>
                                    <p:anim calcmode="lin" valueType="num">
                                      <p:cBhvr additive="base">
                                        <p:cTn id="87" dur="500"/>
                                        <p:tgtEl>
                                          <p:spTgt spid="53"/>
                                        </p:tgtEl>
                                        <p:attrNameLst>
                                          <p:attrName>ppt_y</p:attrName>
                                        </p:attrNameLst>
                                      </p:cBhvr>
                                      <p:tavLst>
                                        <p:tav tm="0">
                                          <p:val>
                                            <p:strVal val="#ppt_y+#ppt_h*1.125000"/>
                                          </p:val>
                                        </p:tav>
                                        <p:tav tm="100000">
                                          <p:val>
                                            <p:strVal val="#ppt_y"/>
                                          </p:val>
                                        </p:tav>
                                      </p:tavLst>
                                    </p:anim>
                                    <p:animEffect transition="in" filter="wipe(up)">
                                      <p:cBhvr>
                                        <p:cTn id="88" dur="500"/>
                                        <p:tgtEl>
                                          <p:spTgt spid="53"/>
                                        </p:tgtEl>
                                      </p:cBhvr>
                                    </p:animEffect>
                                  </p:childTnLst>
                                </p:cTn>
                              </p:par>
                              <p:par>
                                <p:cTn id="89" presetID="12" presetClass="entr" presetSubtype="1" fill="hold" grpId="0" nodeType="withEffect">
                                  <p:stCondLst>
                                    <p:cond delay="0"/>
                                  </p:stCondLst>
                                  <p:childTnLst>
                                    <p:set>
                                      <p:cBhvr>
                                        <p:cTn id="90" dur="1" fill="hold">
                                          <p:stCondLst>
                                            <p:cond delay="0"/>
                                          </p:stCondLst>
                                        </p:cTn>
                                        <p:tgtEl>
                                          <p:spTgt spid="54"/>
                                        </p:tgtEl>
                                        <p:attrNameLst>
                                          <p:attrName>style.visibility</p:attrName>
                                        </p:attrNameLst>
                                      </p:cBhvr>
                                      <p:to>
                                        <p:strVal val="visible"/>
                                      </p:to>
                                    </p:set>
                                    <p:anim calcmode="lin" valueType="num">
                                      <p:cBhvr additive="base">
                                        <p:cTn id="91" dur="500"/>
                                        <p:tgtEl>
                                          <p:spTgt spid="54"/>
                                        </p:tgtEl>
                                        <p:attrNameLst>
                                          <p:attrName>ppt_y</p:attrName>
                                        </p:attrNameLst>
                                      </p:cBhvr>
                                      <p:tavLst>
                                        <p:tav tm="0">
                                          <p:val>
                                            <p:strVal val="#ppt_y-#ppt_h*1.125000"/>
                                          </p:val>
                                        </p:tav>
                                        <p:tav tm="100000">
                                          <p:val>
                                            <p:strVal val="#ppt_y"/>
                                          </p:val>
                                        </p:tav>
                                      </p:tavLst>
                                    </p:anim>
                                    <p:animEffect transition="in" filter="wipe(down)">
                                      <p:cBhvr>
                                        <p:cTn id="92" dur="500"/>
                                        <p:tgtEl>
                                          <p:spTgt spid="54"/>
                                        </p:tgtEl>
                                      </p:cBhvr>
                                    </p:animEffect>
                                  </p:childTnLst>
                                </p:cTn>
                              </p:par>
                            </p:childTnLst>
                          </p:cTn>
                        </p:par>
                        <p:par>
                          <p:cTn id="93" fill="hold">
                            <p:stCondLst>
                              <p:cond delay="2000"/>
                            </p:stCondLst>
                            <p:childTnLst>
                              <p:par>
                                <p:cTn id="94" presetID="12" presetClass="entr" presetSubtype="1" fill="hold" nodeType="afterEffect">
                                  <p:stCondLst>
                                    <p:cond delay="0"/>
                                  </p:stCondLst>
                                  <p:childTnLst>
                                    <p:set>
                                      <p:cBhvr>
                                        <p:cTn id="95" dur="1" fill="hold">
                                          <p:stCondLst>
                                            <p:cond delay="0"/>
                                          </p:stCondLst>
                                        </p:cTn>
                                        <p:tgtEl>
                                          <p:spTgt spid="14"/>
                                        </p:tgtEl>
                                        <p:attrNameLst>
                                          <p:attrName>style.visibility</p:attrName>
                                        </p:attrNameLst>
                                      </p:cBhvr>
                                      <p:to>
                                        <p:strVal val="visible"/>
                                      </p:to>
                                    </p:set>
                                    <p:anim calcmode="lin" valueType="num">
                                      <p:cBhvr additive="base">
                                        <p:cTn id="96" dur="500"/>
                                        <p:tgtEl>
                                          <p:spTgt spid="14"/>
                                        </p:tgtEl>
                                        <p:attrNameLst>
                                          <p:attrName>ppt_y</p:attrName>
                                        </p:attrNameLst>
                                      </p:cBhvr>
                                      <p:tavLst>
                                        <p:tav tm="0">
                                          <p:val>
                                            <p:strVal val="#ppt_y-#ppt_h*1.125000"/>
                                          </p:val>
                                        </p:tav>
                                        <p:tav tm="100000">
                                          <p:val>
                                            <p:strVal val="#ppt_y"/>
                                          </p:val>
                                        </p:tav>
                                      </p:tavLst>
                                    </p:anim>
                                    <p:animEffect transition="in" filter="wipe(down)">
                                      <p:cBhvr>
                                        <p:cTn id="97" dur="500"/>
                                        <p:tgtEl>
                                          <p:spTgt spid="14"/>
                                        </p:tgtEl>
                                      </p:cBhvr>
                                    </p:animEffect>
                                  </p:childTnLst>
                                </p:cTn>
                              </p:par>
                              <p:par>
                                <p:cTn id="98" presetID="12" presetClass="entr" presetSubtype="1" fill="hold" nodeType="withEffect">
                                  <p:stCondLst>
                                    <p:cond delay="0"/>
                                  </p:stCondLst>
                                  <p:childTnLst>
                                    <p:set>
                                      <p:cBhvr>
                                        <p:cTn id="99" dur="1" fill="hold">
                                          <p:stCondLst>
                                            <p:cond delay="0"/>
                                          </p:stCondLst>
                                        </p:cTn>
                                        <p:tgtEl>
                                          <p:spTgt spid="4"/>
                                        </p:tgtEl>
                                        <p:attrNameLst>
                                          <p:attrName>style.visibility</p:attrName>
                                        </p:attrNameLst>
                                      </p:cBhvr>
                                      <p:to>
                                        <p:strVal val="visible"/>
                                      </p:to>
                                    </p:set>
                                    <p:anim calcmode="lin" valueType="num">
                                      <p:cBhvr additive="base">
                                        <p:cTn id="100" dur="500"/>
                                        <p:tgtEl>
                                          <p:spTgt spid="4"/>
                                        </p:tgtEl>
                                        <p:attrNameLst>
                                          <p:attrName>ppt_y</p:attrName>
                                        </p:attrNameLst>
                                      </p:cBhvr>
                                      <p:tavLst>
                                        <p:tav tm="0">
                                          <p:val>
                                            <p:strVal val="#ppt_y-#ppt_h*1.125000"/>
                                          </p:val>
                                        </p:tav>
                                        <p:tav tm="100000">
                                          <p:val>
                                            <p:strVal val="#ppt_y"/>
                                          </p:val>
                                        </p:tav>
                                      </p:tavLst>
                                    </p:anim>
                                    <p:animEffect transition="in" filter="wipe(down)">
                                      <p:cBhvr>
                                        <p:cTn id="101" dur="500"/>
                                        <p:tgtEl>
                                          <p:spTgt spid="4"/>
                                        </p:tgtEl>
                                      </p:cBhvr>
                                    </p:animEffect>
                                  </p:childTnLst>
                                </p:cTn>
                              </p:par>
                            </p:childTnLst>
                          </p:cTn>
                        </p:par>
                        <p:par>
                          <p:cTn id="102" fill="hold">
                            <p:stCondLst>
                              <p:cond delay="2500"/>
                            </p:stCondLst>
                            <p:childTnLst>
                              <p:par>
                                <p:cTn id="103" presetID="20" presetClass="entr" presetSubtype="0" fill="hold" grpId="1" nodeType="afterEffect">
                                  <p:stCondLst>
                                    <p:cond delay="0"/>
                                  </p:stCondLst>
                                  <p:childTnLst>
                                    <p:set>
                                      <p:cBhvr>
                                        <p:cTn id="104" dur="1" fill="hold">
                                          <p:stCondLst>
                                            <p:cond delay="0"/>
                                          </p:stCondLst>
                                        </p:cTn>
                                        <p:tgtEl>
                                          <p:spTgt spid="2"/>
                                        </p:tgtEl>
                                        <p:attrNameLst>
                                          <p:attrName>style.visibility</p:attrName>
                                        </p:attrNameLst>
                                      </p:cBhvr>
                                      <p:to>
                                        <p:strVal val="visible"/>
                                      </p:to>
                                    </p:set>
                                    <p:animEffect transition="in" filter="wedge">
                                      <p:cBhvr>
                                        <p:cTn id="105" dur="500"/>
                                        <p:tgtEl>
                                          <p:spTgt spid="2"/>
                                        </p:tgtEl>
                                      </p:cBhvr>
                                    </p:animEffect>
                                  </p:childTnLst>
                                </p:cTn>
                              </p:par>
                            </p:childTnLst>
                          </p:cTn>
                        </p:par>
                        <p:par>
                          <p:cTn id="106" fill="hold">
                            <p:stCondLst>
                              <p:cond delay="3000"/>
                            </p:stCondLst>
                            <p:childTnLst>
                              <p:par>
                                <p:cTn id="107" presetID="12" presetClass="entr" presetSubtype="1" fill="hold" grpId="0" nodeType="after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additive="base">
                                        <p:cTn id="109" dur="500"/>
                                        <p:tgtEl>
                                          <p:spTgt spid="17"/>
                                        </p:tgtEl>
                                        <p:attrNameLst>
                                          <p:attrName>ppt_y</p:attrName>
                                        </p:attrNameLst>
                                      </p:cBhvr>
                                      <p:tavLst>
                                        <p:tav tm="0">
                                          <p:val>
                                            <p:strVal val="#ppt_y-#ppt_h*1.125000"/>
                                          </p:val>
                                        </p:tav>
                                        <p:tav tm="100000">
                                          <p:val>
                                            <p:strVal val="#ppt_y"/>
                                          </p:val>
                                        </p:tav>
                                      </p:tavLst>
                                    </p:anim>
                                    <p:animEffect transition="in" filter="wipe(down)">
                                      <p:cBhvr>
                                        <p:cTn id="11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67" grpId="0"/>
      <p:bldP spid="53" grpId="0"/>
      <p:bldP spid="58" grpId="0" animBg="1"/>
      <p:bldP spid="69661" grpId="0"/>
      <p:bldP spid="51" grpId="0"/>
      <p:bldP spid="69655" grpId="0"/>
      <p:bldP spid="52" grpId="0"/>
      <p:bldP spid="64" grpId="0" animBg="1"/>
      <p:bldP spid="69649" grpId="0"/>
      <p:bldP spid="54" grpId="0"/>
      <p:bldP spid="65" grpId="0" animBg="1"/>
      <p:bldP spid="69643" grpId="0"/>
      <p:bldP spid="50" grpId="0"/>
      <p:bldP spid="66" grpId="0" animBg="1"/>
      <p:bldP spid="2" grpId="0" animBg="1"/>
      <p:bldP spid="2" grpId="1" bldLvl="0" animBg="1"/>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4" name="组合 63"/>
          <p:cNvGrpSpPr/>
          <p:nvPr/>
        </p:nvGrpSpPr>
        <p:grpSpPr>
          <a:xfrm>
            <a:off x="1601470" y="1986915"/>
            <a:ext cx="1762760" cy="2022475"/>
            <a:chOff x="2522" y="3129"/>
            <a:chExt cx="2776" cy="3185"/>
          </a:xfrm>
        </p:grpSpPr>
        <p:grpSp>
          <p:nvGrpSpPr>
            <p:cNvPr id="48" name="组合 47"/>
            <p:cNvGrpSpPr/>
            <p:nvPr/>
          </p:nvGrpSpPr>
          <p:grpSpPr>
            <a:xfrm>
              <a:off x="2522" y="3129"/>
              <a:ext cx="2776" cy="2778"/>
              <a:chOff x="2762" y="3129"/>
              <a:chExt cx="2776" cy="2778"/>
            </a:xfrm>
          </p:grpSpPr>
          <p:sp>
            <p:nvSpPr>
              <p:cNvPr id="4" name="Arc 3"/>
              <p:cNvSpPr/>
              <p:nvPr/>
            </p:nvSpPr>
            <p:spPr>
              <a:xfrm>
                <a:off x="2762" y="3129"/>
                <a:ext cx="2777" cy="2778"/>
              </a:xfrm>
              <a:prstGeom prst="arc">
                <a:avLst>
                  <a:gd name="adj1" fmla="val 6246170"/>
                  <a:gd name="adj2" fmla="val 11025538"/>
                </a:avLst>
              </a:prstGeom>
              <a:ln w="762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sp>
            <p:nvSpPr>
              <p:cNvPr id="2" name="Arc 5"/>
              <p:cNvSpPr/>
              <p:nvPr/>
            </p:nvSpPr>
            <p:spPr>
              <a:xfrm>
                <a:off x="2762" y="3129"/>
                <a:ext cx="2777" cy="2778"/>
              </a:xfrm>
              <a:prstGeom prst="arc">
                <a:avLst>
                  <a:gd name="adj1" fmla="val 10911891"/>
                  <a:gd name="adj2" fmla="val 4270614"/>
                </a:avLst>
              </a:prstGeom>
              <a:ln w="76200">
                <a:solidFill>
                  <a:srgbClr val="61C0E2"/>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grpSp>
        <p:grpSp>
          <p:nvGrpSpPr>
            <p:cNvPr id="52" name="组合 51"/>
            <p:cNvGrpSpPr/>
            <p:nvPr/>
          </p:nvGrpSpPr>
          <p:grpSpPr>
            <a:xfrm>
              <a:off x="3382" y="5172"/>
              <a:ext cx="1142" cy="1142"/>
              <a:chOff x="3622" y="5172"/>
              <a:chExt cx="1142" cy="1142"/>
            </a:xfrm>
          </p:grpSpPr>
          <p:sp>
            <p:nvSpPr>
              <p:cNvPr id="16" name="Oval 15"/>
              <p:cNvSpPr/>
              <p:nvPr/>
            </p:nvSpPr>
            <p:spPr>
              <a:xfrm>
                <a:off x="3622" y="5172"/>
                <a:ext cx="1142" cy="1142"/>
              </a:xfrm>
              <a:prstGeom prst="ellipse">
                <a:avLst/>
              </a:prstGeom>
              <a:solidFill>
                <a:srgbClr val="61C0E2"/>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20" name="AutoShape 117"/>
              <p:cNvSpPr/>
              <p:nvPr/>
            </p:nvSpPr>
            <p:spPr bwMode="auto">
              <a:xfrm>
                <a:off x="3950" y="5604"/>
                <a:ext cx="514" cy="38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p:spPr>
            <p:txBody>
              <a:bodyPr lIns="38100" tIns="38100" rIns="38100" bIns="38100" anchor="ctr"/>
              <a:lstStyle/>
              <a:p>
                <a:pPr defTabSz="457200"/>
                <a:endParaRPr sz="3000" dirty="0">
                  <a:solidFill>
                    <a:srgbClr val="FFFFFF"/>
                  </a:solidFill>
                  <a:effectLst>
                    <a:outerShdw blurRad="38100" dist="38100" dir="2700000">
                      <a:srgbClr val="C0C0C0"/>
                    </a:outerShdw>
                  </a:effectLst>
                  <a:latin typeface="Calibri" panose="020F0502020204030204" charset="0"/>
                  <a:ea typeface="Calibri" panose="020F0502020204030204" charset="0"/>
                </a:endParaRPr>
              </a:p>
            </p:txBody>
          </p:sp>
        </p:grpSp>
      </p:grpSp>
      <p:sp>
        <p:nvSpPr>
          <p:cNvPr id="32" name="Rectangle 31"/>
          <p:cNvSpPr/>
          <p:nvPr/>
        </p:nvSpPr>
        <p:spPr>
          <a:xfrm>
            <a:off x="1918970" y="2463165"/>
            <a:ext cx="1214755" cy="52197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1" i="0" u="none" strike="noStrike" kern="1200" cap="none" spc="0" normalizeH="0" baseline="0" noProof="0" dirty="0" smtClean="0">
                <a:ln>
                  <a:noFill/>
                </a:ln>
                <a:solidFill>
                  <a:schemeClr val="tx1">
                    <a:lumMod val="65000"/>
                    <a:lumOff val="35000"/>
                  </a:schemeClr>
                </a:solidFill>
                <a:effectLst/>
                <a:uLnTx/>
                <a:uFillTx/>
                <a:latin typeface="微软雅黑" panose="020B0503020204020204" charset="-122"/>
                <a:ea typeface="微软雅黑" panose="020B0503020204020204" charset="-122"/>
                <a:cs typeface="Open Sans" pitchFamily="34" charset="0"/>
              </a:rPr>
              <a:t>80%</a:t>
            </a:r>
          </a:p>
        </p:txBody>
      </p:sp>
      <p:grpSp>
        <p:nvGrpSpPr>
          <p:cNvPr id="65" name="组合 64"/>
          <p:cNvGrpSpPr/>
          <p:nvPr/>
        </p:nvGrpSpPr>
        <p:grpSpPr>
          <a:xfrm>
            <a:off x="4039870" y="1986915"/>
            <a:ext cx="1762760" cy="2022475"/>
            <a:chOff x="6362" y="3129"/>
            <a:chExt cx="2776" cy="3185"/>
          </a:xfrm>
        </p:grpSpPr>
        <p:grpSp>
          <p:nvGrpSpPr>
            <p:cNvPr id="49" name="组合 48"/>
            <p:cNvGrpSpPr/>
            <p:nvPr/>
          </p:nvGrpSpPr>
          <p:grpSpPr>
            <a:xfrm>
              <a:off x="6362" y="3129"/>
              <a:ext cx="2776" cy="2778"/>
              <a:chOff x="6362" y="3129"/>
              <a:chExt cx="2776" cy="2778"/>
            </a:xfrm>
          </p:grpSpPr>
          <p:sp>
            <p:nvSpPr>
              <p:cNvPr id="11" name="Arc 2"/>
              <p:cNvSpPr/>
              <p:nvPr/>
            </p:nvSpPr>
            <p:spPr>
              <a:xfrm>
                <a:off x="6362" y="3129"/>
                <a:ext cx="2777" cy="2778"/>
              </a:xfrm>
              <a:prstGeom prst="arc">
                <a:avLst>
                  <a:gd name="adj1" fmla="val 6246170"/>
                  <a:gd name="adj2" fmla="val 13766270"/>
                </a:avLst>
              </a:prstGeom>
              <a:ln w="762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sp>
            <p:nvSpPr>
              <p:cNvPr id="12" name="Arc 8"/>
              <p:cNvSpPr/>
              <p:nvPr/>
            </p:nvSpPr>
            <p:spPr>
              <a:xfrm>
                <a:off x="6362" y="3129"/>
                <a:ext cx="2777" cy="2778"/>
              </a:xfrm>
              <a:prstGeom prst="arc">
                <a:avLst>
                  <a:gd name="adj1" fmla="val 13603009"/>
                  <a:gd name="adj2" fmla="val 4270614"/>
                </a:avLst>
              </a:prstGeom>
              <a:ln w="76200">
                <a:solidFill>
                  <a:srgbClr val="61C0E2"/>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grpSp>
        <p:grpSp>
          <p:nvGrpSpPr>
            <p:cNvPr id="53" name="组合 52"/>
            <p:cNvGrpSpPr/>
            <p:nvPr/>
          </p:nvGrpSpPr>
          <p:grpSpPr>
            <a:xfrm>
              <a:off x="7222" y="5172"/>
              <a:ext cx="1142" cy="1142"/>
              <a:chOff x="7222" y="5172"/>
              <a:chExt cx="1142" cy="1142"/>
            </a:xfrm>
          </p:grpSpPr>
          <p:sp>
            <p:nvSpPr>
              <p:cNvPr id="17" name="Oval 16"/>
              <p:cNvSpPr/>
              <p:nvPr/>
            </p:nvSpPr>
            <p:spPr>
              <a:xfrm>
                <a:off x="7222" y="5172"/>
                <a:ext cx="1142" cy="1142"/>
              </a:xfrm>
              <a:prstGeom prst="ellipse">
                <a:avLst/>
              </a:prstGeom>
              <a:solidFill>
                <a:srgbClr val="61C0E2"/>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nvGrpSpPr>
              <p:cNvPr id="24" name="Group 23"/>
              <p:cNvGrpSpPr/>
              <p:nvPr/>
            </p:nvGrpSpPr>
            <p:grpSpPr>
              <a:xfrm>
                <a:off x="7550" y="5496"/>
                <a:ext cx="514" cy="514"/>
                <a:chOff x="3288121" y="2035176"/>
                <a:chExt cx="366050" cy="366050"/>
              </a:xfrm>
              <a:solidFill>
                <a:schemeClr val="bg1"/>
              </a:solidFill>
            </p:grpSpPr>
            <p:sp>
              <p:nvSpPr>
                <p:cNvPr id="25" name="AutoShape 123"/>
                <p:cNvSpPr/>
                <p:nvPr/>
              </p:nvSpPr>
              <p:spPr bwMode="auto">
                <a:xfrm>
                  <a:off x="3288121" y="2035176"/>
                  <a:ext cx="366050" cy="3660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sp>
              <p:nvSpPr>
                <p:cNvPr id="26" name="AutoShape 124"/>
                <p:cNvSpPr/>
                <p:nvPr/>
              </p:nvSpPr>
              <p:spPr bwMode="auto">
                <a:xfrm>
                  <a:off x="3391366" y="2137795"/>
                  <a:ext cx="160186" cy="1601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sp>
              <p:nvSpPr>
                <p:cNvPr id="27" name="AutoShape 125"/>
                <p:cNvSpPr/>
                <p:nvPr/>
              </p:nvSpPr>
              <p:spPr bwMode="auto">
                <a:xfrm>
                  <a:off x="3425156" y="2172210"/>
                  <a:ext cx="91982" cy="919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grpSp>
        </p:grpSp>
      </p:grpSp>
      <p:sp>
        <p:nvSpPr>
          <p:cNvPr id="40" name="Rectangle 39"/>
          <p:cNvSpPr/>
          <p:nvPr/>
        </p:nvSpPr>
        <p:spPr>
          <a:xfrm>
            <a:off x="4328795" y="2463165"/>
            <a:ext cx="1214755" cy="52197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1" i="0" u="none" strike="noStrike" kern="1200" cap="none" spc="0" normalizeH="0" baseline="0" noProof="0" dirty="0" smtClean="0">
                <a:ln>
                  <a:noFill/>
                </a:ln>
                <a:solidFill>
                  <a:schemeClr val="tx1">
                    <a:lumMod val="65000"/>
                    <a:lumOff val="35000"/>
                  </a:schemeClr>
                </a:solidFill>
                <a:effectLst/>
                <a:uLnTx/>
                <a:uFillTx/>
                <a:latin typeface="微软雅黑" panose="020B0503020204020204" charset="-122"/>
                <a:ea typeface="微软雅黑" panose="020B0503020204020204" charset="-122"/>
                <a:cs typeface="Open Sans" pitchFamily="34" charset="0"/>
              </a:rPr>
              <a:t>75%</a:t>
            </a:r>
          </a:p>
        </p:txBody>
      </p:sp>
      <p:grpSp>
        <p:nvGrpSpPr>
          <p:cNvPr id="66" name="组合 65"/>
          <p:cNvGrpSpPr/>
          <p:nvPr/>
        </p:nvGrpSpPr>
        <p:grpSpPr>
          <a:xfrm>
            <a:off x="6478270" y="1986915"/>
            <a:ext cx="1762760" cy="2022475"/>
            <a:chOff x="10202" y="3129"/>
            <a:chExt cx="2776" cy="3185"/>
          </a:xfrm>
        </p:grpSpPr>
        <p:grpSp>
          <p:nvGrpSpPr>
            <p:cNvPr id="50" name="组合 49"/>
            <p:cNvGrpSpPr/>
            <p:nvPr/>
          </p:nvGrpSpPr>
          <p:grpSpPr>
            <a:xfrm>
              <a:off x="10202" y="3129"/>
              <a:ext cx="2776" cy="2778"/>
              <a:chOff x="9962" y="3129"/>
              <a:chExt cx="2776" cy="2778"/>
            </a:xfrm>
          </p:grpSpPr>
          <p:sp>
            <p:nvSpPr>
              <p:cNvPr id="13" name="Arc 1"/>
              <p:cNvSpPr/>
              <p:nvPr/>
            </p:nvSpPr>
            <p:spPr>
              <a:xfrm>
                <a:off x="9962" y="3129"/>
                <a:ext cx="2777" cy="2778"/>
              </a:xfrm>
              <a:prstGeom prst="arc">
                <a:avLst>
                  <a:gd name="adj1" fmla="val 6246170"/>
                  <a:gd name="adj2" fmla="val 8658572"/>
                </a:avLst>
              </a:prstGeom>
              <a:ln w="762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sp>
            <p:nvSpPr>
              <p:cNvPr id="14" name="Arc 6"/>
              <p:cNvSpPr/>
              <p:nvPr/>
            </p:nvSpPr>
            <p:spPr>
              <a:xfrm>
                <a:off x="9962" y="3129"/>
                <a:ext cx="2777" cy="2778"/>
              </a:xfrm>
              <a:prstGeom prst="arc">
                <a:avLst>
                  <a:gd name="adj1" fmla="val 8639899"/>
                  <a:gd name="adj2" fmla="val 4270614"/>
                </a:avLst>
              </a:prstGeom>
              <a:ln w="76200">
                <a:solidFill>
                  <a:srgbClr val="61C0E2"/>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grpSp>
        <p:grpSp>
          <p:nvGrpSpPr>
            <p:cNvPr id="54" name="组合 53"/>
            <p:cNvGrpSpPr/>
            <p:nvPr/>
          </p:nvGrpSpPr>
          <p:grpSpPr>
            <a:xfrm>
              <a:off x="11062" y="5172"/>
              <a:ext cx="1142" cy="1142"/>
              <a:chOff x="10822" y="5172"/>
              <a:chExt cx="1142" cy="1142"/>
            </a:xfrm>
          </p:grpSpPr>
          <p:sp>
            <p:nvSpPr>
              <p:cNvPr id="18" name="Oval 17"/>
              <p:cNvSpPr/>
              <p:nvPr/>
            </p:nvSpPr>
            <p:spPr>
              <a:xfrm>
                <a:off x="10822" y="5172"/>
                <a:ext cx="1142" cy="1142"/>
              </a:xfrm>
              <a:prstGeom prst="ellipse">
                <a:avLst/>
              </a:prstGeom>
              <a:solidFill>
                <a:srgbClr val="61C0E2"/>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nvGrpSpPr>
              <p:cNvPr id="43" name="Group 27"/>
              <p:cNvGrpSpPr/>
              <p:nvPr/>
            </p:nvGrpSpPr>
            <p:grpSpPr>
              <a:xfrm>
                <a:off x="11164" y="5494"/>
                <a:ext cx="515" cy="514"/>
                <a:chOff x="1823293" y="2035176"/>
                <a:chExt cx="366676" cy="366050"/>
              </a:xfrm>
              <a:solidFill>
                <a:schemeClr val="bg1"/>
              </a:solidFill>
            </p:grpSpPr>
            <p:sp>
              <p:nvSpPr>
                <p:cNvPr id="29" name="AutoShape 128"/>
                <p:cNvSpPr/>
                <p:nvPr/>
              </p:nvSpPr>
              <p:spPr bwMode="auto">
                <a:xfrm>
                  <a:off x="1823293" y="2035176"/>
                  <a:ext cx="366676" cy="3660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sp>
              <p:nvSpPr>
                <p:cNvPr id="30" name="AutoShape 129"/>
                <p:cNvSpPr/>
                <p:nvPr/>
              </p:nvSpPr>
              <p:spPr bwMode="auto">
                <a:xfrm>
                  <a:off x="2052309" y="2080854"/>
                  <a:ext cx="91356" cy="91356"/>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grpSp>
        </p:grpSp>
      </p:grpSp>
      <p:sp>
        <p:nvSpPr>
          <p:cNvPr id="41" name="Rectangle 40"/>
          <p:cNvSpPr/>
          <p:nvPr/>
        </p:nvSpPr>
        <p:spPr>
          <a:xfrm>
            <a:off x="6752590" y="2463165"/>
            <a:ext cx="1214755" cy="52197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1" i="0" u="none" strike="noStrike" kern="1200" cap="none" spc="0" normalizeH="0" baseline="0" noProof="0" dirty="0" smtClean="0">
                <a:ln>
                  <a:noFill/>
                </a:ln>
                <a:solidFill>
                  <a:schemeClr val="tx1">
                    <a:lumMod val="65000"/>
                    <a:lumOff val="35000"/>
                  </a:schemeClr>
                </a:solidFill>
                <a:effectLst/>
                <a:uLnTx/>
                <a:uFillTx/>
                <a:latin typeface="微软雅黑" panose="020B0503020204020204" charset="-122"/>
                <a:ea typeface="微软雅黑" panose="020B0503020204020204" charset="-122"/>
                <a:cs typeface="Open Sans" pitchFamily="34" charset="0"/>
              </a:rPr>
              <a:t>90%</a:t>
            </a:r>
          </a:p>
        </p:txBody>
      </p:sp>
      <p:grpSp>
        <p:nvGrpSpPr>
          <p:cNvPr id="67" name="组合 66"/>
          <p:cNvGrpSpPr/>
          <p:nvPr/>
        </p:nvGrpSpPr>
        <p:grpSpPr>
          <a:xfrm>
            <a:off x="8844915" y="1986915"/>
            <a:ext cx="1764030" cy="2022475"/>
            <a:chOff x="13929" y="3129"/>
            <a:chExt cx="2778" cy="3185"/>
          </a:xfrm>
        </p:grpSpPr>
        <p:grpSp>
          <p:nvGrpSpPr>
            <p:cNvPr id="51" name="组合 50"/>
            <p:cNvGrpSpPr/>
            <p:nvPr/>
          </p:nvGrpSpPr>
          <p:grpSpPr>
            <a:xfrm>
              <a:off x="13929" y="3129"/>
              <a:ext cx="2778" cy="2778"/>
              <a:chOff x="13449" y="3129"/>
              <a:chExt cx="2778" cy="2778"/>
            </a:xfrm>
          </p:grpSpPr>
          <p:sp>
            <p:nvSpPr>
              <p:cNvPr id="19" name="Arc 4"/>
              <p:cNvSpPr/>
              <p:nvPr/>
            </p:nvSpPr>
            <p:spPr>
              <a:xfrm>
                <a:off x="13449" y="3129"/>
                <a:ext cx="2778" cy="2778"/>
              </a:xfrm>
              <a:prstGeom prst="arc">
                <a:avLst>
                  <a:gd name="adj1" fmla="val 6246170"/>
                  <a:gd name="adj2" fmla="val 16335005"/>
                </a:avLst>
              </a:prstGeom>
              <a:ln w="76200">
                <a:solidFill>
                  <a:schemeClr val="bg1"/>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sp>
            <p:nvSpPr>
              <p:cNvPr id="22" name="Arc 7"/>
              <p:cNvSpPr/>
              <p:nvPr/>
            </p:nvSpPr>
            <p:spPr>
              <a:xfrm>
                <a:off x="13449" y="3129"/>
                <a:ext cx="2778" cy="2778"/>
              </a:xfrm>
              <a:prstGeom prst="arc">
                <a:avLst>
                  <a:gd name="adj1" fmla="val 16280784"/>
                  <a:gd name="adj2" fmla="val 4270614"/>
                </a:avLst>
              </a:prstGeom>
              <a:ln w="76200">
                <a:solidFill>
                  <a:srgbClr val="61C0E2"/>
                </a:solidFill>
              </a:ln>
            </p:spPr>
            <p:style>
              <a:lnRef idx="1">
                <a:schemeClr val="accent1"/>
              </a:lnRef>
              <a:fillRef idx="0">
                <a:schemeClr val="accent1"/>
              </a:fillRef>
              <a:effectRef idx="0">
                <a:schemeClr val="accent1"/>
              </a:effectRef>
              <a:fontRef idx="minor">
                <a:schemeClr val="tx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latin typeface="Calibri" panose="020F0502020204030204" charset="0"/>
                  <a:ea typeface="Calibri" panose="020F0502020204030204" charset="0"/>
                </a:endParaRPr>
              </a:p>
            </p:txBody>
          </p:sp>
        </p:grpSp>
        <p:grpSp>
          <p:nvGrpSpPr>
            <p:cNvPr id="55" name="组合 54"/>
            <p:cNvGrpSpPr/>
            <p:nvPr/>
          </p:nvGrpSpPr>
          <p:grpSpPr>
            <a:xfrm>
              <a:off x="14789" y="5172"/>
              <a:ext cx="1142" cy="1142"/>
              <a:chOff x="14309" y="5172"/>
              <a:chExt cx="1142" cy="1142"/>
            </a:xfrm>
          </p:grpSpPr>
          <p:sp>
            <p:nvSpPr>
              <p:cNvPr id="23" name="Oval 18"/>
              <p:cNvSpPr/>
              <p:nvPr/>
            </p:nvSpPr>
            <p:spPr>
              <a:xfrm>
                <a:off x="14309" y="5172"/>
                <a:ext cx="1142" cy="1142"/>
              </a:xfrm>
              <a:prstGeom prst="ellipse">
                <a:avLst/>
              </a:prstGeom>
              <a:solidFill>
                <a:srgbClr val="61C0E2"/>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grpSp>
            <p:nvGrpSpPr>
              <p:cNvPr id="45" name="Group 20"/>
              <p:cNvGrpSpPr/>
              <p:nvPr/>
            </p:nvGrpSpPr>
            <p:grpSpPr>
              <a:xfrm>
                <a:off x="14637" y="5551"/>
                <a:ext cx="514" cy="386"/>
                <a:chOff x="359092" y="2813581"/>
                <a:chExt cx="366051" cy="274694"/>
              </a:xfrm>
              <a:solidFill>
                <a:schemeClr val="bg1"/>
              </a:solidFill>
            </p:grpSpPr>
            <p:sp>
              <p:nvSpPr>
                <p:cNvPr id="38" name="AutoShape 118"/>
                <p:cNvSpPr/>
                <p:nvPr/>
              </p:nvSpPr>
              <p:spPr bwMode="auto">
                <a:xfrm>
                  <a:off x="359092" y="2813581"/>
                  <a:ext cx="366051" cy="274694"/>
                </a:xfrm>
                <a:custGeom>
                  <a:avLst/>
                  <a:gdLst>
                    <a:gd name="T0" fmla="*/ 10732 w 21464"/>
                    <a:gd name="T1" fmla="*/ 10800 h 21600"/>
                    <a:gd name="T2" fmla="*/ 10732 w 21464"/>
                    <a:gd name="T3" fmla="*/ 10800 h 21600"/>
                    <a:gd name="T4" fmla="*/ 10732 w 21464"/>
                    <a:gd name="T5" fmla="*/ 10800 h 21600"/>
                    <a:gd name="T6" fmla="*/ 10732 w 21464"/>
                    <a:gd name="T7" fmla="*/ 10800 h 21600"/>
                  </a:gdLst>
                  <a:ahLst/>
                  <a:cxnLst>
                    <a:cxn ang="0">
                      <a:pos x="T0" y="T1"/>
                    </a:cxn>
                    <a:cxn ang="0">
                      <a:pos x="T2" y="T3"/>
                    </a:cxn>
                    <a:cxn ang="0">
                      <a:pos x="T4" y="T5"/>
                    </a:cxn>
                    <a:cxn ang="0">
                      <a:pos x="T6" y="T7"/>
                    </a:cxn>
                  </a:cxnLst>
                  <a:rect l="0" t="0" r="r" b="b"/>
                  <a:pathLst>
                    <a:path w="21464" h="21600">
                      <a:moveTo>
                        <a:pt x="19918" y="11754"/>
                      </a:moveTo>
                      <a:lnTo>
                        <a:pt x="16564" y="18954"/>
                      </a:lnTo>
                      <a:cubicBezTo>
                        <a:pt x="16317" y="19484"/>
                        <a:pt x="15892" y="19800"/>
                        <a:pt x="15427" y="19800"/>
                      </a:cubicBezTo>
                      <a:lnTo>
                        <a:pt x="2683" y="19800"/>
                      </a:lnTo>
                      <a:cubicBezTo>
                        <a:pt x="1943" y="19800"/>
                        <a:pt x="1341" y="18992"/>
                        <a:pt x="1341" y="18000"/>
                      </a:cubicBezTo>
                      <a:lnTo>
                        <a:pt x="1341" y="3600"/>
                      </a:lnTo>
                      <a:cubicBezTo>
                        <a:pt x="1341" y="2608"/>
                        <a:pt x="1943" y="1800"/>
                        <a:pt x="2683" y="1800"/>
                      </a:cubicBezTo>
                      <a:lnTo>
                        <a:pt x="15427" y="1800"/>
                      </a:lnTo>
                      <a:cubicBezTo>
                        <a:pt x="15892" y="1800"/>
                        <a:pt x="16317" y="2116"/>
                        <a:pt x="16564" y="2645"/>
                      </a:cubicBezTo>
                      <a:lnTo>
                        <a:pt x="19917" y="9845"/>
                      </a:lnTo>
                      <a:cubicBezTo>
                        <a:pt x="20188" y="10425"/>
                        <a:pt x="20188" y="11174"/>
                        <a:pt x="19918" y="11754"/>
                      </a:cubicBezTo>
                      <a:moveTo>
                        <a:pt x="21055" y="8891"/>
                      </a:moveTo>
                      <a:lnTo>
                        <a:pt x="17701" y="1691"/>
                      </a:lnTo>
                      <a:cubicBezTo>
                        <a:pt x="17211" y="639"/>
                        <a:pt x="16352" y="0"/>
                        <a:pt x="15427" y="0"/>
                      </a:cubicBezTo>
                      <a:lnTo>
                        <a:pt x="2683" y="0"/>
                      </a:lnTo>
                      <a:cubicBezTo>
                        <a:pt x="1201" y="0"/>
                        <a:pt x="0" y="1611"/>
                        <a:pt x="0" y="3600"/>
                      </a:cubicBezTo>
                      <a:lnTo>
                        <a:pt x="0" y="18000"/>
                      </a:lnTo>
                      <a:cubicBezTo>
                        <a:pt x="0" y="19988"/>
                        <a:pt x="1201" y="21599"/>
                        <a:pt x="2683" y="21599"/>
                      </a:cubicBezTo>
                      <a:lnTo>
                        <a:pt x="15427" y="21599"/>
                      </a:lnTo>
                      <a:cubicBezTo>
                        <a:pt x="16352" y="21599"/>
                        <a:pt x="17211" y="20960"/>
                        <a:pt x="17701" y="19908"/>
                      </a:cubicBezTo>
                      <a:lnTo>
                        <a:pt x="21055" y="12708"/>
                      </a:lnTo>
                      <a:cubicBezTo>
                        <a:pt x="21600" y="11541"/>
                        <a:pt x="21600" y="10059"/>
                        <a:pt x="21055" y="8891"/>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sp>
              <p:nvSpPr>
                <p:cNvPr id="39" name="AutoShape 119"/>
                <p:cNvSpPr/>
                <p:nvPr/>
              </p:nvSpPr>
              <p:spPr bwMode="auto">
                <a:xfrm>
                  <a:off x="587481" y="2916200"/>
                  <a:ext cx="68830"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0"/>
                      </a:moveTo>
                      <a:cubicBezTo>
                        <a:pt x="6825" y="18000"/>
                        <a:pt x="3600" y="14774"/>
                        <a:pt x="3600" y="10800"/>
                      </a:cubicBezTo>
                      <a:cubicBezTo>
                        <a:pt x="3600" y="6825"/>
                        <a:pt x="6825" y="3600"/>
                        <a:pt x="10800" y="3600"/>
                      </a:cubicBezTo>
                      <a:cubicBezTo>
                        <a:pt x="14774" y="3600"/>
                        <a:pt x="17999" y="6825"/>
                        <a:pt x="17999" y="10800"/>
                      </a:cubicBezTo>
                      <a:cubicBezTo>
                        <a:pt x="17999" y="14774"/>
                        <a:pt x="14774" y="18000"/>
                        <a:pt x="10800" y="18000"/>
                      </a:cubicBezTo>
                      <a:moveTo>
                        <a:pt x="10800" y="0"/>
                      </a:moveTo>
                      <a:cubicBezTo>
                        <a:pt x="4833" y="0"/>
                        <a:pt x="0" y="4833"/>
                        <a:pt x="0" y="10800"/>
                      </a:cubicBezTo>
                      <a:cubicBezTo>
                        <a:pt x="0" y="16766"/>
                        <a:pt x="4833" y="21599"/>
                        <a:pt x="10800" y="21599"/>
                      </a:cubicBezTo>
                      <a:cubicBezTo>
                        <a:pt x="16766" y="21599"/>
                        <a:pt x="21600" y="16766"/>
                        <a:pt x="21600" y="10800"/>
                      </a:cubicBezTo>
                      <a:cubicBezTo>
                        <a:pt x="21600" y="4833"/>
                        <a:pt x="16766" y="0"/>
                        <a:pt x="10800" y="0"/>
                      </a:cubicBezTo>
                    </a:path>
                  </a:pathLst>
                </a:custGeom>
                <a:grpFill/>
                <a:ln>
                  <a:noFill/>
                </a:ln>
                <a:effectLst/>
              </p:spPr>
              <p:txBody>
                <a:bodyPr lIns="38100" tIns="38100" rIns="38100" bIns="38100" anchor="ctr"/>
                <a:lstStyle/>
                <a:p>
                  <a:pPr marL="0" marR="0" lvl="0" indent="0" algn="l" defTabSz="457200" rtl="0" eaLnBrk="1" fontAlgn="auto" latinLnBrk="0" hangingPunct="1">
                    <a:lnSpc>
                      <a:spcPct val="100000"/>
                    </a:lnSpc>
                    <a:spcBef>
                      <a:spcPts val="0"/>
                    </a:spcBef>
                    <a:spcAft>
                      <a:spcPts val="0"/>
                    </a:spcAft>
                    <a:buClrTx/>
                    <a:buSzTx/>
                    <a:buFontTx/>
                    <a:buNone/>
                    <a:defRPr/>
                  </a:pPr>
                  <a:endParaRPr kumimoji="0" lang="en-US" sz="3000" b="0" i="0" u="none" strike="noStrike" kern="1200" cap="none" spc="0" normalizeH="0" baseline="0" noProof="0">
                    <a:ln>
                      <a:noFill/>
                    </a:ln>
                    <a:solidFill>
                      <a:srgbClr val="FFFFFF"/>
                    </a:solidFill>
                    <a:effectLst>
                      <a:outerShdw blurRad="38100" dist="38100" dir="2700000" algn="tl">
                        <a:srgbClr val="000000"/>
                      </a:outerShdw>
                    </a:effectLst>
                    <a:uLnTx/>
                    <a:uFillTx/>
                    <a:latin typeface="+mn-lt"/>
                    <a:ea typeface="+mn-ea"/>
                    <a:cs typeface="+mn-cs"/>
                  </a:endParaRPr>
                </a:p>
              </p:txBody>
            </p:sp>
          </p:grpSp>
        </p:grpSp>
      </p:grpSp>
      <p:sp>
        <p:nvSpPr>
          <p:cNvPr id="47" name="Rectangle 41"/>
          <p:cNvSpPr/>
          <p:nvPr/>
        </p:nvSpPr>
        <p:spPr>
          <a:xfrm>
            <a:off x="9119870" y="2463165"/>
            <a:ext cx="1214755" cy="52197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1" i="0" u="none" strike="noStrike" kern="1200" cap="none" spc="0" normalizeH="0" baseline="0" noProof="0" dirty="0" smtClean="0">
                <a:ln>
                  <a:noFill/>
                </a:ln>
                <a:solidFill>
                  <a:schemeClr val="tx1">
                    <a:lumMod val="65000"/>
                    <a:lumOff val="35000"/>
                  </a:schemeClr>
                </a:solidFill>
                <a:effectLst/>
                <a:uLnTx/>
                <a:uFillTx/>
                <a:latin typeface="微软雅黑" panose="020B0503020204020204" charset="-122"/>
                <a:ea typeface="微软雅黑" panose="020B0503020204020204" charset="-122"/>
                <a:cs typeface="Open Sans" pitchFamily="34" charset="0"/>
              </a:rPr>
              <a:t>60%</a:t>
            </a:r>
          </a:p>
        </p:txBody>
      </p:sp>
      <p:sp>
        <p:nvSpPr>
          <p:cNvPr id="56" name="矩形 55"/>
          <p:cNvSpPr/>
          <p:nvPr/>
        </p:nvSpPr>
        <p:spPr>
          <a:xfrm>
            <a:off x="1587500" y="417766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57" name="矩形 56"/>
          <p:cNvSpPr/>
          <p:nvPr/>
        </p:nvSpPr>
        <p:spPr>
          <a:xfrm>
            <a:off x="1369060" y="451612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58" name="矩形 57"/>
          <p:cNvSpPr/>
          <p:nvPr/>
        </p:nvSpPr>
        <p:spPr>
          <a:xfrm>
            <a:off x="3999230" y="417766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59" name="矩形 58"/>
          <p:cNvSpPr/>
          <p:nvPr/>
        </p:nvSpPr>
        <p:spPr>
          <a:xfrm>
            <a:off x="3780790" y="451612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60" name="矩形 59"/>
          <p:cNvSpPr/>
          <p:nvPr/>
        </p:nvSpPr>
        <p:spPr>
          <a:xfrm>
            <a:off x="6437630" y="417766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61" name="矩形 60"/>
          <p:cNvSpPr/>
          <p:nvPr/>
        </p:nvSpPr>
        <p:spPr>
          <a:xfrm>
            <a:off x="6219190" y="451612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62" name="矩形 61"/>
          <p:cNvSpPr/>
          <p:nvPr/>
        </p:nvSpPr>
        <p:spPr>
          <a:xfrm>
            <a:off x="8831580" y="4177665"/>
            <a:ext cx="1844675" cy="338455"/>
          </a:xfrm>
          <a:prstGeom prst="rect">
            <a:avLst/>
          </a:prstGeom>
        </p:spPr>
        <p:txBody>
          <a:bodyPr wrap="none">
            <a:noAutofit/>
          </a:bodyPr>
          <a:lstStyle/>
          <a:p>
            <a:pPr marL="0" lvl="0" algn="ctr" defTabSz="914400" rtl="0" eaLnBrk="1" latinLnBrk="0" hangingPunct="1">
              <a:lnSpc>
                <a:spcPct val="100000"/>
              </a:lnSpc>
            </a:pPr>
            <a:r>
              <a:rPr lang="zh-CN" altLang="en-US" sz="1600" b="1">
                <a:solidFill>
                  <a:srgbClr val="61C0E2"/>
                </a:solidFill>
                <a:latin typeface="微软雅黑" panose="020B0503020204020204" charset="-122"/>
                <a:ea typeface="微软雅黑" panose="020B0503020204020204" charset="-122"/>
                <a:sym typeface="+mn-ea"/>
              </a:rPr>
              <a:t>单击此处输入标题</a:t>
            </a:r>
          </a:p>
          <a:p>
            <a:pPr marL="0" marR="0" lvl="0" indent="0" algn="r" defTabSz="914400" rtl="0" eaLnBrk="1" fontAlgn="auto" latinLnBrk="0" hangingPunct="1">
              <a:lnSpc>
                <a:spcPct val="100000"/>
              </a:lnSpc>
              <a:spcBef>
                <a:spcPts val="0"/>
              </a:spcBef>
              <a:spcAft>
                <a:spcPts val="0"/>
              </a:spcAft>
              <a:buClr>
                <a:srgbClr val="E24848"/>
              </a:buClr>
              <a:buSzTx/>
              <a:buFontTx/>
              <a:buNone/>
              <a:defRPr/>
            </a:pPr>
            <a:endParaRPr kumimoji="0" lang="zh-CN" altLang="en-US" sz="1600" b="1" i="0" u="none" strike="noStrike" kern="1200" cap="none" spc="0" normalizeH="0" baseline="0" noProof="1">
              <a:ln>
                <a:noFill/>
              </a:ln>
              <a:solidFill>
                <a:srgbClr val="61C0E2"/>
              </a:solidFill>
              <a:effectLst/>
              <a:uLnTx/>
              <a:uFillTx/>
              <a:latin typeface="微软雅黑" panose="020B0503020204020204" charset="-122"/>
              <a:ea typeface="微软雅黑" panose="020B0503020204020204" charset="-122"/>
              <a:cs typeface="+mn-cs"/>
              <a:sym typeface="+mn-ea"/>
            </a:endParaRPr>
          </a:p>
        </p:txBody>
      </p:sp>
      <p:sp>
        <p:nvSpPr>
          <p:cNvPr id="63" name="矩形 62"/>
          <p:cNvSpPr/>
          <p:nvPr/>
        </p:nvSpPr>
        <p:spPr>
          <a:xfrm>
            <a:off x="8613140" y="4516120"/>
            <a:ext cx="2280920" cy="1275080"/>
          </a:xfrm>
          <a:prstGeom prst="rect">
            <a:avLst/>
          </a:prstGeom>
        </p:spPr>
        <p:txBody>
          <a:bodyPr wrap="square">
            <a:normAutofit/>
          </a:bodyPr>
          <a:lstStyle/>
          <a:p>
            <a:pPr marL="0" lvl="0" algn="ctr" defTabSz="914400" rtl="0" eaLnBrk="1" fontAlgn="auto" latinLnBrk="0" hangingPunct="1">
              <a:lnSpc>
                <a:spcPct val="150000"/>
              </a:lnSpc>
            </a:pP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No one indebted for </a:t>
            </a:r>
            <a:r>
              <a:rPr lang="en-US" altLang="zh-CN" sz="1200" dirty="0" err="1">
                <a:solidFill>
                  <a:schemeClr val="tx1">
                    <a:lumMod val="65000"/>
                    <a:lumOff val="35000"/>
                  </a:schemeClr>
                </a:solidFill>
                <a:latin typeface="微软雅黑" panose="020B0503020204020204" charset="-122"/>
                <a:ea typeface="微软雅黑" panose="020B0503020204020204" charset="-122"/>
                <a:sym typeface="+mn-ea"/>
              </a:rPr>
              <a:t>others,while</a:t>
            </a:r>
            <a:r>
              <a:rPr lang="en-US" altLang="zh-CN" sz="1200" dirty="0">
                <a:solidFill>
                  <a:schemeClr val="tx1">
                    <a:lumMod val="65000"/>
                    <a:lumOff val="35000"/>
                  </a:schemeClr>
                </a:solidFill>
                <a:latin typeface="微软雅黑" panose="020B0503020204020204" charset="-122"/>
                <a:ea typeface="微软雅黑" panose="020B0503020204020204" charset="-122"/>
                <a:sym typeface="+mn-ea"/>
              </a:rPr>
              <a:t> many people don't know how to cherish others.</a:t>
            </a:r>
            <a:endParaRPr kumimoji="0" lang="zh-CN" altLang="en-US" sz="1200" b="0" i="0" u="none" strike="noStrike" kern="1200" cap="none" spc="0" normalizeH="0" baseline="0" noProof="1">
              <a:ln>
                <a:noFill/>
              </a:ln>
              <a:solidFill>
                <a:sysClr val="windowText" lastClr="000000"/>
              </a:solidFill>
              <a:effectLst/>
              <a:uLnTx/>
              <a:uFillTx/>
              <a:latin typeface="微软雅黑" panose="020B0503020204020204" charset="-122"/>
              <a:ea typeface="微软雅黑" panose="020B0503020204020204" charset="-122"/>
              <a:cs typeface="+mn-cs"/>
            </a:endParaRPr>
          </a:p>
        </p:txBody>
      </p:sp>
      <p:sp>
        <p:nvSpPr>
          <p:cNvPr id="15" name="矩形 14"/>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4762500" y="-222885"/>
            <a:ext cx="347980" cy="868680"/>
            <a:chOff x="3326" y="2760"/>
            <a:chExt cx="548" cy="1368"/>
          </a:xfrm>
        </p:grpSpPr>
        <p:sp>
          <p:nvSpPr>
            <p:cNvPr id="28" name="椭圆 27"/>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33" name="组合 32"/>
          <p:cNvGrpSpPr/>
          <p:nvPr/>
        </p:nvGrpSpPr>
        <p:grpSpPr>
          <a:xfrm>
            <a:off x="7077075" y="-222885"/>
            <a:ext cx="347980" cy="868680"/>
            <a:chOff x="3326" y="2760"/>
            <a:chExt cx="548" cy="1368"/>
          </a:xfrm>
        </p:grpSpPr>
        <p:sp>
          <p:nvSpPr>
            <p:cNvPr id="34" name="椭圆 33"/>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36" name="文本框 35"/>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wedge">
                                      <p:cBhvr>
                                        <p:cTn id="7" dur="500"/>
                                        <p:tgtEl>
                                          <p:spTgt spid="6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p:cTn id="11" dur="500" fill="hold"/>
                                        <p:tgtEl>
                                          <p:spTgt spid="32"/>
                                        </p:tgtEl>
                                        <p:attrNameLst>
                                          <p:attrName>ppt_w</p:attrName>
                                        </p:attrNameLst>
                                      </p:cBhvr>
                                      <p:tavLst>
                                        <p:tav tm="0">
                                          <p:val>
                                            <p:fltVal val="0"/>
                                          </p:val>
                                        </p:tav>
                                        <p:tav tm="100000">
                                          <p:val>
                                            <p:strVal val="#ppt_w"/>
                                          </p:val>
                                        </p:tav>
                                      </p:tavLst>
                                    </p:anim>
                                    <p:anim calcmode="lin" valueType="num">
                                      <p:cBhvr>
                                        <p:cTn id="12" dur="500" fill="hold"/>
                                        <p:tgtEl>
                                          <p:spTgt spid="32"/>
                                        </p:tgtEl>
                                        <p:attrNameLst>
                                          <p:attrName>ppt_h</p:attrName>
                                        </p:attrNameLst>
                                      </p:cBhvr>
                                      <p:tavLst>
                                        <p:tav tm="0">
                                          <p:val>
                                            <p:fltVal val="0"/>
                                          </p:val>
                                        </p:tav>
                                        <p:tav tm="100000">
                                          <p:val>
                                            <p:strVal val="#ppt_h"/>
                                          </p:val>
                                        </p:tav>
                                      </p:tavLst>
                                    </p:anim>
                                    <p:animEffect transition="in" filter="fade">
                                      <p:cBhvr>
                                        <p:cTn id="13" dur="500"/>
                                        <p:tgtEl>
                                          <p:spTgt spid="32"/>
                                        </p:tgtEl>
                                      </p:cBhvr>
                                    </p:animEffect>
                                  </p:childTnLst>
                                </p:cTn>
                              </p:par>
                            </p:childTnLst>
                          </p:cTn>
                        </p:par>
                        <p:par>
                          <p:cTn id="14" fill="hold">
                            <p:stCondLst>
                              <p:cond delay="1000"/>
                            </p:stCondLst>
                            <p:childTnLst>
                              <p:par>
                                <p:cTn id="15" presetID="12" presetClass="entr" presetSubtype="4" fill="hold" grpId="0" nodeType="afterEffect">
                                  <p:stCondLst>
                                    <p:cond delay="0"/>
                                  </p:stCondLst>
                                  <p:childTnLst>
                                    <p:set>
                                      <p:cBhvr>
                                        <p:cTn id="16" dur="1" fill="hold">
                                          <p:stCondLst>
                                            <p:cond delay="0"/>
                                          </p:stCondLst>
                                        </p:cTn>
                                        <p:tgtEl>
                                          <p:spTgt spid="56"/>
                                        </p:tgtEl>
                                        <p:attrNameLst>
                                          <p:attrName>style.visibility</p:attrName>
                                        </p:attrNameLst>
                                      </p:cBhvr>
                                      <p:to>
                                        <p:strVal val="visible"/>
                                      </p:to>
                                    </p:set>
                                    <p:anim calcmode="lin" valueType="num">
                                      <p:cBhvr additive="base">
                                        <p:cTn id="17" dur="500"/>
                                        <p:tgtEl>
                                          <p:spTgt spid="56"/>
                                        </p:tgtEl>
                                        <p:attrNameLst>
                                          <p:attrName>ppt_y</p:attrName>
                                        </p:attrNameLst>
                                      </p:cBhvr>
                                      <p:tavLst>
                                        <p:tav tm="0">
                                          <p:val>
                                            <p:strVal val="#ppt_y+#ppt_h*1.125000"/>
                                          </p:val>
                                        </p:tav>
                                        <p:tav tm="100000">
                                          <p:val>
                                            <p:strVal val="#ppt_y"/>
                                          </p:val>
                                        </p:tav>
                                      </p:tavLst>
                                    </p:anim>
                                    <p:animEffect transition="in" filter="wipe(up)">
                                      <p:cBhvr>
                                        <p:cTn id="18" dur="500"/>
                                        <p:tgtEl>
                                          <p:spTgt spid="56"/>
                                        </p:tgtEl>
                                      </p:cBhvr>
                                    </p:animEffect>
                                  </p:childTnLst>
                                </p:cTn>
                              </p:par>
                              <p:par>
                                <p:cTn id="19" presetID="12" presetClass="entr" presetSubtype="4" fill="hold" grpId="0" nodeType="withEffect">
                                  <p:stCondLst>
                                    <p:cond delay="0"/>
                                  </p:stCondLst>
                                  <p:childTnLst>
                                    <p:set>
                                      <p:cBhvr>
                                        <p:cTn id="20" dur="1" fill="hold">
                                          <p:stCondLst>
                                            <p:cond delay="0"/>
                                          </p:stCondLst>
                                        </p:cTn>
                                        <p:tgtEl>
                                          <p:spTgt spid="57"/>
                                        </p:tgtEl>
                                        <p:attrNameLst>
                                          <p:attrName>style.visibility</p:attrName>
                                        </p:attrNameLst>
                                      </p:cBhvr>
                                      <p:to>
                                        <p:strVal val="visible"/>
                                      </p:to>
                                    </p:set>
                                    <p:anim calcmode="lin" valueType="num">
                                      <p:cBhvr additive="base">
                                        <p:cTn id="21" dur="500"/>
                                        <p:tgtEl>
                                          <p:spTgt spid="57"/>
                                        </p:tgtEl>
                                        <p:attrNameLst>
                                          <p:attrName>ppt_y</p:attrName>
                                        </p:attrNameLst>
                                      </p:cBhvr>
                                      <p:tavLst>
                                        <p:tav tm="0">
                                          <p:val>
                                            <p:strVal val="#ppt_y+#ppt_h*1.125000"/>
                                          </p:val>
                                        </p:tav>
                                        <p:tav tm="100000">
                                          <p:val>
                                            <p:strVal val="#ppt_y"/>
                                          </p:val>
                                        </p:tav>
                                      </p:tavLst>
                                    </p:anim>
                                    <p:animEffect transition="in" filter="wipe(up)">
                                      <p:cBhvr>
                                        <p:cTn id="22" dur="500"/>
                                        <p:tgtEl>
                                          <p:spTgt spid="57"/>
                                        </p:tgtEl>
                                      </p:cBhvr>
                                    </p:animEffect>
                                  </p:childTnLst>
                                </p:cTn>
                              </p:par>
                            </p:childTnLst>
                          </p:cTn>
                        </p:par>
                        <p:par>
                          <p:cTn id="23" fill="hold">
                            <p:stCondLst>
                              <p:cond delay="1500"/>
                            </p:stCondLst>
                            <p:childTnLst>
                              <p:par>
                                <p:cTn id="24" presetID="20" presetClass="entr" presetSubtype="0" fill="hold" nodeType="afterEffect">
                                  <p:stCondLst>
                                    <p:cond delay="0"/>
                                  </p:stCondLst>
                                  <p:childTnLst>
                                    <p:set>
                                      <p:cBhvr>
                                        <p:cTn id="25" dur="1" fill="hold">
                                          <p:stCondLst>
                                            <p:cond delay="0"/>
                                          </p:stCondLst>
                                        </p:cTn>
                                        <p:tgtEl>
                                          <p:spTgt spid="65"/>
                                        </p:tgtEl>
                                        <p:attrNameLst>
                                          <p:attrName>style.visibility</p:attrName>
                                        </p:attrNameLst>
                                      </p:cBhvr>
                                      <p:to>
                                        <p:strVal val="visible"/>
                                      </p:to>
                                    </p:set>
                                    <p:animEffect transition="in" filter="wedge">
                                      <p:cBhvr>
                                        <p:cTn id="26" dur="500"/>
                                        <p:tgtEl>
                                          <p:spTgt spid="65"/>
                                        </p:tgtEl>
                                      </p:cBhvr>
                                    </p:animEffect>
                                  </p:childTnLst>
                                </p:cTn>
                              </p:par>
                            </p:childTnLst>
                          </p:cTn>
                        </p:par>
                        <p:par>
                          <p:cTn id="27" fill="hold">
                            <p:stCondLst>
                              <p:cond delay="2000"/>
                            </p:stCondLst>
                            <p:childTnLst>
                              <p:par>
                                <p:cTn id="28" presetID="53" presetClass="entr" presetSubtype="16" fill="hold" grpId="0" nodeType="afterEffect">
                                  <p:stCondLst>
                                    <p:cond delay="0"/>
                                  </p:stCondLst>
                                  <p:childTnLst>
                                    <p:set>
                                      <p:cBhvr>
                                        <p:cTn id="29" dur="1" fill="hold">
                                          <p:stCondLst>
                                            <p:cond delay="0"/>
                                          </p:stCondLst>
                                        </p:cTn>
                                        <p:tgtEl>
                                          <p:spTgt spid="40"/>
                                        </p:tgtEl>
                                        <p:attrNameLst>
                                          <p:attrName>style.visibility</p:attrName>
                                        </p:attrNameLst>
                                      </p:cBhvr>
                                      <p:to>
                                        <p:strVal val="visible"/>
                                      </p:to>
                                    </p:set>
                                    <p:anim calcmode="lin" valueType="num">
                                      <p:cBhvr>
                                        <p:cTn id="30" dur="500" fill="hold"/>
                                        <p:tgtEl>
                                          <p:spTgt spid="40"/>
                                        </p:tgtEl>
                                        <p:attrNameLst>
                                          <p:attrName>ppt_w</p:attrName>
                                        </p:attrNameLst>
                                      </p:cBhvr>
                                      <p:tavLst>
                                        <p:tav tm="0">
                                          <p:val>
                                            <p:fltVal val="0"/>
                                          </p:val>
                                        </p:tav>
                                        <p:tav tm="100000">
                                          <p:val>
                                            <p:strVal val="#ppt_w"/>
                                          </p:val>
                                        </p:tav>
                                      </p:tavLst>
                                    </p:anim>
                                    <p:anim calcmode="lin" valueType="num">
                                      <p:cBhvr>
                                        <p:cTn id="31" dur="500" fill="hold"/>
                                        <p:tgtEl>
                                          <p:spTgt spid="40"/>
                                        </p:tgtEl>
                                        <p:attrNameLst>
                                          <p:attrName>ppt_h</p:attrName>
                                        </p:attrNameLst>
                                      </p:cBhvr>
                                      <p:tavLst>
                                        <p:tav tm="0">
                                          <p:val>
                                            <p:fltVal val="0"/>
                                          </p:val>
                                        </p:tav>
                                        <p:tav tm="100000">
                                          <p:val>
                                            <p:strVal val="#ppt_h"/>
                                          </p:val>
                                        </p:tav>
                                      </p:tavLst>
                                    </p:anim>
                                    <p:animEffect transition="in" filter="fade">
                                      <p:cBhvr>
                                        <p:cTn id="32" dur="500"/>
                                        <p:tgtEl>
                                          <p:spTgt spid="40"/>
                                        </p:tgtEl>
                                      </p:cBhvr>
                                    </p:animEffect>
                                  </p:childTnLst>
                                </p:cTn>
                              </p:par>
                            </p:childTnLst>
                          </p:cTn>
                        </p:par>
                        <p:par>
                          <p:cTn id="33" fill="hold">
                            <p:stCondLst>
                              <p:cond delay="2500"/>
                            </p:stCondLst>
                            <p:childTnLst>
                              <p:par>
                                <p:cTn id="34" presetID="12" presetClass="entr" presetSubtype="4" fill="hold" grpId="0" nodeType="afterEffect">
                                  <p:stCondLst>
                                    <p:cond delay="0"/>
                                  </p:stCondLst>
                                  <p:childTnLst>
                                    <p:set>
                                      <p:cBhvr>
                                        <p:cTn id="35" dur="1" fill="hold">
                                          <p:stCondLst>
                                            <p:cond delay="0"/>
                                          </p:stCondLst>
                                        </p:cTn>
                                        <p:tgtEl>
                                          <p:spTgt spid="58"/>
                                        </p:tgtEl>
                                        <p:attrNameLst>
                                          <p:attrName>style.visibility</p:attrName>
                                        </p:attrNameLst>
                                      </p:cBhvr>
                                      <p:to>
                                        <p:strVal val="visible"/>
                                      </p:to>
                                    </p:set>
                                    <p:anim calcmode="lin" valueType="num">
                                      <p:cBhvr additive="base">
                                        <p:cTn id="36" dur="500"/>
                                        <p:tgtEl>
                                          <p:spTgt spid="58"/>
                                        </p:tgtEl>
                                        <p:attrNameLst>
                                          <p:attrName>ppt_y</p:attrName>
                                        </p:attrNameLst>
                                      </p:cBhvr>
                                      <p:tavLst>
                                        <p:tav tm="0">
                                          <p:val>
                                            <p:strVal val="#ppt_y+#ppt_h*1.125000"/>
                                          </p:val>
                                        </p:tav>
                                        <p:tav tm="100000">
                                          <p:val>
                                            <p:strVal val="#ppt_y"/>
                                          </p:val>
                                        </p:tav>
                                      </p:tavLst>
                                    </p:anim>
                                    <p:animEffect transition="in" filter="wipe(up)">
                                      <p:cBhvr>
                                        <p:cTn id="37" dur="500"/>
                                        <p:tgtEl>
                                          <p:spTgt spid="58"/>
                                        </p:tgtEl>
                                      </p:cBhvr>
                                    </p:animEffect>
                                  </p:childTnLst>
                                </p:cTn>
                              </p:par>
                              <p:par>
                                <p:cTn id="38" presetID="12" presetClass="entr" presetSubtype="4" fill="hold" grpId="0" nodeType="withEffect">
                                  <p:stCondLst>
                                    <p:cond delay="0"/>
                                  </p:stCondLst>
                                  <p:childTnLst>
                                    <p:set>
                                      <p:cBhvr>
                                        <p:cTn id="39" dur="1" fill="hold">
                                          <p:stCondLst>
                                            <p:cond delay="0"/>
                                          </p:stCondLst>
                                        </p:cTn>
                                        <p:tgtEl>
                                          <p:spTgt spid="59"/>
                                        </p:tgtEl>
                                        <p:attrNameLst>
                                          <p:attrName>style.visibility</p:attrName>
                                        </p:attrNameLst>
                                      </p:cBhvr>
                                      <p:to>
                                        <p:strVal val="visible"/>
                                      </p:to>
                                    </p:set>
                                    <p:anim calcmode="lin" valueType="num">
                                      <p:cBhvr additive="base">
                                        <p:cTn id="40" dur="500"/>
                                        <p:tgtEl>
                                          <p:spTgt spid="59"/>
                                        </p:tgtEl>
                                        <p:attrNameLst>
                                          <p:attrName>ppt_y</p:attrName>
                                        </p:attrNameLst>
                                      </p:cBhvr>
                                      <p:tavLst>
                                        <p:tav tm="0">
                                          <p:val>
                                            <p:strVal val="#ppt_y+#ppt_h*1.125000"/>
                                          </p:val>
                                        </p:tav>
                                        <p:tav tm="100000">
                                          <p:val>
                                            <p:strVal val="#ppt_y"/>
                                          </p:val>
                                        </p:tav>
                                      </p:tavLst>
                                    </p:anim>
                                    <p:animEffect transition="in" filter="wipe(up)">
                                      <p:cBhvr>
                                        <p:cTn id="41" dur="500"/>
                                        <p:tgtEl>
                                          <p:spTgt spid="59"/>
                                        </p:tgtEl>
                                      </p:cBhvr>
                                    </p:animEffect>
                                  </p:childTnLst>
                                </p:cTn>
                              </p:par>
                            </p:childTnLst>
                          </p:cTn>
                        </p:par>
                        <p:par>
                          <p:cTn id="42" fill="hold">
                            <p:stCondLst>
                              <p:cond delay="3000"/>
                            </p:stCondLst>
                            <p:childTnLst>
                              <p:par>
                                <p:cTn id="43" presetID="20" presetClass="entr" presetSubtype="0" fill="hold" nodeType="afterEffect">
                                  <p:stCondLst>
                                    <p:cond delay="0"/>
                                  </p:stCondLst>
                                  <p:childTnLst>
                                    <p:set>
                                      <p:cBhvr>
                                        <p:cTn id="44" dur="1" fill="hold">
                                          <p:stCondLst>
                                            <p:cond delay="0"/>
                                          </p:stCondLst>
                                        </p:cTn>
                                        <p:tgtEl>
                                          <p:spTgt spid="66"/>
                                        </p:tgtEl>
                                        <p:attrNameLst>
                                          <p:attrName>style.visibility</p:attrName>
                                        </p:attrNameLst>
                                      </p:cBhvr>
                                      <p:to>
                                        <p:strVal val="visible"/>
                                      </p:to>
                                    </p:set>
                                    <p:animEffect transition="in" filter="wedge">
                                      <p:cBhvr>
                                        <p:cTn id="45" dur="500"/>
                                        <p:tgtEl>
                                          <p:spTgt spid="66"/>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41"/>
                                        </p:tgtEl>
                                        <p:attrNameLst>
                                          <p:attrName>style.visibility</p:attrName>
                                        </p:attrNameLst>
                                      </p:cBhvr>
                                      <p:to>
                                        <p:strVal val="visible"/>
                                      </p:to>
                                    </p:set>
                                    <p:anim calcmode="lin" valueType="num">
                                      <p:cBhvr>
                                        <p:cTn id="49" dur="500" fill="hold"/>
                                        <p:tgtEl>
                                          <p:spTgt spid="41"/>
                                        </p:tgtEl>
                                        <p:attrNameLst>
                                          <p:attrName>ppt_w</p:attrName>
                                        </p:attrNameLst>
                                      </p:cBhvr>
                                      <p:tavLst>
                                        <p:tav tm="0">
                                          <p:val>
                                            <p:fltVal val="0"/>
                                          </p:val>
                                        </p:tav>
                                        <p:tav tm="100000">
                                          <p:val>
                                            <p:strVal val="#ppt_w"/>
                                          </p:val>
                                        </p:tav>
                                      </p:tavLst>
                                    </p:anim>
                                    <p:anim calcmode="lin" valueType="num">
                                      <p:cBhvr>
                                        <p:cTn id="50" dur="500" fill="hold"/>
                                        <p:tgtEl>
                                          <p:spTgt spid="41"/>
                                        </p:tgtEl>
                                        <p:attrNameLst>
                                          <p:attrName>ppt_h</p:attrName>
                                        </p:attrNameLst>
                                      </p:cBhvr>
                                      <p:tavLst>
                                        <p:tav tm="0">
                                          <p:val>
                                            <p:fltVal val="0"/>
                                          </p:val>
                                        </p:tav>
                                        <p:tav tm="100000">
                                          <p:val>
                                            <p:strVal val="#ppt_h"/>
                                          </p:val>
                                        </p:tav>
                                      </p:tavLst>
                                    </p:anim>
                                    <p:animEffect transition="in" filter="fade">
                                      <p:cBhvr>
                                        <p:cTn id="51" dur="500"/>
                                        <p:tgtEl>
                                          <p:spTgt spid="41"/>
                                        </p:tgtEl>
                                      </p:cBhvr>
                                    </p:animEffect>
                                  </p:childTnLst>
                                </p:cTn>
                              </p:par>
                            </p:childTnLst>
                          </p:cTn>
                        </p:par>
                        <p:par>
                          <p:cTn id="52" fill="hold">
                            <p:stCondLst>
                              <p:cond delay="4000"/>
                            </p:stCondLst>
                            <p:childTnLst>
                              <p:par>
                                <p:cTn id="53" presetID="12" presetClass="entr" presetSubtype="4" fill="hold" grpId="0" nodeType="afterEffect">
                                  <p:stCondLst>
                                    <p:cond delay="0"/>
                                  </p:stCondLst>
                                  <p:childTnLst>
                                    <p:set>
                                      <p:cBhvr>
                                        <p:cTn id="54" dur="1" fill="hold">
                                          <p:stCondLst>
                                            <p:cond delay="0"/>
                                          </p:stCondLst>
                                        </p:cTn>
                                        <p:tgtEl>
                                          <p:spTgt spid="60"/>
                                        </p:tgtEl>
                                        <p:attrNameLst>
                                          <p:attrName>style.visibility</p:attrName>
                                        </p:attrNameLst>
                                      </p:cBhvr>
                                      <p:to>
                                        <p:strVal val="visible"/>
                                      </p:to>
                                    </p:set>
                                    <p:anim calcmode="lin" valueType="num">
                                      <p:cBhvr additive="base">
                                        <p:cTn id="55" dur="500"/>
                                        <p:tgtEl>
                                          <p:spTgt spid="60"/>
                                        </p:tgtEl>
                                        <p:attrNameLst>
                                          <p:attrName>ppt_y</p:attrName>
                                        </p:attrNameLst>
                                      </p:cBhvr>
                                      <p:tavLst>
                                        <p:tav tm="0">
                                          <p:val>
                                            <p:strVal val="#ppt_y+#ppt_h*1.125000"/>
                                          </p:val>
                                        </p:tav>
                                        <p:tav tm="100000">
                                          <p:val>
                                            <p:strVal val="#ppt_y"/>
                                          </p:val>
                                        </p:tav>
                                      </p:tavLst>
                                    </p:anim>
                                    <p:animEffect transition="in" filter="wipe(up)">
                                      <p:cBhvr>
                                        <p:cTn id="56" dur="500"/>
                                        <p:tgtEl>
                                          <p:spTgt spid="60"/>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61"/>
                                        </p:tgtEl>
                                        <p:attrNameLst>
                                          <p:attrName>style.visibility</p:attrName>
                                        </p:attrNameLst>
                                      </p:cBhvr>
                                      <p:to>
                                        <p:strVal val="visible"/>
                                      </p:to>
                                    </p:set>
                                    <p:anim calcmode="lin" valueType="num">
                                      <p:cBhvr additive="base">
                                        <p:cTn id="59" dur="500"/>
                                        <p:tgtEl>
                                          <p:spTgt spid="61"/>
                                        </p:tgtEl>
                                        <p:attrNameLst>
                                          <p:attrName>ppt_y</p:attrName>
                                        </p:attrNameLst>
                                      </p:cBhvr>
                                      <p:tavLst>
                                        <p:tav tm="0">
                                          <p:val>
                                            <p:strVal val="#ppt_y+#ppt_h*1.125000"/>
                                          </p:val>
                                        </p:tav>
                                        <p:tav tm="100000">
                                          <p:val>
                                            <p:strVal val="#ppt_y"/>
                                          </p:val>
                                        </p:tav>
                                      </p:tavLst>
                                    </p:anim>
                                    <p:animEffect transition="in" filter="wipe(up)">
                                      <p:cBhvr>
                                        <p:cTn id="60" dur="500"/>
                                        <p:tgtEl>
                                          <p:spTgt spid="61"/>
                                        </p:tgtEl>
                                      </p:cBhvr>
                                    </p:animEffect>
                                  </p:childTnLst>
                                </p:cTn>
                              </p:par>
                            </p:childTnLst>
                          </p:cTn>
                        </p:par>
                        <p:par>
                          <p:cTn id="61" fill="hold">
                            <p:stCondLst>
                              <p:cond delay="4500"/>
                            </p:stCondLst>
                            <p:childTnLst>
                              <p:par>
                                <p:cTn id="62" presetID="20" presetClass="entr" presetSubtype="0" fill="hold" nodeType="afterEffect">
                                  <p:stCondLst>
                                    <p:cond delay="0"/>
                                  </p:stCondLst>
                                  <p:childTnLst>
                                    <p:set>
                                      <p:cBhvr>
                                        <p:cTn id="63" dur="1" fill="hold">
                                          <p:stCondLst>
                                            <p:cond delay="0"/>
                                          </p:stCondLst>
                                        </p:cTn>
                                        <p:tgtEl>
                                          <p:spTgt spid="67"/>
                                        </p:tgtEl>
                                        <p:attrNameLst>
                                          <p:attrName>style.visibility</p:attrName>
                                        </p:attrNameLst>
                                      </p:cBhvr>
                                      <p:to>
                                        <p:strVal val="visible"/>
                                      </p:to>
                                    </p:set>
                                    <p:animEffect transition="in" filter="wedge">
                                      <p:cBhvr>
                                        <p:cTn id="64" dur="500"/>
                                        <p:tgtEl>
                                          <p:spTgt spid="67"/>
                                        </p:tgtEl>
                                      </p:cBhvr>
                                    </p:animEffect>
                                  </p:childTnLst>
                                </p:cTn>
                              </p:par>
                            </p:childTnLst>
                          </p:cTn>
                        </p:par>
                        <p:par>
                          <p:cTn id="65" fill="hold">
                            <p:stCondLst>
                              <p:cond delay="5000"/>
                            </p:stCondLst>
                            <p:childTnLst>
                              <p:par>
                                <p:cTn id="66" presetID="53" presetClass="entr" presetSubtype="16" fill="hold" grpId="0" nodeType="afterEffect">
                                  <p:stCondLst>
                                    <p:cond delay="0"/>
                                  </p:stCondLst>
                                  <p:childTnLst>
                                    <p:set>
                                      <p:cBhvr>
                                        <p:cTn id="67" dur="1" fill="hold">
                                          <p:stCondLst>
                                            <p:cond delay="0"/>
                                          </p:stCondLst>
                                        </p:cTn>
                                        <p:tgtEl>
                                          <p:spTgt spid="47"/>
                                        </p:tgtEl>
                                        <p:attrNameLst>
                                          <p:attrName>style.visibility</p:attrName>
                                        </p:attrNameLst>
                                      </p:cBhvr>
                                      <p:to>
                                        <p:strVal val="visible"/>
                                      </p:to>
                                    </p:set>
                                    <p:anim calcmode="lin" valueType="num">
                                      <p:cBhvr>
                                        <p:cTn id="68" dur="500" fill="hold"/>
                                        <p:tgtEl>
                                          <p:spTgt spid="47"/>
                                        </p:tgtEl>
                                        <p:attrNameLst>
                                          <p:attrName>ppt_w</p:attrName>
                                        </p:attrNameLst>
                                      </p:cBhvr>
                                      <p:tavLst>
                                        <p:tav tm="0">
                                          <p:val>
                                            <p:fltVal val="0"/>
                                          </p:val>
                                        </p:tav>
                                        <p:tav tm="100000">
                                          <p:val>
                                            <p:strVal val="#ppt_w"/>
                                          </p:val>
                                        </p:tav>
                                      </p:tavLst>
                                    </p:anim>
                                    <p:anim calcmode="lin" valueType="num">
                                      <p:cBhvr>
                                        <p:cTn id="69" dur="500" fill="hold"/>
                                        <p:tgtEl>
                                          <p:spTgt spid="47"/>
                                        </p:tgtEl>
                                        <p:attrNameLst>
                                          <p:attrName>ppt_h</p:attrName>
                                        </p:attrNameLst>
                                      </p:cBhvr>
                                      <p:tavLst>
                                        <p:tav tm="0">
                                          <p:val>
                                            <p:fltVal val="0"/>
                                          </p:val>
                                        </p:tav>
                                        <p:tav tm="100000">
                                          <p:val>
                                            <p:strVal val="#ppt_h"/>
                                          </p:val>
                                        </p:tav>
                                      </p:tavLst>
                                    </p:anim>
                                    <p:animEffect transition="in" filter="fade">
                                      <p:cBhvr>
                                        <p:cTn id="70" dur="500"/>
                                        <p:tgtEl>
                                          <p:spTgt spid="47"/>
                                        </p:tgtEl>
                                      </p:cBhvr>
                                    </p:animEffect>
                                  </p:childTnLst>
                                </p:cTn>
                              </p:par>
                            </p:childTnLst>
                          </p:cTn>
                        </p:par>
                        <p:par>
                          <p:cTn id="71" fill="hold">
                            <p:stCondLst>
                              <p:cond delay="5500"/>
                            </p:stCondLst>
                            <p:childTnLst>
                              <p:par>
                                <p:cTn id="72" presetID="12" presetClass="entr" presetSubtype="4" fill="hold" grpId="0" nodeType="afterEffect">
                                  <p:stCondLst>
                                    <p:cond delay="0"/>
                                  </p:stCondLst>
                                  <p:childTnLst>
                                    <p:set>
                                      <p:cBhvr>
                                        <p:cTn id="73" dur="1" fill="hold">
                                          <p:stCondLst>
                                            <p:cond delay="0"/>
                                          </p:stCondLst>
                                        </p:cTn>
                                        <p:tgtEl>
                                          <p:spTgt spid="62"/>
                                        </p:tgtEl>
                                        <p:attrNameLst>
                                          <p:attrName>style.visibility</p:attrName>
                                        </p:attrNameLst>
                                      </p:cBhvr>
                                      <p:to>
                                        <p:strVal val="visible"/>
                                      </p:to>
                                    </p:set>
                                    <p:anim calcmode="lin" valueType="num">
                                      <p:cBhvr additive="base">
                                        <p:cTn id="74" dur="500"/>
                                        <p:tgtEl>
                                          <p:spTgt spid="62"/>
                                        </p:tgtEl>
                                        <p:attrNameLst>
                                          <p:attrName>ppt_y</p:attrName>
                                        </p:attrNameLst>
                                      </p:cBhvr>
                                      <p:tavLst>
                                        <p:tav tm="0">
                                          <p:val>
                                            <p:strVal val="#ppt_y+#ppt_h*1.125000"/>
                                          </p:val>
                                        </p:tav>
                                        <p:tav tm="100000">
                                          <p:val>
                                            <p:strVal val="#ppt_y"/>
                                          </p:val>
                                        </p:tav>
                                      </p:tavLst>
                                    </p:anim>
                                    <p:animEffect transition="in" filter="wipe(up)">
                                      <p:cBhvr>
                                        <p:cTn id="75" dur="500"/>
                                        <p:tgtEl>
                                          <p:spTgt spid="62"/>
                                        </p:tgtEl>
                                      </p:cBhvr>
                                    </p:animEffect>
                                  </p:childTnLst>
                                </p:cTn>
                              </p:par>
                              <p:par>
                                <p:cTn id="76" presetID="12" presetClass="entr" presetSubtype="4" fill="hold" grpId="0" nodeType="withEffect">
                                  <p:stCondLst>
                                    <p:cond delay="0"/>
                                  </p:stCondLst>
                                  <p:childTnLst>
                                    <p:set>
                                      <p:cBhvr>
                                        <p:cTn id="77" dur="1" fill="hold">
                                          <p:stCondLst>
                                            <p:cond delay="0"/>
                                          </p:stCondLst>
                                        </p:cTn>
                                        <p:tgtEl>
                                          <p:spTgt spid="63"/>
                                        </p:tgtEl>
                                        <p:attrNameLst>
                                          <p:attrName>style.visibility</p:attrName>
                                        </p:attrNameLst>
                                      </p:cBhvr>
                                      <p:to>
                                        <p:strVal val="visible"/>
                                      </p:to>
                                    </p:set>
                                    <p:anim calcmode="lin" valueType="num">
                                      <p:cBhvr additive="base">
                                        <p:cTn id="78" dur="500"/>
                                        <p:tgtEl>
                                          <p:spTgt spid="63"/>
                                        </p:tgtEl>
                                        <p:attrNameLst>
                                          <p:attrName>ppt_y</p:attrName>
                                        </p:attrNameLst>
                                      </p:cBhvr>
                                      <p:tavLst>
                                        <p:tav tm="0">
                                          <p:val>
                                            <p:strVal val="#ppt_y+#ppt_h*1.125000"/>
                                          </p:val>
                                        </p:tav>
                                        <p:tav tm="100000">
                                          <p:val>
                                            <p:strVal val="#ppt_y"/>
                                          </p:val>
                                        </p:tav>
                                      </p:tavLst>
                                    </p:anim>
                                    <p:animEffect transition="in" filter="wipe(up)">
                                      <p:cBhvr>
                                        <p:cTn id="79" dur="500"/>
                                        <p:tgtEl>
                                          <p:spTgt spid="63"/>
                                        </p:tgtEl>
                                      </p:cBhvr>
                                    </p:animEffect>
                                  </p:childTnLst>
                                </p:cTn>
                              </p:par>
                            </p:childTnLst>
                          </p:cTn>
                        </p:par>
                        <p:par>
                          <p:cTn id="80" fill="hold">
                            <p:stCondLst>
                              <p:cond delay="6000"/>
                            </p:stCondLst>
                            <p:childTnLst>
                              <p:par>
                                <p:cTn id="81" presetID="12" presetClass="entr" presetSubtype="1" fill="hold" nodeType="afterEffect">
                                  <p:stCondLst>
                                    <p:cond delay="0"/>
                                  </p:stCondLst>
                                  <p:childTnLst>
                                    <p:set>
                                      <p:cBhvr>
                                        <p:cTn id="82" dur="1" fill="hold">
                                          <p:stCondLst>
                                            <p:cond delay="0"/>
                                          </p:stCondLst>
                                        </p:cTn>
                                        <p:tgtEl>
                                          <p:spTgt spid="33"/>
                                        </p:tgtEl>
                                        <p:attrNameLst>
                                          <p:attrName>style.visibility</p:attrName>
                                        </p:attrNameLst>
                                      </p:cBhvr>
                                      <p:to>
                                        <p:strVal val="visible"/>
                                      </p:to>
                                    </p:set>
                                    <p:anim calcmode="lin" valueType="num">
                                      <p:cBhvr additive="base">
                                        <p:cTn id="83" dur="500"/>
                                        <p:tgtEl>
                                          <p:spTgt spid="33"/>
                                        </p:tgtEl>
                                        <p:attrNameLst>
                                          <p:attrName>ppt_y</p:attrName>
                                        </p:attrNameLst>
                                      </p:cBhvr>
                                      <p:tavLst>
                                        <p:tav tm="0">
                                          <p:val>
                                            <p:strVal val="#ppt_y-#ppt_h*1.125000"/>
                                          </p:val>
                                        </p:tav>
                                        <p:tav tm="100000">
                                          <p:val>
                                            <p:strVal val="#ppt_y"/>
                                          </p:val>
                                        </p:tav>
                                      </p:tavLst>
                                    </p:anim>
                                    <p:animEffect transition="in" filter="wipe(down)">
                                      <p:cBhvr>
                                        <p:cTn id="84" dur="500"/>
                                        <p:tgtEl>
                                          <p:spTgt spid="33"/>
                                        </p:tgtEl>
                                      </p:cBhvr>
                                    </p:animEffect>
                                  </p:childTnLst>
                                </p:cTn>
                              </p:par>
                              <p:par>
                                <p:cTn id="85" presetID="12" presetClass="entr" presetSubtype="1" fill="hold" nodeType="with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additive="base">
                                        <p:cTn id="87" dur="500"/>
                                        <p:tgtEl>
                                          <p:spTgt spid="21"/>
                                        </p:tgtEl>
                                        <p:attrNameLst>
                                          <p:attrName>ppt_y</p:attrName>
                                        </p:attrNameLst>
                                      </p:cBhvr>
                                      <p:tavLst>
                                        <p:tav tm="0">
                                          <p:val>
                                            <p:strVal val="#ppt_y-#ppt_h*1.125000"/>
                                          </p:val>
                                        </p:tav>
                                        <p:tav tm="100000">
                                          <p:val>
                                            <p:strVal val="#ppt_y"/>
                                          </p:val>
                                        </p:tav>
                                      </p:tavLst>
                                    </p:anim>
                                    <p:animEffect transition="in" filter="wipe(down)">
                                      <p:cBhvr>
                                        <p:cTn id="88" dur="500"/>
                                        <p:tgtEl>
                                          <p:spTgt spid="21"/>
                                        </p:tgtEl>
                                      </p:cBhvr>
                                    </p:animEffect>
                                  </p:childTnLst>
                                </p:cTn>
                              </p:par>
                            </p:childTnLst>
                          </p:cTn>
                        </p:par>
                        <p:par>
                          <p:cTn id="89" fill="hold">
                            <p:stCondLst>
                              <p:cond delay="6500"/>
                            </p:stCondLst>
                            <p:childTnLst>
                              <p:par>
                                <p:cTn id="90" presetID="20" presetClass="entr" presetSubtype="0" fill="hold" grpId="1"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wedge">
                                      <p:cBhvr>
                                        <p:cTn id="92" dur="500"/>
                                        <p:tgtEl>
                                          <p:spTgt spid="15"/>
                                        </p:tgtEl>
                                      </p:cBhvr>
                                    </p:animEffect>
                                  </p:childTnLst>
                                </p:cTn>
                              </p:par>
                            </p:childTnLst>
                          </p:cTn>
                        </p:par>
                        <p:par>
                          <p:cTn id="93" fill="hold">
                            <p:stCondLst>
                              <p:cond delay="7000"/>
                            </p:stCondLst>
                            <p:childTnLst>
                              <p:par>
                                <p:cTn id="94" presetID="12" presetClass="entr" presetSubtype="1" fill="hold" grpId="0" nodeType="afterEffect">
                                  <p:stCondLst>
                                    <p:cond delay="0"/>
                                  </p:stCondLst>
                                  <p:childTnLst>
                                    <p:set>
                                      <p:cBhvr>
                                        <p:cTn id="95" dur="1" fill="hold">
                                          <p:stCondLst>
                                            <p:cond delay="0"/>
                                          </p:stCondLst>
                                        </p:cTn>
                                        <p:tgtEl>
                                          <p:spTgt spid="36"/>
                                        </p:tgtEl>
                                        <p:attrNameLst>
                                          <p:attrName>style.visibility</p:attrName>
                                        </p:attrNameLst>
                                      </p:cBhvr>
                                      <p:to>
                                        <p:strVal val="visible"/>
                                      </p:to>
                                    </p:set>
                                    <p:anim calcmode="lin" valueType="num">
                                      <p:cBhvr additive="base">
                                        <p:cTn id="96" dur="500"/>
                                        <p:tgtEl>
                                          <p:spTgt spid="36"/>
                                        </p:tgtEl>
                                        <p:attrNameLst>
                                          <p:attrName>ppt_y</p:attrName>
                                        </p:attrNameLst>
                                      </p:cBhvr>
                                      <p:tavLst>
                                        <p:tav tm="0">
                                          <p:val>
                                            <p:strVal val="#ppt_y-#ppt_h*1.125000"/>
                                          </p:val>
                                        </p:tav>
                                        <p:tav tm="100000">
                                          <p:val>
                                            <p:strVal val="#ppt_y"/>
                                          </p:val>
                                        </p:tav>
                                      </p:tavLst>
                                    </p:anim>
                                    <p:animEffect transition="in" filter="wipe(down)">
                                      <p:cBhvr>
                                        <p:cTn id="97"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40" grpId="0"/>
      <p:bldP spid="41" grpId="0"/>
      <p:bldP spid="47" grpId="0"/>
      <p:bldP spid="56" grpId="0"/>
      <p:bldP spid="57" grpId="0"/>
      <p:bldP spid="58" grpId="0"/>
      <p:bldP spid="59" grpId="0"/>
      <p:bldP spid="60" grpId="0"/>
      <p:bldP spid="61" grpId="0"/>
      <p:bldP spid="62" grpId="0"/>
      <p:bldP spid="63" grpId="0"/>
      <p:bldP spid="15" grpId="0" animBg="1"/>
      <p:bldP spid="15" grpId="1" bldLvl="0" animBg="1"/>
      <p:bldP spid="3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5175700" y="2033488"/>
            <a:ext cx="6431281" cy="1669832"/>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336669" y="2634309"/>
            <a:ext cx="6109343" cy="640080"/>
          </a:xfrm>
          <a:prstGeom prst="rect">
            <a:avLst/>
          </a:prstGeom>
        </p:spPr>
        <p:txBody>
          <a:bodyPr wrap="square">
            <a:spAutoFit/>
          </a:bodyPr>
          <a:lstStyle/>
          <a:p>
            <a:pPr algn="ctr">
              <a:lnSpc>
                <a:spcPct val="150000"/>
              </a:lnSpc>
            </a:pPr>
            <a:r>
              <a:rPr sz="1200" dirty="0">
                <a:solidFill>
                  <a:schemeClr val="bg1"/>
                </a:solidFill>
                <a:latin typeface="微软雅黑" panose="020B0503020204020204" charset="-122"/>
                <a:ea typeface="微软雅黑" panose="020B0503020204020204" charset="-122"/>
                <a:cs typeface="+mn-ea"/>
                <a:sym typeface="+mn-lt"/>
              </a:rPr>
              <a:t>Remember what should be remembered, and forget what should be forgotten.Alter what is changeable, and accept what is unchangeable.</a:t>
            </a:r>
            <a:endParaRPr lang="zh-CN" altLang="en-US" sz="1200" dirty="0">
              <a:solidFill>
                <a:schemeClr val="bg1"/>
              </a:solidFill>
              <a:latin typeface="微软雅黑" panose="020B0503020204020204" charset="-122"/>
              <a:ea typeface="微软雅黑" panose="020B0503020204020204" charset="-122"/>
              <a:cs typeface="+mn-ea"/>
              <a:sym typeface="+mn-lt"/>
            </a:endParaRPr>
          </a:p>
        </p:txBody>
      </p:sp>
      <p:grpSp>
        <p:nvGrpSpPr>
          <p:cNvPr id="18" name="组合 17"/>
          <p:cNvGrpSpPr/>
          <p:nvPr/>
        </p:nvGrpSpPr>
        <p:grpSpPr>
          <a:xfrm>
            <a:off x="5635370" y="3917817"/>
            <a:ext cx="781665" cy="781665"/>
            <a:chOff x="5635371" y="3708960"/>
            <a:chExt cx="781665" cy="781665"/>
          </a:xfrm>
        </p:grpSpPr>
        <p:sp>
          <p:nvSpPr>
            <p:cNvPr id="14" name="矩形 13"/>
            <p:cNvSpPr/>
            <p:nvPr/>
          </p:nvSpPr>
          <p:spPr>
            <a:xfrm>
              <a:off x="5635371" y="3708960"/>
              <a:ext cx="781665" cy="781665"/>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Freeform 24"/>
            <p:cNvSpPr>
              <a:spLocks noEditPoints="1"/>
            </p:cNvSpPr>
            <p:nvPr/>
          </p:nvSpPr>
          <p:spPr bwMode="auto">
            <a:xfrm>
              <a:off x="5774615" y="3847173"/>
              <a:ext cx="503176" cy="505238"/>
            </a:xfrm>
            <a:custGeom>
              <a:avLst/>
              <a:gdLst>
                <a:gd name="T0" fmla="*/ 156 w 183"/>
                <a:gd name="T1" fmla="*/ 27 h 183"/>
                <a:gd name="T2" fmla="*/ 183 w 183"/>
                <a:gd name="T3" fmla="*/ 92 h 183"/>
                <a:gd name="T4" fmla="*/ 92 w 183"/>
                <a:gd name="T5" fmla="*/ 183 h 183"/>
                <a:gd name="T6" fmla="*/ 27 w 183"/>
                <a:gd name="T7" fmla="*/ 156 h 183"/>
                <a:gd name="T8" fmla="*/ 27 w 183"/>
                <a:gd name="T9" fmla="*/ 27 h 183"/>
                <a:gd name="T10" fmla="*/ 92 w 183"/>
                <a:gd name="T11" fmla="*/ 0 h 183"/>
                <a:gd name="T12" fmla="*/ 68 w 183"/>
                <a:gd name="T13" fmla="*/ 57 h 183"/>
                <a:gd name="T14" fmla="*/ 59 w 183"/>
                <a:gd name="T15" fmla="*/ 60 h 183"/>
                <a:gd name="T16" fmla="*/ 59 w 183"/>
                <a:gd name="T17" fmla="*/ 79 h 183"/>
                <a:gd name="T18" fmla="*/ 68 w 183"/>
                <a:gd name="T19" fmla="*/ 83 h 183"/>
                <a:gd name="T20" fmla="*/ 78 w 183"/>
                <a:gd name="T21" fmla="*/ 79 h 183"/>
                <a:gd name="T22" fmla="*/ 78 w 183"/>
                <a:gd name="T23" fmla="*/ 60 h 183"/>
                <a:gd name="T24" fmla="*/ 68 w 183"/>
                <a:gd name="T25" fmla="*/ 57 h 183"/>
                <a:gd name="T26" fmla="*/ 72 w 183"/>
                <a:gd name="T27" fmla="*/ 66 h 183"/>
                <a:gd name="T28" fmla="*/ 65 w 183"/>
                <a:gd name="T29" fmla="*/ 66 h 183"/>
                <a:gd name="T30" fmla="*/ 64 w 183"/>
                <a:gd name="T31" fmla="*/ 70 h 183"/>
                <a:gd name="T32" fmla="*/ 65 w 183"/>
                <a:gd name="T33" fmla="*/ 73 h 183"/>
                <a:gd name="T34" fmla="*/ 72 w 183"/>
                <a:gd name="T35" fmla="*/ 73 h 183"/>
                <a:gd name="T36" fmla="*/ 73 w 183"/>
                <a:gd name="T37" fmla="*/ 70 h 183"/>
                <a:gd name="T38" fmla="*/ 72 w 183"/>
                <a:gd name="T39" fmla="*/ 66 h 183"/>
                <a:gd name="T40" fmla="*/ 115 w 183"/>
                <a:gd name="T41" fmla="*/ 57 h 183"/>
                <a:gd name="T42" fmla="*/ 105 w 183"/>
                <a:gd name="T43" fmla="*/ 60 h 183"/>
                <a:gd name="T44" fmla="*/ 105 w 183"/>
                <a:gd name="T45" fmla="*/ 79 h 183"/>
                <a:gd name="T46" fmla="*/ 115 w 183"/>
                <a:gd name="T47" fmla="*/ 83 h 183"/>
                <a:gd name="T48" fmla="*/ 124 w 183"/>
                <a:gd name="T49" fmla="*/ 79 h 183"/>
                <a:gd name="T50" fmla="*/ 124 w 183"/>
                <a:gd name="T51" fmla="*/ 60 h 183"/>
                <a:gd name="T52" fmla="*/ 115 w 183"/>
                <a:gd name="T53" fmla="*/ 57 h 183"/>
                <a:gd name="T54" fmla="*/ 118 w 183"/>
                <a:gd name="T55" fmla="*/ 66 h 183"/>
                <a:gd name="T56" fmla="*/ 111 w 183"/>
                <a:gd name="T57" fmla="*/ 66 h 183"/>
                <a:gd name="T58" fmla="*/ 110 w 183"/>
                <a:gd name="T59" fmla="*/ 70 h 183"/>
                <a:gd name="T60" fmla="*/ 111 w 183"/>
                <a:gd name="T61" fmla="*/ 73 h 183"/>
                <a:gd name="T62" fmla="*/ 118 w 183"/>
                <a:gd name="T63" fmla="*/ 73 h 183"/>
                <a:gd name="T64" fmla="*/ 119 w 183"/>
                <a:gd name="T65" fmla="*/ 70 h 183"/>
                <a:gd name="T66" fmla="*/ 118 w 183"/>
                <a:gd name="T67" fmla="*/ 66 h 183"/>
                <a:gd name="T68" fmla="*/ 144 w 183"/>
                <a:gd name="T69" fmla="*/ 92 h 183"/>
                <a:gd name="T70" fmla="*/ 39 w 183"/>
                <a:gd name="T71" fmla="*/ 92 h 183"/>
                <a:gd name="T72" fmla="*/ 31 w 183"/>
                <a:gd name="T73" fmla="*/ 92 h 183"/>
                <a:gd name="T74" fmla="*/ 153 w 183"/>
                <a:gd name="T75" fmla="*/ 92 h 183"/>
                <a:gd name="T76" fmla="*/ 144 w 183"/>
                <a:gd name="T77" fmla="*/ 92 h 183"/>
                <a:gd name="T78" fmla="*/ 146 w 183"/>
                <a:gd name="T79" fmla="*/ 37 h 183"/>
                <a:gd name="T80" fmla="*/ 37 w 183"/>
                <a:gd name="T81" fmla="*/ 36 h 183"/>
                <a:gd name="T82" fmla="*/ 14 w 183"/>
                <a:gd name="T83" fmla="*/ 92 h 183"/>
                <a:gd name="T84" fmla="*/ 37 w 183"/>
                <a:gd name="T85" fmla="*/ 147 h 183"/>
                <a:gd name="T86" fmla="*/ 92 w 183"/>
                <a:gd name="T87" fmla="*/ 169 h 183"/>
                <a:gd name="T88" fmla="*/ 169 w 183"/>
                <a:gd name="T89" fmla="*/ 92 h 183"/>
                <a:gd name="T90" fmla="*/ 146 w 183"/>
                <a:gd name="T91" fmla="*/ 37 h 1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3" h="183">
                  <a:moveTo>
                    <a:pt x="92" y="0"/>
                  </a:moveTo>
                  <a:cubicBezTo>
                    <a:pt x="117" y="0"/>
                    <a:pt x="140" y="10"/>
                    <a:pt x="156" y="27"/>
                  </a:cubicBezTo>
                  <a:cubicBezTo>
                    <a:pt x="157" y="27"/>
                    <a:pt x="157" y="27"/>
                    <a:pt x="157" y="27"/>
                  </a:cubicBezTo>
                  <a:cubicBezTo>
                    <a:pt x="173" y="44"/>
                    <a:pt x="183" y="66"/>
                    <a:pt x="183" y="92"/>
                  </a:cubicBezTo>
                  <a:cubicBezTo>
                    <a:pt x="183" y="117"/>
                    <a:pt x="173" y="140"/>
                    <a:pt x="156" y="156"/>
                  </a:cubicBezTo>
                  <a:cubicBezTo>
                    <a:pt x="140" y="173"/>
                    <a:pt x="117" y="183"/>
                    <a:pt x="92" y="183"/>
                  </a:cubicBezTo>
                  <a:cubicBezTo>
                    <a:pt x="66" y="183"/>
                    <a:pt x="43" y="173"/>
                    <a:pt x="27" y="156"/>
                  </a:cubicBezTo>
                  <a:cubicBezTo>
                    <a:pt x="27" y="156"/>
                    <a:pt x="27" y="156"/>
                    <a:pt x="27" y="156"/>
                  </a:cubicBezTo>
                  <a:cubicBezTo>
                    <a:pt x="10" y="140"/>
                    <a:pt x="0" y="117"/>
                    <a:pt x="0" y="92"/>
                  </a:cubicBezTo>
                  <a:cubicBezTo>
                    <a:pt x="0" y="66"/>
                    <a:pt x="10" y="43"/>
                    <a:pt x="27" y="27"/>
                  </a:cubicBezTo>
                  <a:cubicBezTo>
                    <a:pt x="27" y="26"/>
                    <a:pt x="27" y="26"/>
                    <a:pt x="27" y="26"/>
                  </a:cubicBezTo>
                  <a:cubicBezTo>
                    <a:pt x="44" y="10"/>
                    <a:pt x="66" y="0"/>
                    <a:pt x="92" y="0"/>
                  </a:cubicBezTo>
                  <a:close/>
                  <a:moveTo>
                    <a:pt x="68" y="57"/>
                  </a:moveTo>
                  <a:cubicBezTo>
                    <a:pt x="68" y="57"/>
                    <a:pt x="68" y="57"/>
                    <a:pt x="68" y="57"/>
                  </a:cubicBezTo>
                  <a:cubicBezTo>
                    <a:pt x="65" y="57"/>
                    <a:pt x="62" y="58"/>
                    <a:pt x="59" y="60"/>
                  </a:cubicBezTo>
                  <a:cubicBezTo>
                    <a:pt x="59" y="60"/>
                    <a:pt x="59" y="60"/>
                    <a:pt x="59" y="60"/>
                  </a:cubicBezTo>
                  <a:cubicBezTo>
                    <a:pt x="57" y="63"/>
                    <a:pt x="55" y="66"/>
                    <a:pt x="55" y="70"/>
                  </a:cubicBezTo>
                  <a:cubicBezTo>
                    <a:pt x="55" y="73"/>
                    <a:pt x="57" y="77"/>
                    <a:pt x="59" y="79"/>
                  </a:cubicBezTo>
                  <a:cubicBezTo>
                    <a:pt x="59" y="79"/>
                    <a:pt x="59" y="79"/>
                    <a:pt x="59" y="79"/>
                  </a:cubicBezTo>
                  <a:cubicBezTo>
                    <a:pt x="62" y="82"/>
                    <a:pt x="65" y="83"/>
                    <a:pt x="68" y="83"/>
                  </a:cubicBezTo>
                  <a:cubicBezTo>
                    <a:pt x="72" y="83"/>
                    <a:pt x="75" y="82"/>
                    <a:pt x="78" y="79"/>
                  </a:cubicBezTo>
                  <a:cubicBezTo>
                    <a:pt x="78" y="79"/>
                    <a:pt x="78" y="79"/>
                    <a:pt x="78" y="79"/>
                  </a:cubicBezTo>
                  <a:cubicBezTo>
                    <a:pt x="80" y="77"/>
                    <a:pt x="82" y="73"/>
                    <a:pt x="82" y="70"/>
                  </a:cubicBezTo>
                  <a:cubicBezTo>
                    <a:pt x="82" y="66"/>
                    <a:pt x="80" y="63"/>
                    <a:pt x="78" y="60"/>
                  </a:cubicBezTo>
                  <a:cubicBezTo>
                    <a:pt x="78" y="60"/>
                    <a:pt x="78" y="60"/>
                    <a:pt x="78" y="60"/>
                  </a:cubicBezTo>
                  <a:cubicBezTo>
                    <a:pt x="75" y="58"/>
                    <a:pt x="72" y="57"/>
                    <a:pt x="68" y="57"/>
                  </a:cubicBezTo>
                  <a:close/>
                  <a:moveTo>
                    <a:pt x="72" y="66"/>
                  </a:moveTo>
                  <a:cubicBezTo>
                    <a:pt x="72" y="66"/>
                    <a:pt x="72" y="66"/>
                    <a:pt x="72" y="66"/>
                  </a:cubicBezTo>
                  <a:cubicBezTo>
                    <a:pt x="71" y="66"/>
                    <a:pt x="70" y="65"/>
                    <a:pt x="68" y="65"/>
                  </a:cubicBezTo>
                  <a:cubicBezTo>
                    <a:pt x="67" y="65"/>
                    <a:pt x="66" y="66"/>
                    <a:pt x="65" y="66"/>
                  </a:cubicBezTo>
                  <a:cubicBezTo>
                    <a:pt x="65" y="66"/>
                    <a:pt x="65" y="66"/>
                    <a:pt x="65" y="66"/>
                  </a:cubicBezTo>
                  <a:cubicBezTo>
                    <a:pt x="64" y="67"/>
                    <a:pt x="64" y="69"/>
                    <a:pt x="64" y="70"/>
                  </a:cubicBezTo>
                  <a:cubicBezTo>
                    <a:pt x="64" y="71"/>
                    <a:pt x="64" y="72"/>
                    <a:pt x="65" y="73"/>
                  </a:cubicBezTo>
                  <a:cubicBezTo>
                    <a:pt x="65" y="73"/>
                    <a:pt x="65" y="73"/>
                    <a:pt x="65" y="73"/>
                  </a:cubicBezTo>
                  <a:cubicBezTo>
                    <a:pt x="66" y="74"/>
                    <a:pt x="67" y="75"/>
                    <a:pt x="68" y="75"/>
                  </a:cubicBezTo>
                  <a:cubicBezTo>
                    <a:pt x="70" y="75"/>
                    <a:pt x="71" y="74"/>
                    <a:pt x="72" y="73"/>
                  </a:cubicBezTo>
                  <a:cubicBezTo>
                    <a:pt x="72" y="73"/>
                    <a:pt x="72" y="73"/>
                    <a:pt x="72" y="73"/>
                  </a:cubicBezTo>
                  <a:cubicBezTo>
                    <a:pt x="73" y="72"/>
                    <a:pt x="73" y="71"/>
                    <a:pt x="73" y="70"/>
                  </a:cubicBezTo>
                  <a:cubicBezTo>
                    <a:pt x="73" y="69"/>
                    <a:pt x="73" y="67"/>
                    <a:pt x="72" y="66"/>
                  </a:cubicBezTo>
                  <a:cubicBezTo>
                    <a:pt x="72" y="66"/>
                    <a:pt x="72" y="66"/>
                    <a:pt x="72" y="66"/>
                  </a:cubicBezTo>
                  <a:close/>
                  <a:moveTo>
                    <a:pt x="115" y="57"/>
                  </a:moveTo>
                  <a:cubicBezTo>
                    <a:pt x="115" y="57"/>
                    <a:pt x="115" y="57"/>
                    <a:pt x="115" y="57"/>
                  </a:cubicBezTo>
                  <a:cubicBezTo>
                    <a:pt x="111" y="57"/>
                    <a:pt x="108" y="58"/>
                    <a:pt x="105" y="60"/>
                  </a:cubicBezTo>
                  <a:cubicBezTo>
                    <a:pt x="105" y="60"/>
                    <a:pt x="105" y="60"/>
                    <a:pt x="105" y="60"/>
                  </a:cubicBezTo>
                  <a:cubicBezTo>
                    <a:pt x="103" y="63"/>
                    <a:pt x="101" y="66"/>
                    <a:pt x="101" y="70"/>
                  </a:cubicBezTo>
                  <a:cubicBezTo>
                    <a:pt x="101" y="73"/>
                    <a:pt x="103" y="77"/>
                    <a:pt x="105" y="79"/>
                  </a:cubicBezTo>
                  <a:cubicBezTo>
                    <a:pt x="105" y="79"/>
                    <a:pt x="105" y="79"/>
                    <a:pt x="105" y="79"/>
                  </a:cubicBezTo>
                  <a:cubicBezTo>
                    <a:pt x="108" y="82"/>
                    <a:pt x="111" y="83"/>
                    <a:pt x="115" y="83"/>
                  </a:cubicBezTo>
                  <a:cubicBezTo>
                    <a:pt x="118" y="83"/>
                    <a:pt x="122" y="82"/>
                    <a:pt x="124" y="79"/>
                  </a:cubicBezTo>
                  <a:cubicBezTo>
                    <a:pt x="124" y="79"/>
                    <a:pt x="124" y="79"/>
                    <a:pt x="124" y="79"/>
                  </a:cubicBezTo>
                  <a:cubicBezTo>
                    <a:pt x="126" y="77"/>
                    <a:pt x="128" y="73"/>
                    <a:pt x="128" y="70"/>
                  </a:cubicBezTo>
                  <a:cubicBezTo>
                    <a:pt x="128" y="66"/>
                    <a:pt x="126" y="63"/>
                    <a:pt x="124" y="60"/>
                  </a:cubicBezTo>
                  <a:cubicBezTo>
                    <a:pt x="124" y="60"/>
                    <a:pt x="124" y="60"/>
                    <a:pt x="124" y="60"/>
                  </a:cubicBezTo>
                  <a:cubicBezTo>
                    <a:pt x="122" y="58"/>
                    <a:pt x="118" y="57"/>
                    <a:pt x="115" y="57"/>
                  </a:cubicBezTo>
                  <a:close/>
                  <a:moveTo>
                    <a:pt x="118" y="66"/>
                  </a:moveTo>
                  <a:cubicBezTo>
                    <a:pt x="118" y="66"/>
                    <a:pt x="118" y="66"/>
                    <a:pt x="118" y="66"/>
                  </a:cubicBezTo>
                  <a:cubicBezTo>
                    <a:pt x="117" y="66"/>
                    <a:pt x="116" y="65"/>
                    <a:pt x="115" y="65"/>
                  </a:cubicBezTo>
                  <a:cubicBezTo>
                    <a:pt x="113" y="65"/>
                    <a:pt x="112" y="66"/>
                    <a:pt x="111" y="66"/>
                  </a:cubicBezTo>
                  <a:cubicBezTo>
                    <a:pt x="111" y="66"/>
                    <a:pt x="111" y="66"/>
                    <a:pt x="111" y="66"/>
                  </a:cubicBezTo>
                  <a:cubicBezTo>
                    <a:pt x="110" y="67"/>
                    <a:pt x="110" y="69"/>
                    <a:pt x="110" y="70"/>
                  </a:cubicBezTo>
                  <a:cubicBezTo>
                    <a:pt x="110" y="71"/>
                    <a:pt x="110" y="72"/>
                    <a:pt x="111" y="73"/>
                  </a:cubicBezTo>
                  <a:cubicBezTo>
                    <a:pt x="111" y="73"/>
                    <a:pt x="111" y="73"/>
                    <a:pt x="111" y="73"/>
                  </a:cubicBezTo>
                  <a:cubicBezTo>
                    <a:pt x="112" y="74"/>
                    <a:pt x="113" y="75"/>
                    <a:pt x="115" y="75"/>
                  </a:cubicBezTo>
                  <a:cubicBezTo>
                    <a:pt x="116" y="75"/>
                    <a:pt x="117" y="74"/>
                    <a:pt x="118" y="73"/>
                  </a:cubicBezTo>
                  <a:cubicBezTo>
                    <a:pt x="118" y="73"/>
                    <a:pt x="118" y="73"/>
                    <a:pt x="118" y="73"/>
                  </a:cubicBezTo>
                  <a:cubicBezTo>
                    <a:pt x="119" y="72"/>
                    <a:pt x="119" y="71"/>
                    <a:pt x="119" y="70"/>
                  </a:cubicBezTo>
                  <a:cubicBezTo>
                    <a:pt x="119" y="69"/>
                    <a:pt x="119" y="67"/>
                    <a:pt x="118" y="66"/>
                  </a:cubicBezTo>
                  <a:cubicBezTo>
                    <a:pt x="118" y="66"/>
                    <a:pt x="118" y="66"/>
                    <a:pt x="118" y="66"/>
                  </a:cubicBezTo>
                  <a:close/>
                  <a:moveTo>
                    <a:pt x="144" y="92"/>
                  </a:moveTo>
                  <a:cubicBezTo>
                    <a:pt x="144" y="92"/>
                    <a:pt x="144" y="92"/>
                    <a:pt x="144" y="92"/>
                  </a:cubicBezTo>
                  <a:cubicBezTo>
                    <a:pt x="144" y="120"/>
                    <a:pt x="120" y="144"/>
                    <a:pt x="92" y="144"/>
                  </a:cubicBezTo>
                  <a:cubicBezTo>
                    <a:pt x="63" y="144"/>
                    <a:pt x="39" y="121"/>
                    <a:pt x="39" y="92"/>
                  </a:cubicBezTo>
                  <a:cubicBezTo>
                    <a:pt x="39" y="89"/>
                    <a:pt x="37" y="87"/>
                    <a:pt x="35" y="87"/>
                  </a:cubicBezTo>
                  <a:cubicBezTo>
                    <a:pt x="32" y="87"/>
                    <a:pt x="31" y="89"/>
                    <a:pt x="31" y="92"/>
                  </a:cubicBezTo>
                  <a:cubicBezTo>
                    <a:pt x="31" y="125"/>
                    <a:pt x="58" y="153"/>
                    <a:pt x="92" y="153"/>
                  </a:cubicBezTo>
                  <a:cubicBezTo>
                    <a:pt x="125" y="153"/>
                    <a:pt x="153" y="125"/>
                    <a:pt x="153" y="92"/>
                  </a:cubicBezTo>
                  <a:cubicBezTo>
                    <a:pt x="153" y="89"/>
                    <a:pt x="151" y="87"/>
                    <a:pt x="148" y="87"/>
                  </a:cubicBezTo>
                  <a:cubicBezTo>
                    <a:pt x="146" y="87"/>
                    <a:pt x="144" y="89"/>
                    <a:pt x="144" y="92"/>
                  </a:cubicBezTo>
                  <a:close/>
                  <a:moveTo>
                    <a:pt x="146" y="37"/>
                  </a:moveTo>
                  <a:cubicBezTo>
                    <a:pt x="146" y="37"/>
                    <a:pt x="146" y="37"/>
                    <a:pt x="146" y="37"/>
                  </a:cubicBezTo>
                  <a:cubicBezTo>
                    <a:pt x="132" y="23"/>
                    <a:pt x="113" y="14"/>
                    <a:pt x="92" y="14"/>
                  </a:cubicBezTo>
                  <a:cubicBezTo>
                    <a:pt x="70" y="14"/>
                    <a:pt x="51" y="23"/>
                    <a:pt x="37" y="36"/>
                  </a:cubicBezTo>
                  <a:cubicBezTo>
                    <a:pt x="37" y="37"/>
                    <a:pt x="37" y="37"/>
                    <a:pt x="37" y="37"/>
                  </a:cubicBezTo>
                  <a:cubicBezTo>
                    <a:pt x="23" y="51"/>
                    <a:pt x="14" y="70"/>
                    <a:pt x="14" y="92"/>
                  </a:cubicBezTo>
                  <a:cubicBezTo>
                    <a:pt x="14" y="113"/>
                    <a:pt x="23" y="132"/>
                    <a:pt x="37" y="147"/>
                  </a:cubicBezTo>
                  <a:cubicBezTo>
                    <a:pt x="37" y="147"/>
                    <a:pt x="37" y="147"/>
                    <a:pt x="37" y="147"/>
                  </a:cubicBezTo>
                  <a:cubicBezTo>
                    <a:pt x="37" y="147"/>
                    <a:pt x="37" y="147"/>
                    <a:pt x="37" y="147"/>
                  </a:cubicBezTo>
                  <a:cubicBezTo>
                    <a:pt x="51" y="161"/>
                    <a:pt x="70" y="169"/>
                    <a:pt x="92" y="169"/>
                  </a:cubicBezTo>
                  <a:cubicBezTo>
                    <a:pt x="113" y="169"/>
                    <a:pt x="132" y="161"/>
                    <a:pt x="146" y="147"/>
                  </a:cubicBezTo>
                  <a:cubicBezTo>
                    <a:pt x="160" y="132"/>
                    <a:pt x="169" y="113"/>
                    <a:pt x="169" y="92"/>
                  </a:cubicBezTo>
                  <a:cubicBezTo>
                    <a:pt x="169" y="70"/>
                    <a:pt x="161" y="51"/>
                    <a:pt x="147" y="37"/>
                  </a:cubicBezTo>
                  <a:cubicBezTo>
                    <a:pt x="146" y="37"/>
                    <a:pt x="146" y="37"/>
                    <a:pt x="146" y="37"/>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20" name="组合 19"/>
          <p:cNvGrpSpPr/>
          <p:nvPr/>
        </p:nvGrpSpPr>
        <p:grpSpPr>
          <a:xfrm>
            <a:off x="5635371" y="4970087"/>
            <a:ext cx="781665" cy="781665"/>
            <a:chOff x="5635371" y="4695767"/>
            <a:chExt cx="781665" cy="781665"/>
          </a:xfrm>
        </p:grpSpPr>
        <p:sp>
          <p:nvSpPr>
            <p:cNvPr id="17" name="矩形 16"/>
            <p:cNvSpPr/>
            <p:nvPr/>
          </p:nvSpPr>
          <p:spPr>
            <a:xfrm>
              <a:off x="5635371" y="4695767"/>
              <a:ext cx="781665" cy="78166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Freeform 30"/>
            <p:cNvSpPr>
              <a:spLocks noEditPoints="1"/>
            </p:cNvSpPr>
            <p:nvPr/>
          </p:nvSpPr>
          <p:spPr bwMode="auto">
            <a:xfrm>
              <a:off x="5802719" y="4863115"/>
              <a:ext cx="446968" cy="446968"/>
            </a:xfrm>
            <a:custGeom>
              <a:avLst/>
              <a:gdLst>
                <a:gd name="T0" fmla="*/ 101 w 184"/>
                <a:gd name="T1" fmla="*/ 1 h 184"/>
                <a:gd name="T2" fmla="*/ 109 w 184"/>
                <a:gd name="T3" fmla="*/ 2 h 184"/>
                <a:gd name="T4" fmla="*/ 110 w 184"/>
                <a:gd name="T5" fmla="*/ 16 h 184"/>
                <a:gd name="T6" fmla="*/ 151 w 184"/>
                <a:gd name="T7" fmla="*/ 102 h 184"/>
                <a:gd name="T8" fmla="*/ 177 w 184"/>
                <a:gd name="T9" fmla="*/ 69 h 184"/>
                <a:gd name="T10" fmla="*/ 183 w 184"/>
                <a:gd name="T11" fmla="*/ 83 h 184"/>
                <a:gd name="T12" fmla="*/ 184 w 184"/>
                <a:gd name="T13" fmla="*/ 92 h 184"/>
                <a:gd name="T14" fmla="*/ 156 w 184"/>
                <a:gd name="T15" fmla="*/ 157 h 184"/>
                <a:gd name="T16" fmla="*/ 0 w 184"/>
                <a:gd name="T17" fmla="*/ 92 h 184"/>
                <a:gd name="T18" fmla="*/ 92 w 184"/>
                <a:gd name="T19" fmla="*/ 0 h 184"/>
                <a:gd name="T20" fmla="*/ 150 w 184"/>
                <a:gd name="T21" fmla="*/ 6 h 184"/>
                <a:gd name="T22" fmla="*/ 142 w 184"/>
                <a:gd name="T23" fmla="*/ 6 h 184"/>
                <a:gd name="T24" fmla="*/ 115 w 184"/>
                <a:gd name="T25" fmla="*/ 33 h 184"/>
                <a:gd name="T26" fmla="*/ 115 w 184"/>
                <a:gd name="T27" fmla="*/ 41 h 184"/>
                <a:gd name="T28" fmla="*/ 142 w 184"/>
                <a:gd name="T29" fmla="*/ 68 h 184"/>
                <a:gd name="T30" fmla="*/ 144 w 184"/>
                <a:gd name="T31" fmla="*/ 71 h 184"/>
                <a:gd name="T32" fmla="*/ 156 w 184"/>
                <a:gd name="T33" fmla="*/ 48 h 184"/>
                <a:gd name="T34" fmla="*/ 180 w 184"/>
                <a:gd name="T35" fmla="*/ 39 h 184"/>
                <a:gd name="T36" fmla="*/ 156 w 184"/>
                <a:gd name="T37" fmla="*/ 27 h 184"/>
                <a:gd name="T38" fmla="*/ 149 w 184"/>
                <a:gd name="T39" fmla="*/ 32 h 184"/>
                <a:gd name="T40" fmla="*/ 146 w 184"/>
                <a:gd name="T41" fmla="*/ 22 h 184"/>
                <a:gd name="T42" fmla="*/ 140 w 184"/>
                <a:gd name="T43" fmla="*/ 34 h 184"/>
                <a:gd name="T44" fmla="*/ 140 w 184"/>
                <a:gd name="T45" fmla="*/ 40 h 184"/>
                <a:gd name="T46" fmla="*/ 143 w 184"/>
                <a:gd name="T47" fmla="*/ 43 h 184"/>
                <a:gd name="T48" fmla="*/ 149 w 184"/>
                <a:gd name="T49" fmla="*/ 43 h 184"/>
                <a:gd name="T50" fmla="*/ 161 w 184"/>
                <a:gd name="T51" fmla="*/ 37 h 184"/>
                <a:gd name="T52" fmla="*/ 151 w 184"/>
                <a:gd name="T53" fmla="*/ 34 h 184"/>
                <a:gd name="T54" fmla="*/ 72 w 184"/>
                <a:gd name="T55" fmla="*/ 24 h 184"/>
                <a:gd name="T56" fmla="*/ 80 w 184"/>
                <a:gd name="T57" fmla="*/ 15 h 184"/>
                <a:gd name="T58" fmla="*/ 14 w 184"/>
                <a:gd name="T59" fmla="*/ 92 h 184"/>
                <a:gd name="T60" fmla="*/ 146 w 184"/>
                <a:gd name="T61" fmla="*/ 147 h 184"/>
                <a:gd name="T62" fmla="*/ 169 w 184"/>
                <a:gd name="T63" fmla="*/ 104 h 184"/>
                <a:gd name="T64" fmla="*/ 72 w 184"/>
                <a:gd name="T65" fmla="*/ 24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4" h="184">
                  <a:moveTo>
                    <a:pt x="92" y="0"/>
                  </a:moveTo>
                  <a:cubicBezTo>
                    <a:pt x="95" y="0"/>
                    <a:pt x="98" y="1"/>
                    <a:pt x="101" y="1"/>
                  </a:cubicBezTo>
                  <a:cubicBezTo>
                    <a:pt x="101" y="1"/>
                    <a:pt x="101" y="1"/>
                    <a:pt x="101" y="1"/>
                  </a:cubicBezTo>
                  <a:cubicBezTo>
                    <a:pt x="104" y="1"/>
                    <a:pt x="107" y="2"/>
                    <a:pt x="109" y="2"/>
                  </a:cubicBezTo>
                  <a:cubicBezTo>
                    <a:pt x="113" y="3"/>
                    <a:pt x="116" y="7"/>
                    <a:pt x="115" y="10"/>
                  </a:cubicBezTo>
                  <a:cubicBezTo>
                    <a:pt x="114" y="13"/>
                    <a:pt x="112" y="15"/>
                    <a:pt x="110" y="16"/>
                  </a:cubicBezTo>
                  <a:cubicBezTo>
                    <a:pt x="99" y="18"/>
                    <a:pt x="89" y="25"/>
                    <a:pt x="83" y="33"/>
                  </a:cubicBezTo>
                  <a:cubicBezTo>
                    <a:pt x="47" y="78"/>
                    <a:pt x="106" y="137"/>
                    <a:pt x="151" y="102"/>
                  </a:cubicBezTo>
                  <a:cubicBezTo>
                    <a:pt x="159" y="95"/>
                    <a:pt x="166" y="85"/>
                    <a:pt x="168" y="75"/>
                  </a:cubicBezTo>
                  <a:cubicBezTo>
                    <a:pt x="169" y="71"/>
                    <a:pt x="173" y="68"/>
                    <a:pt x="177" y="69"/>
                  </a:cubicBezTo>
                  <a:cubicBezTo>
                    <a:pt x="180" y="70"/>
                    <a:pt x="182" y="72"/>
                    <a:pt x="182" y="75"/>
                  </a:cubicBezTo>
                  <a:cubicBezTo>
                    <a:pt x="183" y="78"/>
                    <a:pt x="183" y="81"/>
                    <a:pt x="183" y="83"/>
                  </a:cubicBezTo>
                  <a:cubicBezTo>
                    <a:pt x="183" y="84"/>
                    <a:pt x="183" y="84"/>
                    <a:pt x="183" y="84"/>
                  </a:cubicBezTo>
                  <a:cubicBezTo>
                    <a:pt x="183" y="87"/>
                    <a:pt x="184" y="90"/>
                    <a:pt x="184" y="92"/>
                  </a:cubicBezTo>
                  <a:cubicBezTo>
                    <a:pt x="184" y="117"/>
                    <a:pt x="173" y="140"/>
                    <a:pt x="157" y="157"/>
                  </a:cubicBezTo>
                  <a:cubicBezTo>
                    <a:pt x="156" y="157"/>
                    <a:pt x="156" y="157"/>
                    <a:pt x="156" y="157"/>
                  </a:cubicBezTo>
                  <a:cubicBezTo>
                    <a:pt x="140" y="174"/>
                    <a:pt x="117" y="184"/>
                    <a:pt x="92" y="184"/>
                  </a:cubicBezTo>
                  <a:cubicBezTo>
                    <a:pt x="42" y="184"/>
                    <a:pt x="0" y="143"/>
                    <a:pt x="0" y="92"/>
                  </a:cubicBezTo>
                  <a:cubicBezTo>
                    <a:pt x="0" y="67"/>
                    <a:pt x="11" y="44"/>
                    <a:pt x="27" y="27"/>
                  </a:cubicBezTo>
                  <a:cubicBezTo>
                    <a:pt x="44" y="11"/>
                    <a:pt x="67" y="0"/>
                    <a:pt x="92" y="0"/>
                  </a:cubicBezTo>
                  <a:close/>
                  <a:moveTo>
                    <a:pt x="150" y="6"/>
                  </a:moveTo>
                  <a:cubicBezTo>
                    <a:pt x="150" y="6"/>
                    <a:pt x="150" y="6"/>
                    <a:pt x="150" y="6"/>
                  </a:cubicBezTo>
                  <a:cubicBezTo>
                    <a:pt x="149" y="5"/>
                    <a:pt x="148" y="4"/>
                    <a:pt x="147" y="4"/>
                  </a:cubicBezTo>
                  <a:cubicBezTo>
                    <a:pt x="145" y="3"/>
                    <a:pt x="142" y="4"/>
                    <a:pt x="142" y="6"/>
                  </a:cubicBezTo>
                  <a:cubicBezTo>
                    <a:pt x="135" y="27"/>
                    <a:pt x="135" y="27"/>
                    <a:pt x="135" y="27"/>
                  </a:cubicBezTo>
                  <a:cubicBezTo>
                    <a:pt x="115" y="33"/>
                    <a:pt x="115" y="33"/>
                    <a:pt x="115" y="33"/>
                  </a:cubicBezTo>
                  <a:cubicBezTo>
                    <a:pt x="113" y="34"/>
                    <a:pt x="112" y="35"/>
                    <a:pt x="112" y="36"/>
                  </a:cubicBezTo>
                  <a:cubicBezTo>
                    <a:pt x="111" y="38"/>
                    <a:pt x="113" y="41"/>
                    <a:pt x="115" y="41"/>
                  </a:cubicBezTo>
                  <a:cubicBezTo>
                    <a:pt x="135" y="48"/>
                    <a:pt x="135" y="48"/>
                    <a:pt x="135" y="48"/>
                  </a:cubicBezTo>
                  <a:cubicBezTo>
                    <a:pt x="142" y="68"/>
                    <a:pt x="142" y="68"/>
                    <a:pt x="142" y="68"/>
                  </a:cubicBezTo>
                  <a:cubicBezTo>
                    <a:pt x="142" y="68"/>
                    <a:pt x="142" y="68"/>
                    <a:pt x="142" y="68"/>
                  </a:cubicBezTo>
                  <a:cubicBezTo>
                    <a:pt x="142" y="70"/>
                    <a:pt x="143" y="71"/>
                    <a:pt x="144" y="71"/>
                  </a:cubicBezTo>
                  <a:cubicBezTo>
                    <a:pt x="147" y="72"/>
                    <a:pt x="149" y="71"/>
                    <a:pt x="150" y="68"/>
                  </a:cubicBezTo>
                  <a:cubicBezTo>
                    <a:pt x="156" y="48"/>
                    <a:pt x="156" y="48"/>
                    <a:pt x="156" y="48"/>
                  </a:cubicBezTo>
                  <a:cubicBezTo>
                    <a:pt x="177" y="41"/>
                    <a:pt x="177" y="41"/>
                    <a:pt x="177" y="41"/>
                  </a:cubicBezTo>
                  <a:cubicBezTo>
                    <a:pt x="178" y="41"/>
                    <a:pt x="179" y="40"/>
                    <a:pt x="180" y="39"/>
                  </a:cubicBezTo>
                  <a:cubicBezTo>
                    <a:pt x="180" y="36"/>
                    <a:pt x="179" y="34"/>
                    <a:pt x="177" y="33"/>
                  </a:cubicBezTo>
                  <a:cubicBezTo>
                    <a:pt x="156" y="27"/>
                    <a:pt x="156" y="27"/>
                    <a:pt x="156" y="27"/>
                  </a:cubicBezTo>
                  <a:cubicBezTo>
                    <a:pt x="150" y="6"/>
                    <a:pt x="150" y="6"/>
                    <a:pt x="150" y="6"/>
                  </a:cubicBezTo>
                  <a:close/>
                  <a:moveTo>
                    <a:pt x="149" y="32"/>
                  </a:moveTo>
                  <a:cubicBezTo>
                    <a:pt x="149" y="32"/>
                    <a:pt x="149" y="32"/>
                    <a:pt x="149" y="32"/>
                  </a:cubicBezTo>
                  <a:cubicBezTo>
                    <a:pt x="146" y="22"/>
                    <a:pt x="146" y="22"/>
                    <a:pt x="146" y="22"/>
                  </a:cubicBezTo>
                  <a:cubicBezTo>
                    <a:pt x="143" y="32"/>
                    <a:pt x="143" y="32"/>
                    <a:pt x="143" y="32"/>
                  </a:cubicBezTo>
                  <a:cubicBezTo>
                    <a:pt x="142" y="33"/>
                    <a:pt x="141" y="34"/>
                    <a:pt x="140" y="34"/>
                  </a:cubicBezTo>
                  <a:cubicBezTo>
                    <a:pt x="130" y="37"/>
                    <a:pt x="130" y="37"/>
                    <a:pt x="130" y="37"/>
                  </a:cubicBezTo>
                  <a:cubicBezTo>
                    <a:pt x="140" y="40"/>
                    <a:pt x="140" y="40"/>
                    <a:pt x="140" y="40"/>
                  </a:cubicBezTo>
                  <a:cubicBezTo>
                    <a:pt x="140" y="40"/>
                    <a:pt x="140" y="40"/>
                    <a:pt x="140" y="40"/>
                  </a:cubicBezTo>
                  <a:cubicBezTo>
                    <a:pt x="141" y="41"/>
                    <a:pt x="142" y="42"/>
                    <a:pt x="143" y="43"/>
                  </a:cubicBezTo>
                  <a:cubicBezTo>
                    <a:pt x="146" y="53"/>
                    <a:pt x="146" y="53"/>
                    <a:pt x="146" y="53"/>
                  </a:cubicBezTo>
                  <a:cubicBezTo>
                    <a:pt x="149" y="43"/>
                    <a:pt x="149" y="43"/>
                    <a:pt x="149" y="43"/>
                  </a:cubicBezTo>
                  <a:cubicBezTo>
                    <a:pt x="149" y="42"/>
                    <a:pt x="150" y="41"/>
                    <a:pt x="151" y="40"/>
                  </a:cubicBezTo>
                  <a:cubicBezTo>
                    <a:pt x="161" y="37"/>
                    <a:pt x="161" y="37"/>
                    <a:pt x="161" y="37"/>
                  </a:cubicBezTo>
                  <a:cubicBezTo>
                    <a:pt x="151" y="34"/>
                    <a:pt x="151" y="34"/>
                    <a:pt x="151" y="34"/>
                  </a:cubicBezTo>
                  <a:cubicBezTo>
                    <a:pt x="151" y="34"/>
                    <a:pt x="151" y="34"/>
                    <a:pt x="151" y="34"/>
                  </a:cubicBezTo>
                  <a:cubicBezTo>
                    <a:pt x="150" y="34"/>
                    <a:pt x="149" y="33"/>
                    <a:pt x="149" y="32"/>
                  </a:cubicBezTo>
                  <a:close/>
                  <a:moveTo>
                    <a:pt x="72" y="24"/>
                  </a:moveTo>
                  <a:cubicBezTo>
                    <a:pt x="72" y="24"/>
                    <a:pt x="72" y="24"/>
                    <a:pt x="72" y="24"/>
                  </a:cubicBezTo>
                  <a:cubicBezTo>
                    <a:pt x="74" y="21"/>
                    <a:pt x="77" y="18"/>
                    <a:pt x="80" y="15"/>
                  </a:cubicBezTo>
                  <a:cubicBezTo>
                    <a:pt x="64" y="18"/>
                    <a:pt x="49" y="26"/>
                    <a:pt x="37" y="37"/>
                  </a:cubicBezTo>
                  <a:cubicBezTo>
                    <a:pt x="23" y="51"/>
                    <a:pt x="14" y="71"/>
                    <a:pt x="14" y="92"/>
                  </a:cubicBezTo>
                  <a:cubicBezTo>
                    <a:pt x="14" y="135"/>
                    <a:pt x="49" y="170"/>
                    <a:pt x="92" y="170"/>
                  </a:cubicBezTo>
                  <a:cubicBezTo>
                    <a:pt x="113" y="170"/>
                    <a:pt x="133" y="161"/>
                    <a:pt x="146" y="147"/>
                  </a:cubicBezTo>
                  <a:cubicBezTo>
                    <a:pt x="147" y="147"/>
                    <a:pt x="147" y="147"/>
                    <a:pt x="147" y="147"/>
                  </a:cubicBezTo>
                  <a:cubicBezTo>
                    <a:pt x="158" y="136"/>
                    <a:pt x="166" y="121"/>
                    <a:pt x="169" y="104"/>
                  </a:cubicBezTo>
                  <a:cubicBezTo>
                    <a:pt x="166" y="107"/>
                    <a:pt x="163" y="110"/>
                    <a:pt x="160" y="113"/>
                  </a:cubicBezTo>
                  <a:cubicBezTo>
                    <a:pt x="102" y="158"/>
                    <a:pt x="26" y="82"/>
                    <a:pt x="72" y="2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sp>
        <p:nvSpPr>
          <p:cNvPr id="4" name="矩形 3"/>
          <p:cNvSpPr/>
          <p:nvPr/>
        </p:nvSpPr>
        <p:spPr>
          <a:xfrm>
            <a:off x="6556279" y="3988813"/>
            <a:ext cx="5050702" cy="640080"/>
          </a:xfrm>
          <a:prstGeom prst="rect">
            <a:avLst/>
          </a:prstGeom>
        </p:spPr>
        <p:txBody>
          <a:bodyPr wrap="square">
            <a:spAutoFit/>
          </a:bodyPr>
          <a:lstStyle/>
          <a:p>
            <a:pPr algn="r">
              <a:lnSpc>
                <a:spcPct val="15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a:t>
            </a:r>
          </a:p>
          <a:p>
            <a:pPr algn="l">
              <a:lnSpc>
                <a:spcPct val="15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a:t>
            </a:r>
            <a:endParaRPr lang="zh-CN" altLang="en-US" sz="1200" dirty="0">
              <a:solidFill>
                <a:srgbClr val="006A60"/>
              </a:solidFill>
              <a:latin typeface="华文细黑" panose="02010600040101010101" pitchFamily="2" charset="-122"/>
              <a:ea typeface="华文细黑" panose="02010600040101010101" pitchFamily="2" charset="-122"/>
            </a:endParaRPr>
          </a:p>
        </p:txBody>
      </p:sp>
      <p:sp>
        <p:nvSpPr>
          <p:cNvPr id="12" name="矩形 11"/>
          <p:cNvSpPr/>
          <p:nvPr/>
        </p:nvSpPr>
        <p:spPr>
          <a:xfrm>
            <a:off x="6556279" y="5040336"/>
            <a:ext cx="5050702" cy="640080"/>
          </a:xfrm>
          <a:prstGeom prst="rect">
            <a:avLst/>
          </a:prstGeom>
        </p:spPr>
        <p:txBody>
          <a:bodyPr wrap="square">
            <a:spAutoFit/>
          </a:bodyPr>
          <a:lstStyle/>
          <a:p>
            <a:pPr algn="r">
              <a:lnSpc>
                <a:spcPct val="15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a:t>
            </a:r>
          </a:p>
          <a:p>
            <a:pPr algn="l">
              <a:lnSpc>
                <a:spcPct val="150000"/>
              </a:lnSpc>
            </a:pPr>
            <a:r>
              <a:rPr lang="zh-CN" altLang="en-US" sz="1200">
                <a:solidFill>
                  <a:schemeClr val="tx1">
                    <a:lumMod val="65000"/>
                    <a:lumOff val="35000"/>
                  </a:schemeClr>
                </a:solidFill>
                <a:latin typeface="微软雅黑" panose="020B0503020204020204" charset="-122"/>
                <a:ea typeface="微软雅黑" panose="020B0503020204020204" charset="-122"/>
                <a:sym typeface="+mn-ea"/>
              </a:rPr>
              <a:t>When a cigarette falls in love with a match,it is destined to be hurt.</a:t>
            </a:r>
            <a:endParaRPr lang="zh-CN" altLang="en-US" sz="1200" dirty="0">
              <a:solidFill>
                <a:srgbClr val="006A60"/>
              </a:solidFill>
              <a:latin typeface="华文细黑" panose="02010600040101010101" pitchFamily="2" charset="-122"/>
              <a:ea typeface="华文细黑" panose="02010600040101010101" pitchFamily="2" charset="-122"/>
            </a:endParaRPr>
          </a:p>
        </p:txBody>
      </p:sp>
      <p:sp>
        <p:nvSpPr>
          <p:cNvPr id="15" name="矩形 14"/>
          <p:cNvSpPr/>
          <p:nvPr/>
        </p:nvSpPr>
        <p:spPr>
          <a:xfrm>
            <a:off x="603885" y="2033270"/>
            <a:ext cx="4572000" cy="3662045"/>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Box 24"/>
          <p:cNvSpPr txBox="1"/>
          <p:nvPr/>
        </p:nvSpPr>
        <p:spPr>
          <a:xfrm>
            <a:off x="7589014" y="2315496"/>
            <a:ext cx="1605280" cy="319405"/>
          </a:xfrm>
          <a:prstGeom prst="rect">
            <a:avLst/>
          </a:prstGeom>
          <a:noFill/>
        </p:spPr>
        <p:txBody>
          <a:bodyPr wrap="none" rtlCol="0">
            <a:spAutoFit/>
          </a:bodyPr>
          <a:lstStyle/>
          <a:p>
            <a:pPr algn="l"/>
            <a:r>
              <a:rPr lang="zh-CN" altLang="en-US" sz="1400" b="1">
                <a:solidFill>
                  <a:schemeClr val="bg1"/>
                </a:solidFill>
                <a:latin typeface="微软雅黑" panose="020B0503020204020204" charset="-122"/>
                <a:ea typeface="微软雅黑" panose="020B0503020204020204" charset="-122"/>
                <a:sym typeface="+mn-ea"/>
              </a:rPr>
              <a:t>单击此处输入标题</a:t>
            </a:r>
            <a:endParaRPr lang="zh-CN" altLang="en-US" sz="1400" b="1" dirty="0">
              <a:solidFill>
                <a:schemeClr val="bg1"/>
              </a:solidFill>
              <a:latin typeface="微软雅黑" panose="020B0503020204020204" charset="-122"/>
              <a:ea typeface="微软雅黑" panose="020B0503020204020204" charset="-122"/>
              <a:sym typeface="+mn-ea"/>
            </a:endParaRPr>
          </a:p>
        </p:txBody>
      </p:sp>
      <p:sp>
        <p:nvSpPr>
          <p:cNvPr id="21" name="矩形 20"/>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4762500" y="-222885"/>
            <a:ext cx="347980" cy="868680"/>
            <a:chOff x="3326" y="2760"/>
            <a:chExt cx="548" cy="1368"/>
          </a:xfrm>
        </p:grpSpPr>
        <p:sp>
          <p:nvSpPr>
            <p:cNvPr id="23" name="椭圆 2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25" name="组合 24"/>
          <p:cNvGrpSpPr/>
          <p:nvPr/>
        </p:nvGrpSpPr>
        <p:grpSpPr>
          <a:xfrm>
            <a:off x="7077075" y="-222885"/>
            <a:ext cx="347980" cy="868680"/>
            <a:chOff x="3326" y="2760"/>
            <a:chExt cx="548" cy="1368"/>
          </a:xfrm>
        </p:grpSpPr>
        <p:sp>
          <p:nvSpPr>
            <p:cNvPr id="26" name="椭圆 25"/>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8" name="文本框 27"/>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grpId="1"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diamond(out)">
                                      <p:cBhvr>
                                        <p:cTn id="7" dur="500"/>
                                        <p:tgtEl>
                                          <p:spTgt spid="15"/>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1000" fill="hold"/>
                                        <p:tgtEl>
                                          <p:spTgt spid="11"/>
                                        </p:tgtEl>
                                        <p:attrNameLst>
                                          <p:attrName>ppt_w</p:attrName>
                                        </p:attrNameLst>
                                      </p:cBhvr>
                                      <p:tavLst>
                                        <p:tav tm="0">
                                          <p:val>
                                            <p:fltVal val="0"/>
                                          </p:val>
                                        </p:tav>
                                        <p:tav tm="100000">
                                          <p:val>
                                            <p:strVal val="#ppt_w"/>
                                          </p:val>
                                        </p:tav>
                                      </p:tavLst>
                                    </p:anim>
                                    <p:anim calcmode="lin" valueType="num">
                                      <p:cBhvr>
                                        <p:cTn id="12" dur="1000" fill="hold"/>
                                        <p:tgtEl>
                                          <p:spTgt spid="11"/>
                                        </p:tgtEl>
                                        <p:attrNameLst>
                                          <p:attrName>ppt_h</p:attrName>
                                        </p:attrNameLst>
                                      </p:cBhvr>
                                      <p:tavLst>
                                        <p:tav tm="0">
                                          <p:val>
                                            <p:fltVal val="0"/>
                                          </p:val>
                                        </p:tav>
                                        <p:tav tm="100000">
                                          <p:val>
                                            <p:strVal val="#ppt_h"/>
                                          </p:val>
                                        </p:tav>
                                      </p:tavLst>
                                    </p:anim>
                                    <p:animEffect transition="in" filter="fade">
                                      <p:cBhvr>
                                        <p:cTn id="13" dur="1000"/>
                                        <p:tgtEl>
                                          <p:spTgt spid="11"/>
                                        </p:tgtEl>
                                      </p:cBhvr>
                                    </p:animEffect>
                                  </p:childTnLst>
                                </p:cTn>
                              </p:par>
                            </p:childTnLst>
                          </p:cTn>
                        </p:par>
                        <p:par>
                          <p:cTn id="14" fill="hold">
                            <p:stCondLst>
                              <p:cond delay="1500"/>
                            </p:stCondLst>
                            <p:childTnLst>
                              <p:par>
                                <p:cTn id="15" presetID="12" presetClass="entr" presetSubtype="4"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1000"/>
                                        <p:tgtEl>
                                          <p:spTgt spid="19"/>
                                        </p:tgtEl>
                                        <p:attrNameLst>
                                          <p:attrName>ppt_y</p:attrName>
                                        </p:attrNameLst>
                                      </p:cBhvr>
                                      <p:tavLst>
                                        <p:tav tm="0">
                                          <p:val>
                                            <p:strVal val="#ppt_y+#ppt_h*1.125000"/>
                                          </p:val>
                                        </p:tav>
                                        <p:tav tm="100000">
                                          <p:val>
                                            <p:strVal val="#ppt_y"/>
                                          </p:val>
                                        </p:tav>
                                      </p:tavLst>
                                    </p:anim>
                                    <p:animEffect transition="in" filter="wipe(up)">
                                      <p:cBhvr>
                                        <p:cTn id="18" dur="1000"/>
                                        <p:tgtEl>
                                          <p:spTgt spid="19"/>
                                        </p:tgtEl>
                                      </p:cBhvr>
                                    </p:animEffect>
                                  </p:childTnLst>
                                </p:cTn>
                              </p:par>
                              <p:par>
                                <p:cTn id="19" presetID="12" presetClass="entr" presetSubtype="4"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1000"/>
                                        <p:tgtEl>
                                          <p:spTgt spid="13"/>
                                        </p:tgtEl>
                                        <p:attrNameLst>
                                          <p:attrName>ppt_y</p:attrName>
                                        </p:attrNameLst>
                                      </p:cBhvr>
                                      <p:tavLst>
                                        <p:tav tm="0">
                                          <p:val>
                                            <p:strVal val="#ppt_y+#ppt_h*1.125000"/>
                                          </p:val>
                                        </p:tav>
                                        <p:tav tm="100000">
                                          <p:val>
                                            <p:strVal val="#ppt_y"/>
                                          </p:val>
                                        </p:tav>
                                      </p:tavLst>
                                    </p:anim>
                                    <p:animEffect transition="in" filter="wipe(up)">
                                      <p:cBhvr>
                                        <p:cTn id="22" dur="1000"/>
                                        <p:tgtEl>
                                          <p:spTgt spid="13"/>
                                        </p:tgtEl>
                                      </p:cBhvr>
                                    </p:animEffect>
                                  </p:childTnLst>
                                </p:cTn>
                              </p:par>
                            </p:childTnLst>
                          </p:cTn>
                        </p:par>
                        <p:par>
                          <p:cTn id="23" fill="hold">
                            <p:stCondLst>
                              <p:cond delay="2500"/>
                            </p:stCondLst>
                            <p:childTnLst>
                              <p:par>
                                <p:cTn id="24" presetID="35" presetClass="entr" presetSubtype="0"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500"/>
                                        <p:tgtEl>
                                          <p:spTgt spid="18"/>
                                        </p:tgtEl>
                                      </p:cBhvr>
                                    </p:animEffect>
                                    <p:anim calcmode="lin" valueType="num">
                                      <p:cBhvr>
                                        <p:cTn id="27" dur="500" fill="hold"/>
                                        <p:tgtEl>
                                          <p:spTgt spid="18"/>
                                        </p:tgtEl>
                                        <p:attrNameLst>
                                          <p:attrName>style.rotation</p:attrName>
                                        </p:attrNameLst>
                                      </p:cBhvr>
                                      <p:tavLst>
                                        <p:tav tm="0">
                                          <p:val>
                                            <p:fltVal val="720"/>
                                          </p:val>
                                        </p:tav>
                                        <p:tav tm="100000">
                                          <p:val>
                                            <p:fltVal val="0"/>
                                          </p:val>
                                        </p:tav>
                                      </p:tavLst>
                                    </p:anim>
                                    <p:anim calcmode="lin" valueType="num">
                                      <p:cBhvr>
                                        <p:cTn id="28" dur="500" fill="hold"/>
                                        <p:tgtEl>
                                          <p:spTgt spid="18"/>
                                        </p:tgtEl>
                                        <p:attrNameLst>
                                          <p:attrName>ppt_h</p:attrName>
                                        </p:attrNameLst>
                                      </p:cBhvr>
                                      <p:tavLst>
                                        <p:tav tm="0">
                                          <p:val>
                                            <p:fltVal val="0"/>
                                          </p:val>
                                        </p:tav>
                                        <p:tav tm="100000">
                                          <p:val>
                                            <p:strVal val="#ppt_h"/>
                                          </p:val>
                                        </p:tav>
                                      </p:tavLst>
                                    </p:anim>
                                    <p:anim calcmode="lin" valueType="num">
                                      <p:cBhvr>
                                        <p:cTn id="29" dur="500" fill="hold"/>
                                        <p:tgtEl>
                                          <p:spTgt spid="18"/>
                                        </p:tgtEl>
                                        <p:attrNameLst>
                                          <p:attrName>ppt_w</p:attrName>
                                        </p:attrNameLst>
                                      </p:cBhvr>
                                      <p:tavLst>
                                        <p:tav tm="0">
                                          <p:val>
                                            <p:fltVal val="0"/>
                                          </p:val>
                                        </p:tav>
                                        <p:tav tm="100000">
                                          <p:val>
                                            <p:strVal val="#ppt_w"/>
                                          </p:val>
                                        </p:tav>
                                      </p:tavLst>
                                    </p:anim>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wipe(left)">
                                      <p:cBhvr>
                                        <p:cTn id="33" dur="1000"/>
                                        <p:tgtEl>
                                          <p:spTgt spid="4"/>
                                        </p:tgtEl>
                                      </p:cBhvr>
                                    </p:animEffect>
                                  </p:childTnLst>
                                </p:cTn>
                              </p:par>
                            </p:childTnLst>
                          </p:cTn>
                        </p:par>
                        <p:par>
                          <p:cTn id="34" fill="hold">
                            <p:stCondLst>
                              <p:cond delay="4000"/>
                            </p:stCondLst>
                            <p:childTnLst>
                              <p:par>
                                <p:cTn id="35" presetID="35" presetClass="entr" presetSubtype="0"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anim calcmode="lin" valueType="num">
                                      <p:cBhvr>
                                        <p:cTn id="38" dur="500" fill="hold"/>
                                        <p:tgtEl>
                                          <p:spTgt spid="20"/>
                                        </p:tgtEl>
                                        <p:attrNameLst>
                                          <p:attrName>style.rotation</p:attrName>
                                        </p:attrNameLst>
                                      </p:cBhvr>
                                      <p:tavLst>
                                        <p:tav tm="0">
                                          <p:val>
                                            <p:fltVal val="720"/>
                                          </p:val>
                                        </p:tav>
                                        <p:tav tm="100000">
                                          <p:val>
                                            <p:fltVal val="0"/>
                                          </p:val>
                                        </p:tav>
                                      </p:tavLst>
                                    </p:anim>
                                    <p:anim calcmode="lin" valueType="num">
                                      <p:cBhvr>
                                        <p:cTn id="39" dur="500" fill="hold"/>
                                        <p:tgtEl>
                                          <p:spTgt spid="20"/>
                                        </p:tgtEl>
                                        <p:attrNameLst>
                                          <p:attrName>ppt_h</p:attrName>
                                        </p:attrNameLst>
                                      </p:cBhvr>
                                      <p:tavLst>
                                        <p:tav tm="0">
                                          <p:val>
                                            <p:fltVal val="0"/>
                                          </p:val>
                                        </p:tav>
                                        <p:tav tm="100000">
                                          <p:val>
                                            <p:strVal val="#ppt_h"/>
                                          </p:val>
                                        </p:tav>
                                      </p:tavLst>
                                    </p:anim>
                                    <p:anim calcmode="lin" valueType="num">
                                      <p:cBhvr>
                                        <p:cTn id="40" dur="500" fill="hold"/>
                                        <p:tgtEl>
                                          <p:spTgt spid="20"/>
                                        </p:tgtEl>
                                        <p:attrNameLst>
                                          <p:attrName>ppt_w</p:attrName>
                                        </p:attrNameLst>
                                      </p:cBhvr>
                                      <p:tavLst>
                                        <p:tav tm="0">
                                          <p:val>
                                            <p:fltVal val="0"/>
                                          </p:val>
                                        </p:tav>
                                        <p:tav tm="100000">
                                          <p:val>
                                            <p:strVal val="#ppt_w"/>
                                          </p:val>
                                        </p:tav>
                                      </p:tavLst>
                                    </p:anim>
                                  </p:childTnLst>
                                </p:cTn>
                              </p:par>
                            </p:childTnLst>
                          </p:cTn>
                        </p:par>
                        <p:par>
                          <p:cTn id="41" fill="hold">
                            <p:stCondLst>
                              <p:cond delay="4500"/>
                            </p:stCondLst>
                            <p:childTnLst>
                              <p:par>
                                <p:cTn id="42" presetID="22" presetClass="entr" presetSubtype="8"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left)">
                                      <p:cBhvr>
                                        <p:cTn id="44" dur="1000"/>
                                        <p:tgtEl>
                                          <p:spTgt spid="12"/>
                                        </p:tgtEl>
                                      </p:cBhvr>
                                    </p:animEffect>
                                  </p:childTnLst>
                                </p:cTn>
                              </p:par>
                            </p:childTnLst>
                          </p:cTn>
                        </p:par>
                        <p:par>
                          <p:cTn id="45" fill="hold">
                            <p:stCondLst>
                              <p:cond delay="5500"/>
                            </p:stCondLst>
                            <p:childTnLst>
                              <p:par>
                                <p:cTn id="46" presetID="12" presetClass="entr" presetSubtype="1" fill="hold" nodeType="afterEffect">
                                  <p:stCondLst>
                                    <p:cond delay="0"/>
                                  </p:stCondLst>
                                  <p:childTnLst>
                                    <p:set>
                                      <p:cBhvr>
                                        <p:cTn id="47" dur="1" fill="hold">
                                          <p:stCondLst>
                                            <p:cond delay="0"/>
                                          </p:stCondLst>
                                        </p:cTn>
                                        <p:tgtEl>
                                          <p:spTgt spid="25"/>
                                        </p:tgtEl>
                                        <p:attrNameLst>
                                          <p:attrName>style.visibility</p:attrName>
                                        </p:attrNameLst>
                                      </p:cBhvr>
                                      <p:to>
                                        <p:strVal val="visible"/>
                                      </p:to>
                                    </p:set>
                                    <p:anim calcmode="lin" valueType="num">
                                      <p:cBhvr additive="base">
                                        <p:cTn id="48" dur="500"/>
                                        <p:tgtEl>
                                          <p:spTgt spid="25"/>
                                        </p:tgtEl>
                                        <p:attrNameLst>
                                          <p:attrName>ppt_y</p:attrName>
                                        </p:attrNameLst>
                                      </p:cBhvr>
                                      <p:tavLst>
                                        <p:tav tm="0">
                                          <p:val>
                                            <p:strVal val="#ppt_y-#ppt_h*1.125000"/>
                                          </p:val>
                                        </p:tav>
                                        <p:tav tm="100000">
                                          <p:val>
                                            <p:strVal val="#ppt_y"/>
                                          </p:val>
                                        </p:tav>
                                      </p:tavLst>
                                    </p:anim>
                                    <p:animEffect transition="in" filter="wipe(down)">
                                      <p:cBhvr>
                                        <p:cTn id="49" dur="500"/>
                                        <p:tgtEl>
                                          <p:spTgt spid="25"/>
                                        </p:tgtEl>
                                      </p:cBhvr>
                                    </p:animEffect>
                                  </p:childTnLst>
                                </p:cTn>
                              </p:par>
                              <p:par>
                                <p:cTn id="50" presetID="12" presetClass="entr" presetSubtype="1" fill="hold" nodeType="withEffect">
                                  <p:stCondLst>
                                    <p:cond delay="0"/>
                                  </p:stCondLst>
                                  <p:childTnLst>
                                    <p:set>
                                      <p:cBhvr>
                                        <p:cTn id="51" dur="1" fill="hold">
                                          <p:stCondLst>
                                            <p:cond delay="0"/>
                                          </p:stCondLst>
                                        </p:cTn>
                                        <p:tgtEl>
                                          <p:spTgt spid="22"/>
                                        </p:tgtEl>
                                        <p:attrNameLst>
                                          <p:attrName>style.visibility</p:attrName>
                                        </p:attrNameLst>
                                      </p:cBhvr>
                                      <p:to>
                                        <p:strVal val="visible"/>
                                      </p:to>
                                    </p:set>
                                    <p:anim calcmode="lin" valueType="num">
                                      <p:cBhvr additive="base">
                                        <p:cTn id="52" dur="500"/>
                                        <p:tgtEl>
                                          <p:spTgt spid="22"/>
                                        </p:tgtEl>
                                        <p:attrNameLst>
                                          <p:attrName>ppt_y</p:attrName>
                                        </p:attrNameLst>
                                      </p:cBhvr>
                                      <p:tavLst>
                                        <p:tav tm="0">
                                          <p:val>
                                            <p:strVal val="#ppt_y-#ppt_h*1.125000"/>
                                          </p:val>
                                        </p:tav>
                                        <p:tav tm="100000">
                                          <p:val>
                                            <p:strVal val="#ppt_y"/>
                                          </p:val>
                                        </p:tav>
                                      </p:tavLst>
                                    </p:anim>
                                    <p:animEffect transition="in" filter="wipe(down)">
                                      <p:cBhvr>
                                        <p:cTn id="53" dur="500"/>
                                        <p:tgtEl>
                                          <p:spTgt spid="22"/>
                                        </p:tgtEl>
                                      </p:cBhvr>
                                    </p:animEffect>
                                  </p:childTnLst>
                                </p:cTn>
                              </p:par>
                            </p:childTnLst>
                          </p:cTn>
                        </p:par>
                        <p:par>
                          <p:cTn id="54" fill="hold">
                            <p:stCondLst>
                              <p:cond delay="6000"/>
                            </p:stCondLst>
                            <p:childTnLst>
                              <p:par>
                                <p:cTn id="55" presetID="20" presetClass="entr" presetSubtype="0" fill="hold" grpId="1" nodeType="after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wedge">
                                      <p:cBhvr>
                                        <p:cTn id="57" dur="500"/>
                                        <p:tgtEl>
                                          <p:spTgt spid="21"/>
                                        </p:tgtEl>
                                      </p:cBhvr>
                                    </p:animEffect>
                                  </p:childTnLst>
                                </p:cTn>
                              </p:par>
                            </p:childTnLst>
                          </p:cTn>
                        </p:par>
                        <p:par>
                          <p:cTn id="58" fill="hold">
                            <p:stCondLst>
                              <p:cond delay="6500"/>
                            </p:stCondLst>
                            <p:childTnLst>
                              <p:par>
                                <p:cTn id="59" presetID="12" presetClass="entr" presetSubtype="1" fill="hold" grpId="0" nodeType="after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additive="base">
                                        <p:cTn id="61" dur="500"/>
                                        <p:tgtEl>
                                          <p:spTgt spid="28"/>
                                        </p:tgtEl>
                                        <p:attrNameLst>
                                          <p:attrName>ppt_y</p:attrName>
                                        </p:attrNameLst>
                                      </p:cBhvr>
                                      <p:tavLst>
                                        <p:tav tm="0">
                                          <p:val>
                                            <p:strVal val="#ppt_y-#ppt_h*1.125000"/>
                                          </p:val>
                                        </p:tav>
                                        <p:tav tm="100000">
                                          <p:val>
                                            <p:strVal val="#ppt_y"/>
                                          </p:val>
                                        </p:tav>
                                      </p:tavLst>
                                    </p:anim>
                                    <p:animEffect transition="in" filter="wipe(down)">
                                      <p:cBhvr>
                                        <p:cTn id="6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3" grpId="0"/>
      <p:bldP spid="4" grpId="0"/>
      <p:bldP spid="12" grpId="0"/>
      <p:bldP spid="15" grpId="0" animBg="1"/>
      <p:bldP spid="15" grpId="1" bldLvl="0" animBg="1"/>
      <p:bldP spid="19" grpId="0"/>
      <p:bldP spid="21" grpId="0" animBg="1"/>
      <p:bldP spid="21" grpId="1" bldLvl="0" animBg="1"/>
      <p:bldP spid="2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8"/>
          <p:cNvSpPr/>
          <p:nvPr/>
        </p:nvSpPr>
        <p:spPr>
          <a:xfrm>
            <a:off x="1688465" y="1981200"/>
            <a:ext cx="2399030" cy="2732405"/>
          </a:xfrm>
          <a:prstGeom prst="rect">
            <a:avLst/>
          </a:prstGeom>
          <a:solidFill>
            <a:srgbClr val="61C0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cxnSp>
        <p:nvCxnSpPr>
          <p:cNvPr id="11" name="Straight Arrow Connector 14"/>
          <p:cNvCxnSpPr/>
          <p:nvPr/>
        </p:nvCxnSpPr>
        <p:spPr>
          <a:xfrm>
            <a:off x="2244725" y="5130800"/>
            <a:ext cx="1027430" cy="1905"/>
          </a:xfrm>
          <a:prstGeom prst="straightConnector1">
            <a:avLst/>
          </a:prstGeom>
          <a:ln w="19050">
            <a:solidFill>
              <a:srgbClr val="61C0E2"/>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2"/>
          <p:cNvCxnSpPr/>
          <p:nvPr/>
        </p:nvCxnSpPr>
        <p:spPr>
          <a:xfrm>
            <a:off x="4535170" y="2341245"/>
            <a:ext cx="1027430" cy="1905"/>
          </a:xfrm>
          <a:prstGeom prst="straightConnector1">
            <a:avLst/>
          </a:prstGeom>
          <a:ln w="19050">
            <a:solidFill>
              <a:srgbClr val="7DCDE7"/>
            </a:solidFill>
            <a:tailEnd type="arrow"/>
          </a:ln>
        </p:spPr>
        <p:style>
          <a:lnRef idx="1">
            <a:schemeClr val="accent1"/>
          </a:lnRef>
          <a:fillRef idx="0">
            <a:schemeClr val="accent1"/>
          </a:fillRef>
          <a:effectRef idx="0">
            <a:schemeClr val="accent1"/>
          </a:effectRef>
          <a:fontRef idx="minor">
            <a:schemeClr val="tx1"/>
          </a:fontRef>
        </p:style>
      </p:cxnSp>
      <p:sp>
        <p:nvSpPr>
          <p:cNvPr id="18" name="Rectangle 9"/>
          <p:cNvSpPr/>
          <p:nvPr/>
        </p:nvSpPr>
        <p:spPr>
          <a:xfrm>
            <a:off x="3823970" y="2790825"/>
            <a:ext cx="2399030" cy="2731770"/>
          </a:xfrm>
          <a:prstGeom prst="rect">
            <a:avLst/>
          </a:prstGeom>
          <a:solidFill>
            <a:srgbClr val="7DCDE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cxnSp>
        <p:nvCxnSpPr>
          <p:cNvPr id="19" name="Straight Arrow Connector 13"/>
          <p:cNvCxnSpPr/>
          <p:nvPr/>
        </p:nvCxnSpPr>
        <p:spPr>
          <a:xfrm>
            <a:off x="6590030" y="5130800"/>
            <a:ext cx="1027430" cy="1905"/>
          </a:xfrm>
          <a:prstGeom prst="straightConnector1">
            <a:avLst/>
          </a:prstGeom>
          <a:ln w="19050">
            <a:solidFill>
              <a:srgbClr val="AADFF0"/>
            </a:solidFill>
            <a:tailEnd type="arrow"/>
          </a:ln>
        </p:spPr>
        <p:style>
          <a:lnRef idx="1">
            <a:schemeClr val="accent1"/>
          </a:lnRef>
          <a:fillRef idx="0">
            <a:schemeClr val="accent1"/>
          </a:fillRef>
          <a:effectRef idx="0">
            <a:schemeClr val="accent1"/>
          </a:effectRef>
          <a:fontRef idx="minor">
            <a:schemeClr val="tx1"/>
          </a:fontRef>
        </p:style>
      </p:cxnSp>
      <p:sp>
        <p:nvSpPr>
          <p:cNvPr id="20" name="Rectangle 10"/>
          <p:cNvSpPr/>
          <p:nvPr/>
        </p:nvSpPr>
        <p:spPr>
          <a:xfrm>
            <a:off x="5958205" y="1981200"/>
            <a:ext cx="2399030" cy="2732405"/>
          </a:xfrm>
          <a:prstGeom prst="rect">
            <a:avLst/>
          </a:prstGeom>
          <a:solidFill>
            <a:srgbClr val="AADF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cxnSp>
        <p:nvCxnSpPr>
          <p:cNvPr id="21" name="Straight Arrow Connector 15"/>
          <p:cNvCxnSpPr/>
          <p:nvPr/>
        </p:nvCxnSpPr>
        <p:spPr>
          <a:xfrm>
            <a:off x="8949055" y="2341245"/>
            <a:ext cx="1027430" cy="1905"/>
          </a:xfrm>
          <a:prstGeom prst="straightConnector1">
            <a:avLst/>
          </a:prstGeom>
          <a:ln w="19050">
            <a:solidFill>
              <a:srgbClr val="BCE5F3"/>
            </a:solidFill>
            <a:tailEnd type="arrow"/>
          </a:ln>
        </p:spPr>
        <p:style>
          <a:lnRef idx="1">
            <a:schemeClr val="accent1"/>
          </a:lnRef>
          <a:fillRef idx="0">
            <a:schemeClr val="accent1"/>
          </a:fillRef>
          <a:effectRef idx="0">
            <a:schemeClr val="accent1"/>
          </a:effectRef>
          <a:fontRef idx="minor">
            <a:schemeClr val="tx1"/>
          </a:fontRef>
        </p:style>
      </p:cxnSp>
      <p:sp>
        <p:nvSpPr>
          <p:cNvPr id="22" name="Rectangle 11"/>
          <p:cNvSpPr/>
          <p:nvPr/>
        </p:nvSpPr>
        <p:spPr>
          <a:xfrm>
            <a:off x="8084185" y="2790825"/>
            <a:ext cx="2399030" cy="2731770"/>
          </a:xfrm>
          <a:prstGeom prst="rect">
            <a:avLst/>
          </a:prstGeom>
          <a:solidFill>
            <a:srgbClr val="FFC7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Calibri" panose="020F0502020204030204" charset="0"/>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Calibri" panose="020F0502020204030204" charset="0"/>
              </a:defRPr>
            </a:lvl5pPr>
          </a:lstStyle>
          <a:p>
            <a:pPr lvl="0" algn="ctr"/>
            <a:endParaRPr dirty="0">
              <a:solidFill>
                <a:srgbClr val="FFFFFF"/>
              </a:solidFill>
              <a:latin typeface="Calibri" panose="020F0502020204030204" charset="0"/>
              <a:ea typeface="Calibri" panose="020F0502020204030204" charset="0"/>
            </a:endParaRPr>
          </a:p>
        </p:txBody>
      </p:sp>
      <p:sp>
        <p:nvSpPr>
          <p:cNvPr id="24" name="TextBox 23"/>
          <p:cNvSpPr txBox="1"/>
          <p:nvPr/>
        </p:nvSpPr>
        <p:spPr>
          <a:xfrm>
            <a:off x="1808480" y="2434590"/>
            <a:ext cx="2013585" cy="119888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26" name="TextBox 24"/>
          <p:cNvSpPr txBox="1"/>
          <p:nvPr/>
        </p:nvSpPr>
        <p:spPr>
          <a:xfrm>
            <a:off x="1808609" y="2097691"/>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sp>
        <p:nvSpPr>
          <p:cNvPr id="28" name="TextBox 23"/>
          <p:cNvSpPr txBox="1"/>
          <p:nvPr/>
        </p:nvSpPr>
        <p:spPr>
          <a:xfrm>
            <a:off x="3931920" y="3302635"/>
            <a:ext cx="2013585" cy="119888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29" name="TextBox 24"/>
          <p:cNvSpPr txBox="1"/>
          <p:nvPr/>
        </p:nvSpPr>
        <p:spPr>
          <a:xfrm>
            <a:off x="3932049" y="2965736"/>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sp>
        <p:nvSpPr>
          <p:cNvPr id="31" name="TextBox 23"/>
          <p:cNvSpPr txBox="1"/>
          <p:nvPr/>
        </p:nvSpPr>
        <p:spPr>
          <a:xfrm>
            <a:off x="6070600" y="2434590"/>
            <a:ext cx="2013585" cy="119888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32" name="TextBox 24"/>
          <p:cNvSpPr txBox="1"/>
          <p:nvPr/>
        </p:nvSpPr>
        <p:spPr>
          <a:xfrm>
            <a:off x="6070729" y="2097691"/>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sp>
        <p:nvSpPr>
          <p:cNvPr id="41" name="TextBox 23"/>
          <p:cNvSpPr txBox="1"/>
          <p:nvPr/>
        </p:nvSpPr>
        <p:spPr>
          <a:xfrm>
            <a:off x="8250555" y="3302635"/>
            <a:ext cx="2013585" cy="1198880"/>
          </a:xfrm>
          <a:prstGeom prst="rect">
            <a:avLst/>
          </a:prstGeom>
          <a:noFill/>
        </p:spPr>
        <p:txBody>
          <a:bodyPr wrap="square" rtlCol="0">
            <a:spAutoFit/>
          </a:bodyPr>
          <a:lstStyle/>
          <a:p>
            <a:pPr algn="l" fontAlgn="auto">
              <a:lnSpc>
                <a:spcPct val="150000"/>
              </a:lnSpc>
            </a:pPr>
            <a:r>
              <a:rPr sz="1200" dirty="0">
                <a:solidFill>
                  <a:schemeClr val="bg1"/>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42" name="TextBox 24"/>
          <p:cNvSpPr txBox="1"/>
          <p:nvPr/>
        </p:nvSpPr>
        <p:spPr>
          <a:xfrm>
            <a:off x="8250684" y="2965736"/>
            <a:ext cx="1808480" cy="337185"/>
          </a:xfrm>
          <a:prstGeom prst="rect">
            <a:avLst/>
          </a:prstGeom>
          <a:noFill/>
        </p:spPr>
        <p:txBody>
          <a:bodyPr wrap="none" rtlCol="0">
            <a:spAutoFit/>
          </a:bodyPr>
          <a:lstStyle/>
          <a:p>
            <a:pPr algn="l"/>
            <a:r>
              <a:rPr lang="zh-CN" altLang="en-US" sz="1600" b="1">
                <a:solidFill>
                  <a:schemeClr val="bg1"/>
                </a:solidFill>
                <a:latin typeface="微软雅黑" panose="020B0503020204020204" charset="-122"/>
                <a:ea typeface="微软雅黑" panose="020B0503020204020204" charset="-122"/>
                <a:sym typeface="+mn-ea"/>
              </a:rPr>
              <a:t>单击此处输入标题</a:t>
            </a:r>
            <a:endParaRPr lang="zh-CN" altLang="en-US" sz="1600" b="1" dirty="0">
              <a:solidFill>
                <a:schemeClr val="bg1"/>
              </a:solidFill>
              <a:latin typeface="微软雅黑" panose="020B0503020204020204" charset="-122"/>
              <a:ea typeface="微软雅黑" panose="020B0503020204020204" charset="-122"/>
              <a:sym typeface="+mn-ea"/>
            </a:endParaRPr>
          </a:p>
        </p:txBody>
      </p:sp>
      <p:sp>
        <p:nvSpPr>
          <p:cNvPr id="2" name="矩形 1"/>
          <p:cNvSpPr/>
          <p:nvPr/>
        </p:nvSpPr>
        <p:spPr>
          <a:xfrm>
            <a:off x="4514850" y="398145"/>
            <a:ext cx="3161665" cy="707390"/>
          </a:xfrm>
          <a:prstGeom prst="rect">
            <a:avLst/>
          </a:prstGeom>
          <a:solidFill>
            <a:srgbClr val="FFC7DD"/>
          </a:solidFill>
          <a:ln>
            <a:solidFill>
              <a:srgbClr val="FFC7DD"/>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762500" y="-222885"/>
            <a:ext cx="347980" cy="868680"/>
            <a:chOff x="3326" y="2760"/>
            <a:chExt cx="548" cy="1368"/>
          </a:xfrm>
        </p:grpSpPr>
        <p:sp>
          <p:nvSpPr>
            <p:cNvPr id="13" name="椭圆 12"/>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15" name="组合 14"/>
          <p:cNvGrpSpPr/>
          <p:nvPr/>
        </p:nvGrpSpPr>
        <p:grpSpPr>
          <a:xfrm>
            <a:off x="7077075" y="-222885"/>
            <a:ext cx="347980" cy="868680"/>
            <a:chOff x="3326" y="2760"/>
            <a:chExt cx="548" cy="1368"/>
          </a:xfrm>
        </p:grpSpPr>
        <p:sp>
          <p:nvSpPr>
            <p:cNvPr id="16" name="椭圆 15"/>
            <p:cNvSpPr/>
            <p:nvPr/>
          </p:nvSpPr>
          <p:spPr>
            <a:xfrm>
              <a:off x="3432" y="3792"/>
              <a:ext cx="336" cy="336"/>
            </a:xfrm>
            <a:prstGeom prst="ellipse">
              <a:avLst/>
            </a:prstGeom>
            <a:noFill/>
            <a:ln>
              <a:solidFill>
                <a:srgbClr val="61C0E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水滴"/>
            <p:cNvSpPr/>
            <p:nvPr/>
          </p:nvSpPr>
          <p:spPr bwMode="auto">
            <a:xfrm flipV="1">
              <a:off x="3326" y="2760"/>
              <a:ext cx="549" cy="1198"/>
            </a:xfrm>
            <a:custGeom>
              <a:avLst/>
              <a:gdLst>
                <a:gd name="T0" fmla="*/ 868177 w 1627"/>
                <a:gd name="T1" fmla="*/ 1368558 h 3377"/>
                <a:gd name="T2" fmla="*/ 834026 w 1627"/>
                <a:gd name="T3" fmla="*/ 1535429 h 3377"/>
                <a:gd name="T4" fmla="*/ 740645 w 1627"/>
                <a:gd name="T5" fmla="*/ 1672445 h 3377"/>
                <a:gd name="T6" fmla="*/ 602975 w 1627"/>
                <a:gd name="T7" fmla="*/ 1766276 h 3377"/>
                <a:gd name="T8" fmla="*/ 435423 w 1627"/>
                <a:gd name="T9" fmla="*/ 1800397 h 3377"/>
                <a:gd name="T10" fmla="*/ 266803 w 1627"/>
                <a:gd name="T11" fmla="*/ 1766276 h 3377"/>
                <a:gd name="T12" fmla="*/ 128065 w 1627"/>
                <a:gd name="T13" fmla="*/ 1672445 h 3377"/>
                <a:gd name="T14" fmla="*/ 34684 w 1627"/>
                <a:gd name="T15" fmla="*/ 1535429 h 3377"/>
                <a:gd name="T16" fmla="*/ 0 w 1627"/>
                <a:gd name="T17" fmla="*/ 1368558 h 3377"/>
                <a:gd name="T18" fmla="*/ 32016 w 1627"/>
                <a:gd name="T19" fmla="*/ 1183027 h 3377"/>
                <a:gd name="T20" fmla="*/ 112591 w 1627"/>
                <a:gd name="T21" fmla="*/ 905263 h 3377"/>
                <a:gd name="T22" fmla="*/ 217711 w 1627"/>
                <a:gd name="T23" fmla="*/ 591780 h 3377"/>
                <a:gd name="T24" fmla="*/ 323365 w 1627"/>
                <a:gd name="T25" fmla="*/ 299622 h 3377"/>
                <a:gd name="T26" fmla="*/ 435423 w 1627"/>
                <a:gd name="T27" fmla="*/ 0 h 3377"/>
                <a:gd name="T28" fmla="*/ 548013 w 1627"/>
                <a:gd name="T29" fmla="*/ 299622 h 3377"/>
                <a:gd name="T30" fmla="*/ 652067 w 1627"/>
                <a:gd name="T31" fmla="*/ 591780 h 3377"/>
                <a:gd name="T32" fmla="*/ 756120 w 1627"/>
                <a:gd name="T33" fmla="*/ 905263 h 3377"/>
                <a:gd name="T34" fmla="*/ 836694 w 1627"/>
                <a:gd name="T35" fmla="*/ 1183027 h 3377"/>
                <a:gd name="T36" fmla="*/ 868177 w 1627"/>
                <a:gd name="T37" fmla="*/ 1368558 h 337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627" h="3377">
                  <a:moveTo>
                    <a:pt x="1627" y="2567"/>
                  </a:moveTo>
                  <a:cubicBezTo>
                    <a:pt x="1627" y="2679"/>
                    <a:pt x="1606" y="2783"/>
                    <a:pt x="1563" y="2880"/>
                  </a:cubicBezTo>
                  <a:cubicBezTo>
                    <a:pt x="1520" y="2978"/>
                    <a:pt x="1462" y="3063"/>
                    <a:pt x="1388" y="3137"/>
                  </a:cubicBezTo>
                  <a:cubicBezTo>
                    <a:pt x="1313" y="3211"/>
                    <a:pt x="1228" y="3270"/>
                    <a:pt x="1130" y="3313"/>
                  </a:cubicBezTo>
                  <a:cubicBezTo>
                    <a:pt x="1033" y="3355"/>
                    <a:pt x="928" y="3377"/>
                    <a:pt x="816" y="3377"/>
                  </a:cubicBezTo>
                  <a:cubicBezTo>
                    <a:pt x="704" y="3377"/>
                    <a:pt x="599" y="3355"/>
                    <a:pt x="500" y="3313"/>
                  </a:cubicBezTo>
                  <a:cubicBezTo>
                    <a:pt x="401" y="3270"/>
                    <a:pt x="314" y="3211"/>
                    <a:pt x="240" y="3137"/>
                  </a:cubicBezTo>
                  <a:cubicBezTo>
                    <a:pt x="166" y="3063"/>
                    <a:pt x="107" y="2978"/>
                    <a:pt x="65" y="2880"/>
                  </a:cubicBezTo>
                  <a:cubicBezTo>
                    <a:pt x="22" y="2783"/>
                    <a:pt x="0" y="2679"/>
                    <a:pt x="0" y="2567"/>
                  </a:cubicBezTo>
                  <a:cubicBezTo>
                    <a:pt x="0" y="2491"/>
                    <a:pt x="20" y="2375"/>
                    <a:pt x="60" y="2219"/>
                  </a:cubicBezTo>
                  <a:cubicBezTo>
                    <a:pt x="99" y="2063"/>
                    <a:pt x="149" y="1889"/>
                    <a:pt x="211" y="1698"/>
                  </a:cubicBezTo>
                  <a:cubicBezTo>
                    <a:pt x="271" y="1507"/>
                    <a:pt x="337" y="1311"/>
                    <a:pt x="408" y="1110"/>
                  </a:cubicBezTo>
                  <a:cubicBezTo>
                    <a:pt x="479" y="910"/>
                    <a:pt x="545" y="727"/>
                    <a:pt x="606" y="562"/>
                  </a:cubicBezTo>
                  <a:cubicBezTo>
                    <a:pt x="667" y="398"/>
                    <a:pt x="737" y="210"/>
                    <a:pt x="816" y="0"/>
                  </a:cubicBezTo>
                  <a:cubicBezTo>
                    <a:pt x="895" y="210"/>
                    <a:pt x="966" y="398"/>
                    <a:pt x="1027" y="562"/>
                  </a:cubicBezTo>
                  <a:cubicBezTo>
                    <a:pt x="1088" y="727"/>
                    <a:pt x="1153" y="910"/>
                    <a:pt x="1222" y="1110"/>
                  </a:cubicBezTo>
                  <a:cubicBezTo>
                    <a:pt x="1291" y="1311"/>
                    <a:pt x="1356" y="1507"/>
                    <a:pt x="1417" y="1698"/>
                  </a:cubicBezTo>
                  <a:cubicBezTo>
                    <a:pt x="1478" y="1889"/>
                    <a:pt x="1528" y="2063"/>
                    <a:pt x="1568" y="2219"/>
                  </a:cubicBezTo>
                  <a:cubicBezTo>
                    <a:pt x="1607" y="2375"/>
                    <a:pt x="1627" y="2491"/>
                    <a:pt x="1627" y="2567"/>
                  </a:cubicBezTo>
                  <a:close/>
                </a:path>
              </a:pathLst>
            </a:custGeom>
            <a:noFill/>
            <a:ln>
              <a:solidFill>
                <a:srgbClr val="61C0E2"/>
              </a:solid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sp>
        <p:nvSpPr>
          <p:cNvPr id="25" name="文本框 24"/>
          <p:cNvSpPr txBox="1"/>
          <p:nvPr/>
        </p:nvSpPr>
        <p:spPr>
          <a:xfrm>
            <a:off x="4829810" y="429260"/>
            <a:ext cx="2510155" cy="645160"/>
          </a:xfrm>
          <a:prstGeom prst="rect">
            <a:avLst/>
          </a:prstGeom>
          <a:noFill/>
        </p:spPr>
        <p:txBody>
          <a:bodyPr wrap="square" rtlCol="0">
            <a:spAutoFit/>
          </a:bodyPr>
          <a:lstStyle/>
          <a:p>
            <a:pPr algn="ctr"/>
            <a:r>
              <a:rPr lang="zh-CN" altLang="en-US" b="1">
                <a:solidFill>
                  <a:schemeClr val="bg1"/>
                </a:solidFill>
                <a:latin typeface="微软雅黑" panose="020B0503020204020204" charset="-122"/>
                <a:ea typeface="微软雅黑" panose="020B0503020204020204" charset="-122"/>
              </a:rPr>
              <a:t>单击此处输入</a:t>
            </a:r>
          </a:p>
          <a:p>
            <a:pPr algn="ctr"/>
            <a:r>
              <a:rPr lang="zh-CN" altLang="en-US" b="1">
                <a:solidFill>
                  <a:schemeClr val="bg1"/>
                </a:solidFill>
                <a:latin typeface="微软雅黑" panose="020B0503020204020204" charset="-122"/>
                <a:ea typeface="微软雅黑" panose="020B0503020204020204" charset="-122"/>
              </a:rPr>
              <a:t>标题文本</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12" presetClass="entr" presetSubtype="4"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p:tgtEl>
                                          <p:spTgt spid="26"/>
                                        </p:tgtEl>
                                        <p:attrNameLst>
                                          <p:attrName>ppt_y</p:attrName>
                                        </p:attrNameLst>
                                      </p:cBhvr>
                                      <p:tavLst>
                                        <p:tav tm="0">
                                          <p:val>
                                            <p:strVal val="#ppt_y+#ppt_h*1.125000"/>
                                          </p:val>
                                        </p:tav>
                                        <p:tav tm="100000">
                                          <p:val>
                                            <p:strVal val="#ppt_y"/>
                                          </p:val>
                                        </p:tav>
                                      </p:tavLst>
                                    </p:anim>
                                    <p:animEffect transition="in" filter="wipe(up)">
                                      <p:cBhvr>
                                        <p:cTn id="14" dur="500"/>
                                        <p:tgtEl>
                                          <p:spTgt spid="26"/>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ppt_y</p:attrName>
                                        </p:attrNameLst>
                                      </p:cBhvr>
                                      <p:tavLst>
                                        <p:tav tm="0">
                                          <p:val>
                                            <p:strVal val="#ppt_y+#ppt_h*1.125000"/>
                                          </p:val>
                                        </p:tav>
                                        <p:tav tm="100000">
                                          <p:val>
                                            <p:strVal val="#ppt_y"/>
                                          </p:val>
                                        </p:tav>
                                      </p:tavLst>
                                    </p:anim>
                                    <p:animEffect transition="in" filter="wipe(up)">
                                      <p:cBhvr>
                                        <p:cTn id="18" dur="500"/>
                                        <p:tgtEl>
                                          <p:spTgt spid="24"/>
                                        </p:tgtEl>
                                      </p:cBhvr>
                                    </p:animEffect>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500"/>
                                        <p:tgtEl>
                                          <p:spTgt spid="11"/>
                                        </p:tgtEl>
                                      </p:cBhvr>
                                    </p:animEffect>
                                  </p:childTnLst>
                                </p:cTn>
                              </p:par>
                            </p:childTnLst>
                          </p:cTn>
                        </p:par>
                        <p:par>
                          <p:cTn id="23" fill="hold">
                            <p:stCondLst>
                              <p:cond delay="1500"/>
                            </p:stCondLst>
                            <p:childTnLst>
                              <p:par>
                                <p:cTn id="24" presetID="53" presetClass="entr" presetSubtype="16" fill="hold" grpId="0" nodeType="after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p:cTn id="26" dur="500" fill="hold"/>
                                        <p:tgtEl>
                                          <p:spTgt spid="18"/>
                                        </p:tgtEl>
                                        <p:attrNameLst>
                                          <p:attrName>ppt_w</p:attrName>
                                        </p:attrNameLst>
                                      </p:cBhvr>
                                      <p:tavLst>
                                        <p:tav tm="0">
                                          <p:val>
                                            <p:fltVal val="0"/>
                                          </p:val>
                                        </p:tav>
                                        <p:tav tm="100000">
                                          <p:val>
                                            <p:strVal val="#ppt_w"/>
                                          </p:val>
                                        </p:tav>
                                      </p:tavLst>
                                    </p:anim>
                                    <p:anim calcmode="lin" valueType="num">
                                      <p:cBhvr>
                                        <p:cTn id="27" dur="500" fill="hold"/>
                                        <p:tgtEl>
                                          <p:spTgt spid="18"/>
                                        </p:tgtEl>
                                        <p:attrNameLst>
                                          <p:attrName>ppt_h</p:attrName>
                                        </p:attrNameLst>
                                      </p:cBhvr>
                                      <p:tavLst>
                                        <p:tav tm="0">
                                          <p:val>
                                            <p:fltVal val="0"/>
                                          </p:val>
                                        </p:tav>
                                        <p:tav tm="100000">
                                          <p:val>
                                            <p:strVal val="#ppt_h"/>
                                          </p:val>
                                        </p:tav>
                                      </p:tavLst>
                                    </p:anim>
                                    <p:animEffect transition="in" filter="fade">
                                      <p:cBhvr>
                                        <p:cTn id="28" dur="500"/>
                                        <p:tgtEl>
                                          <p:spTgt spid="18"/>
                                        </p:tgtEl>
                                      </p:cBhvr>
                                    </p:animEffect>
                                  </p:childTnLst>
                                </p:cTn>
                              </p:par>
                            </p:childTnLst>
                          </p:cTn>
                        </p:par>
                        <p:par>
                          <p:cTn id="29" fill="hold">
                            <p:stCondLst>
                              <p:cond delay="2000"/>
                            </p:stCondLst>
                            <p:childTnLst>
                              <p:par>
                                <p:cTn id="30" presetID="12" presetClass="entr" presetSubtype="4"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p:tgtEl>
                                          <p:spTgt spid="29"/>
                                        </p:tgtEl>
                                        <p:attrNameLst>
                                          <p:attrName>ppt_y</p:attrName>
                                        </p:attrNameLst>
                                      </p:cBhvr>
                                      <p:tavLst>
                                        <p:tav tm="0">
                                          <p:val>
                                            <p:strVal val="#ppt_y+#ppt_h*1.125000"/>
                                          </p:val>
                                        </p:tav>
                                        <p:tav tm="100000">
                                          <p:val>
                                            <p:strVal val="#ppt_y"/>
                                          </p:val>
                                        </p:tav>
                                      </p:tavLst>
                                    </p:anim>
                                    <p:animEffect transition="in" filter="wipe(up)">
                                      <p:cBhvr>
                                        <p:cTn id="33" dur="500"/>
                                        <p:tgtEl>
                                          <p:spTgt spid="29"/>
                                        </p:tgtEl>
                                      </p:cBhvr>
                                    </p:animEffect>
                                  </p:childTnLst>
                                </p:cTn>
                              </p:par>
                              <p:par>
                                <p:cTn id="34" presetID="12" presetClass="entr" presetSubtype="4" fill="hold" grpId="0" nodeType="withEffect">
                                  <p:stCondLst>
                                    <p:cond delay="0"/>
                                  </p:stCondLst>
                                  <p:childTnLst>
                                    <p:set>
                                      <p:cBhvr>
                                        <p:cTn id="35" dur="1" fill="hold">
                                          <p:stCondLst>
                                            <p:cond delay="0"/>
                                          </p:stCondLst>
                                        </p:cTn>
                                        <p:tgtEl>
                                          <p:spTgt spid="28"/>
                                        </p:tgtEl>
                                        <p:attrNameLst>
                                          <p:attrName>style.visibility</p:attrName>
                                        </p:attrNameLst>
                                      </p:cBhvr>
                                      <p:to>
                                        <p:strVal val="visible"/>
                                      </p:to>
                                    </p:set>
                                    <p:anim calcmode="lin" valueType="num">
                                      <p:cBhvr additive="base">
                                        <p:cTn id="36" dur="500"/>
                                        <p:tgtEl>
                                          <p:spTgt spid="28"/>
                                        </p:tgtEl>
                                        <p:attrNameLst>
                                          <p:attrName>ppt_y</p:attrName>
                                        </p:attrNameLst>
                                      </p:cBhvr>
                                      <p:tavLst>
                                        <p:tav tm="0">
                                          <p:val>
                                            <p:strVal val="#ppt_y+#ppt_h*1.125000"/>
                                          </p:val>
                                        </p:tav>
                                        <p:tav tm="100000">
                                          <p:val>
                                            <p:strVal val="#ppt_y"/>
                                          </p:val>
                                        </p:tav>
                                      </p:tavLst>
                                    </p:anim>
                                    <p:animEffect transition="in" filter="wipe(up)">
                                      <p:cBhvr>
                                        <p:cTn id="37" dur="500"/>
                                        <p:tgtEl>
                                          <p:spTgt spid="28"/>
                                        </p:tgtEl>
                                      </p:cBhvr>
                                    </p:animEffect>
                                  </p:childTnLst>
                                </p:cTn>
                              </p:par>
                            </p:childTnLst>
                          </p:cTn>
                        </p:par>
                        <p:par>
                          <p:cTn id="38" fill="hold">
                            <p:stCondLst>
                              <p:cond delay="2500"/>
                            </p:stCondLst>
                            <p:childTnLst>
                              <p:par>
                                <p:cTn id="39" presetID="22" presetClass="entr" presetSubtype="8" fill="hold" nodeType="after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wipe(left)">
                                      <p:cBhvr>
                                        <p:cTn id="41" dur="500"/>
                                        <p:tgtEl>
                                          <p:spTgt spid="17"/>
                                        </p:tgtEl>
                                      </p:cBhvr>
                                    </p:animEffect>
                                  </p:childTnLst>
                                </p:cTn>
                              </p:par>
                            </p:childTnLst>
                          </p:cTn>
                        </p:par>
                        <p:par>
                          <p:cTn id="42" fill="hold">
                            <p:stCondLst>
                              <p:cond delay="3000"/>
                            </p:stCondLst>
                            <p:childTnLst>
                              <p:par>
                                <p:cTn id="43" presetID="53" presetClass="entr" presetSubtype="16"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p:cTn id="45" dur="500" fill="hold"/>
                                        <p:tgtEl>
                                          <p:spTgt spid="20"/>
                                        </p:tgtEl>
                                        <p:attrNameLst>
                                          <p:attrName>ppt_w</p:attrName>
                                        </p:attrNameLst>
                                      </p:cBhvr>
                                      <p:tavLst>
                                        <p:tav tm="0">
                                          <p:val>
                                            <p:fltVal val="0"/>
                                          </p:val>
                                        </p:tav>
                                        <p:tav tm="100000">
                                          <p:val>
                                            <p:strVal val="#ppt_w"/>
                                          </p:val>
                                        </p:tav>
                                      </p:tavLst>
                                    </p:anim>
                                    <p:anim calcmode="lin" valueType="num">
                                      <p:cBhvr>
                                        <p:cTn id="46" dur="500" fill="hold"/>
                                        <p:tgtEl>
                                          <p:spTgt spid="20"/>
                                        </p:tgtEl>
                                        <p:attrNameLst>
                                          <p:attrName>ppt_h</p:attrName>
                                        </p:attrNameLst>
                                      </p:cBhvr>
                                      <p:tavLst>
                                        <p:tav tm="0">
                                          <p:val>
                                            <p:fltVal val="0"/>
                                          </p:val>
                                        </p:tav>
                                        <p:tav tm="100000">
                                          <p:val>
                                            <p:strVal val="#ppt_h"/>
                                          </p:val>
                                        </p:tav>
                                      </p:tavLst>
                                    </p:anim>
                                    <p:animEffect transition="in" filter="fade">
                                      <p:cBhvr>
                                        <p:cTn id="47" dur="500"/>
                                        <p:tgtEl>
                                          <p:spTgt spid="20"/>
                                        </p:tgtEl>
                                      </p:cBhvr>
                                    </p:animEffect>
                                  </p:childTnLst>
                                </p:cTn>
                              </p:par>
                            </p:childTnLst>
                          </p:cTn>
                        </p:par>
                        <p:par>
                          <p:cTn id="48" fill="hold">
                            <p:stCondLst>
                              <p:cond delay="3500"/>
                            </p:stCondLst>
                            <p:childTnLst>
                              <p:par>
                                <p:cTn id="49" presetID="12" presetClass="entr" presetSubtype="4"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p:tgtEl>
                                          <p:spTgt spid="32"/>
                                        </p:tgtEl>
                                        <p:attrNameLst>
                                          <p:attrName>ppt_y</p:attrName>
                                        </p:attrNameLst>
                                      </p:cBhvr>
                                      <p:tavLst>
                                        <p:tav tm="0">
                                          <p:val>
                                            <p:strVal val="#ppt_y+#ppt_h*1.125000"/>
                                          </p:val>
                                        </p:tav>
                                        <p:tav tm="100000">
                                          <p:val>
                                            <p:strVal val="#ppt_y"/>
                                          </p:val>
                                        </p:tav>
                                      </p:tavLst>
                                    </p:anim>
                                    <p:animEffect transition="in" filter="wipe(up)">
                                      <p:cBhvr>
                                        <p:cTn id="52" dur="500"/>
                                        <p:tgtEl>
                                          <p:spTgt spid="32"/>
                                        </p:tgtEl>
                                      </p:cBhvr>
                                    </p:animEffect>
                                  </p:childTnLst>
                                </p:cTn>
                              </p:par>
                              <p:par>
                                <p:cTn id="53" presetID="12" presetClass="entr" presetSubtype="4" fill="hold" grpId="0" nodeType="withEffect">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cBhvr additive="base">
                                        <p:cTn id="55" dur="500"/>
                                        <p:tgtEl>
                                          <p:spTgt spid="31"/>
                                        </p:tgtEl>
                                        <p:attrNameLst>
                                          <p:attrName>ppt_y</p:attrName>
                                        </p:attrNameLst>
                                      </p:cBhvr>
                                      <p:tavLst>
                                        <p:tav tm="0">
                                          <p:val>
                                            <p:strVal val="#ppt_y+#ppt_h*1.125000"/>
                                          </p:val>
                                        </p:tav>
                                        <p:tav tm="100000">
                                          <p:val>
                                            <p:strVal val="#ppt_y"/>
                                          </p:val>
                                        </p:tav>
                                      </p:tavLst>
                                    </p:anim>
                                    <p:animEffect transition="in" filter="wipe(up)">
                                      <p:cBhvr>
                                        <p:cTn id="56" dur="500"/>
                                        <p:tgtEl>
                                          <p:spTgt spid="31"/>
                                        </p:tgtEl>
                                      </p:cBhvr>
                                    </p:animEffect>
                                  </p:childTnLst>
                                </p:cTn>
                              </p:par>
                            </p:childTnLst>
                          </p:cTn>
                        </p:par>
                        <p:par>
                          <p:cTn id="57" fill="hold">
                            <p:stCondLst>
                              <p:cond delay="4000"/>
                            </p:stCondLst>
                            <p:childTnLst>
                              <p:par>
                                <p:cTn id="58" presetID="22" presetClass="entr" presetSubtype="8" fill="hold"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transition="in" filter="wipe(left)">
                                      <p:cBhvr>
                                        <p:cTn id="60" dur="500"/>
                                        <p:tgtEl>
                                          <p:spTgt spid="19"/>
                                        </p:tgtEl>
                                      </p:cBhvr>
                                    </p:animEffect>
                                  </p:childTnLst>
                                </p:cTn>
                              </p:par>
                            </p:childTnLst>
                          </p:cTn>
                        </p:par>
                        <p:par>
                          <p:cTn id="61" fill="hold">
                            <p:stCondLst>
                              <p:cond delay="4500"/>
                            </p:stCondLst>
                            <p:childTnLst>
                              <p:par>
                                <p:cTn id="62" presetID="53" presetClass="entr" presetSubtype="16" fill="hold" grpId="0" nodeType="after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p:cTn id="64" dur="500" fill="hold"/>
                                        <p:tgtEl>
                                          <p:spTgt spid="22"/>
                                        </p:tgtEl>
                                        <p:attrNameLst>
                                          <p:attrName>ppt_w</p:attrName>
                                        </p:attrNameLst>
                                      </p:cBhvr>
                                      <p:tavLst>
                                        <p:tav tm="0">
                                          <p:val>
                                            <p:fltVal val="0"/>
                                          </p:val>
                                        </p:tav>
                                        <p:tav tm="100000">
                                          <p:val>
                                            <p:strVal val="#ppt_w"/>
                                          </p:val>
                                        </p:tav>
                                      </p:tavLst>
                                    </p:anim>
                                    <p:anim calcmode="lin" valueType="num">
                                      <p:cBhvr>
                                        <p:cTn id="65" dur="500" fill="hold"/>
                                        <p:tgtEl>
                                          <p:spTgt spid="22"/>
                                        </p:tgtEl>
                                        <p:attrNameLst>
                                          <p:attrName>ppt_h</p:attrName>
                                        </p:attrNameLst>
                                      </p:cBhvr>
                                      <p:tavLst>
                                        <p:tav tm="0">
                                          <p:val>
                                            <p:fltVal val="0"/>
                                          </p:val>
                                        </p:tav>
                                        <p:tav tm="100000">
                                          <p:val>
                                            <p:strVal val="#ppt_h"/>
                                          </p:val>
                                        </p:tav>
                                      </p:tavLst>
                                    </p:anim>
                                    <p:animEffect transition="in" filter="fade">
                                      <p:cBhvr>
                                        <p:cTn id="66" dur="500"/>
                                        <p:tgtEl>
                                          <p:spTgt spid="22"/>
                                        </p:tgtEl>
                                      </p:cBhvr>
                                    </p:animEffect>
                                  </p:childTnLst>
                                </p:cTn>
                              </p:par>
                            </p:childTnLst>
                          </p:cTn>
                        </p:par>
                        <p:par>
                          <p:cTn id="67" fill="hold">
                            <p:stCondLst>
                              <p:cond delay="5000"/>
                            </p:stCondLst>
                            <p:childTnLst>
                              <p:par>
                                <p:cTn id="68" presetID="12" presetClass="entr" presetSubtype="4" fill="hold" grpId="0" nodeType="afterEffect">
                                  <p:stCondLst>
                                    <p:cond delay="0"/>
                                  </p:stCondLst>
                                  <p:childTnLst>
                                    <p:set>
                                      <p:cBhvr>
                                        <p:cTn id="69" dur="1" fill="hold">
                                          <p:stCondLst>
                                            <p:cond delay="0"/>
                                          </p:stCondLst>
                                        </p:cTn>
                                        <p:tgtEl>
                                          <p:spTgt spid="42"/>
                                        </p:tgtEl>
                                        <p:attrNameLst>
                                          <p:attrName>style.visibility</p:attrName>
                                        </p:attrNameLst>
                                      </p:cBhvr>
                                      <p:to>
                                        <p:strVal val="visible"/>
                                      </p:to>
                                    </p:set>
                                    <p:anim calcmode="lin" valueType="num">
                                      <p:cBhvr additive="base">
                                        <p:cTn id="70" dur="500"/>
                                        <p:tgtEl>
                                          <p:spTgt spid="42"/>
                                        </p:tgtEl>
                                        <p:attrNameLst>
                                          <p:attrName>ppt_y</p:attrName>
                                        </p:attrNameLst>
                                      </p:cBhvr>
                                      <p:tavLst>
                                        <p:tav tm="0">
                                          <p:val>
                                            <p:strVal val="#ppt_y+#ppt_h*1.125000"/>
                                          </p:val>
                                        </p:tav>
                                        <p:tav tm="100000">
                                          <p:val>
                                            <p:strVal val="#ppt_y"/>
                                          </p:val>
                                        </p:tav>
                                      </p:tavLst>
                                    </p:anim>
                                    <p:animEffect transition="in" filter="wipe(up)">
                                      <p:cBhvr>
                                        <p:cTn id="71" dur="500"/>
                                        <p:tgtEl>
                                          <p:spTgt spid="42"/>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41"/>
                                        </p:tgtEl>
                                        <p:attrNameLst>
                                          <p:attrName>style.visibility</p:attrName>
                                        </p:attrNameLst>
                                      </p:cBhvr>
                                      <p:to>
                                        <p:strVal val="visible"/>
                                      </p:to>
                                    </p:set>
                                    <p:anim calcmode="lin" valueType="num">
                                      <p:cBhvr additive="base">
                                        <p:cTn id="74" dur="500"/>
                                        <p:tgtEl>
                                          <p:spTgt spid="41"/>
                                        </p:tgtEl>
                                        <p:attrNameLst>
                                          <p:attrName>ppt_y</p:attrName>
                                        </p:attrNameLst>
                                      </p:cBhvr>
                                      <p:tavLst>
                                        <p:tav tm="0">
                                          <p:val>
                                            <p:strVal val="#ppt_y+#ppt_h*1.125000"/>
                                          </p:val>
                                        </p:tav>
                                        <p:tav tm="100000">
                                          <p:val>
                                            <p:strVal val="#ppt_y"/>
                                          </p:val>
                                        </p:tav>
                                      </p:tavLst>
                                    </p:anim>
                                    <p:animEffect transition="in" filter="wipe(up)">
                                      <p:cBhvr>
                                        <p:cTn id="75" dur="500"/>
                                        <p:tgtEl>
                                          <p:spTgt spid="41"/>
                                        </p:tgtEl>
                                      </p:cBhvr>
                                    </p:animEffect>
                                  </p:childTnLst>
                                </p:cTn>
                              </p:par>
                            </p:childTnLst>
                          </p:cTn>
                        </p:par>
                        <p:par>
                          <p:cTn id="76" fill="hold">
                            <p:stCondLst>
                              <p:cond delay="5500"/>
                            </p:stCondLst>
                            <p:childTnLst>
                              <p:par>
                                <p:cTn id="77" presetID="22" presetClass="entr" presetSubtype="8" fill="hold" nodeType="after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wipe(left)">
                                      <p:cBhvr>
                                        <p:cTn id="79" dur="500"/>
                                        <p:tgtEl>
                                          <p:spTgt spid="21"/>
                                        </p:tgtEl>
                                      </p:cBhvr>
                                    </p:animEffect>
                                  </p:childTnLst>
                                </p:cTn>
                              </p:par>
                            </p:childTnLst>
                          </p:cTn>
                        </p:par>
                        <p:par>
                          <p:cTn id="80" fill="hold">
                            <p:stCondLst>
                              <p:cond delay="6000"/>
                            </p:stCondLst>
                            <p:childTnLst>
                              <p:par>
                                <p:cTn id="81" presetID="12" presetClass="entr" presetSubtype="1" fill="hold" nodeType="after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500"/>
                                        <p:tgtEl>
                                          <p:spTgt spid="15"/>
                                        </p:tgtEl>
                                        <p:attrNameLst>
                                          <p:attrName>ppt_y</p:attrName>
                                        </p:attrNameLst>
                                      </p:cBhvr>
                                      <p:tavLst>
                                        <p:tav tm="0">
                                          <p:val>
                                            <p:strVal val="#ppt_y-#ppt_h*1.125000"/>
                                          </p:val>
                                        </p:tav>
                                        <p:tav tm="100000">
                                          <p:val>
                                            <p:strVal val="#ppt_y"/>
                                          </p:val>
                                        </p:tav>
                                      </p:tavLst>
                                    </p:anim>
                                    <p:animEffect transition="in" filter="wipe(down)">
                                      <p:cBhvr>
                                        <p:cTn id="84" dur="500"/>
                                        <p:tgtEl>
                                          <p:spTgt spid="15"/>
                                        </p:tgtEl>
                                      </p:cBhvr>
                                    </p:animEffect>
                                  </p:childTnLst>
                                </p:cTn>
                              </p:par>
                              <p:par>
                                <p:cTn id="85" presetID="12" presetClass="entr" presetSubtype="1" fill="hold" nodeType="withEffect">
                                  <p:stCondLst>
                                    <p:cond delay="0"/>
                                  </p:stCondLst>
                                  <p:childTnLst>
                                    <p:set>
                                      <p:cBhvr>
                                        <p:cTn id="86" dur="1" fill="hold">
                                          <p:stCondLst>
                                            <p:cond delay="0"/>
                                          </p:stCondLst>
                                        </p:cTn>
                                        <p:tgtEl>
                                          <p:spTgt spid="12"/>
                                        </p:tgtEl>
                                        <p:attrNameLst>
                                          <p:attrName>style.visibility</p:attrName>
                                        </p:attrNameLst>
                                      </p:cBhvr>
                                      <p:to>
                                        <p:strVal val="visible"/>
                                      </p:to>
                                    </p:set>
                                    <p:anim calcmode="lin" valueType="num">
                                      <p:cBhvr additive="base">
                                        <p:cTn id="87" dur="500"/>
                                        <p:tgtEl>
                                          <p:spTgt spid="12"/>
                                        </p:tgtEl>
                                        <p:attrNameLst>
                                          <p:attrName>ppt_y</p:attrName>
                                        </p:attrNameLst>
                                      </p:cBhvr>
                                      <p:tavLst>
                                        <p:tav tm="0">
                                          <p:val>
                                            <p:strVal val="#ppt_y-#ppt_h*1.125000"/>
                                          </p:val>
                                        </p:tav>
                                        <p:tav tm="100000">
                                          <p:val>
                                            <p:strVal val="#ppt_y"/>
                                          </p:val>
                                        </p:tav>
                                      </p:tavLst>
                                    </p:anim>
                                    <p:animEffect transition="in" filter="wipe(down)">
                                      <p:cBhvr>
                                        <p:cTn id="88" dur="500"/>
                                        <p:tgtEl>
                                          <p:spTgt spid="12"/>
                                        </p:tgtEl>
                                      </p:cBhvr>
                                    </p:animEffect>
                                  </p:childTnLst>
                                </p:cTn>
                              </p:par>
                            </p:childTnLst>
                          </p:cTn>
                        </p:par>
                        <p:par>
                          <p:cTn id="89" fill="hold">
                            <p:stCondLst>
                              <p:cond delay="6500"/>
                            </p:stCondLst>
                            <p:childTnLst>
                              <p:par>
                                <p:cTn id="90" presetID="20" presetClass="entr" presetSubtype="0" fill="hold" grpId="1" nodeType="afterEffect">
                                  <p:stCondLst>
                                    <p:cond delay="0"/>
                                  </p:stCondLst>
                                  <p:childTnLst>
                                    <p:set>
                                      <p:cBhvr>
                                        <p:cTn id="91" dur="1" fill="hold">
                                          <p:stCondLst>
                                            <p:cond delay="0"/>
                                          </p:stCondLst>
                                        </p:cTn>
                                        <p:tgtEl>
                                          <p:spTgt spid="2"/>
                                        </p:tgtEl>
                                        <p:attrNameLst>
                                          <p:attrName>style.visibility</p:attrName>
                                        </p:attrNameLst>
                                      </p:cBhvr>
                                      <p:to>
                                        <p:strVal val="visible"/>
                                      </p:to>
                                    </p:set>
                                    <p:animEffect transition="in" filter="wedge">
                                      <p:cBhvr>
                                        <p:cTn id="92" dur="500"/>
                                        <p:tgtEl>
                                          <p:spTgt spid="2"/>
                                        </p:tgtEl>
                                      </p:cBhvr>
                                    </p:animEffect>
                                  </p:childTnLst>
                                </p:cTn>
                              </p:par>
                            </p:childTnLst>
                          </p:cTn>
                        </p:par>
                        <p:par>
                          <p:cTn id="93" fill="hold">
                            <p:stCondLst>
                              <p:cond delay="7000"/>
                            </p:stCondLst>
                            <p:childTnLst>
                              <p:par>
                                <p:cTn id="94" presetID="12" presetClass="entr" presetSubtype="1" fill="hold" grpId="0" nodeType="afterEffect">
                                  <p:stCondLst>
                                    <p:cond delay="0"/>
                                  </p:stCondLst>
                                  <p:childTnLst>
                                    <p:set>
                                      <p:cBhvr>
                                        <p:cTn id="95" dur="1" fill="hold">
                                          <p:stCondLst>
                                            <p:cond delay="0"/>
                                          </p:stCondLst>
                                        </p:cTn>
                                        <p:tgtEl>
                                          <p:spTgt spid="25"/>
                                        </p:tgtEl>
                                        <p:attrNameLst>
                                          <p:attrName>style.visibility</p:attrName>
                                        </p:attrNameLst>
                                      </p:cBhvr>
                                      <p:to>
                                        <p:strVal val="visible"/>
                                      </p:to>
                                    </p:set>
                                    <p:anim calcmode="lin" valueType="num">
                                      <p:cBhvr additive="base">
                                        <p:cTn id="96" dur="500"/>
                                        <p:tgtEl>
                                          <p:spTgt spid="25"/>
                                        </p:tgtEl>
                                        <p:attrNameLst>
                                          <p:attrName>ppt_y</p:attrName>
                                        </p:attrNameLst>
                                      </p:cBhvr>
                                      <p:tavLst>
                                        <p:tav tm="0">
                                          <p:val>
                                            <p:strVal val="#ppt_y-#ppt_h*1.125000"/>
                                          </p:val>
                                        </p:tav>
                                        <p:tav tm="100000">
                                          <p:val>
                                            <p:strVal val="#ppt_y"/>
                                          </p:val>
                                        </p:tav>
                                      </p:tavLst>
                                    </p:anim>
                                    <p:animEffect transition="in" filter="wipe(down)">
                                      <p:cBhvr>
                                        <p:cTn id="9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20" grpId="0" animBg="1"/>
      <p:bldP spid="22" grpId="0" bldLvl="0" animBg="1"/>
      <p:bldP spid="24" grpId="0"/>
      <p:bldP spid="26" grpId="0"/>
      <p:bldP spid="28" grpId="0"/>
      <p:bldP spid="29" grpId="0"/>
      <p:bldP spid="31" grpId="0"/>
      <p:bldP spid="32" grpId="0"/>
      <p:bldP spid="41" grpId="0"/>
      <p:bldP spid="42" grpId="0"/>
      <p:bldP spid="2" grpId="0" animBg="1"/>
      <p:bldP spid="2" grpId="1" bldLvl="0" animBg="1"/>
      <p:bldP spid="2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3901440" y="842010"/>
            <a:ext cx="3901440" cy="5105400"/>
          </a:xfrm>
          <a:prstGeom prst="rect">
            <a:avLst/>
          </a:prstGeom>
          <a:noFill/>
          <a:ln w="254000">
            <a:solidFill>
              <a:srgbClr val="FFC7DD"/>
            </a:solidFill>
          </a:ln>
          <a:effectLst/>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007860" y="-116840"/>
            <a:ext cx="5300980" cy="7040880"/>
          </a:xfrm>
          <a:prstGeom prst="rect">
            <a:avLst/>
          </a:prstGeom>
          <a:solidFill>
            <a:srgbClr val="FFC7DD"/>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9" name="图片 18" descr="菠萝"/>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26185" y="616585"/>
            <a:ext cx="570865" cy="963930"/>
          </a:xfrm>
          <a:prstGeom prst="rect">
            <a:avLst/>
          </a:prstGeom>
        </p:spPr>
      </p:pic>
      <p:pic>
        <p:nvPicPr>
          <p:cNvPr id="6" name="图片 5" descr="圆球"/>
          <p:cNvPicPr>
            <a:picLocks noChangeAspect="1"/>
          </p:cNvPicPr>
          <p:nvPr/>
        </p:nvPicPr>
        <p:blipFill>
          <a:blip r:embed="rId4"/>
          <a:stretch>
            <a:fillRect/>
          </a:stretch>
        </p:blipFill>
        <p:spPr>
          <a:xfrm>
            <a:off x="-1270" y="5080"/>
            <a:ext cx="2572385" cy="1798320"/>
          </a:xfrm>
          <a:prstGeom prst="rect">
            <a:avLst/>
          </a:prstGeom>
        </p:spPr>
      </p:pic>
      <p:pic>
        <p:nvPicPr>
          <p:cNvPr id="7" name="图片 6" descr="西瓜"/>
          <p:cNvPicPr>
            <a:picLocks noChangeAspect="1"/>
          </p:cNvPicPr>
          <p:nvPr/>
        </p:nvPicPr>
        <p:blipFill>
          <a:blip r:embed="rId5"/>
          <a:stretch>
            <a:fillRect/>
          </a:stretch>
        </p:blipFill>
        <p:spPr>
          <a:xfrm>
            <a:off x="370205" y="4536440"/>
            <a:ext cx="767715" cy="676910"/>
          </a:xfrm>
          <a:prstGeom prst="rect">
            <a:avLst/>
          </a:prstGeom>
        </p:spPr>
      </p:pic>
      <p:pic>
        <p:nvPicPr>
          <p:cNvPr id="8" name="图片 7" descr="椰子"/>
          <p:cNvPicPr>
            <a:picLocks noChangeAspect="1"/>
          </p:cNvPicPr>
          <p:nvPr/>
        </p:nvPicPr>
        <p:blipFill>
          <a:blip r:embed="rId6"/>
          <a:stretch>
            <a:fillRect/>
          </a:stretch>
        </p:blipFill>
        <p:spPr>
          <a:xfrm>
            <a:off x="10365740" y="3904615"/>
            <a:ext cx="621665" cy="786130"/>
          </a:xfrm>
          <a:prstGeom prst="rect">
            <a:avLst/>
          </a:prstGeom>
        </p:spPr>
      </p:pic>
      <p:pic>
        <p:nvPicPr>
          <p:cNvPr id="9" name="图片 8" descr="西瓜"/>
          <p:cNvPicPr>
            <a:picLocks noChangeAspect="1"/>
          </p:cNvPicPr>
          <p:nvPr/>
        </p:nvPicPr>
        <p:blipFill>
          <a:blip r:embed="rId5"/>
          <a:stretch>
            <a:fillRect/>
          </a:stretch>
        </p:blipFill>
        <p:spPr>
          <a:xfrm>
            <a:off x="10365740" y="44450"/>
            <a:ext cx="767715" cy="676910"/>
          </a:xfrm>
          <a:prstGeom prst="rect">
            <a:avLst/>
          </a:prstGeom>
        </p:spPr>
      </p:pic>
      <p:pic>
        <p:nvPicPr>
          <p:cNvPr id="10" name="图片 9" descr="太阳"/>
          <p:cNvPicPr>
            <a:picLocks noChangeAspect="1"/>
          </p:cNvPicPr>
          <p:nvPr/>
        </p:nvPicPr>
        <p:blipFill>
          <a:blip r:embed="rId7"/>
          <a:stretch>
            <a:fillRect/>
          </a:stretch>
        </p:blipFill>
        <p:spPr>
          <a:xfrm>
            <a:off x="2054860" y="1803400"/>
            <a:ext cx="859155" cy="804545"/>
          </a:xfrm>
          <a:prstGeom prst="rect">
            <a:avLst/>
          </a:prstGeom>
        </p:spPr>
      </p:pic>
      <p:pic>
        <p:nvPicPr>
          <p:cNvPr id="22" name="图片 21" descr="太阳"/>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11133455" y="1317625"/>
            <a:ext cx="661670" cy="619760"/>
          </a:xfrm>
          <a:prstGeom prst="rect">
            <a:avLst/>
          </a:prstGeom>
        </p:spPr>
      </p:pic>
      <p:pic>
        <p:nvPicPr>
          <p:cNvPr id="2" name="图片 1" descr="白球"/>
          <p:cNvPicPr>
            <a:picLocks noChangeAspect="1"/>
          </p:cNvPicPr>
          <p:nvPr/>
        </p:nvPicPr>
        <p:blipFill>
          <a:blip r:embed="rId9"/>
          <a:stretch>
            <a:fillRect/>
          </a:stretch>
        </p:blipFill>
        <p:spPr>
          <a:xfrm>
            <a:off x="9498965" y="4690745"/>
            <a:ext cx="3328035" cy="3175635"/>
          </a:xfrm>
          <a:prstGeom prst="rect">
            <a:avLst/>
          </a:prstGeom>
        </p:spPr>
      </p:pic>
      <p:pic>
        <p:nvPicPr>
          <p:cNvPr id="24" name="图片 23" descr="菠萝"/>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894320" y="842010"/>
            <a:ext cx="436880" cy="738505"/>
          </a:xfrm>
          <a:prstGeom prst="rect">
            <a:avLst/>
          </a:prstGeom>
        </p:spPr>
      </p:pic>
      <p:sp>
        <p:nvSpPr>
          <p:cNvPr id="31" name="矩形 30"/>
          <p:cNvSpPr/>
          <p:nvPr/>
        </p:nvSpPr>
        <p:spPr>
          <a:xfrm>
            <a:off x="3756660" y="674370"/>
            <a:ext cx="4282440" cy="5440680"/>
          </a:xfrm>
          <a:prstGeom prst="rect">
            <a:avLst/>
          </a:prstGeom>
          <a:noFill/>
          <a:ln w="38100">
            <a:solidFill>
              <a:schemeClr val="bg1"/>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 name="图片 24" descr="椰子"/>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rot="3300000">
            <a:off x="3703955" y="615950"/>
            <a:ext cx="455295" cy="575945"/>
          </a:xfrm>
          <a:prstGeom prst="rect">
            <a:avLst/>
          </a:prstGeom>
        </p:spPr>
      </p:pic>
      <p:sp>
        <p:nvSpPr>
          <p:cNvPr id="32" name="矩形 31"/>
          <p:cNvSpPr/>
          <p:nvPr/>
        </p:nvSpPr>
        <p:spPr>
          <a:xfrm>
            <a:off x="4191000" y="1034415"/>
            <a:ext cx="3611245" cy="3048000"/>
          </a:xfrm>
          <a:prstGeom prst="rect">
            <a:avLst/>
          </a:prstGeom>
          <a:solidFill>
            <a:srgbClr val="E7F5F8"/>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p:nvPr/>
        </p:nvCxnSpPr>
        <p:spPr>
          <a:xfrm>
            <a:off x="4006850" y="3954780"/>
            <a:ext cx="3810000" cy="0"/>
          </a:xfrm>
          <a:prstGeom prst="line">
            <a:avLst/>
          </a:prstGeom>
          <a:ln w="254000">
            <a:solidFill>
              <a:srgbClr val="FFC7DD"/>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4224020" y="4082415"/>
            <a:ext cx="3578860" cy="1712595"/>
          </a:xfrm>
          <a:prstGeom prst="rect">
            <a:avLst/>
          </a:prstGeom>
          <a:solidFill>
            <a:srgbClr val="E7F5F8"/>
          </a:solidFill>
          <a:ln>
            <a:no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文本框 34"/>
          <p:cNvSpPr txBox="1"/>
          <p:nvPr/>
        </p:nvSpPr>
        <p:spPr>
          <a:xfrm>
            <a:off x="4671060" y="1778000"/>
            <a:ext cx="3596640" cy="829945"/>
          </a:xfrm>
          <a:prstGeom prst="rect">
            <a:avLst/>
          </a:prstGeom>
          <a:noFill/>
        </p:spPr>
        <p:txBody>
          <a:bodyPr wrap="square" rtlCol="0">
            <a:spAutoFit/>
          </a:bodyPr>
          <a:lstStyle/>
          <a:p>
            <a:r>
              <a:rPr lang="zh-CN" altLang="en-US" sz="4800">
                <a:ln w="6600">
                  <a:noFill/>
                  <a:prstDash val="solid"/>
                </a:ln>
                <a:solidFill>
                  <a:schemeClr val="tx1">
                    <a:lumMod val="65000"/>
                    <a:lumOff val="35000"/>
                  </a:schemeClr>
                </a:solidFill>
                <a:effectLst>
                  <a:outerShdw blurRad="50800" dist="38100" dir="2700000" algn="tl" rotWithShape="0">
                    <a:srgbClr val="369C8B">
                      <a:alpha val="40000"/>
                    </a:srgbClr>
                  </a:outerShdw>
                </a:effectLst>
                <a:latin typeface="微软雅黑" panose="020B0503020204020204" charset="-122"/>
                <a:ea typeface="微软雅黑" panose="020B0503020204020204" charset="-122"/>
              </a:rPr>
              <a:t>谢谢观看</a:t>
            </a:r>
          </a:p>
        </p:txBody>
      </p:sp>
      <p:sp>
        <p:nvSpPr>
          <p:cNvPr id="36" name="文本框 35"/>
          <p:cNvSpPr txBox="1"/>
          <p:nvPr/>
        </p:nvSpPr>
        <p:spPr>
          <a:xfrm>
            <a:off x="4671060" y="4198620"/>
            <a:ext cx="2849880" cy="829945"/>
          </a:xfrm>
          <a:prstGeom prst="rect">
            <a:avLst/>
          </a:prstGeom>
          <a:noFill/>
        </p:spPr>
        <p:txBody>
          <a:bodyPr wrap="square" rtlCol="0">
            <a:spAutoFit/>
          </a:bodyPr>
          <a:lstStyle/>
          <a:p>
            <a:r>
              <a:rPr lang="zh-CN" altLang="en-US" sz="1600">
                <a:solidFill>
                  <a:schemeClr val="tx1">
                    <a:lumMod val="65000"/>
                    <a:lumOff val="35000"/>
                  </a:schemeClr>
                </a:solidFill>
              </a:rPr>
              <a:t>Pure and fresh and contracted teachers speaking lesson PPT template</a:t>
            </a:r>
          </a:p>
        </p:txBody>
      </p:sp>
      <p:sp>
        <p:nvSpPr>
          <p:cNvPr id="3" name="文本框 2"/>
          <p:cNvSpPr txBox="1"/>
          <p:nvPr/>
        </p:nvSpPr>
        <p:spPr>
          <a:xfrm>
            <a:off x="5082540" y="2577465"/>
            <a:ext cx="2453640" cy="521970"/>
          </a:xfrm>
          <a:prstGeom prst="rect">
            <a:avLst/>
          </a:prstGeom>
          <a:noFill/>
        </p:spPr>
        <p:txBody>
          <a:bodyPr wrap="square" rtlCol="0">
            <a:spAutoFit/>
          </a:bodyPr>
          <a:lstStyle/>
          <a:p>
            <a:r>
              <a:rPr lang="en-US" altLang="zh-CN" sz="2800">
                <a:solidFill>
                  <a:schemeClr val="tx1">
                    <a:lumMod val="75000"/>
                    <a:lumOff val="25000"/>
                  </a:schemeClr>
                </a:solidFill>
              </a:rPr>
              <a:t>THANK YOU</a:t>
            </a:r>
            <a:r>
              <a:rPr lang="en-US" altLang="zh-CN"/>
              <a:t> </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500"/>
                            </p:stCondLst>
                            <p:childTnLst>
                              <p:par>
                                <p:cTn id="16" presetID="12" presetClass="entr" presetSubtype="8" fill="hold" nodeType="after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additive="base">
                                        <p:cTn id="18" dur="500"/>
                                        <p:tgtEl>
                                          <p:spTgt spid="19"/>
                                        </p:tgtEl>
                                        <p:attrNameLst>
                                          <p:attrName>ppt_x</p:attrName>
                                        </p:attrNameLst>
                                      </p:cBhvr>
                                      <p:tavLst>
                                        <p:tav tm="0">
                                          <p:val>
                                            <p:strVal val="#ppt_x-#ppt_w*1.125000"/>
                                          </p:val>
                                        </p:tav>
                                        <p:tav tm="100000">
                                          <p:val>
                                            <p:strVal val="#ppt_x"/>
                                          </p:val>
                                        </p:tav>
                                      </p:tavLst>
                                    </p:anim>
                                    <p:animEffect transition="in" filter="wipe(right)">
                                      <p:cBhvr>
                                        <p:cTn id="19" dur="500"/>
                                        <p:tgtEl>
                                          <p:spTgt spid="19"/>
                                        </p:tgtEl>
                                      </p:cBhvr>
                                    </p:animEffect>
                                  </p:childTnLst>
                                </p:cTn>
                              </p:par>
                              <p:par>
                                <p:cTn id="20" presetID="53" presetClass="entr" presetSubtype="16"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Effect transition="in" filter="fade">
                                      <p:cBhvr>
                                        <p:cTn id="29" dur="500"/>
                                        <p:tgtEl>
                                          <p:spTgt spid="24"/>
                                        </p:tgtEl>
                                      </p:cBhvr>
                                    </p:animEffect>
                                  </p:childTnLst>
                                </p:cTn>
                              </p:par>
                              <p:par>
                                <p:cTn id="30" presetID="53" presetClass="entr" presetSubtype="16" fill="hold" nodeType="with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500" fill="hold"/>
                                        <p:tgtEl>
                                          <p:spTgt spid="25"/>
                                        </p:tgtEl>
                                        <p:attrNameLst>
                                          <p:attrName>ppt_w</p:attrName>
                                        </p:attrNameLst>
                                      </p:cBhvr>
                                      <p:tavLst>
                                        <p:tav tm="0">
                                          <p:val>
                                            <p:fltVal val="0"/>
                                          </p:val>
                                        </p:tav>
                                        <p:tav tm="100000">
                                          <p:val>
                                            <p:strVal val="#ppt_w"/>
                                          </p:val>
                                        </p:tav>
                                      </p:tavLst>
                                    </p:anim>
                                    <p:anim calcmode="lin" valueType="num">
                                      <p:cBhvr>
                                        <p:cTn id="33" dur="500" fill="hold"/>
                                        <p:tgtEl>
                                          <p:spTgt spid="25"/>
                                        </p:tgtEl>
                                        <p:attrNameLst>
                                          <p:attrName>ppt_h</p:attrName>
                                        </p:attrNameLst>
                                      </p:cBhvr>
                                      <p:tavLst>
                                        <p:tav tm="0">
                                          <p:val>
                                            <p:fltVal val="0"/>
                                          </p:val>
                                        </p:tav>
                                        <p:tav tm="100000">
                                          <p:val>
                                            <p:strVal val="#ppt_h"/>
                                          </p:val>
                                        </p:tav>
                                      </p:tavLst>
                                    </p:anim>
                                    <p:animEffect transition="in" filter="fade">
                                      <p:cBhvr>
                                        <p:cTn id="34" dur="500"/>
                                        <p:tgtEl>
                                          <p:spTgt spid="25"/>
                                        </p:tgtEl>
                                      </p:cBhvr>
                                    </p:animEffect>
                                  </p:childTnLst>
                                </p:cTn>
                              </p:par>
                              <p:par>
                                <p:cTn id="35" presetID="53" presetClass="entr" presetSubtype="1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par>
                                <p:cTn id="40" presetID="53" presetClass="entr" presetSubtype="16"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Effect transition="in" filter="fade">
                                      <p:cBhvr>
                                        <p:cTn id="44" dur="500"/>
                                        <p:tgtEl>
                                          <p:spTgt spid="9"/>
                                        </p:tgtEl>
                                      </p:cBhvr>
                                    </p:animEffect>
                                  </p:childTnLst>
                                </p:cTn>
                              </p:par>
                            </p:childTnLst>
                          </p:cTn>
                        </p:par>
                        <p:par>
                          <p:cTn id="45" fill="hold">
                            <p:stCondLst>
                              <p:cond delay="1000"/>
                            </p:stCondLst>
                            <p:childTnLst>
                              <p:par>
                                <p:cTn id="46" presetID="35" presetClass="entr" presetSubtype="0" fill="hold" nodeType="after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500"/>
                                        <p:tgtEl>
                                          <p:spTgt spid="10"/>
                                        </p:tgtEl>
                                      </p:cBhvr>
                                    </p:animEffect>
                                    <p:anim calcmode="lin" valueType="num">
                                      <p:cBhvr>
                                        <p:cTn id="49" dur="500" fill="hold"/>
                                        <p:tgtEl>
                                          <p:spTgt spid="10"/>
                                        </p:tgtEl>
                                        <p:attrNameLst>
                                          <p:attrName>style.rotation</p:attrName>
                                        </p:attrNameLst>
                                      </p:cBhvr>
                                      <p:tavLst>
                                        <p:tav tm="0">
                                          <p:val>
                                            <p:fltVal val="720"/>
                                          </p:val>
                                        </p:tav>
                                        <p:tav tm="100000">
                                          <p:val>
                                            <p:fltVal val="0"/>
                                          </p:val>
                                        </p:tav>
                                      </p:tavLst>
                                    </p:anim>
                                    <p:anim calcmode="lin" valueType="num">
                                      <p:cBhvr>
                                        <p:cTn id="50" dur="500" fill="hold"/>
                                        <p:tgtEl>
                                          <p:spTgt spid="10"/>
                                        </p:tgtEl>
                                        <p:attrNameLst>
                                          <p:attrName>ppt_h</p:attrName>
                                        </p:attrNameLst>
                                      </p:cBhvr>
                                      <p:tavLst>
                                        <p:tav tm="0">
                                          <p:val>
                                            <p:fltVal val="0"/>
                                          </p:val>
                                        </p:tav>
                                        <p:tav tm="100000">
                                          <p:val>
                                            <p:strVal val="#ppt_h"/>
                                          </p:val>
                                        </p:tav>
                                      </p:tavLst>
                                    </p:anim>
                                    <p:anim calcmode="lin" valueType="num">
                                      <p:cBhvr>
                                        <p:cTn id="51" dur="500" fill="hold"/>
                                        <p:tgtEl>
                                          <p:spTgt spid="10"/>
                                        </p:tgtEl>
                                        <p:attrNameLst>
                                          <p:attrName>ppt_w</p:attrName>
                                        </p:attrNameLst>
                                      </p:cBhvr>
                                      <p:tavLst>
                                        <p:tav tm="0">
                                          <p:val>
                                            <p:fltVal val="0"/>
                                          </p:val>
                                        </p:tav>
                                        <p:tav tm="100000">
                                          <p:val>
                                            <p:strVal val="#ppt_w"/>
                                          </p:val>
                                        </p:tav>
                                      </p:tavLst>
                                    </p:anim>
                                  </p:childTnLst>
                                </p:cTn>
                              </p:par>
                              <p:par>
                                <p:cTn id="52" presetID="35" presetClass="entr" presetSubtype="0" fill="hold" nodeType="with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fade">
                                      <p:cBhvr>
                                        <p:cTn id="54" dur="500"/>
                                        <p:tgtEl>
                                          <p:spTgt spid="22"/>
                                        </p:tgtEl>
                                      </p:cBhvr>
                                    </p:animEffect>
                                    <p:anim calcmode="lin" valueType="num">
                                      <p:cBhvr>
                                        <p:cTn id="55" dur="500" fill="hold"/>
                                        <p:tgtEl>
                                          <p:spTgt spid="22"/>
                                        </p:tgtEl>
                                        <p:attrNameLst>
                                          <p:attrName>style.rotation</p:attrName>
                                        </p:attrNameLst>
                                      </p:cBhvr>
                                      <p:tavLst>
                                        <p:tav tm="0">
                                          <p:val>
                                            <p:fltVal val="720"/>
                                          </p:val>
                                        </p:tav>
                                        <p:tav tm="100000">
                                          <p:val>
                                            <p:fltVal val="0"/>
                                          </p:val>
                                        </p:tav>
                                      </p:tavLst>
                                    </p:anim>
                                    <p:anim calcmode="lin" valueType="num">
                                      <p:cBhvr>
                                        <p:cTn id="56" dur="500" fill="hold"/>
                                        <p:tgtEl>
                                          <p:spTgt spid="22"/>
                                        </p:tgtEl>
                                        <p:attrNameLst>
                                          <p:attrName>ppt_h</p:attrName>
                                        </p:attrNameLst>
                                      </p:cBhvr>
                                      <p:tavLst>
                                        <p:tav tm="0">
                                          <p:val>
                                            <p:fltVal val="0"/>
                                          </p:val>
                                        </p:tav>
                                        <p:tav tm="100000">
                                          <p:val>
                                            <p:strVal val="#ppt_h"/>
                                          </p:val>
                                        </p:tav>
                                      </p:tavLst>
                                    </p:anim>
                                    <p:anim calcmode="lin" valueType="num">
                                      <p:cBhvr>
                                        <p:cTn id="57" dur="500" fill="hold"/>
                                        <p:tgtEl>
                                          <p:spTgt spid="22"/>
                                        </p:tgtEl>
                                        <p:attrNameLst>
                                          <p:attrName>ppt_w</p:attrName>
                                        </p:attrNameLst>
                                      </p:cBhvr>
                                      <p:tavLst>
                                        <p:tav tm="0">
                                          <p:val>
                                            <p:fltVal val="0"/>
                                          </p:val>
                                        </p:tav>
                                        <p:tav tm="100000">
                                          <p:val>
                                            <p:strVal val="#ppt_w"/>
                                          </p:val>
                                        </p:tav>
                                      </p:tavLst>
                                    </p:anim>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35"/>
                                        </p:tgtEl>
                                        <p:attrNameLst>
                                          <p:attrName>style.visibility</p:attrName>
                                        </p:attrNameLst>
                                      </p:cBhvr>
                                      <p:to>
                                        <p:strVal val="visible"/>
                                      </p:to>
                                    </p:set>
                                    <p:animEffect transition="in" filter="blinds(horizontal)">
                                      <p:cBhvr>
                                        <p:cTn id="62" dur="500"/>
                                        <p:tgtEl>
                                          <p:spTgt spid="35"/>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3"/>
                                        </p:tgtEl>
                                        <p:attrNameLst>
                                          <p:attrName>style.visibility</p:attrName>
                                        </p:attrNameLst>
                                      </p:cBhvr>
                                      <p:to>
                                        <p:strVal val="visible"/>
                                      </p:to>
                                    </p:set>
                                    <p:animEffect transition="in" filter="blinds(horizontal)">
                                      <p:cBhvr>
                                        <p:cTn id="67" dur="500"/>
                                        <p:tgtEl>
                                          <p:spTgt spid="3"/>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blinds(horizontal)">
                                      <p:cBhvr>
                                        <p:cTn id="72"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蓝粉简洁通用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TotalTime>
  <Words>1964</Words>
  <Application>Microsoft Office PowerPoint</Application>
  <PresentationFormat>宽屏</PresentationFormat>
  <Paragraphs>243</Paragraphs>
  <Slides>25</Slides>
  <Notes>25</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25</vt:i4>
      </vt:variant>
    </vt:vector>
  </HeadingPairs>
  <TitlesOfParts>
    <vt:vector size="36" baseType="lpstr">
      <vt:lpstr>Gill Sans</vt:lpstr>
      <vt:lpstr>Heiti SC Light</vt:lpstr>
      <vt:lpstr>华文细黑</vt:lpstr>
      <vt:lpstr>宋体</vt:lpstr>
      <vt:lpstr>微软雅黑</vt:lpstr>
      <vt:lpstr>Arial</vt:lpstr>
      <vt:lpstr>Calibri</vt:lpstr>
      <vt:lpstr>Calibri Light</vt:lpstr>
      <vt:lpstr>Open Sans</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清新蓝粉简洁通用PPT模板2</dc:title>
  <dc:creator>第一PPT</dc:creator>
  <cp:keywords>www.1ppt.com</cp:keywords>
  <dc:description>第一PPT，www.1ppt.com</dc:description>
  <cp:lastModifiedBy>faith123</cp:lastModifiedBy>
  <cp:revision>28</cp:revision>
  <dcterms:created xsi:type="dcterms:W3CDTF">2017-06-16T08:28:00Z</dcterms:created>
  <dcterms:modified xsi:type="dcterms:W3CDTF">2020-08-22T05:41:38Z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2052-10.1.0.6749</vt:lpwstr>
  </property>
</Properties>
</file>