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tiff" ContentType="image/tiff"/>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9"/>
  </p:notesMasterIdLst>
  <p:handoutMasterIdLst>
    <p:handoutMasterId r:id="rId20"/>
  </p:handoutMasterIdLst>
  <p:sldIdLst>
    <p:sldId id="257" r:id="rId2"/>
    <p:sldId id="258" r:id="rId3"/>
    <p:sldId id="259" r:id="rId4"/>
    <p:sldId id="329" r:id="rId5"/>
    <p:sldId id="260" r:id="rId6"/>
    <p:sldId id="328" r:id="rId7"/>
    <p:sldId id="331" r:id="rId8"/>
    <p:sldId id="327" r:id="rId9"/>
    <p:sldId id="262" r:id="rId10"/>
    <p:sldId id="330" r:id="rId11"/>
    <p:sldId id="267" r:id="rId12"/>
    <p:sldId id="302" r:id="rId13"/>
    <p:sldId id="332" r:id="rId14"/>
    <p:sldId id="297" r:id="rId15"/>
    <p:sldId id="303" r:id="rId16"/>
    <p:sldId id="325" r:id="rId17"/>
    <p:sldId id="269" r:id="rId18"/>
  </p:sldIdLst>
  <p:sldSz cx="12192000" cy="6858000"/>
  <p:notesSz cx="6858000" cy="9144000"/>
  <p:custDataLst>
    <p:tags r:id="rId2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63"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ne studio" initials="os" lastIdx="2" clrIdx="0">
    <p:extLst>
      <p:ext uri="{19B8F6BF-5375-455C-9EA6-DF929625EA0E}">
        <p15:presenceInfo xmlns:p15="http://schemas.microsoft.com/office/powerpoint/2012/main" xmlns="" userId="864c1bb81a14c59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5B390"/>
    <a:srgbClr val="E6E6E6"/>
    <a:srgbClr val="E1D5C7"/>
    <a:srgbClr val="6D6069"/>
    <a:srgbClr val="B4B0B3"/>
    <a:srgbClr val="55653A"/>
    <a:srgbClr val="192C02"/>
    <a:srgbClr val="F3E6A3"/>
    <a:srgbClr val="FAF9F9"/>
    <a:srgbClr val="44434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5250" autoAdjust="0"/>
  </p:normalViewPr>
  <p:slideViewPr>
    <p:cSldViewPr snapToGrid="0" showGuides="1">
      <p:cViewPr varScale="1">
        <p:scale>
          <a:sx n="114" d="100"/>
          <a:sy n="114" d="100"/>
        </p:scale>
        <p:origin x="-474" y="-96"/>
      </p:cViewPr>
      <p:guideLst>
        <p:guide orient="horz" pos="2160"/>
        <p:guide pos="3863"/>
      </p:guideLst>
    </p:cSldViewPr>
  </p:slideViewPr>
  <p:notesTextViewPr>
    <p:cViewPr>
      <p:scale>
        <a:sx n="1" d="1"/>
        <a:sy n="1" d="1"/>
      </p:scale>
      <p:origin x="0" y="0"/>
    </p:cViewPr>
  </p:notesTextViewPr>
  <p:sorterViewPr>
    <p:cViewPr>
      <p:scale>
        <a:sx n="66" d="100"/>
        <a:sy n="66" d="100"/>
      </p:scale>
      <p:origin x="0" y="0"/>
    </p:cViewPr>
  </p:sorterViewPr>
  <p:notesViewPr>
    <p:cSldViewPr snapToGrid="0" showGuides="1">
      <p:cViewPr varScale="1">
        <p:scale>
          <a:sx n="65" d="100"/>
          <a:sy n="65" d="100"/>
        </p:scale>
        <p:origin x="3154" y="62"/>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CC800F16-68BA-42B8-8313-4F90D99068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a:extLst>
              <a:ext uri="{FF2B5EF4-FFF2-40B4-BE49-F238E27FC236}">
                <a16:creationId xmlns:a16="http://schemas.microsoft.com/office/drawing/2014/main" xmlns="" id="{2753547F-6183-4F5D-A410-6BCEA3268B0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EEF199D-B862-4DA8-9CB9-58A00BA3B9F6}" type="datetimeFigureOut">
              <a:rPr lang="en-ID" smtClean="0"/>
              <a:pPr/>
              <a:t>8/24/2020</a:t>
            </a:fld>
            <a:endParaRPr lang="en-ID"/>
          </a:p>
        </p:txBody>
      </p:sp>
      <p:sp>
        <p:nvSpPr>
          <p:cNvPr id="4" name="Footer Placeholder 3">
            <a:extLst>
              <a:ext uri="{FF2B5EF4-FFF2-40B4-BE49-F238E27FC236}">
                <a16:creationId xmlns:a16="http://schemas.microsoft.com/office/drawing/2014/main" xmlns="" id="{EFC298D4-1B92-4965-9465-DA336688509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5" name="Slide Number Placeholder 4">
            <a:extLst>
              <a:ext uri="{FF2B5EF4-FFF2-40B4-BE49-F238E27FC236}">
                <a16:creationId xmlns:a16="http://schemas.microsoft.com/office/drawing/2014/main" xmlns="" id="{CE4FC40C-949B-49CA-8CDA-96A91E41B44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9876303-47D6-417B-87ED-11AA13A362B7}" type="slidenum">
              <a:rPr lang="en-ID" smtClean="0"/>
              <a:pPr/>
              <a:t>‹#›</a:t>
            </a:fld>
            <a:endParaRPr lang="en-ID"/>
          </a:p>
        </p:txBody>
      </p:sp>
    </p:spTree>
    <p:extLst>
      <p:ext uri="{BB962C8B-B14F-4D97-AF65-F5344CB8AC3E}">
        <p14:creationId xmlns:p14="http://schemas.microsoft.com/office/powerpoint/2010/main" xmlns="" val="28818258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C5D582-DE75-4A1C-8986-86E7D8797455}" type="datetimeFigureOut">
              <a:rPr lang="zh-CN" altLang="en-US" smtClean="0"/>
              <a:pPr/>
              <a:t>2020/8/24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C933B5-CC92-4A90-B4FE-A632615BF5A8}" type="slidenum">
              <a:rPr lang="zh-CN" altLang="en-US" smtClean="0"/>
              <a:pPr/>
              <a:t>‹#›</a:t>
            </a:fld>
            <a:endParaRPr lang="zh-CN" altLang="en-US"/>
          </a:p>
        </p:txBody>
      </p:sp>
    </p:spTree>
    <p:extLst>
      <p:ext uri="{BB962C8B-B14F-4D97-AF65-F5344CB8AC3E}">
        <p14:creationId xmlns:p14="http://schemas.microsoft.com/office/powerpoint/2010/main" xmlns="" val="3690494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a:t>
            </a:fld>
            <a:endParaRPr lang="zh-CN" altLang="en-US"/>
          </a:p>
        </p:txBody>
      </p:sp>
    </p:spTree>
    <p:extLst>
      <p:ext uri="{BB962C8B-B14F-4D97-AF65-F5344CB8AC3E}">
        <p14:creationId xmlns:p14="http://schemas.microsoft.com/office/powerpoint/2010/main" xmlns="" val="198287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2</a:t>
            </a:fld>
            <a:endParaRPr lang="zh-CN" altLang="en-US"/>
          </a:p>
        </p:txBody>
      </p:sp>
    </p:spTree>
    <p:extLst>
      <p:ext uri="{BB962C8B-B14F-4D97-AF65-F5344CB8AC3E}">
        <p14:creationId xmlns:p14="http://schemas.microsoft.com/office/powerpoint/2010/main" xmlns="" val="1132810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3</a:t>
            </a:fld>
            <a:endParaRPr lang="zh-CN" altLang="en-US"/>
          </a:p>
        </p:txBody>
      </p:sp>
    </p:spTree>
    <p:extLst>
      <p:ext uri="{BB962C8B-B14F-4D97-AF65-F5344CB8AC3E}">
        <p14:creationId xmlns:p14="http://schemas.microsoft.com/office/powerpoint/2010/main" xmlns="" val="2155757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A161EE4-903A-4329-902B-B01064B1689D}" type="slidenum">
              <a:rPr lang="en-US" smtClean="0"/>
              <a:pPr/>
              <a:t>4</a:t>
            </a:fld>
            <a:endParaRPr lang="en-US"/>
          </a:p>
        </p:txBody>
      </p:sp>
    </p:spTree>
    <p:extLst>
      <p:ext uri="{BB962C8B-B14F-4D97-AF65-F5344CB8AC3E}">
        <p14:creationId xmlns:p14="http://schemas.microsoft.com/office/powerpoint/2010/main" xmlns="" val="3169786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5</a:t>
            </a:fld>
            <a:endParaRPr lang="zh-CN" altLang="en-US"/>
          </a:p>
        </p:txBody>
      </p:sp>
    </p:spTree>
    <p:extLst>
      <p:ext uri="{BB962C8B-B14F-4D97-AF65-F5344CB8AC3E}">
        <p14:creationId xmlns:p14="http://schemas.microsoft.com/office/powerpoint/2010/main" xmlns="" val="1936663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6</a:t>
            </a:fld>
            <a:endParaRPr lang="zh-CN" altLang="en-US"/>
          </a:p>
        </p:txBody>
      </p:sp>
    </p:spTree>
    <p:extLst>
      <p:ext uri="{BB962C8B-B14F-4D97-AF65-F5344CB8AC3E}">
        <p14:creationId xmlns:p14="http://schemas.microsoft.com/office/powerpoint/2010/main" xmlns="" val="1279234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7</a:t>
            </a:fld>
            <a:endParaRPr lang="zh-CN" altLang="en-US"/>
          </a:p>
        </p:txBody>
      </p:sp>
    </p:spTree>
    <p:extLst>
      <p:ext uri="{BB962C8B-B14F-4D97-AF65-F5344CB8AC3E}">
        <p14:creationId xmlns:p14="http://schemas.microsoft.com/office/powerpoint/2010/main" xmlns="" val="3036234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8</a:t>
            </a:fld>
            <a:endParaRPr lang="zh-CN" altLang="en-US"/>
          </a:p>
        </p:txBody>
      </p:sp>
    </p:spTree>
    <p:extLst>
      <p:ext uri="{BB962C8B-B14F-4D97-AF65-F5344CB8AC3E}">
        <p14:creationId xmlns:p14="http://schemas.microsoft.com/office/powerpoint/2010/main" xmlns="" val="1233116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9</a:t>
            </a:fld>
            <a:endParaRPr lang="zh-CN" altLang="en-US"/>
          </a:p>
        </p:txBody>
      </p:sp>
    </p:spTree>
    <p:extLst>
      <p:ext uri="{BB962C8B-B14F-4D97-AF65-F5344CB8AC3E}">
        <p14:creationId xmlns:p14="http://schemas.microsoft.com/office/powerpoint/2010/main" xmlns="" val="1340903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10</a:t>
            </a:fld>
            <a:endParaRPr lang="zh-CN" altLang="en-US"/>
          </a:p>
        </p:txBody>
      </p:sp>
    </p:spTree>
    <p:extLst>
      <p:ext uri="{BB962C8B-B14F-4D97-AF65-F5344CB8AC3E}">
        <p14:creationId xmlns:p14="http://schemas.microsoft.com/office/powerpoint/2010/main" xmlns="" val="16685272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11</a:t>
            </a:fld>
            <a:endParaRPr lang="zh-CN" altLang="en-US"/>
          </a:p>
        </p:txBody>
      </p:sp>
    </p:spTree>
    <p:extLst>
      <p:ext uri="{BB962C8B-B14F-4D97-AF65-F5344CB8AC3E}">
        <p14:creationId xmlns:p14="http://schemas.microsoft.com/office/powerpoint/2010/main" xmlns="" val="2985432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12</a:t>
            </a:fld>
            <a:endParaRPr lang="zh-CN" altLang="en-US"/>
          </a:p>
        </p:txBody>
      </p:sp>
    </p:spTree>
    <p:extLst>
      <p:ext uri="{BB962C8B-B14F-4D97-AF65-F5344CB8AC3E}">
        <p14:creationId xmlns:p14="http://schemas.microsoft.com/office/powerpoint/2010/main" xmlns="" val="1643097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13</a:t>
            </a:fld>
            <a:endParaRPr lang="zh-CN" altLang="en-US"/>
          </a:p>
        </p:txBody>
      </p:sp>
    </p:spTree>
    <p:extLst>
      <p:ext uri="{BB962C8B-B14F-4D97-AF65-F5344CB8AC3E}">
        <p14:creationId xmlns:p14="http://schemas.microsoft.com/office/powerpoint/2010/main" xmlns="" val="1592293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14</a:t>
            </a:fld>
            <a:endParaRPr lang="zh-CN" altLang="en-US"/>
          </a:p>
        </p:txBody>
      </p:sp>
    </p:spTree>
    <p:extLst>
      <p:ext uri="{BB962C8B-B14F-4D97-AF65-F5344CB8AC3E}">
        <p14:creationId xmlns:p14="http://schemas.microsoft.com/office/powerpoint/2010/main" xmlns="" val="19710029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15</a:t>
            </a:fld>
            <a:endParaRPr lang="zh-CN" altLang="en-US"/>
          </a:p>
        </p:txBody>
      </p:sp>
    </p:spTree>
    <p:extLst>
      <p:ext uri="{BB962C8B-B14F-4D97-AF65-F5344CB8AC3E}">
        <p14:creationId xmlns:p14="http://schemas.microsoft.com/office/powerpoint/2010/main" xmlns="" val="1533057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16</a:t>
            </a:fld>
            <a:endParaRPr lang="zh-CN" altLang="en-US"/>
          </a:p>
        </p:txBody>
      </p:sp>
    </p:spTree>
    <p:extLst>
      <p:ext uri="{BB962C8B-B14F-4D97-AF65-F5344CB8AC3E}">
        <p14:creationId xmlns:p14="http://schemas.microsoft.com/office/powerpoint/2010/main" xmlns="" val="3398366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CC933B5-CC92-4A90-B4FE-A632615BF5A8}" type="slidenum">
              <a:rPr lang="zh-CN" altLang="en-US" smtClean="0"/>
              <a:pPr/>
              <a:t>17</a:t>
            </a:fld>
            <a:endParaRPr lang="zh-CN" altLang="en-US"/>
          </a:p>
        </p:txBody>
      </p:sp>
    </p:spTree>
    <p:extLst>
      <p:ext uri="{BB962C8B-B14F-4D97-AF65-F5344CB8AC3E}">
        <p14:creationId xmlns:p14="http://schemas.microsoft.com/office/powerpoint/2010/main" xmlns="" val="2725615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9CBE85C6-D65B-4DCB-8018-4F46414FEC51}"/>
              </a:ext>
            </a:extLst>
          </p:cNvPr>
          <p:cNvSpPr>
            <a:spLocks noGrp="1"/>
          </p:cNvSpPr>
          <p:nvPr>
            <p:ph type="pic" sz="quarter" idx="10"/>
          </p:nvPr>
        </p:nvSpPr>
        <p:spPr>
          <a:xfrm>
            <a:off x="0" y="0"/>
            <a:ext cx="6761163" cy="6858000"/>
          </a:xfrm>
        </p:spPr>
        <p:txBody>
          <a:bodyPr/>
          <a:lstStyle/>
          <a:p>
            <a:endParaRPr lang="en-ID"/>
          </a:p>
        </p:txBody>
      </p:sp>
    </p:spTree>
    <p:extLst>
      <p:ext uri="{BB962C8B-B14F-4D97-AF65-F5344CB8AC3E}">
        <p14:creationId xmlns:p14="http://schemas.microsoft.com/office/powerpoint/2010/main" xmlns="" val="850430530"/>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2BF09DA9-FAEF-474C-8E62-15EC6F00D285}"/>
              </a:ext>
            </a:extLst>
          </p:cNvPr>
          <p:cNvSpPr>
            <a:spLocks noGrp="1"/>
          </p:cNvSpPr>
          <p:nvPr>
            <p:ph type="pic" sz="quarter" idx="10"/>
          </p:nvPr>
        </p:nvSpPr>
        <p:spPr>
          <a:xfrm>
            <a:off x="0" y="1039018"/>
            <a:ext cx="6096000" cy="4779963"/>
          </a:xfrm>
        </p:spPr>
        <p:txBody>
          <a:bodyPr/>
          <a:lstStyle/>
          <a:p>
            <a:endParaRPr lang="en-ID"/>
          </a:p>
        </p:txBody>
      </p:sp>
    </p:spTree>
    <p:extLst>
      <p:ext uri="{BB962C8B-B14F-4D97-AF65-F5344CB8AC3E}">
        <p14:creationId xmlns:p14="http://schemas.microsoft.com/office/powerpoint/2010/main" xmlns="" val="4007128893"/>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2D3EC95B-498D-46E5-A9C7-5D5E28EF4355}"/>
              </a:ext>
            </a:extLst>
          </p:cNvPr>
          <p:cNvSpPr>
            <a:spLocks noGrp="1"/>
          </p:cNvSpPr>
          <p:nvPr>
            <p:ph type="pic" sz="quarter" idx="10"/>
          </p:nvPr>
        </p:nvSpPr>
        <p:spPr>
          <a:xfrm>
            <a:off x="6096000" y="0"/>
            <a:ext cx="5011737" cy="5995686"/>
          </a:xfrm>
        </p:spPr>
        <p:txBody>
          <a:bodyPr/>
          <a:lstStyle/>
          <a:p>
            <a:endParaRPr lang="en-ID"/>
          </a:p>
        </p:txBody>
      </p:sp>
    </p:spTree>
    <p:extLst>
      <p:ext uri="{BB962C8B-B14F-4D97-AF65-F5344CB8AC3E}">
        <p14:creationId xmlns:p14="http://schemas.microsoft.com/office/powerpoint/2010/main" xmlns="" val="2013397977"/>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C062DEB5-EF4C-4CB3-BF31-BD74340FA44D}"/>
              </a:ext>
            </a:extLst>
          </p:cNvPr>
          <p:cNvSpPr>
            <a:spLocks noGrp="1"/>
          </p:cNvSpPr>
          <p:nvPr>
            <p:ph type="pic" sz="quarter" idx="10"/>
          </p:nvPr>
        </p:nvSpPr>
        <p:spPr>
          <a:xfrm>
            <a:off x="6724893" y="707503"/>
            <a:ext cx="4838216" cy="5442994"/>
          </a:xfrm>
        </p:spPr>
        <p:txBody>
          <a:bodyPr/>
          <a:lstStyle/>
          <a:p>
            <a:endParaRPr lang="en-ID"/>
          </a:p>
        </p:txBody>
      </p:sp>
    </p:spTree>
    <p:extLst>
      <p:ext uri="{BB962C8B-B14F-4D97-AF65-F5344CB8AC3E}">
        <p14:creationId xmlns:p14="http://schemas.microsoft.com/office/powerpoint/2010/main" xmlns="" val="1160165570"/>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4201610" y="1157468"/>
            <a:ext cx="7990390" cy="5700532"/>
          </a:xfrm>
        </p:spPr>
        <p:txBody>
          <a:bodyPr/>
          <a:lstStyle/>
          <a:p>
            <a:endParaRPr lang="id-ID"/>
          </a:p>
        </p:txBody>
      </p:sp>
    </p:spTree>
    <p:extLst>
      <p:ext uri="{BB962C8B-B14F-4D97-AF65-F5344CB8AC3E}">
        <p14:creationId xmlns:p14="http://schemas.microsoft.com/office/powerpoint/2010/main" xmlns="" val="3197920340"/>
      </p:ext>
    </p:extLst>
  </p:cSld>
  <p:clrMapOvr>
    <a:masterClrMapping/>
  </p:clrMapOvr>
  <p:extLst>
    <p:ext uri="{DCECCB84-F9BA-43D5-87BE-67443E8EF086}">
      <p15:sldGuideLst xmlns:p15="http://schemas.microsoft.com/office/powerpoint/2012/main" xmlns="">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3C681E86-9281-4A90-9BEE-FEE5C24C5307}"/>
              </a:ext>
            </a:extLst>
          </p:cNvPr>
          <p:cNvSpPr>
            <a:spLocks noGrp="1"/>
          </p:cNvSpPr>
          <p:nvPr>
            <p:ph type="pic" sz="quarter" idx="10"/>
          </p:nvPr>
        </p:nvSpPr>
        <p:spPr>
          <a:xfrm>
            <a:off x="1935956" y="700881"/>
            <a:ext cx="8320088" cy="5456237"/>
          </a:xfrm>
        </p:spPr>
        <p:txBody>
          <a:bodyPr/>
          <a:lstStyle/>
          <a:p>
            <a:endParaRPr lang="en-ID"/>
          </a:p>
        </p:txBody>
      </p:sp>
    </p:spTree>
    <p:extLst>
      <p:ext uri="{BB962C8B-B14F-4D97-AF65-F5344CB8AC3E}">
        <p14:creationId xmlns:p14="http://schemas.microsoft.com/office/powerpoint/2010/main" xmlns="" val="1624941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E679D77-F465-4BBF-B503-CB608C68EAF7}"/>
              </a:ext>
            </a:extLst>
          </p:cNvPr>
          <p:cNvSpPr>
            <a:spLocks noGrp="1"/>
          </p:cNvSpPr>
          <p:nvPr>
            <p:ph type="pic" sz="quarter" idx="10"/>
          </p:nvPr>
        </p:nvSpPr>
        <p:spPr>
          <a:xfrm>
            <a:off x="6096000" y="697706"/>
            <a:ext cx="4352925" cy="5462587"/>
          </a:xfrm>
        </p:spPr>
        <p:txBody>
          <a:bodyPr/>
          <a:lstStyle/>
          <a:p>
            <a:endParaRPr lang="en-ID"/>
          </a:p>
        </p:txBody>
      </p:sp>
    </p:spTree>
    <p:extLst>
      <p:ext uri="{BB962C8B-B14F-4D97-AF65-F5344CB8AC3E}">
        <p14:creationId xmlns:p14="http://schemas.microsoft.com/office/powerpoint/2010/main" xmlns="" val="666494171"/>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9_Two Content">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970686" y="2079277"/>
            <a:ext cx="4121150" cy="2430093"/>
          </a:xfrm>
        </p:spPr>
        <p:txBody>
          <a:bodyPr/>
          <a:lstStyle/>
          <a:p>
            <a:endParaRPr lang="en-US"/>
          </a:p>
        </p:txBody>
      </p:sp>
    </p:spTree>
    <p:extLst>
      <p:ext uri="{BB962C8B-B14F-4D97-AF65-F5344CB8AC3E}">
        <p14:creationId xmlns:p14="http://schemas.microsoft.com/office/powerpoint/2010/main" xmlns="" val="378411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921675" y="1252496"/>
            <a:ext cx="4502538" cy="4870511"/>
          </a:xfrm>
        </p:spPr>
        <p:txBody>
          <a:bodyPr/>
          <a:lstStyle/>
          <a:p>
            <a:endParaRPr lang="en-US"/>
          </a:p>
        </p:txBody>
      </p:sp>
      <p:sp>
        <p:nvSpPr>
          <p:cNvPr id="4" name="Picture Placeholder 2"/>
          <p:cNvSpPr>
            <a:spLocks noGrp="1"/>
          </p:cNvSpPr>
          <p:nvPr>
            <p:ph type="pic" sz="quarter" idx="11"/>
          </p:nvPr>
        </p:nvSpPr>
        <p:spPr>
          <a:xfrm>
            <a:off x="3889093" y="3819646"/>
            <a:ext cx="2624759" cy="2303361"/>
          </a:xfrm>
        </p:spPr>
        <p:txBody>
          <a:bodyPr/>
          <a:lstStyle/>
          <a:p>
            <a:endParaRPr lang="en-US"/>
          </a:p>
        </p:txBody>
      </p:sp>
    </p:spTree>
    <p:extLst>
      <p:ext uri="{BB962C8B-B14F-4D97-AF65-F5344CB8AC3E}">
        <p14:creationId xmlns:p14="http://schemas.microsoft.com/office/powerpoint/2010/main" xmlns="" val="409727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Picture with Caption">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844953" y="1025432"/>
            <a:ext cx="2572324" cy="1841863"/>
          </a:xfrm>
        </p:spPr>
        <p:txBody>
          <a:bodyPr/>
          <a:lstStyle/>
          <a:p>
            <a:endParaRPr lang="en-US" dirty="0"/>
          </a:p>
        </p:txBody>
      </p:sp>
      <p:sp>
        <p:nvSpPr>
          <p:cNvPr id="3" name="Picture Placeholder 8"/>
          <p:cNvSpPr>
            <a:spLocks noGrp="1"/>
          </p:cNvSpPr>
          <p:nvPr>
            <p:ph type="pic" sz="quarter" idx="11"/>
          </p:nvPr>
        </p:nvSpPr>
        <p:spPr>
          <a:xfrm>
            <a:off x="7270546" y="992590"/>
            <a:ext cx="4333320" cy="5430550"/>
          </a:xfrm>
        </p:spPr>
        <p:txBody>
          <a:bodyPr/>
          <a:lstStyle/>
          <a:p>
            <a:endParaRPr lang="en-US" dirty="0"/>
          </a:p>
        </p:txBody>
      </p:sp>
      <p:sp>
        <p:nvSpPr>
          <p:cNvPr id="6" name="Picture Placeholder 8"/>
          <p:cNvSpPr>
            <a:spLocks noGrp="1"/>
          </p:cNvSpPr>
          <p:nvPr>
            <p:ph type="pic" sz="quarter" idx="13"/>
          </p:nvPr>
        </p:nvSpPr>
        <p:spPr>
          <a:xfrm>
            <a:off x="3715474" y="1025432"/>
            <a:ext cx="3256874" cy="3812786"/>
          </a:xfrm>
        </p:spPr>
        <p:txBody>
          <a:bodyPr/>
          <a:lstStyle/>
          <a:p>
            <a:endParaRPr lang="en-US" dirty="0"/>
          </a:p>
        </p:txBody>
      </p:sp>
    </p:spTree>
    <p:extLst>
      <p:ext uri="{BB962C8B-B14F-4D97-AF65-F5344CB8AC3E}">
        <p14:creationId xmlns:p14="http://schemas.microsoft.com/office/powerpoint/2010/main" xmlns="" val="6971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Section Header">
    <p:spTree>
      <p:nvGrpSpPr>
        <p:cNvPr id="1" name=""/>
        <p:cNvGrpSpPr/>
        <p:nvPr/>
      </p:nvGrpSpPr>
      <p:grpSpPr>
        <a:xfrm>
          <a:off x="0" y="0"/>
          <a:ext cx="0" cy="0"/>
          <a:chOff x="0" y="0"/>
          <a:chExt cx="0" cy="0"/>
        </a:xfrm>
      </p:grpSpPr>
      <p:sp>
        <p:nvSpPr>
          <p:cNvPr id="2" name="Picture Placeholder 2"/>
          <p:cNvSpPr>
            <a:spLocks noGrp="1"/>
          </p:cNvSpPr>
          <p:nvPr>
            <p:ph type="pic" sz="quarter" idx="10"/>
          </p:nvPr>
        </p:nvSpPr>
        <p:spPr>
          <a:xfrm>
            <a:off x="773313" y="2080549"/>
            <a:ext cx="2490748" cy="2696901"/>
          </a:xfrm>
        </p:spPr>
        <p:txBody>
          <a:bodyPr/>
          <a:lstStyle/>
          <a:p>
            <a:endParaRPr lang="en-US"/>
          </a:p>
        </p:txBody>
      </p:sp>
      <p:sp>
        <p:nvSpPr>
          <p:cNvPr id="3" name="Picture Placeholder 2">
            <a:extLst>
              <a:ext uri="{FF2B5EF4-FFF2-40B4-BE49-F238E27FC236}">
                <a16:creationId xmlns:a16="http://schemas.microsoft.com/office/drawing/2014/main" xmlns="" id="{FCD6086C-72BB-4757-8D49-FB09E5D500A9}"/>
              </a:ext>
            </a:extLst>
          </p:cNvPr>
          <p:cNvSpPr>
            <a:spLocks noGrp="1"/>
          </p:cNvSpPr>
          <p:nvPr>
            <p:ph type="pic" sz="quarter" idx="11"/>
          </p:nvPr>
        </p:nvSpPr>
        <p:spPr>
          <a:xfrm>
            <a:off x="5636871" y="291296"/>
            <a:ext cx="6159661" cy="5529787"/>
          </a:xfrm>
        </p:spPr>
        <p:txBody>
          <a:bodyPr/>
          <a:lstStyle/>
          <a:p>
            <a:endParaRPr lang="en-US"/>
          </a:p>
        </p:txBody>
      </p:sp>
    </p:spTree>
    <p:extLst>
      <p:ext uri="{BB962C8B-B14F-4D97-AF65-F5344CB8AC3E}">
        <p14:creationId xmlns:p14="http://schemas.microsoft.com/office/powerpoint/2010/main" xmlns="" val="3599701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372248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57E0A56-3141-48E9-A4FA-BA2868B7F8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xmlns="" id="{75D05B7A-741C-4D5C-840F-536F32DA15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xmlns="" id="{7D231C5F-AA95-43C3-B47D-5E8FFAE157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3B4B57-C5FC-4C32-B59A-ED2B9A2E942A}" type="datetimeFigureOut">
              <a:rPr lang="en-ID" smtClean="0"/>
              <a:pPr/>
              <a:t>8/24/2020</a:t>
            </a:fld>
            <a:endParaRPr lang="en-ID"/>
          </a:p>
        </p:txBody>
      </p:sp>
      <p:sp>
        <p:nvSpPr>
          <p:cNvPr id="5" name="Footer Placeholder 4">
            <a:extLst>
              <a:ext uri="{FF2B5EF4-FFF2-40B4-BE49-F238E27FC236}">
                <a16:creationId xmlns:a16="http://schemas.microsoft.com/office/drawing/2014/main" xmlns="" id="{67913C9D-B39F-49D1-A7FC-6909EA1EEA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xmlns="" id="{38D0722B-8D4C-48E5-AEA9-E122A50B73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E92529-E455-4E90-A942-3E2A7D8E4580}" type="slidenum">
              <a:rPr lang="en-ID" smtClean="0"/>
              <a:pPr/>
              <a:t>‹#›</a:t>
            </a:fld>
            <a:endParaRPr lang="en-ID"/>
          </a:p>
        </p:txBody>
      </p:sp>
    </p:spTree>
    <p:extLst>
      <p:ext uri="{BB962C8B-B14F-4D97-AF65-F5344CB8AC3E}">
        <p14:creationId xmlns:p14="http://schemas.microsoft.com/office/powerpoint/2010/main" xmlns="" val="22943059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26.jpeg"/><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12" name="图片占位符 11" descr="图片包含 室内, 花, 桌子, 水果&#10;&#10;描述已自动生成">
            <a:extLst>
              <a:ext uri="{FF2B5EF4-FFF2-40B4-BE49-F238E27FC236}">
                <a16:creationId xmlns:a16="http://schemas.microsoft.com/office/drawing/2014/main" xmlns="" id="{0C9DB970-BC4C-4693-8BAE-EDAE856E6BEC}"/>
              </a:ext>
            </a:extLst>
          </p:cNvPr>
          <p:cNvPicPr>
            <a:picLocks noGrp="1" noChangeAspect="1"/>
          </p:cNvPicPr>
          <p:nvPr>
            <p:ph type="pic" sz="quarter" idx="10"/>
          </p:nvPr>
        </p:nvPicPr>
        <p:blipFill>
          <a:blip r:embed="rId3" cstate="email">
            <a:extLst>
              <a:ext uri="{28A0092B-C50C-407E-A947-70E740481C1C}">
                <a14:useLocalDpi xmlns:a14="http://schemas.microsoft.com/office/drawing/2010/main" xmlns=""/>
              </a:ext>
            </a:extLst>
          </a:blip>
          <a:srcRect/>
          <a:stretch>
            <a:fillRect/>
          </a:stretch>
        </p:blipFill>
        <p:spPr/>
      </p:pic>
      <p:sp>
        <p:nvSpPr>
          <p:cNvPr id="17" name="Rectangle 16">
            <a:extLst>
              <a:ext uri="{FF2B5EF4-FFF2-40B4-BE49-F238E27FC236}">
                <a16:creationId xmlns:a16="http://schemas.microsoft.com/office/drawing/2014/main" xmlns="" id="{6B95B559-53AA-4BB9-95EC-A1BBA67121AE}"/>
              </a:ext>
            </a:extLst>
          </p:cNvPr>
          <p:cNvSpPr/>
          <p:nvPr/>
        </p:nvSpPr>
        <p:spPr>
          <a:xfrm>
            <a:off x="7663857" y="1088706"/>
            <a:ext cx="3710068" cy="4685032"/>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5" name="Subtitle 2">
            <a:extLst>
              <a:ext uri="{FF2B5EF4-FFF2-40B4-BE49-F238E27FC236}">
                <a16:creationId xmlns:a16="http://schemas.microsoft.com/office/drawing/2014/main" xmlns="" id="{0E9058BB-BAEE-42D1-A5F3-E0F497000749}"/>
              </a:ext>
            </a:extLst>
          </p:cNvPr>
          <p:cNvSpPr txBox="1">
            <a:spLocks/>
          </p:cNvSpPr>
          <p:nvPr/>
        </p:nvSpPr>
        <p:spPr>
          <a:xfrm>
            <a:off x="7701094" y="2198988"/>
            <a:ext cx="3758267" cy="7246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dist">
              <a:buNone/>
            </a:pPr>
            <a:r>
              <a:rPr lang="en-US" sz="7200" i="1" dirty="0">
                <a:solidFill>
                  <a:schemeClr val="tx1">
                    <a:lumMod val="95000"/>
                    <a:lumOff val="5000"/>
                  </a:schemeClr>
                </a:solidFill>
                <a:latin typeface="Playfair Display" panose="00000500000000000000" pitchFamily="50" charset="0"/>
              </a:rPr>
              <a:t>Golden</a:t>
            </a:r>
            <a:endParaRPr lang="id-ID" sz="7200" i="1" dirty="0">
              <a:solidFill>
                <a:schemeClr val="tx1">
                  <a:lumMod val="95000"/>
                  <a:lumOff val="5000"/>
                </a:schemeClr>
              </a:solidFill>
              <a:latin typeface="Playfair Display" panose="00000500000000000000" pitchFamily="50" charset="0"/>
            </a:endParaRPr>
          </a:p>
        </p:txBody>
      </p:sp>
      <p:sp>
        <p:nvSpPr>
          <p:cNvPr id="16" name="Subtitle 2">
            <a:extLst>
              <a:ext uri="{FF2B5EF4-FFF2-40B4-BE49-F238E27FC236}">
                <a16:creationId xmlns:a16="http://schemas.microsoft.com/office/drawing/2014/main" xmlns="" id="{B3D821A5-94B8-49F8-8EE9-0B8A4AFE3062}"/>
              </a:ext>
            </a:extLst>
          </p:cNvPr>
          <p:cNvSpPr txBox="1">
            <a:spLocks/>
          </p:cNvSpPr>
          <p:nvPr/>
        </p:nvSpPr>
        <p:spPr>
          <a:xfrm>
            <a:off x="8027681" y="3142882"/>
            <a:ext cx="1935469" cy="286118"/>
          </a:xfrm>
          <a:prstGeom prst="rect">
            <a:avLst/>
          </a:prstGeom>
          <a:noFill/>
        </p:spPr>
        <p:txBody>
          <a:bodyPr>
            <a:noAutofit/>
          </a:bodyPr>
          <a:lstStyle>
            <a:defPPr>
              <a:defRPr lang="en-US"/>
            </a:defPPr>
            <a:lvl1pPr indent="0" algn="ctr">
              <a:lnSpc>
                <a:spcPct val="90000"/>
              </a:lnSpc>
              <a:spcBef>
                <a:spcPts val="1000"/>
              </a:spcBef>
              <a:buFont typeface="Arial" panose="020B0604020202020204" pitchFamily="34" charset="0"/>
              <a:buNone/>
              <a:defRPr sz="1400" i="1">
                <a:solidFill>
                  <a:schemeClr val="bg1"/>
                </a:solidFill>
                <a:latin typeface="Playfair Display" panose="00000500000000000000" pitchFamily="50" charset="0"/>
                <a:ea typeface="Lato" panose="020F0502020204030203" pitchFamily="34" charset="0"/>
                <a:cs typeface="Lato" panose="020F0502020204030203" pitchFamily="34" charset="0"/>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dist"/>
            <a:r>
              <a:rPr lang="en-US" dirty="0">
                <a:solidFill>
                  <a:schemeClr val="tx1">
                    <a:lumMod val="95000"/>
                    <a:lumOff val="5000"/>
                  </a:schemeClr>
                </a:solidFill>
              </a:rPr>
              <a:t>Fashion</a:t>
            </a:r>
            <a:endParaRPr lang="id-ID" dirty="0">
              <a:solidFill>
                <a:schemeClr val="tx1">
                  <a:lumMod val="95000"/>
                  <a:lumOff val="5000"/>
                </a:schemeClr>
              </a:solidFill>
            </a:endParaRPr>
          </a:p>
        </p:txBody>
      </p:sp>
      <p:pic>
        <p:nvPicPr>
          <p:cNvPr id="22" name="图片 21">
            <a:extLst>
              <a:ext uri="{FF2B5EF4-FFF2-40B4-BE49-F238E27FC236}">
                <a16:creationId xmlns:a16="http://schemas.microsoft.com/office/drawing/2014/main" xmlns="" id="{B9A0266D-9DCF-4F7F-AE9C-A3ACF6C8E8B5}"/>
              </a:ext>
            </a:extLst>
          </p:cNvPr>
          <p:cNvPicPr>
            <a:picLocks noChangeAspect="1"/>
          </p:cNvPicPr>
          <p:nvPr/>
        </p:nvPicPr>
        <p:blipFill rotWithShape="1">
          <a:blip r:embed="rId4" cstate="email">
            <a:extLst>
              <a:ext uri="{28A0092B-C50C-407E-A947-70E740481C1C}">
                <a14:useLocalDpi xmlns:a14="http://schemas.microsoft.com/office/drawing/2010/main" xmlns=""/>
              </a:ext>
            </a:extLst>
          </a:blip>
          <a:srcRect/>
          <a:stretch/>
        </p:blipFill>
        <p:spPr>
          <a:xfrm>
            <a:off x="9787740" y="2704365"/>
            <a:ext cx="1326892" cy="3064929"/>
          </a:xfrm>
          <a:prstGeom prst="rect">
            <a:avLst/>
          </a:prstGeom>
        </p:spPr>
      </p:pic>
      <p:sp>
        <p:nvSpPr>
          <p:cNvPr id="26" name="Subtitle 2">
            <a:extLst>
              <a:ext uri="{FF2B5EF4-FFF2-40B4-BE49-F238E27FC236}">
                <a16:creationId xmlns:a16="http://schemas.microsoft.com/office/drawing/2014/main" xmlns="" id="{BCA8AA63-B45B-4A7F-B2D7-C6EDB06CDDF8}"/>
              </a:ext>
            </a:extLst>
          </p:cNvPr>
          <p:cNvSpPr txBox="1">
            <a:spLocks/>
          </p:cNvSpPr>
          <p:nvPr/>
        </p:nvSpPr>
        <p:spPr>
          <a:xfrm>
            <a:off x="3823893" y="6306306"/>
            <a:ext cx="2937270" cy="240176"/>
          </a:xfrm>
          <a:prstGeom prst="rect">
            <a:avLst/>
          </a:prstGeom>
          <a:solidFill>
            <a:schemeClr val="tx1"/>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400" i="1" dirty="0" smtClean="0">
                <a:solidFill>
                  <a:schemeClr val="bg1"/>
                </a:solidFill>
                <a:latin typeface="Playfair Display" panose="00000500000000000000" pitchFamily="50" charset="0"/>
                <a:ea typeface="Lato" panose="020F0502020204030203" pitchFamily="34" charset="0"/>
                <a:cs typeface="Lato" panose="020F0502020204030203" pitchFamily="34" charset="0"/>
              </a:rPr>
              <a:t>PPT</a:t>
            </a:r>
            <a:endParaRPr lang="id-ID" sz="1400" i="1" dirty="0">
              <a:solidFill>
                <a:schemeClr val="bg1"/>
              </a:solidFill>
              <a:latin typeface="Playfair Display" panose="00000500000000000000" pitchFamily="50" charset="0"/>
              <a:ea typeface="Lato" panose="020F0502020204030203" pitchFamily="34" charset="0"/>
              <a:cs typeface="Lato" panose="020F0502020204030203" pitchFamily="34" charset="0"/>
            </a:endParaRPr>
          </a:p>
        </p:txBody>
      </p:sp>
      <p:cxnSp>
        <p:nvCxnSpPr>
          <p:cNvPr id="28" name="Straight Connector 9">
            <a:extLst>
              <a:ext uri="{FF2B5EF4-FFF2-40B4-BE49-F238E27FC236}">
                <a16:creationId xmlns:a16="http://schemas.microsoft.com/office/drawing/2014/main" xmlns="" id="{BE08FA29-BF8E-4DC4-95C9-0F6F2EE16FEB}"/>
              </a:ext>
            </a:extLst>
          </p:cNvPr>
          <p:cNvCxnSpPr>
            <a:cxnSpLocks/>
          </p:cNvCxnSpPr>
          <p:nvPr/>
        </p:nvCxnSpPr>
        <p:spPr>
          <a:xfrm>
            <a:off x="7773538" y="6385283"/>
            <a:ext cx="298504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cxnSp>
        <p:nvCxnSpPr>
          <p:cNvPr id="30" name="Straight Connector 10">
            <a:extLst>
              <a:ext uri="{FF2B5EF4-FFF2-40B4-BE49-F238E27FC236}">
                <a16:creationId xmlns:a16="http://schemas.microsoft.com/office/drawing/2014/main" xmlns="" id="{E770A664-CB96-4203-A3FF-101D72D72968}"/>
              </a:ext>
            </a:extLst>
          </p:cNvPr>
          <p:cNvCxnSpPr>
            <a:cxnSpLocks/>
          </p:cNvCxnSpPr>
          <p:nvPr/>
        </p:nvCxnSpPr>
        <p:spPr>
          <a:xfrm>
            <a:off x="11080618" y="6385283"/>
            <a:ext cx="30788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649804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27" name="图片占位符 26" descr="图片包含 游戏机&#10;&#10;描述已自动生成">
            <a:extLst>
              <a:ext uri="{FF2B5EF4-FFF2-40B4-BE49-F238E27FC236}">
                <a16:creationId xmlns:a16="http://schemas.microsoft.com/office/drawing/2014/main" xmlns="" id="{AD744BAA-5C35-484F-83DC-9DF578130307}"/>
              </a:ext>
            </a:extLst>
          </p:cNvPr>
          <p:cNvPicPr>
            <a:picLocks noGrp="1" noChangeAspect="1"/>
          </p:cNvPicPr>
          <p:nvPr>
            <p:ph type="pic" sz="quarter" idx="10"/>
          </p:nvPr>
        </p:nvPicPr>
        <p:blipFill rotWithShape="1">
          <a:blip r:embed="rId3" cstate="email">
            <a:extLst>
              <a:ext uri="{28A0092B-C50C-407E-A947-70E740481C1C}">
                <a14:useLocalDpi xmlns:a14="http://schemas.microsoft.com/office/drawing/2010/main" xmlns=""/>
              </a:ext>
            </a:extLst>
          </a:blip>
          <a:srcRect l="-29732" r="-18559"/>
          <a:stretch/>
        </p:blipFill>
        <p:spPr>
          <a:xfrm>
            <a:off x="0" y="1039018"/>
            <a:ext cx="6096000" cy="4779963"/>
          </a:xfrm>
          <a:solidFill>
            <a:srgbClr val="FAF9F9"/>
          </a:solidFill>
        </p:spPr>
      </p:pic>
      <p:sp>
        <p:nvSpPr>
          <p:cNvPr id="5" name="Rectangle 4">
            <a:extLst>
              <a:ext uri="{FF2B5EF4-FFF2-40B4-BE49-F238E27FC236}">
                <a16:creationId xmlns:a16="http://schemas.microsoft.com/office/drawing/2014/main" xmlns="" id="{40F7443B-CE5C-410A-A68D-75CD1E51B971}"/>
              </a:ext>
            </a:extLst>
          </p:cNvPr>
          <p:cNvSpPr/>
          <p:nvPr/>
        </p:nvSpPr>
        <p:spPr>
          <a:xfrm>
            <a:off x="6096000" y="1039018"/>
            <a:ext cx="4663440" cy="4779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1" name="Title 29">
            <a:extLst>
              <a:ext uri="{FF2B5EF4-FFF2-40B4-BE49-F238E27FC236}">
                <a16:creationId xmlns:a16="http://schemas.microsoft.com/office/drawing/2014/main" xmlns="" id="{DBB06C32-057B-4CA2-8D0E-D4B4EB1BB763}"/>
              </a:ext>
            </a:extLst>
          </p:cNvPr>
          <p:cNvSpPr txBox="1">
            <a:spLocks/>
          </p:cNvSpPr>
          <p:nvPr/>
        </p:nvSpPr>
        <p:spPr>
          <a:xfrm>
            <a:off x="1388154" y="4435004"/>
            <a:ext cx="3778932" cy="864202"/>
          </a:xfrm>
          <a:prstGeom prst="rect">
            <a:avLst/>
          </a:prstGeom>
        </p:spPr>
        <p:txBody>
          <a:bodyPr/>
          <a:lstStyle>
            <a:lvl1pPr algn="l" defTabSz="914318" rtl="0" eaLnBrk="1" latinLnBrk="0" hangingPunct="1">
              <a:lnSpc>
                <a:spcPct val="80000"/>
              </a:lnSpc>
              <a:spcBef>
                <a:spcPct val="0"/>
              </a:spcBef>
              <a:buNone/>
              <a:defRPr sz="3600" b="1" i="0" kern="1200" spc="-100" baseline="0">
                <a:solidFill>
                  <a:schemeClr val="tx1"/>
                </a:solidFill>
                <a:latin typeface="Montserrat" charset="0"/>
                <a:ea typeface="Montserrat" charset="0"/>
                <a:cs typeface="Montserrat" charset="0"/>
              </a:defRPr>
            </a:lvl1pPr>
          </a:lstStyle>
          <a:p>
            <a:pPr algn="dist" defTabSz="914400">
              <a:lnSpc>
                <a:spcPct val="90000"/>
              </a:lnSpc>
              <a:spcBef>
                <a:spcPts val="1000"/>
              </a:spcBef>
              <a:buSzPct val="25000"/>
            </a:pPr>
            <a:r>
              <a:rPr lang="en-US" sz="6000" b="0" dirty="0">
                <a:latin typeface="Playfair Display" panose="00000500000000000000" pitchFamily="50" charset="0"/>
              </a:rPr>
              <a:t>Agenda</a:t>
            </a:r>
          </a:p>
        </p:txBody>
      </p:sp>
      <p:sp>
        <p:nvSpPr>
          <p:cNvPr id="13" name="TextBox 59">
            <a:extLst>
              <a:ext uri="{FF2B5EF4-FFF2-40B4-BE49-F238E27FC236}">
                <a16:creationId xmlns:a16="http://schemas.microsoft.com/office/drawing/2014/main" xmlns="" id="{6C900C5A-689E-4B3E-BE59-B375014BF8F7}"/>
              </a:ext>
            </a:extLst>
          </p:cNvPr>
          <p:cNvSpPr txBox="1"/>
          <p:nvPr/>
        </p:nvSpPr>
        <p:spPr>
          <a:xfrm>
            <a:off x="6564674" y="1747375"/>
            <a:ext cx="2917963" cy="724164"/>
          </a:xfrm>
          <a:prstGeom prst="rect">
            <a:avLst/>
          </a:prstGeom>
          <a:noFill/>
        </p:spPr>
        <p:txBody>
          <a:bodyPr wrap="square" lIns="0" tIns="36000" rIns="216000" bIns="36000" rtlCol="0">
            <a:spAutoFit/>
          </a:bodyPr>
          <a:lstStyle/>
          <a:p>
            <a:pPr>
              <a:spcBef>
                <a:spcPts val="1000"/>
              </a:spcBef>
            </a:pPr>
            <a:r>
              <a:rPr lang="en-US" sz="1400" b="1" dirty="0"/>
              <a:t>Overview</a:t>
            </a:r>
          </a:p>
          <a:p>
            <a:pPr>
              <a:spcBef>
                <a:spcPts val="1000"/>
              </a:spcBef>
            </a:pPr>
            <a:r>
              <a:rPr lang="en-US" sz="1000" dirty="0">
                <a:solidFill>
                  <a:schemeClr val="tx1">
                    <a:alpha val="70000"/>
                  </a:schemeClr>
                </a:solidFill>
              </a:rPr>
              <a:t>A peep at some distant orb has power to raise and purify.</a:t>
            </a:r>
          </a:p>
        </p:txBody>
      </p:sp>
      <p:sp>
        <p:nvSpPr>
          <p:cNvPr id="15" name="TextBox 67">
            <a:extLst>
              <a:ext uri="{FF2B5EF4-FFF2-40B4-BE49-F238E27FC236}">
                <a16:creationId xmlns:a16="http://schemas.microsoft.com/office/drawing/2014/main" xmlns="" id="{AAECC65B-D5C5-4C20-A68C-589EA3438E32}"/>
              </a:ext>
            </a:extLst>
          </p:cNvPr>
          <p:cNvSpPr txBox="1"/>
          <p:nvPr/>
        </p:nvSpPr>
        <p:spPr>
          <a:xfrm>
            <a:off x="6564674" y="1503086"/>
            <a:ext cx="292883" cy="244289"/>
          </a:xfrm>
          <a:prstGeom prst="rect">
            <a:avLst/>
          </a:prstGeom>
          <a:noFill/>
        </p:spPr>
        <p:txBody>
          <a:bodyPr wrap="none" lIns="0" tIns="36000" rIns="144000" bIns="36000" rtlCol="0">
            <a:spAutoFit/>
          </a:bodyPr>
          <a:lstStyle/>
          <a:p>
            <a:pPr>
              <a:lnSpc>
                <a:spcPct val="120000"/>
              </a:lnSpc>
              <a:spcBef>
                <a:spcPts val="1000"/>
              </a:spcBef>
            </a:pPr>
            <a:r>
              <a:rPr lang="en-US" sz="1000" b="1" dirty="0"/>
              <a:t>01</a:t>
            </a:r>
          </a:p>
        </p:txBody>
      </p:sp>
      <p:sp>
        <p:nvSpPr>
          <p:cNvPr id="17" name="TextBox 70">
            <a:extLst>
              <a:ext uri="{FF2B5EF4-FFF2-40B4-BE49-F238E27FC236}">
                <a16:creationId xmlns:a16="http://schemas.microsoft.com/office/drawing/2014/main" xmlns="" id="{CEF1EAF9-AC0D-4CF3-8FB3-304C7C071352}"/>
              </a:ext>
            </a:extLst>
          </p:cNvPr>
          <p:cNvSpPr txBox="1"/>
          <p:nvPr/>
        </p:nvSpPr>
        <p:spPr>
          <a:xfrm>
            <a:off x="6564674" y="3119839"/>
            <a:ext cx="2917963" cy="878052"/>
          </a:xfrm>
          <a:prstGeom prst="rect">
            <a:avLst/>
          </a:prstGeom>
          <a:noFill/>
        </p:spPr>
        <p:txBody>
          <a:bodyPr wrap="square" lIns="0" tIns="36000" rIns="216000" bIns="36000" rtlCol="0">
            <a:spAutoFit/>
          </a:bodyPr>
          <a:lstStyle/>
          <a:p>
            <a:pPr>
              <a:spcBef>
                <a:spcPts val="1000"/>
              </a:spcBef>
            </a:pPr>
            <a:r>
              <a:rPr lang="en-US" sz="1400" b="1" dirty="0"/>
              <a:t>Meet our team</a:t>
            </a:r>
          </a:p>
          <a:p>
            <a:pPr>
              <a:spcBef>
                <a:spcPts val="1000"/>
              </a:spcBef>
            </a:pPr>
            <a:r>
              <a:rPr lang="en-US" sz="1000" b="1" dirty="0">
                <a:solidFill>
                  <a:schemeClr val="tx1">
                    <a:alpha val="70000"/>
                  </a:schemeClr>
                </a:solidFill>
              </a:rPr>
              <a:t>A peep at some distant orb has power to raise and purify </a:t>
            </a:r>
            <a:r>
              <a:rPr lang="en-US" sz="1000" dirty="0">
                <a:solidFill>
                  <a:schemeClr val="tx1">
                    <a:alpha val="70000"/>
                  </a:schemeClr>
                </a:solidFill>
              </a:rPr>
              <a:t>our thoughts like a strain of sacred music, or a noble picture.</a:t>
            </a:r>
          </a:p>
        </p:txBody>
      </p:sp>
      <p:sp>
        <p:nvSpPr>
          <p:cNvPr id="19" name="TextBox 72">
            <a:extLst>
              <a:ext uri="{FF2B5EF4-FFF2-40B4-BE49-F238E27FC236}">
                <a16:creationId xmlns:a16="http://schemas.microsoft.com/office/drawing/2014/main" xmlns="" id="{05C1454F-2378-45B1-B7F3-A83B10A16F4A}"/>
              </a:ext>
            </a:extLst>
          </p:cNvPr>
          <p:cNvSpPr txBox="1"/>
          <p:nvPr/>
        </p:nvSpPr>
        <p:spPr>
          <a:xfrm>
            <a:off x="6564674" y="4646191"/>
            <a:ext cx="2917963" cy="724164"/>
          </a:xfrm>
          <a:prstGeom prst="rect">
            <a:avLst/>
          </a:prstGeom>
          <a:noFill/>
        </p:spPr>
        <p:txBody>
          <a:bodyPr wrap="square" lIns="0" tIns="36000" rIns="216000" bIns="36000" rtlCol="0">
            <a:spAutoFit/>
          </a:bodyPr>
          <a:lstStyle/>
          <a:p>
            <a:pPr>
              <a:spcBef>
                <a:spcPts val="1000"/>
              </a:spcBef>
            </a:pPr>
            <a:r>
              <a:rPr lang="en-US" sz="1400" b="1" dirty="0"/>
              <a:t>Meet our Solution</a:t>
            </a:r>
          </a:p>
          <a:p>
            <a:pPr>
              <a:spcBef>
                <a:spcPts val="1000"/>
              </a:spcBef>
            </a:pPr>
            <a:r>
              <a:rPr lang="en-US" sz="1000" dirty="0">
                <a:solidFill>
                  <a:schemeClr val="tx1">
                    <a:alpha val="70000"/>
                  </a:schemeClr>
                </a:solidFill>
              </a:rPr>
              <a:t>Power to raise and purify our thoughts like a strain of sacred music, or a noble picture.</a:t>
            </a:r>
          </a:p>
        </p:txBody>
      </p:sp>
      <p:sp>
        <p:nvSpPr>
          <p:cNvPr id="21" name="TextBox 73">
            <a:extLst>
              <a:ext uri="{FF2B5EF4-FFF2-40B4-BE49-F238E27FC236}">
                <a16:creationId xmlns:a16="http://schemas.microsoft.com/office/drawing/2014/main" xmlns="" id="{CEC658CE-B843-4A6A-A5CF-F3967C5EEF84}"/>
              </a:ext>
            </a:extLst>
          </p:cNvPr>
          <p:cNvSpPr txBox="1"/>
          <p:nvPr/>
        </p:nvSpPr>
        <p:spPr>
          <a:xfrm>
            <a:off x="6564674" y="4401902"/>
            <a:ext cx="292883" cy="244289"/>
          </a:xfrm>
          <a:prstGeom prst="rect">
            <a:avLst/>
          </a:prstGeom>
          <a:noFill/>
        </p:spPr>
        <p:txBody>
          <a:bodyPr wrap="none" lIns="0" tIns="36000" rIns="144000" bIns="36000" rtlCol="0">
            <a:spAutoFit/>
          </a:bodyPr>
          <a:lstStyle/>
          <a:p>
            <a:pPr>
              <a:lnSpc>
                <a:spcPct val="120000"/>
              </a:lnSpc>
              <a:spcBef>
                <a:spcPts val="1000"/>
              </a:spcBef>
            </a:pPr>
            <a:r>
              <a:rPr lang="en-US" sz="1000" b="1" dirty="0"/>
              <a:t>03</a:t>
            </a:r>
          </a:p>
        </p:txBody>
      </p:sp>
      <p:sp>
        <p:nvSpPr>
          <p:cNvPr id="23" name="TextBox 71">
            <a:extLst>
              <a:ext uri="{FF2B5EF4-FFF2-40B4-BE49-F238E27FC236}">
                <a16:creationId xmlns:a16="http://schemas.microsoft.com/office/drawing/2014/main" xmlns="" id="{C448A94F-E56D-47AE-8A18-3BD1B327174C}"/>
              </a:ext>
            </a:extLst>
          </p:cNvPr>
          <p:cNvSpPr txBox="1"/>
          <p:nvPr/>
        </p:nvSpPr>
        <p:spPr>
          <a:xfrm>
            <a:off x="6564674" y="2855866"/>
            <a:ext cx="292883" cy="244289"/>
          </a:xfrm>
          <a:prstGeom prst="rect">
            <a:avLst/>
          </a:prstGeom>
          <a:noFill/>
        </p:spPr>
        <p:txBody>
          <a:bodyPr wrap="none" lIns="0" tIns="36000" rIns="144000" bIns="36000" rtlCol="0">
            <a:spAutoFit/>
          </a:bodyPr>
          <a:lstStyle/>
          <a:p>
            <a:pPr>
              <a:lnSpc>
                <a:spcPct val="120000"/>
              </a:lnSpc>
              <a:spcBef>
                <a:spcPts val="1000"/>
              </a:spcBef>
            </a:pPr>
            <a:r>
              <a:rPr lang="en-US" sz="1000" b="1" dirty="0"/>
              <a:t>02</a:t>
            </a:r>
          </a:p>
        </p:txBody>
      </p:sp>
      <p:pic>
        <p:nvPicPr>
          <p:cNvPr id="31" name="图片 30" descr="图片包含 游戏机&#10;&#10;描述已自动生成">
            <a:extLst>
              <a:ext uri="{FF2B5EF4-FFF2-40B4-BE49-F238E27FC236}">
                <a16:creationId xmlns:a16="http://schemas.microsoft.com/office/drawing/2014/main" xmlns="" id="{ADF0E909-ADD0-4F57-B70D-44481E9542BA}"/>
              </a:ext>
            </a:extLst>
          </p:cNvPr>
          <p:cNvPicPr>
            <a:picLocks noChangeAspect="1"/>
          </p:cNvPicPr>
          <p:nvPr/>
        </p:nvPicPr>
        <p:blipFill rotWithShape="1">
          <a:blip r:embed="rId4" cstate="email">
            <a:clrChange>
              <a:clrFrom>
                <a:srgbClr val="F5F5F5"/>
              </a:clrFrom>
              <a:clrTo>
                <a:srgbClr val="F5F5F5">
                  <a:alpha val="0"/>
                </a:srgbClr>
              </a:clrTo>
            </a:clrChange>
            <a:extLst>
              <a:ext uri="{28A0092B-C50C-407E-A947-70E740481C1C}">
                <a14:useLocalDpi xmlns:a14="http://schemas.microsoft.com/office/drawing/2010/main" xmlns=""/>
              </a:ext>
            </a:extLst>
          </a:blip>
          <a:srcRect/>
          <a:stretch/>
        </p:blipFill>
        <p:spPr>
          <a:xfrm>
            <a:off x="9129486" y="14514"/>
            <a:ext cx="3077028" cy="6858000"/>
          </a:xfrm>
          <a:prstGeom prst="rect">
            <a:avLst/>
          </a:prstGeom>
        </p:spPr>
      </p:pic>
    </p:spTree>
    <p:extLst>
      <p:ext uri="{BB962C8B-B14F-4D97-AF65-F5344CB8AC3E}">
        <p14:creationId xmlns:p14="http://schemas.microsoft.com/office/powerpoint/2010/main" xmlns="" val="26591664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4" name="图片占位符 3" descr="花瓶里插满了鲜花&#10;&#10;描述已自动生成">
            <a:extLst>
              <a:ext uri="{FF2B5EF4-FFF2-40B4-BE49-F238E27FC236}">
                <a16:creationId xmlns:a16="http://schemas.microsoft.com/office/drawing/2014/main" xmlns="" id="{BA8E308D-3013-461F-9B52-41840218C857}"/>
              </a:ext>
            </a:extLst>
          </p:cNvPr>
          <p:cNvPicPr>
            <a:picLocks noGrp="1" noChangeAspect="1"/>
          </p:cNvPicPr>
          <p:nvPr>
            <p:ph type="pic" sz="quarter" idx="10"/>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xmlns=""/>
              </a:ext>
            </a:extLst>
          </a:blip>
          <a:srcRect/>
          <a:stretch>
            <a:fillRect/>
          </a:stretch>
        </p:blipFill>
        <p:spPr/>
      </p:pic>
      <p:sp>
        <p:nvSpPr>
          <p:cNvPr id="8" name="Rectangle 7">
            <a:extLst>
              <a:ext uri="{FF2B5EF4-FFF2-40B4-BE49-F238E27FC236}">
                <a16:creationId xmlns:a16="http://schemas.microsoft.com/office/drawing/2014/main" xmlns="" id="{0D9FA1A5-173D-42D7-AABF-6B7C1DAE32C3}"/>
              </a:ext>
            </a:extLst>
          </p:cNvPr>
          <p:cNvSpPr/>
          <p:nvPr/>
        </p:nvSpPr>
        <p:spPr>
          <a:xfrm>
            <a:off x="1084263" y="0"/>
            <a:ext cx="5011737" cy="5995686"/>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Rectangle 4">
            <a:extLst>
              <a:ext uri="{FF2B5EF4-FFF2-40B4-BE49-F238E27FC236}">
                <a16:creationId xmlns:a16="http://schemas.microsoft.com/office/drawing/2014/main" xmlns="" id="{A0420C2F-A917-452E-95D8-36C5A1BF9B6A}"/>
              </a:ext>
            </a:extLst>
          </p:cNvPr>
          <p:cNvSpPr/>
          <p:nvPr/>
        </p:nvSpPr>
        <p:spPr>
          <a:xfrm>
            <a:off x="2442518" y="1874458"/>
            <a:ext cx="2919219" cy="2246769"/>
          </a:xfrm>
          <a:prstGeom prst="rect">
            <a:avLst/>
          </a:prstGeom>
        </p:spPr>
        <p:txBody>
          <a:bodyPr wrap="square">
            <a:spAutoFit/>
          </a:bodyPr>
          <a:lstStyle/>
          <a:p>
            <a:pPr algn="ctr"/>
            <a:r>
              <a:rPr lang="en-US" sz="2800" dirty="0">
                <a:solidFill>
                  <a:schemeClr val="bg1"/>
                </a:solidFill>
                <a:latin typeface="Playfair Display" panose="00000500000000000000" pitchFamily="50" charset="0"/>
              </a:rPr>
              <a:t>"One is never over-dressed or under-dressed with a Little Black Dress."</a:t>
            </a:r>
            <a:endParaRPr lang="en-ID" sz="4000" dirty="0">
              <a:solidFill>
                <a:schemeClr val="bg1"/>
              </a:solidFill>
              <a:latin typeface="Playfair Display" panose="00000500000000000000" pitchFamily="50" charset="0"/>
            </a:endParaRPr>
          </a:p>
        </p:txBody>
      </p:sp>
      <p:sp>
        <p:nvSpPr>
          <p:cNvPr id="9" name="Rectangle 8">
            <a:extLst>
              <a:ext uri="{FF2B5EF4-FFF2-40B4-BE49-F238E27FC236}">
                <a16:creationId xmlns:a16="http://schemas.microsoft.com/office/drawing/2014/main" xmlns="" id="{8BBA04B4-8B2A-4C68-A234-B3B1654A107E}"/>
              </a:ext>
            </a:extLst>
          </p:cNvPr>
          <p:cNvSpPr/>
          <p:nvPr/>
        </p:nvSpPr>
        <p:spPr>
          <a:xfrm>
            <a:off x="1708255" y="520861"/>
            <a:ext cx="8775489" cy="5092861"/>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xmlns="" val="36947708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341C1B28-44EF-4270-884E-32B610E4DD14}"/>
              </a:ext>
            </a:extLst>
          </p:cNvPr>
          <p:cNvSpPr/>
          <p:nvPr/>
        </p:nvSpPr>
        <p:spPr>
          <a:xfrm>
            <a:off x="6574971" y="0"/>
            <a:ext cx="2873829" cy="6858000"/>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图片 1" descr="图片包含 食物, 游戏机, 桌子, 绿色&#10;&#10;描述已自动生成">
            <a:extLst>
              <a:ext uri="{FF2B5EF4-FFF2-40B4-BE49-F238E27FC236}">
                <a16:creationId xmlns:a16="http://schemas.microsoft.com/office/drawing/2014/main" xmlns="" id="{E819A538-F915-4859-BB5C-1EDF65037628}"/>
              </a:ext>
            </a:extLst>
          </p:cNvPr>
          <p:cNvPicPr>
            <a:picLocks noChangeAspect="1"/>
          </p:cNvPicPr>
          <p:nvPr/>
        </p:nvPicPr>
        <p:blipFill>
          <a:blip r:embed="rId3" cstate="email">
            <a:clrChange>
              <a:clrFrom>
                <a:srgbClr val="FAFAFA"/>
              </a:clrFrom>
              <a:clrTo>
                <a:srgbClr val="FAFAFA">
                  <a:alpha val="0"/>
                </a:srgbClr>
              </a:clrTo>
            </a:clrChange>
            <a:extLst>
              <a:ext uri="{28A0092B-C50C-407E-A947-70E740481C1C}">
                <a14:useLocalDpi xmlns:a14="http://schemas.microsoft.com/office/drawing/2010/main" xmlns=""/>
              </a:ext>
            </a:extLst>
          </a:blip>
          <a:stretch>
            <a:fillRect/>
          </a:stretch>
        </p:blipFill>
        <p:spPr>
          <a:xfrm>
            <a:off x="7282542" y="0"/>
            <a:ext cx="4573431" cy="6858000"/>
          </a:xfrm>
          <a:prstGeom prst="rect">
            <a:avLst/>
          </a:prstGeom>
        </p:spPr>
      </p:pic>
      <p:grpSp>
        <p:nvGrpSpPr>
          <p:cNvPr id="25" name="Group 24">
            <a:extLst>
              <a:ext uri="{FF2B5EF4-FFF2-40B4-BE49-F238E27FC236}">
                <a16:creationId xmlns:a16="http://schemas.microsoft.com/office/drawing/2014/main" xmlns="" id="{B668DEB0-9AE7-4121-B515-681B8BC63196}"/>
              </a:ext>
            </a:extLst>
          </p:cNvPr>
          <p:cNvGrpSpPr/>
          <p:nvPr/>
        </p:nvGrpSpPr>
        <p:grpSpPr>
          <a:xfrm>
            <a:off x="2328930" y="1800529"/>
            <a:ext cx="3777343" cy="1971169"/>
            <a:chOff x="346038" y="1596740"/>
            <a:chExt cx="5749962" cy="2720808"/>
          </a:xfrm>
        </p:grpSpPr>
        <p:sp>
          <p:nvSpPr>
            <p:cNvPr id="22" name="TextBox 21">
              <a:extLst>
                <a:ext uri="{FF2B5EF4-FFF2-40B4-BE49-F238E27FC236}">
                  <a16:creationId xmlns:a16="http://schemas.microsoft.com/office/drawing/2014/main" xmlns="" id="{39A25D7F-0807-4A94-87B4-4FD9F715ADD7}"/>
                </a:ext>
              </a:extLst>
            </p:cNvPr>
            <p:cNvSpPr txBox="1"/>
            <p:nvPr/>
          </p:nvSpPr>
          <p:spPr>
            <a:xfrm>
              <a:off x="346038" y="1596740"/>
              <a:ext cx="5749962" cy="1486886"/>
            </a:xfrm>
            <a:prstGeom prst="rect">
              <a:avLst/>
            </a:prstGeom>
            <a:noFill/>
          </p:spPr>
          <p:txBody>
            <a:bodyPr wrap="square" rtlCol="0">
              <a:spAutoFit/>
            </a:bodyPr>
            <a:lstStyle/>
            <a:p>
              <a:pPr algn="r"/>
              <a:r>
                <a:rPr lang="en-US" sz="3200" dirty="0">
                  <a:solidFill>
                    <a:srgbClr val="444341"/>
                  </a:solidFill>
                  <a:latin typeface="Playfair Display" panose="00000500000000000000" pitchFamily="50" charset="0"/>
                </a:rPr>
                <a:t>She started through</a:t>
              </a:r>
            </a:p>
          </p:txBody>
        </p:sp>
        <p:sp>
          <p:nvSpPr>
            <p:cNvPr id="23" name="TextBox 22">
              <a:extLst>
                <a:ext uri="{FF2B5EF4-FFF2-40B4-BE49-F238E27FC236}">
                  <a16:creationId xmlns:a16="http://schemas.microsoft.com/office/drawing/2014/main" xmlns="" id="{09251367-EEC8-4D42-9AF5-162DDD375D76}"/>
                </a:ext>
              </a:extLst>
            </p:cNvPr>
            <p:cNvSpPr txBox="1"/>
            <p:nvPr/>
          </p:nvSpPr>
          <p:spPr>
            <a:xfrm>
              <a:off x="346038" y="3680311"/>
              <a:ext cx="5749962" cy="637237"/>
            </a:xfrm>
            <a:prstGeom prst="rect">
              <a:avLst/>
            </a:prstGeom>
            <a:noFill/>
          </p:spPr>
          <p:txBody>
            <a:bodyPr wrap="square" rtlCol="0">
              <a:spAutoFit/>
            </a:bodyPr>
            <a:lstStyle/>
            <a:p>
              <a:pPr algn="r"/>
              <a:r>
                <a:rPr lang="nl-NL" sz="2400" dirty="0">
                  <a:solidFill>
                    <a:srgbClr val="444341"/>
                  </a:solidFill>
                  <a:latin typeface="Playfair Display" panose="00000500000000000000" pitchFamily="50" charset="0"/>
                </a:rPr>
                <a:t>t</a:t>
              </a:r>
              <a:r>
                <a:rPr lang="en-US" sz="2400" dirty="0">
                  <a:solidFill>
                    <a:srgbClr val="444341"/>
                  </a:solidFill>
                  <a:latin typeface="Playfair Display" panose="00000500000000000000" pitchFamily="50" charset="0"/>
                </a:rPr>
                <a:t>he window at the</a:t>
              </a:r>
            </a:p>
          </p:txBody>
        </p:sp>
        <p:sp>
          <p:nvSpPr>
            <p:cNvPr id="24" name="TextBox 23">
              <a:extLst>
                <a:ext uri="{FF2B5EF4-FFF2-40B4-BE49-F238E27FC236}">
                  <a16:creationId xmlns:a16="http://schemas.microsoft.com/office/drawing/2014/main" xmlns="" id="{845812F7-BD0C-44BD-9351-D9BA72DCCDA4}"/>
                </a:ext>
              </a:extLst>
            </p:cNvPr>
            <p:cNvSpPr txBox="1"/>
            <p:nvPr/>
          </p:nvSpPr>
          <p:spPr>
            <a:xfrm>
              <a:off x="346038" y="2859233"/>
              <a:ext cx="5749962" cy="807166"/>
            </a:xfrm>
            <a:prstGeom prst="rect">
              <a:avLst/>
            </a:prstGeom>
            <a:noFill/>
          </p:spPr>
          <p:txBody>
            <a:bodyPr wrap="square" rtlCol="0">
              <a:spAutoFit/>
            </a:bodyPr>
            <a:lstStyle/>
            <a:p>
              <a:pPr algn="r"/>
              <a:r>
                <a:rPr lang="nl-NL" sz="3200" dirty="0">
                  <a:solidFill>
                    <a:srgbClr val="444341"/>
                  </a:solidFill>
                  <a:latin typeface="Playfair Display" panose="00000500000000000000" pitchFamily="50" charset="0"/>
                </a:rPr>
                <a:t>stars.</a:t>
              </a:r>
              <a:endParaRPr lang="en-US" sz="3200" dirty="0">
                <a:solidFill>
                  <a:srgbClr val="444341"/>
                </a:solidFill>
                <a:latin typeface="Playfair Display" panose="00000500000000000000" pitchFamily="50" charset="0"/>
              </a:endParaRPr>
            </a:p>
          </p:txBody>
        </p:sp>
      </p:grpSp>
      <p:sp>
        <p:nvSpPr>
          <p:cNvPr id="27" name="Rectangle 26">
            <a:extLst>
              <a:ext uri="{FF2B5EF4-FFF2-40B4-BE49-F238E27FC236}">
                <a16:creationId xmlns:a16="http://schemas.microsoft.com/office/drawing/2014/main" xmlns="" id="{C6BCD2B0-1888-488E-98FA-A7CA978ED280}"/>
              </a:ext>
            </a:extLst>
          </p:cNvPr>
          <p:cNvSpPr/>
          <p:nvPr/>
        </p:nvSpPr>
        <p:spPr>
          <a:xfrm>
            <a:off x="4374509" y="1428096"/>
            <a:ext cx="2200462" cy="82270"/>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xmlns="" id="{6E375EBF-ACC4-4ECC-9DFD-664110554959}"/>
              </a:ext>
            </a:extLst>
          </p:cNvPr>
          <p:cNvSpPr/>
          <p:nvPr/>
        </p:nvSpPr>
        <p:spPr>
          <a:xfrm>
            <a:off x="6574971" y="1428096"/>
            <a:ext cx="1524000" cy="82270"/>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xmlns="" id="{912766E6-BA95-47CE-89C2-1172DA3CC4CD}"/>
              </a:ext>
            </a:extLst>
          </p:cNvPr>
          <p:cNvSpPr txBox="1"/>
          <p:nvPr/>
        </p:nvSpPr>
        <p:spPr>
          <a:xfrm>
            <a:off x="10282220" y="3137437"/>
            <a:ext cx="1990761" cy="2215991"/>
          </a:xfrm>
          <a:prstGeom prst="rect">
            <a:avLst/>
          </a:prstGeom>
          <a:noFill/>
        </p:spPr>
        <p:txBody>
          <a:bodyPr wrap="square" rtlCol="0">
            <a:spAutoFit/>
          </a:bodyPr>
          <a:lstStyle/>
          <a:p>
            <a:r>
              <a:rPr lang="en-US" sz="13800" dirty="0">
                <a:solidFill>
                  <a:schemeClr val="tx2"/>
                </a:solidFill>
                <a:latin typeface="Garamond" panose="02020404030301010803" pitchFamily="18" charset="0"/>
                <a:ea typeface="Roboto" panose="02000000000000000000" pitchFamily="2" charset="0"/>
                <a:cs typeface="Lato" panose="020F0502020204030203" pitchFamily="34" charset="0"/>
              </a:rPr>
              <a:t>01</a:t>
            </a:r>
          </a:p>
        </p:txBody>
      </p:sp>
      <p:pic>
        <p:nvPicPr>
          <p:cNvPr id="10" name="图片占位符 9">
            <a:extLst>
              <a:ext uri="{FF2B5EF4-FFF2-40B4-BE49-F238E27FC236}">
                <a16:creationId xmlns:a16="http://schemas.microsoft.com/office/drawing/2014/main" xmlns="" id="{49033BD3-B3C0-4E1F-87CD-6C86601083F3}"/>
              </a:ext>
            </a:extLst>
          </p:cNvPr>
          <p:cNvPicPr>
            <a:picLocks noGrp="1" noChangeAspect="1"/>
          </p:cNvPicPr>
          <p:nvPr>
            <p:ph type="pic" sz="quarter" idx="4294967295"/>
          </p:nvPr>
        </p:nvPicPr>
        <p:blipFill rotWithShape="1">
          <a:blip r:embed="rId4" cstate="email">
            <a:extLst>
              <a:ext uri="{28A0092B-C50C-407E-A947-70E740481C1C}">
                <a14:useLocalDpi xmlns:a14="http://schemas.microsoft.com/office/drawing/2010/main" xmlns=""/>
              </a:ext>
            </a:extLst>
          </a:blip>
          <a:srcRect/>
          <a:stretch/>
        </p:blipFill>
        <p:spPr>
          <a:xfrm>
            <a:off x="6575425" y="3429000"/>
            <a:ext cx="5616575" cy="1822450"/>
          </a:xfrm>
        </p:spPr>
      </p:pic>
      <p:sp>
        <p:nvSpPr>
          <p:cNvPr id="3" name="Rectangle 8">
            <a:extLst>
              <a:ext uri="{FF2B5EF4-FFF2-40B4-BE49-F238E27FC236}">
                <a16:creationId xmlns:a16="http://schemas.microsoft.com/office/drawing/2014/main" xmlns="" id="{A7B52889-51EB-4152-86CF-3D3F4FE29C7B}"/>
              </a:ext>
            </a:extLst>
          </p:cNvPr>
          <p:cNvSpPr/>
          <p:nvPr/>
        </p:nvSpPr>
        <p:spPr>
          <a:xfrm>
            <a:off x="873235" y="4413677"/>
            <a:ext cx="6688732" cy="923330"/>
          </a:xfrm>
          <a:prstGeom prst="rect">
            <a:avLst/>
          </a:prstGeom>
        </p:spPr>
        <p:txBody>
          <a:bodyPr vert="horz" wrap="square">
            <a:spAutoFit/>
          </a:bodyPr>
          <a:lstStyle/>
          <a:p>
            <a:r>
              <a:rPr lang="en-US" sz="5400" i="1" dirty="0">
                <a:solidFill>
                  <a:srgbClr val="444341"/>
                </a:solidFill>
                <a:latin typeface="Playfair Display" panose="00000500000000000000" pitchFamily="50" charset="0"/>
              </a:rPr>
              <a:t>Our Gallery</a:t>
            </a:r>
            <a:endParaRPr lang="en-ID" sz="7200" i="1" dirty="0">
              <a:solidFill>
                <a:srgbClr val="444341"/>
              </a:solidFill>
              <a:latin typeface="Playfair Display" panose="00000500000000000000" pitchFamily="50" charset="0"/>
            </a:endParaRPr>
          </a:p>
        </p:txBody>
      </p:sp>
      <p:cxnSp>
        <p:nvCxnSpPr>
          <p:cNvPr id="6" name="Straight Connector 9">
            <a:extLst>
              <a:ext uri="{FF2B5EF4-FFF2-40B4-BE49-F238E27FC236}">
                <a16:creationId xmlns:a16="http://schemas.microsoft.com/office/drawing/2014/main" xmlns="" id="{6D0E8071-EB32-4F7C-9F99-AB8EE9ABB6F7}"/>
              </a:ext>
            </a:extLst>
          </p:cNvPr>
          <p:cNvCxnSpPr>
            <a:cxnSpLocks/>
          </p:cNvCxnSpPr>
          <p:nvPr/>
        </p:nvCxnSpPr>
        <p:spPr>
          <a:xfrm>
            <a:off x="1036875" y="5186378"/>
            <a:ext cx="298504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cxnSp>
        <p:nvCxnSpPr>
          <p:cNvPr id="7" name="Straight Connector 10">
            <a:extLst>
              <a:ext uri="{FF2B5EF4-FFF2-40B4-BE49-F238E27FC236}">
                <a16:creationId xmlns:a16="http://schemas.microsoft.com/office/drawing/2014/main" xmlns="" id="{44417EBC-B792-4937-9B75-2C38BF12CB41}"/>
              </a:ext>
            </a:extLst>
          </p:cNvPr>
          <p:cNvCxnSpPr>
            <a:cxnSpLocks/>
          </p:cNvCxnSpPr>
          <p:nvPr/>
        </p:nvCxnSpPr>
        <p:spPr>
          <a:xfrm>
            <a:off x="4343955" y="5186378"/>
            <a:ext cx="30788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sp>
        <p:nvSpPr>
          <p:cNvPr id="8" name="Rectangle 17">
            <a:extLst>
              <a:ext uri="{FF2B5EF4-FFF2-40B4-BE49-F238E27FC236}">
                <a16:creationId xmlns:a16="http://schemas.microsoft.com/office/drawing/2014/main" xmlns="" id="{20E9942C-E6D8-4200-95CB-1C99B6D55B20}"/>
              </a:ext>
            </a:extLst>
          </p:cNvPr>
          <p:cNvSpPr/>
          <p:nvPr/>
        </p:nvSpPr>
        <p:spPr>
          <a:xfrm>
            <a:off x="8147427" y="5543013"/>
            <a:ext cx="2584373" cy="276999"/>
          </a:xfrm>
          <a:prstGeom prst="rect">
            <a:avLst/>
          </a:prstGeom>
          <a:solidFill>
            <a:schemeClr val="tx1"/>
          </a:solidFill>
        </p:spPr>
        <p:txBody>
          <a:bodyPr vert="horz" wrap="square">
            <a:spAutoFit/>
          </a:bodyPr>
          <a:lstStyle/>
          <a:p>
            <a:pPr algn="ctr"/>
            <a:r>
              <a:rPr lang="en-US" sz="1200" spc="300" dirty="0">
                <a:solidFill>
                  <a:schemeClr val="bg1"/>
                </a:solidFill>
                <a:latin typeface="Playfair Display" panose="00000500000000000000" pitchFamily="50" charset="0"/>
              </a:rPr>
              <a:t>Explore Your Work</a:t>
            </a:r>
            <a:endParaRPr lang="en-ID" spc="300" dirty="0">
              <a:solidFill>
                <a:schemeClr val="bg1"/>
              </a:solidFill>
              <a:latin typeface="Playfair Display" panose="00000500000000000000" pitchFamily="50" charset="0"/>
            </a:endParaRPr>
          </a:p>
        </p:txBody>
      </p:sp>
    </p:spTree>
    <p:extLst>
      <p:ext uri="{BB962C8B-B14F-4D97-AF65-F5344CB8AC3E}">
        <p14:creationId xmlns:p14="http://schemas.microsoft.com/office/powerpoint/2010/main" xmlns="" val="6140677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4567F1E7-460E-423A-8C75-927CCB6F1A35}"/>
              </a:ext>
            </a:extLst>
          </p:cNvPr>
          <p:cNvSpPr/>
          <p:nvPr/>
        </p:nvSpPr>
        <p:spPr>
          <a:xfrm>
            <a:off x="855466" y="1866900"/>
            <a:ext cx="4385069" cy="3124200"/>
          </a:xfrm>
          <a:prstGeom prst="rect">
            <a:avLst/>
          </a:prstGeom>
          <a:solidFill>
            <a:schemeClr val="bg1"/>
          </a:solidFill>
          <a:ln>
            <a:noFill/>
          </a:ln>
          <a:effectLst>
            <a:outerShdw blurRad="355600" dist="101600" dir="5700000" sx="105000" sy="105000" algn="tl" rotWithShape="0">
              <a:prstClr val="black">
                <a:alpha val="3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Rectangle 8">
            <a:extLst>
              <a:ext uri="{FF2B5EF4-FFF2-40B4-BE49-F238E27FC236}">
                <a16:creationId xmlns:a16="http://schemas.microsoft.com/office/drawing/2014/main" xmlns="" id="{B0567F9A-5BC0-4937-BE8D-47A7029549F8}"/>
              </a:ext>
            </a:extLst>
          </p:cNvPr>
          <p:cNvSpPr/>
          <p:nvPr/>
        </p:nvSpPr>
        <p:spPr>
          <a:xfrm>
            <a:off x="6096000" y="380"/>
            <a:ext cx="6096000" cy="6857620"/>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7" name="Rectangle 6">
            <a:extLst>
              <a:ext uri="{FF2B5EF4-FFF2-40B4-BE49-F238E27FC236}">
                <a16:creationId xmlns:a16="http://schemas.microsoft.com/office/drawing/2014/main" xmlns="" id="{09BA205F-387D-4B27-A55A-C626DD30313B}"/>
              </a:ext>
            </a:extLst>
          </p:cNvPr>
          <p:cNvSpPr/>
          <p:nvPr/>
        </p:nvSpPr>
        <p:spPr>
          <a:xfrm>
            <a:off x="0" y="2962487"/>
            <a:ext cx="6096000" cy="923330"/>
          </a:xfrm>
          <a:prstGeom prst="rect">
            <a:avLst/>
          </a:prstGeom>
        </p:spPr>
        <p:txBody>
          <a:bodyPr vert="horz" wrap="square">
            <a:spAutoFit/>
          </a:bodyPr>
          <a:lstStyle/>
          <a:p>
            <a:pPr algn="ctr"/>
            <a:r>
              <a:rPr lang="en-US" sz="5400" dirty="0">
                <a:solidFill>
                  <a:srgbClr val="444341"/>
                </a:solidFill>
                <a:latin typeface="Playfair Display" panose="00000500000000000000" pitchFamily="50" charset="0"/>
              </a:rPr>
              <a:t>Week Deal</a:t>
            </a:r>
            <a:endParaRPr lang="en-ID" sz="7200" dirty="0">
              <a:solidFill>
                <a:srgbClr val="444341"/>
              </a:solidFill>
              <a:latin typeface="Playfair Display" panose="00000500000000000000" pitchFamily="50" charset="0"/>
            </a:endParaRPr>
          </a:p>
        </p:txBody>
      </p:sp>
      <p:sp>
        <p:nvSpPr>
          <p:cNvPr id="12" name="Rectangle 11">
            <a:extLst>
              <a:ext uri="{FF2B5EF4-FFF2-40B4-BE49-F238E27FC236}">
                <a16:creationId xmlns:a16="http://schemas.microsoft.com/office/drawing/2014/main" xmlns="" id="{5C8BC193-FC87-43D5-8B19-E7FDF6E7447F}"/>
              </a:ext>
            </a:extLst>
          </p:cNvPr>
          <p:cNvSpPr/>
          <p:nvPr/>
        </p:nvSpPr>
        <p:spPr>
          <a:xfrm>
            <a:off x="1464558" y="3945672"/>
            <a:ext cx="1104471" cy="246221"/>
          </a:xfrm>
          <a:prstGeom prst="rect">
            <a:avLst/>
          </a:prstGeom>
        </p:spPr>
        <p:txBody>
          <a:bodyPr vert="horz" wrap="square">
            <a:spAutoFit/>
          </a:bodyPr>
          <a:lstStyle/>
          <a:p>
            <a:r>
              <a:rPr lang="en-US" sz="1000" b="1" dirty="0">
                <a:solidFill>
                  <a:srgbClr val="444341"/>
                </a:solidFill>
                <a:latin typeface="Lato" panose="020F0502020204030203" pitchFamily="34" charset="0"/>
                <a:ea typeface="Lato" panose="020F0502020204030203" pitchFamily="34" charset="0"/>
                <a:cs typeface="Lato" panose="020F0502020204030203" pitchFamily="34" charset="0"/>
              </a:rPr>
              <a:t>SHOP NOW</a:t>
            </a:r>
            <a:endParaRPr lang="id-ID" sz="1000" b="1" dirty="0">
              <a:solidFill>
                <a:srgbClr val="444341"/>
              </a:solidFill>
              <a:latin typeface="Lato" panose="020F0502020204030203" pitchFamily="34" charset="0"/>
              <a:ea typeface="Lato" panose="020F0502020204030203" pitchFamily="34" charset="0"/>
              <a:cs typeface="Lato" panose="020F0502020204030203" pitchFamily="34" charset="0"/>
            </a:endParaRPr>
          </a:p>
        </p:txBody>
      </p:sp>
      <p:sp>
        <p:nvSpPr>
          <p:cNvPr id="13" name="Rectangle 12">
            <a:extLst>
              <a:ext uri="{FF2B5EF4-FFF2-40B4-BE49-F238E27FC236}">
                <a16:creationId xmlns:a16="http://schemas.microsoft.com/office/drawing/2014/main" xmlns="" id="{B4442DA3-4EEA-420F-95CC-F5628A4D91AD}"/>
              </a:ext>
            </a:extLst>
          </p:cNvPr>
          <p:cNvSpPr/>
          <p:nvPr/>
        </p:nvSpPr>
        <p:spPr>
          <a:xfrm>
            <a:off x="1333929" y="2808598"/>
            <a:ext cx="2057453" cy="307777"/>
          </a:xfrm>
          <a:prstGeom prst="rect">
            <a:avLst/>
          </a:prstGeom>
        </p:spPr>
        <p:txBody>
          <a:bodyPr vert="horz" wrap="square">
            <a:spAutoFit/>
          </a:bodyPr>
          <a:lstStyle/>
          <a:p>
            <a:r>
              <a:rPr lang="en-US" sz="1400" dirty="0">
                <a:solidFill>
                  <a:srgbClr val="444341"/>
                </a:solidFill>
                <a:latin typeface="Playfair Display" panose="00000500000000000000" pitchFamily="50" charset="0"/>
              </a:rPr>
              <a:t>Limited Time Offer</a:t>
            </a:r>
            <a:endParaRPr lang="en-ID" sz="2000" dirty="0">
              <a:solidFill>
                <a:srgbClr val="444341"/>
              </a:solidFill>
              <a:latin typeface="Playfair Display" panose="00000500000000000000" pitchFamily="50" charset="0"/>
            </a:endParaRPr>
          </a:p>
        </p:txBody>
      </p:sp>
      <p:grpSp>
        <p:nvGrpSpPr>
          <p:cNvPr id="18" name="Group 17">
            <a:extLst>
              <a:ext uri="{FF2B5EF4-FFF2-40B4-BE49-F238E27FC236}">
                <a16:creationId xmlns:a16="http://schemas.microsoft.com/office/drawing/2014/main" xmlns="" id="{2F493053-F6CE-4ACA-BE25-FE14351523FE}"/>
              </a:ext>
            </a:extLst>
          </p:cNvPr>
          <p:cNvGrpSpPr/>
          <p:nvPr/>
        </p:nvGrpSpPr>
        <p:grpSpPr>
          <a:xfrm>
            <a:off x="2386064" y="3885817"/>
            <a:ext cx="365930" cy="365930"/>
            <a:chOff x="2202833" y="4366899"/>
            <a:chExt cx="471134" cy="471134"/>
          </a:xfrm>
        </p:grpSpPr>
        <p:sp>
          <p:nvSpPr>
            <p:cNvPr id="14" name="Oval 13">
              <a:extLst>
                <a:ext uri="{FF2B5EF4-FFF2-40B4-BE49-F238E27FC236}">
                  <a16:creationId xmlns:a16="http://schemas.microsoft.com/office/drawing/2014/main" xmlns="" id="{AF3E4EE9-1012-4246-9B9A-F182BB09DFA9}"/>
                </a:ext>
              </a:extLst>
            </p:cNvPr>
            <p:cNvSpPr/>
            <p:nvPr/>
          </p:nvSpPr>
          <p:spPr>
            <a:xfrm>
              <a:off x="2202833" y="4366899"/>
              <a:ext cx="471134" cy="471134"/>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cxnSp>
          <p:nvCxnSpPr>
            <p:cNvPr id="16" name="Straight Arrow Connector 15">
              <a:extLst>
                <a:ext uri="{FF2B5EF4-FFF2-40B4-BE49-F238E27FC236}">
                  <a16:creationId xmlns:a16="http://schemas.microsoft.com/office/drawing/2014/main" xmlns="" id="{7FD2D141-9D2C-42D4-A49B-9671121E04ED}"/>
                </a:ext>
              </a:extLst>
            </p:cNvPr>
            <p:cNvCxnSpPr/>
            <p:nvPr/>
          </p:nvCxnSpPr>
          <p:spPr>
            <a:xfrm>
              <a:off x="2281870" y="4602466"/>
              <a:ext cx="313059" cy="0"/>
            </a:xfrm>
            <a:prstGeom prst="straightConnector1">
              <a:avLst/>
            </a:prstGeom>
            <a:ln w="12700">
              <a:solidFill>
                <a:srgbClr val="444341"/>
              </a:solidFill>
              <a:tailEnd type="triangle"/>
            </a:ln>
          </p:spPr>
          <p:style>
            <a:lnRef idx="1">
              <a:schemeClr val="accent1"/>
            </a:lnRef>
            <a:fillRef idx="0">
              <a:schemeClr val="accent1"/>
            </a:fillRef>
            <a:effectRef idx="0">
              <a:schemeClr val="accent1"/>
            </a:effectRef>
            <a:fontRef idx="minor">
              <a:schemeClr val="tx1"/>
            </a:fontRef>
          </p:style>
        </p:cxnSp>
      </p:grpSp>
      <p:pic>
        <p:nvPicPr>
          <p:cNvPr id="4" name="图片占位符 3" descr="桌子上有一些绿色植物&#10;&#10;描述已自动生成">
            <a:extLst>
              <a:ext uri="{FF2B5EF4-FFF2-40B4-BE49-F238E27FC236}">
                <a16:creationId xmlns:a16="http://schemas.microsoft.com/office/drawing/2014/main" xmlns="" id="{A8A3D2D0-DFC3-47F5-AB0A-25B18DD2631B}"/>
              </a:ext>
            </a:extLst>
          </p:cNvPr>
          <p:cNvPicPr>
            <a:picLocks noGrp="1" noChangeAspect="1"/>
          </p:cNvPicPr>
          <p:nvPr>
            <p:ph type="pic" sz="quarter" idx="10"/>
          </p:nvPr>
        </p:nvPicPr>
        <p:blipFill>
          <a:blip r:embed="rId3" cstate="email">
            <a:extLst>
              <a:ext uri="{28A0092B-C50C-407E-A947-70E740481C1C}">
                <a14:useLocalDpi xmlns:a14="http://schemas.microsoft.com/office/drawing/2010/main" xmlns=""/>
              </a:ext>
            </a:extLst>
          </a:blip>
          <a:srcRect/>
          <a:stretch>
            <a:fillRect/>
          </a:stretch>
        </p:blipFill>
        <p:spPr/>
      </p:pic>
      <p:sp>
        <p:nvSpPr>
          <p:cNvPr id="5" name="Freeform 27">
            <a:extLst>
              <a:ext uri="{FF2B5EF4-FFF2-40B4-BE49-F238E27FC236}">
                <a16:creationId xmlns:a16="http://schemas.microsoft.com/office/drawing/2014/main" xmlns="" id="{B2CF62CB-24B4-426A-AAA6-91D30FF04CD3}"/>
              </a:ext>
            </a:extLst>
          </p:cNvPr>
          <p:cNvSpPr>
            <a:spLocks noEditPoints="1"/>
          </p:cNvSpPr>
          <p:nvPr/>
        </p:nvSpPr>
        <p:spPr bwMode="auto">
          <a:xfrm>
            <a:off x="8591183" y="2690590"/>
            <a:ext cx="1345382" cy="1357112"/>
          </a:xfrm>
          <a:custGeom>
            <a:avLst/>
            <a:gdLst>
              <a:gd name="T0" fmla="*/ 160 w 160"/>
              <a:gd name="T1" fmla="*/ 80 h 160"/>
              <a:gd name="T2" fmla="*/ 80 w 160"/>
              <a:gd name="T3" fmla="*/ 0 h 160"/>
              <a:gd name="T4" fmla="*/ 0 w 160"/>
              <a:gd name="T5" fmla="*/ 80 h 160"/>
              <a:gd name="T6" fmla="*/ 80 w 160"/>
              <a:gd name="T7" fmla="*/ 160 h 160"/>
              <a:gd name="T8" fmla="*/ 160 w 160"/>
              <a:gd name="T9" fmla="*/ 80 h 160"/>
              <a:gd name="T10" fmla="*/ 8 w 160"/>
              <a:gd name="T11" fmla="*/ 80 h 160"/>
              <a:gd name="T12" fmla="*/ 80 w 160"/>
              <a:gd name="T13" fmla="*/ 8 h 160"/>
              <a:gd name="T14" fmla="*/ 152 w 160"/>
              <a:gd name="T15" fmla="*/ 80 h 160"/>
              <a:gd name="T16" fmla="*/ 80 w 160"/>
              <a:gd name="T17" fmla="*/ 152 h 160"/>
              <a:gd name="T18" fmla="*/ 8 w 160"/>
              <a:gd name="T19" fmla="*/ 80 h 160"/>
              <a:gd name="T20" fmla="*/ 83 w 160"/>
              <a:gd name="T21" fmla="*/ 118 h 160"/>
              <a:gd name="T22" fmla="*/ 105 w 160"/>
              <a:gd name="T23" fmla="*/ 95 h 160"/>
              <a:gd name="T24" fmla="*/ 105 w 160"/>
              <a:gd name="T25" fmla="*/ 89 h 160"/>
              <a:gd name="T26" fmla="*/ 100 w 160"/>
              <a:gd name="T27" fmla="*/ 89 h 160"/>
              <a:gd name="T28" fmla="*/ 84 w 160"/>
              <a:gd name="T29" fmla="*/ 105 h 160"/>
              <a:gd name="T30" fmla="*/ 84 w 160"/>
              <a:gd name="T31" fmla="*/ 45 h 160"/>
              <a:gd name="T32" fmla="*/ 80 w 160"/>
              <a:gd name="T33" fmla="*/ 41 h 160"/>
              <a:gd name="T34" fmla="*/ 76 w 160"/>
              <a:gd name="T35" fmla="*/ 45 h 160"/>
              <a:gd name="T36" fmla="*/ 76 w 160"/>
              <a:gd name="T37" fmla="*/ 105 h 160"/>
              <a:gd name="T38" fmla="*/ 60 w 160"/>
              <a:gd name="T39" fmla="*/ 89 h 160"/>
              <a:gd name="T40" fmla="*/ 55 w 160"/>
              <a:gd name="T41" fmla="*/ 89 h 160"/>
              <a:gd name="T42" fmla="*/ 55 w 160"/>
              <a:gd name="T43" fmla="*/ 95 h 160"/>
              <a:gd name="T44" fmla="*/ 77 w 160"/>
              <a:gd name="T45" fmla="*/ 118 h 160"/>
              <a:gd name="T46" fmla="*/ 80 w 160"/>
              <a:gd name="T47" fmla="*/ 119 h 160"/>
              <a:gd name="T48" fmla="*/ 83 w 160"/>
              <a:gd name="T49" fmla="*/ 11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0" h="160">
                <a:moveTo>
                  <a:pt x="160" y="80"/>
                </a:moveTo>
                <a:cubicBezTo>
                  <a:pt x="160" y="36"/>
                  <a:pt x="124" y="0"/>
                  <a:pt x="80" y="0"/>
                </a:cubicBezTo>
                <a:cubicBezTo>
                  <a:pt x="36" y="0"/>
                  <a:pt x="0" y="36"/>
                  <a:pt x="0" y="80"/>
                </a:cubicBezTo>
                <a:cubicBezTo>
                  <a:pt x="0" y="124"/>
                  <a:pt x="36" y="160"/>
                  <a:pt x="80" y="160"/>
                </a:cubicBezTo>
                <a:cubicBezTo>
                  <a:pt x="124" y="160"/>
                  <a:pt x="160" y="124"/>
                  <a:pt x="160" y="80"/>
                </a:cubicBezTo>
                <a:close/>
                <a:moveTo>
                  <a:pt x="8" y="80"/>
                </a:moveTo>
                <a:cubicBezTo>
                  <a:pt x="8" y="40"/>
                  <a:pt x="40" y="8"/>
                  <a:pt x="80" y="8"/>
                </a:cubicBezTo>
                <a:cubicBezTo>
                  <a:pt x="120" y="8"/>
                  <a:pt x="152" y="40"/>
                  <a:pt x="152" y="80"/>
                </a:cubicBezTo>
                <a:cubicBezTo>
                  <a:pt x="152" y="120"/>
                  <a:pt x="120" y="152"/>
                  <a:pt x="80" y="152"/>
                </a:cubicBezTo>
                <a:cubicBezTo>
                  <a:pt x="40" y="152"/>
                  <a:pt x="8" y="120"/>
                  <a:pt x="8" y="80"/>
                </a:cubicBezTo>
                <a:close/>
                <a:moveTo>
                  <a:pt x="83" y="118"/>
                </a:moveTo>
                <a:cubicBezTo>
                  <a:pt x="105" y="95"/>
                  <a:pt x="105" y="95"/>
                  <a:pt x="105" y="95"/>
                </a:cubicBezTo>
                <a:cubicBezTo>
                  <a:pt x="107" y="94"/>
                  <a:pt x="107" y="91"/>
                  <a:pt x="105" y="89"/>
                </a:cubicBezTo>
                <a:cubicBezTo>
                  <a:pt x="104" y="88"/>
                  <a:pt x="101" y="88"/>
                  <a:pt x="100" y="89"/>
                </a:cubicBezTo>
                <a:cubicBezTo>
                  <a:pt x="84" y="105"/>
                  <a:pt x="84" y="105"/>
                  <a:pt x="84" y="105"/>
                </a:cubicBezTo>
                <a:cubicBezTo>
                  <a:pt x="84" y="45"/>
                  <a:pt x="84" y="45"/>
                  <a:pt x="84" y="45"/>
                </a:cubicBezTo>
                <a:cubicBezTo>
                  <a:pt x="84" y="43"/>
                  <a:pt x="82" y="41"/>
                  <a:pt x="80" y="41"/>
                </a:cubicBezTo>
                <a:cubicBezTo>
                  <a:pt x="78" y="41"/>
                  <a:pt x="76" y="43"/>
                  <a:pt x="76" y="45"/>
                </a:cubicBezTo>
                <a:cubicBezTo>
                  <a:pt x="76" y="105"/>
                  <a:pt x="76" y="105"/>
                  <a:pt x="76" y="105"/>
                </a:cubicBezTo>
                <a:cubicBezTo>
                  <a:pt x="60" y="89"/>
                  <a:pt x="60" y="89"/>
                  <a:pt x="60" y="89"/>
                </a:cubicBezTo>
                <a:cubicBezTo>
                  <a:pt x="59" y="88"/>
                  <a:pt x="56" y="88"/>
                  <a:pt x="55" y="89"/>
                </a:cubicBezTo>
                <a:cubicBezTo>
                  <a:pt x="53" y="91"/>
                  <a:pt x="53" y="94"/>
                  <a:pt x="55" y="95"/>
                </a:cubicBezTo>
                <a:cubicBezTo>
                  <a:pt x="77" y="118"/>
                  <a:pt x="77" y="118"/>
                  <a:pt x="77" y="118"/>
                </a:cubicBezTo>
                <a:cubicBezTo>
                  <a:pt x="78" y="118"/>
                  <a:pt x="79" y="119"/>
                  <a:pt x="80" y="119"/>
                </a:cubicBezTo>
                <a:cubicBezTo>
                  <a:pt x="81" y="119"/>
                  <a:pt x="82" y="118"/>
                  <a:pt x="83" y="118"/>
                </a:cubicBezTo>
                <a:close/>
              </a:path>
            </a:pathLst>
          </a:custGeom>
          <a:solidFill>
            <a:schemeClr val="bg1"/>
          </a:solidFill>
          <a:ln>
            <a:noFill/>
          </a:ln>
          <a:effectLst>
            <a:outerShdw blurRad="254000" dist="152400" dir="5400000" algn="t"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pic>
        <p:nvPicPr>
          <p:cNvPr id="8" name="图片 7">
            <a:extLst>
              <a:ext uri="{FF2B5EF4-FFF2-40B4-BE49-F238E27FC236}">
                <a16:creationId xmlns:a16="http://schemas.microsoft.com/office/drawing/2014/main" xmlns="" id="{C8501864-9296-4D0E-81CF-942D1918FC1D}"/>
              </a:ext>
            </a:extLst>
          </p:cNvPr>
          <p:cNvPicPr>
            <a:picLocks noChangeAspect="1"/>
          </p:cNvPicPr>
          <p:nvPr/>
        </p:nvPicPr>
        <p:blipFill rotWithShape="1">
          <a:blip r:embed="rId4" cstate="email">
            <a:extLst>
              <a:ext uri="{28A0092B-C50C-407E-A947-70E740481C1C}">
                <a14:useLocalDpi xmlns:a14="http://schemas.microsoft.com/office/drawing/2010/main" xmlns=""/>
              </a:ext>
            </a:extLst>
          </a:blip>
          <a:srcRect/>
          <a:stretch/>
        </p:blipFill>
        <p:spPr>
          <a:xfrm>
            <a:off x="4668081" y="3213210"/>
            <a:ext cx="782654" cy="1807818"/>
          </a:xfrm>
          <a:prstGeom prst="rect">
            <a:avLst/>
          </a:prstGeom>
        </p:spPr>
      </p:pic>
    </p:spTree>
    <p:extLst>
      <p:ext uri="{BB962C8B-B14F-4D97-AF65-F5344CB8AC3E}">
        <p14:creationId xmlns:p14="http://schemas.microsoft.com/office/powerpoint/2010/main" xmlns="" val="15576940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44" name="Rectangle 7">
            <a:extLst>
              <a:ext uri="{FF2B5EF4-FFF2-40B4-BE49-F238E27FC236}">
                <a16:creationId xmlns:a16="http://schemas.microsoft.com/office/drawing/2014/main" xmlns="" id="{DD80241B-D4C3-4E78-BEF7-F7003F798BC3}"/>
              </a:ext>
            </a:extLst>
          </p:cNvPr>
          <p:cNvSpPr/>
          <p:nvPr/>
        </p:nvSpPr>
        <p:spPr>
          <a:xfrm>
            <a:off x="4964049" y="0"/>
            <a:ext cx="5011737" cy="6183086"/>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5" name="TextBox 15">
            <a:extLst>
              <a:ext uri="{FF2B5EF4-FFF2-40B4-BE49-F238E27FC236}">
                <a16:creationId xmlns:a16="http://schemas.microsoft.com/office/drawing/2014/main" xmlns="" id="{A202F8ED-7C9D-4E7F-A7E5-E7CF3D6247A1}"/>
              </a:ext>
            </a:extLst>
          </p:cNvPr>
          <p:cNvSpPr txBox="1"/>
          <p:nvPr/>
        </p:nvSpPr>
        <p:spPr>
          <a:xfrm>
            <a:off x="9453627" y="4825545"/>
            <a:ext cx="952505" cy="261610"/>
          </a:xfrm>
          <a:prstGeom prst="rect">
            <a:avLst/>
          </a:prstGeom>
          <a:noFill/>
        </p:spPr>
        <p:txBody>
          <a:bodyPr wrap="none" rtlCol="0" anchor="ctr" anchorCtr="0">
            <a:spAutoFit/>
          </a:bodyPr>
          <a:lstStyle/>
          <a:p>
            <a:pPr algn="ctr"/>
            <a:r>
              <a:rPr lang="en-US" sz="1100" dirty="0">
                <a:solidFill>
                  <a:srgbClr val="444341"/>
                </a:solidFill>
                <a:latin typeface="Playfair Display" panose="00000500000000000000" pitchFamily="50" charset="0"/>
              </a:rPr>
              <a:t>web designer</a:t>
            </a:r>
          </a:p>
        </p:txBody>
      </p:sp>
      <p:sp>
        <p:nvSpPr>
          <p:cNvPr id="27" name="TextBox 16">
            <a:extLst>
              <a:ext uri="{FF2B5EF4-FFF2-40B4-BE49-F238E27FC236}">
                <a16:creationId xmlns:a16="http://schemas.microsoft.com/office/drawing/2014/main" xmlns="" id="{359B28F1-3A10-4470-B6EC-124E78C961B6}"/>
              </a:ext>
            </a:extLst>
          </p:cNvPr>
          <p:cNvSpPr txBox="1"/>
          <p:nvPr/>
        </p:nvSpPr>
        <p:spPr>
          <a:xfrm>
            <a:off x="9307662" y="4602252"/>
            <a:ext cx="1207382" cy="307777"/>
          </a:xfrm>
          <a:prstGeom prst="rect">
            <a:avLst/>
          </a:prstGeom>
          <a:noFill/>
        </p:spPr>
        <p:txBody>
          <a:bodyPr wrap="none" rtlCol="0" anchor="ctr" anchorCtr="0">
            <a:spAutoFit/>
          </a:bodyPr>
          <a:lstStyle/>
          <a:p>
            <a:r>
              <a:rPr lang="en-US" sz="1400" dirty="0">
                <a:solidFill>
                  <a:srgbClr val="444341"/>
                </a:solidFill>
                <a:latin typeface="Playfair Display" panose="00000500000000000000" pitchFamily="50" charset="0"/>
              </a:rPr>
              <a:t>KIM SUMMER</a:t>
            </a:r>
          </a:p>
        </p:txBody>
      </p:sp>
      <p:sp>
        <p:nvSpPr>
          <p:cNvPr id="29" name="TextBox 17">
            <a:extLst>
              <a:ext uri="{FF2B5EF4-FFF2-40B4-BE49-F238E27FC236}">
                <a16:creationId xmlns:a16="http://schemas.microsoft.com/office/drawing/2014/main" xmlns="" id="{1C1283F3-D069-4E18-9AE9-DB0442B27D74}"/>
              </a:ext>
            </a:extLst>
          </p:cNvPr>
          <p:cNvSpPr txBox="1"/>
          <p:nvPr/>
        </p:nvSpPr>
        <p:spPr>
          <a:xfrm>
            <a:off x="7107216" y="4825545"/>
            <a:ext cx="891591" cy="261610"/>
          </a:xfrm>
          <a:prstGeom prst="rect">
            <a:avLst/>
          </a:prstGeom>
          <a:noFill/>
        </p:spPr>
        <p:txBody>
          <a:bodyPr wrap="none" rtlCol="0" anchor="ctr" anchorCtr="0">
            <a:spAutoFit/>
          </a:bodyPr>
          <a:lstStyle/>
          <a:p>
            <a:pPr algn="ctr"/>
            <a:r>
              <a:rPr lang="en-US" sz="1100" dirty="0">
                <a:solidFill>
                  <a:srgbClr val="444341"/>
                </a:solidFill>
                <a:latin typeface="Playfair Display" panose="00000500000000000000" pitchFamily="50" charset="0"/>
              </a:rPr>
              <a:t>social media</a:t>
            </a:r>
          </a:p>
        </p:txBody>
      </p:sp>
      <p:sp>
        <p:nvSpPr>
          <p:cNvPr id="31" name="TextBox 18">
            <a:extLst>
              <a:ext uri="{FF2B5EF4-FFF2-40B4-BE49-F238E27FC236}">
                <a16:creationId xmlns:a16="http://schemas.microsoft.com/office/drawing/2014/main" xmlns="" id="{3CF1A5B1-6C82-46C0-BFD0-0A91FDC59F03}"/>
              </a:ext>
            </a:extLst>
          </p:cNvPr>
          <p:cNvSpPr txBox="1"/>
          <p:nvPr/>
        </p:nvSpPr>
        <p:spPr>
          <a:xfrm>
            <a:off x="6888889" y="4602252"/>
            <a:ext cx="1291187" cy="307777"/>
          </a:xfrm>
          <a:prstGeom prst="rect">
            <a:avLst/>
          </a:prstGeom>
          <a:noFill/>
        </p:spPr>
        <p:txBody>
          <a:bodyPr wrap="none" rtlCol="0" anchor="ctr" anchorCtr="0">
            <a:spAutoFit/>
          </a:bodyPr>
          <a:lstStyle/>
          <a:p>
            <a:r>
              <a:rPr lang="en-US" sz="1400" dirty="0">
                <a:solidFill>
                  <a:srgbClr val="444341"/>
                </a:solidFill>
                <a:latin typeface="Playfair Display" panose="00000500000000000000" pitchFamily="50" charset="0"/>
              </a:rPr>
              <a:t>PABLO WINTER</a:t>
            </a:r>
          </a:p>
        </p:txBody>
      </p:sp>
      <p:sp>
        <p:nvSpPr>
          <p:cNvPr id="33" name="TextBox 19">
            <a:extLst>
              <a:ext uri="{FF2B5EF4-FFF2-40B4-BE49-F238E27FC236}">
                <a16:creationId xmlns:a16="http://schemas.microsoft.com/office/drawing/2014/main" xmlns="" id="{ECEA4F5D-AB84-4EF2-857C-CD2C09D4CF6D}"/>
              </a:ext>
            </a:extLst>
          </p:cNvPr>
          <p:cNvSpPr txBox="1"/>
          <p:nvPr/>
        </p:nvSpPr>
        <p:spPr>
          <a:xfrm>
            <a:off x="4535140" y="4825545"/>
            <a:ext cx="1253869" cy="261610"/>
          </a:xfrm>
          <a:prstGeom prst="rect">
            <a:avLst/>
          </a:prstGeom>
          <a:noFill/>
        </p:spPr>
        <p:txBody>
          <a:bodyPr wrap="none" rtlCol="0" anchor="ctr" anchorCtr="0">
            <a:spAutoFit/>
          </a:bodyPr>
          <a:lstStyle/>
          <a:p>
            <a:pPr algn="ctr"/>
            <a:r>
              <a:rPr lang="en-US" sz="1100" dirty="0">
                <a:solidFill>
                  <a:srgbClr val="444341"/>
                </a:solidFill>
                <a:latin typeface="Playfair Display" panose="00000500000000000000" pitchFamily="50" charset="0"/>
              </a:rPr>
              <a:t>marketing director</a:t>
            </a:r>
          </a:p>
        </p:txBody>
      </p:sp>
      <p:sp>
        <p:nvSpPr>
          <p:cNvPr id="35" name="TextBox 20">
            <a:extLst>
              <a:ext uri="{FF2B5EF4-FFF2-40B4-BE49-F238E27FC236}">
                <a16:creationId xmlns:a16="http://schemas.microsoft.com/office/drawing/2014/main" xmlns="" id="{72C908A9-C21A-429B-B6E3-A4EDF7D69318}"/>
              </a:ext>
            </a:extLst>
          </p:cNvPr>
          <p:cNvSpPr txBox="1"/>
          <p:nvPr/>
        </p:nvSpPr>
        <p:spPr>
          <a:xfrm>
            <a:off x="4513246" y="4602252"/>
            <a:ext cx="1312411" cy="307777"/>
          </a:xfrm>
          <a:prstGeom prst="rect">
            <a:avLst/>
          </a:prstGeom>
          <a:noFill/>
        </p:spPr>
        <p:txBody>
          <a:bodyPr wrap="none" rtlCol="0" anchor="ctr" anchorCtr="0">
            <a:spAutoFit/>
          </a:bodyPr>
          <a:lstStyle/>
          <a:p>
            <a:r>
              <a:rPr lang="en-US" sz="1400" dirty="0">
                <a:solidFill>
                  <a:srgbClr val="444341"/>
                </a:solidFill>
                <a:latin typeface="Playfair Display" panose="00000500000000000000" pitchFamily="50" charset="0"/>
              </a:rPr>
              <a:t>PETER PEPPERS</a:t>
            </a:r>
          </a:p>
        </p:txBody>
      </p:sp>
      <p:pic>
        <p:nvPicPr>
          <p:cNvPr id="37" name="Picture Placeholder 7">
            <a:extLst>
              <a:ext uri="{FF2B5EF4-FFF2-40B4-BE49-F238E27FC236}">
                <a16:creationId xmlns:a16="http://schemas.microsoft.com/office/drawing/2014/main" xmlns="" id="{D0FA9681-23E0-4DB8-A8CC-E8CB03E19DFA}"/>
              </a:ext>
            </a:extLst>
          </p:cNvPr>
          <p:cNvPicPr>
            <a:picLocks noChangeAspect="1"/>
          </p:cNvPicPr>
          <p:nvPr/>
        </p:nvPicPr>
        <p:blipFill>
          <a:blip r:embed="rId3" cstate="email">
            <a:extLst>
              <a:ext uri="{28A0092B-C50C-407E-A947-70E740481C1C}">
                <a14:useLocalDpi xmlns:a14="http://schemas.microsoft.com/office/drawing/2010/main" xmlns=""/>
              </a:ext>
            </a:extLst>
          </a:blip>
          <a:srcRect/>
          <a:stretch>
            <a:fillRect/>
          </a:stretch>
        </p:blipFill>
        <p:spPr>
          <a:xfrm>
            <a:off x="4115244" y="1382305"/>
            <a:ext cx="2082598" cy="3102384"/>
          </a:xfrm>
          <a:prstGeom prst="rect">
            <a:avLst/>
          </a:prstGeom>
        </p:spPr>
      </p:pic>
      <p:pic>
        <p:nvPicPr>
          <p:cNvPr id="39" name="Picture Placeholder 8">
            <a:extLst>
              <a:ext uri="{FF2B5EF4-FFF2-40B4-BE49-F238E27FC236}">
                <a16:creationId xmlns:a16="http://schemas.microsoft.com/office/drawing/2014/main" xmlns="" id="{D31227B1-1F3A-4B27-A515-E13B2E51396D}"/>
              </a:ext>
            </a:extLst>
          </p:cNvPr>
          <p:cNvPicPr>
            <a:picLocks noChangeAspect="1"/>
          </p:cNvPicPr>
          <p:nvPr/>
        </p:nvPicPr>
        <p:blipFill>
          <a:blip r:embed="rId4" cstate="email">
            <a:extLst>
              <a:ext uri="{28A0092B-C50C-407E-A947-70E740481C1C}">
                <a14:useLocalDpi xmlns:a14="http://schemas.microsoft.com/office/drawing/2010/main" xmlns=""/>
              </a:ext>
            </a:extLst>
          </a:blip>
          <a:srcRect/>
          <a:stretch>
            <a:fillRect/>
          </a:stretch>
        </p:blipFill>
        <p:spPr>
          <a:xfrm>
            <a:off x="6440219" y="1382305"/>
            <a:ext cx="2082598" cy="3102384"/>
          </a:xfrm>
          <a:prstGeom prst="rect">
            <a:avLst/>
          </a:prstGeom>
        </p:spPr>
      </p:pic>
      <p:pic>
        <p:nvPicPr>
          <p:cNvPr id="41" name="Picture Placeholder 9">
            <a:extLst>
              <a:ext uri="{FF2B5EF4-FFF2-40B4-BE49-F238E27FC236}">
                <a16:creationId xmlns:a16="http://schemas.microsoft.com/office/drawing/2014/main" xmlns="" id="{3858D3CE-7C77-4057-B3E2-E3916EDC19C1}"/>
              </a:ext>
            </a:extLst>
          </p:cNvPr>
          <p:cNvPicPr>
            <a:picLocks noChangeAspect="1"/>
          </p:cNvPicPr>
          <p:nvPr/>
        </p:nvPicPr>
        <p:blipFill>
          <a:blip r:embed="rId5" cstate="email">
            <a:extLst>
              <a:ext uri="{28A0092B-C50C-407E-A947-70E740481C1C}">
                <a14:useLocalDpi xmlns:a14="http://schemas.microsoft.com/office/drawing/2010/main" xmlns=""/>
              </a:ext>
            </a:extLst>
          </a:blip>
          <a:srcRect/>
          <a:stretch>
            <a:fillRect/>
          </a:stretch>
        </p:blipFill>
        <p:spPr>
          <a:xfrm>
            <a:off x="8807550" y="1382305"/>
            <a:ext cx="2082598" cy="3102384"/>
          </a:xfrm>
          <a:prstGeom prst="rect">
            <a:avLst/>
          </a:prstGeom>
        </p:spPr>
      </p:pic>
      <p:sp>
        <p:nvSpPr>
          <p:cNvPr id="54" name="Rectangle 14">
            <a:extLst>
              <a:ext uri="{FF2B5EF4-FFF2-40B4-BE49-F238E27FC236}">
                <a16:creationId xmlns:a16="http://schemas.microsoft.com/office/drawing/2014/main" xmlns="" id="{24418DEF-4AF3-416C-ADEF-C8936EFD8E13}"/>
              </a:ext>
            </a:extLst>
          </p:cNvPr>
          <p:cNvSpPr/>
          <p:nvPr/>
        </p:nvSpPr>
        <p:spPr>
          <a:xfrm>
            <a:off x="545230" y="2311400"/>
            <a:ext cx="2118233" cy="923330"/>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 auctor fringilla praesent at diam. In et quam est eget</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56" name="Rectangle 15">
            <a:extLst>
              <a:ext uri="{FF2B5EF4-FFF2-40B4-BE49-F238E27FC236}">
                <a16:creationId xmlns:a16="http://schemas.microsoft.com/office/drawing/2014/main" xmlns="" id="{CFF488A0-F840-4A19-A133-4B3AF1E066D5}"/>
              </a:ext>
            </a:extLst>
          </p:cNvPr>
          <p:cNvSpPr/>
          <p:nvPr/>
        </p:nvSpPr>
        <p:spPr>
          <a:xfrm>
            <a:off x="286660" y="3515254"/>
            <a:ext cx="2403015" cy="369332"/>
          </a:xfrm>
          <a:prstGeom prst="rect">
            <a:avLst/>
          </a:prstGeom>
        </p:spPr>
        <p:txBody>
          <a:bodyPr vert="horz" wrap="square">
            <a:spAutoFit/>
          </a:bodyPr>
          <a:lstStyle/>
          <a:p>
            <a:pPr algn="r"/>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Write</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
        <p:nvSpPr>
          <p:cNvPr id="58" name="Rectangle 16">
            <a:extLst>
              <a:ext uri="{FF2B5EF4-FFF2-40B4-BE49-F238E27FC236}">
                <a16:creationId xmlns:a16="http://schemas.microsoft.com/office/drawing/2014/main" xmlns="" id="{5236D30B-0EDC-4FF2-88E0-81E872BCA0E1}"/>
              </a:ext>
            </a:extLst>
          </p:cNvPr>
          <p:cNvSpPr/>
          <p:nvPr/>
        </p:nvSpPr>
        <p:spPr>
          <a:xfrm>
            <a:off x="286660" y="3779509"/>
            <a:ext cx="2403015" cy="369332"/>
          </a:xfrm>
          <a:prstGeom prst="rect">
            <a:avLst/>
          </a:prstGeom>
        </p:spPr>
        <p:txBody>
          <a:bodyPr vert="horz" wrap="square">
            <a:spAutoFit/>
          </a:bodyPr>
          <a:lstStyle/>
          <a:p>
            <a:pPr algn="r"/>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Something</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
        <p:nvSpPr>
          <p:cNvPr id="60" name="Rectangle 17">
            <a:extLst>
              <a:ext uri="{FF2B5EF4-FFF2-40B4-BE49-F238E27FC236}">
                <a16:creationId xmlns:a16="http://schemas.microsoft.com/office/drawing/2014/main" xmlns="" id="{2EF0989E-5443-4837-96B1-18824C6C08A0}"/>
              </a:ext>
            </a:extLst>
          </p:cNvPr>
          <p:cNvSpPr/>
          <p:nvPr/>
        </p:nvSpPr>
        <p:spPr>
          <a:xfrm>
            <a:off x="286661" y="4043763"/>
            <a:ext cx="2403015" cy="369332"/>
          </a:xfrm>
          <a:prstGeom prst="rect">
            <a:avLst/>
          </a:prstGeom>
        </p:spPr>
        <p:txBody>
          <a:bodyPr vert="horz" wrap="square">
            <a:spAutoFit/>
          </a:bodyPr>
          <a:lstStyle/>
          <a:p>
            <a:pPr algn="r"/>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Here</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cxnSp>
        <p:nvCxnSpPr>
          <p:cNvPr id="62" name="Straight Connector 9">
            <a:extLst>
              <a:ext uri="{FF2B5EF4-FFF2-40B4-BE49-F238E27FC236}">
                <a16:creationId xmlns:a16="http://schemas.microsoft.com/office/drawing/2014/main" xmlns="" id="{8D7424F4-0849-4EBD-B9B6-14C8380E4CAD}"/>
              </a:ext>
            </a:extLst>
          </p:cNvPr>
          <p:cNvCxnSpPr>
            <a:cxnSpLocks/>
          </p:cNvCxnSpPr>
          <p:nvPr/>
        </p:nvCxnSpPr>
        <p:spPr>
          <a:xfrm>
            <a:off x="5977395" y="779140"/>
            <a:ext cx="298504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cxnSp>
        <p:nvCxnSpPr>
          <p:cNvPr id="64" name="Straight Connector 10">
            <a:extLst>
              <a:ext uri="{FF2B5EF4-FFF2-40B4-BE49-F238E27FC236}">
                <a16:creationId xmlns:a16="http://schemas.microsoft.com/office/drawing/2014/main" xmlns="" id="{326CCDB3-C391-44E9-B02E-D4A2A33B881A}"/>
              </a:ext>
            </a:extLst>
          </p:cNvPr>
          <p:cNvCxnSpPr>
            <a:cxnSpLocks/>
          </p:cNvCxnSpPr>
          <p:nvPr/>
        </p:nvCxnSpPr>
        <p:spPr>
          <a:xfrm>
            <a:off x="9284475" y="779140"/>
            <a:ext cx="30788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8539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7" name="图片占位符 6" descr="图片包含 游戏机, 镜子, 放大镜&#10;&#10;描述已自动生成">
            <a:extLst>
              <a:ext uri="{FF2B5EF4-FFF2-40B4-BE49-F238E27FC236}">
                <a16:creationId xmlns:a16="http://schemas.microsoft.com/office/drawing/2014/main" xmlns="" id="{B8B64AAA-06B8-4160-A752-E349A242E113}"/>
              </a:ext>
            </a:extLst>
          </p:cNvPr>
          <p:cNvPicPr>
            <a:picLocks noGrp="1" noChangeAspect="1"/>
          </p:cNvPicPr>
          <p:nvPr>
            <p:ph type="pic" sz="quarter" idx="10"/>
          </p:nvPr>
        </p:nvPicPr>
        <p:blipFill>
          <a:blip r:embed="rId3" cstate="email">
            <a:extLst>
              <a:ext uri="{28A0092B-C50C-407E-A947-70E740481C1C}">
                <a14:useLocalDpi xmlns:a14="http://schemas.microsoft.com/office/drawing/2010/main" xmlns=""/>
              </a:ext>
            </a:extLst>
          </a:blip>
          <a:srcRect/>
          <a:stretch>
            <a:fillRect/>
          </a:stretch>
        </p:blipFill>
        <p:spPr/>
      </p:pic>
      <p:sp>
        <p:nvSpPr>
          <p:cNvPr id="8" name="Rectangle 7">
            <a:extLst>
              <a:ext uri="{FF2B5EF4-FFF2-40B4-BE49-F238E27FC236}">
                <a16:creationId xmlns:a16="http://schemas.microsoft.com/office/drawing/2014/main" xmlns="" id="{0D9FA1A5-173D-42D7-AABF-6B7C1DAE32C3}"/>
              </a:ext>
            </a:extLst>
          </p:cNvPr>
          <p:cNvSpPr/>
          <p:nvPr/>
        </p:nvSpPr>
        <p:spPr>
          <a:xfrm>
            <a:off x="1084263" y="0"/>
            <a:ext cx="5011737" cy="5995686"/>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Rectangle 4">
            <a:extLst>
              <a:ext uri="{FF2B5EF4-FFF2-40B4-BE49-F238E27FC236}">
                <a16:creationId xmlns:a16="http://schemas.microsoft.com/office/drawing/2014/main" xmlns="" id="{A0420C2F-A917-452E-95D8-36C5A1BF9B6A}"/>
              </a:ext>
            </a:extLst>
          </p:cNvPr>
          <p:cNvSpPr/>
          <p:nvPr/>
        </p:nvSpPr>
        <p:spPr>
          <a:xfrm>
            <a:off x="2442518" y="1874458"/>
            <a:ext cx="2919219" cy="2246769"/>
          </a:xfrm>
          <a:prstGeom prst="rect">
            <a:avLst/>
          </a:prstGeom>
        </p:spPr>
        <p:txBody>
          <a:bodyPr wrap="square">
            <a:spAutoFit/>
          </a:bodyPr>
          <a:lstStyle/>
          <a:p>
            <a:pPr algn="ctr"/>
            <a:r>
              <a:rPr lang="en-US" sz="2800" dirty="0">
                <a:solidFill>
                  <a:schemeClr val="bg1"/>
                </a:solidFill>
                <a:latin typeface="Playfair Display" panose="00000500000000000000" pitchFamily="50" charset="0"/>
              </a:rPr>
              <a:t>"One is never over-dressed or under-dressed with a Little Black Dress."</a:t>
            </a:r>
            <a:endParaRPr lang="en-ID" sz="4000" dirty="0">
              <a:solidFill>
                <a:schemeClr val="bg1"/>
              </a:solidFill>
              <a:latin typeface="Playfair Display" panose="00000500000000000000" pitchFamily="50" charset="0"/>
            </a:endParaRPr>
          </a:p>
        </p:txBody>
      </p:sp>
      <p:sp>
        <p:nvSpPr>
          <p:cNvPr id="9" name="Rectangle 8">
            <a:extLst>
              <a:ext uri="{FF2B5EF4-FFF2-40B4-BE49-F238E27FC236}">
                <a16:creationId xmlns:a16="http://schemas.microsoft.com/office/drawing/2014/main" xmlns="" id="{8BBA04B4-8B2A-4C68-A234-B3B1654A107E}"/>
              </a:ext>
            </a:extLst>
          </p:cNvPr>
          <p:cNvSpPr/>
          <p:nvPr/>
        </p:nvSpPr>
        <p:spPr>
          <a:xfrm>
            <a:off x="1708255" y="520861"/>
            <a:ext cx="8775489" cy="5092861"/>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xmlns="" val="4137627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77" name="Rectangle 7">
            <a:extLst>
              <a:ext uri="{FF2B5EF4-FFF2-40B4-BE49-F238E27FC236}">
                <a16:creationId xmlns:a16="http://schemas.microsoft.com/office/drawing/2014/main" xmlns="" id="{5C0725DA-E592-439B-96F2-AEC02FF8BBB0}"/>
              </a:ext>
            </a:extLst>
          </p:cNvPr>
          <p:cNvSpPr/>
          <p:nvPr/>
        </p:nvSpPr>
        <p:spPr>
          <a:xfrm>
            <a:off x="0" y="3704565"/>
            <a:ext cx="12191999" cy="2201410"/>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1" name="TextBox 37">
            <a:extLst>
              <a:ext uri="{FF2B5EF4-FFF2-40B4-BE49-F238E27FC236}">
                <a16:creationId xmlns:a16="http://schemas.microsoft.com/office/drawing/2014/main" xmlns="" id="{FC417165-1FCE-433A-92E8-F28122A4188B}"/>
              </a:ext>
            </a:extLst>
          </p:cNvPr>
          <p:cNvSpPr txBox="1"/>
          <p:nvPr/>
        </p:nvSpPr>
        <p:spPr>
          <a:xfrm>
            <a:off x="5755473" y="5079198"/>
            <a:ext cx="1471878"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We are professional</a:t>
            </a:r>
          </a:p>
        </p:txBody>
      </p:sp>
      <p:sp>
        <p:nvSpPr>
          <p:cNvPr id="53" name="TextBox 38">
            <a:extLst>
              <a:ext uri="{FF2B5EF4-FFF2-40B4-BE49-F238E27FC236}">
                <a16:creationId xmlns:a16="http://schemas.microsoft.com/office/drawing/2014/main" xmlns="" id="{DC1A94A1-32C2-48DB-9D61-FA2A64B02326}"/>
              </a:ext>
            </a:extLst>
          </p:cNvPr>
          <p:cNvSpPr txBox="1"/>
          <p:nvPr/>
        </p:nvSpPr>
        <p:spPr>
          <a:xfrm>
            <a:off x="9928620" y="5079198"/>
            <a:ext cx="1471878"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We are professional</a:t>
            </a:r>
          </a:p>
        </p:txBody>
      </p:sp>
      <p:sp>
        <p:nvSpPr>
          <p:cNvPr id="55" name="TextBox 39">
            <a:extLst>
              <a:ext uri="{FF2B5EF4-FFF2-40B4-BE49-F238E27FC236}">
                <a16:creationId xmlns:a16="http://schemas.microsoft.com/office/drawing/2014/main" xmlns="" id="{9AB3940B-1D7A-47C2-8716-4D2515751228}"/>
              </a:ext>
            </a:extLst>
          </p:cNvPr>
          <p:cNvSpPr txBox="1"/>
          <p:nvPr/>
        </p:nvSpPr>
        <p:spPr>
          <a:xfrm>
            <a:off x="10354163" y="4869544"/>
            <a:ext cx="628698"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TOOLS</a:t>
            </a:r>
          </a:p>
        </p:txBody>
      </p:sp>
      <p:sp>
        <p:nvSpPr>
          <p:cNvPr id="57" name="TextBox 40">
            <a:extLst>
              <a:ext uri="{FF2B5EF4-FFF2-40B4-BE49-F238E27FC236}">
                <a16:creationId xmlns:a16="http://schemas.microsoft.com/office/drawing/2014/main" xmlns="" id="{28C95204-1E27-4C98-B3B5-4736FEC84E14}"/>
              </a:ext>
            </a:extLst>
          </p:cNvPr>
          <p:cNvSpPr txBox="1"/>
          <p:nvPr/>
        </p:nvSpPr>
        <p:spPr>
          <a:xfrm>
            <a:off x="3545841" y="5079198"/>
            <a:ext cx="1471878"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We are professional</a:t>
            </a:r>
          </a:p>
        </p:txBody>
      </p:sp>
      <p:sp>
        <p:nvSpPr>
          <p:cNvPr id="59" name="TextBox 41">
            <a:extLst>
              <a:ext uri="{FF2B5EF4-FFF2-40B4-BE49-F238E27FC236}">
                <a16:creationId xmlns:a16="http://schemas.microsoft.com/office/drawing/2014/main" xmlns="" id="{1EE8A474-F606-4898-AF1A-33A070656DD1}"/>
              </a:ext>
            </a:extLst>
          </p:cNvPr>
          <p:cNvSpPr txBox="1"/>
          <p:nvPr/>
        </p:nvSpPr>
        <p:spPr>
          <a:xfrm>
            <a:off x="3996892" y="4869544"/>
            <a:ext cx="582211"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BELLS</a:t>
            </a:r>
          </a:p>
        </p:txBody>
      </p:sp>
      <p:sp>
        <p:nvSpPr>
          <p:cNvPr id="61" name="Shape 2632">
            <a:extLst>
              <a:ext uri="{FF2B5EF4-FFF2-40B4-BE49-F238E27FC236}">
                <a16:creationId xmlns:a16="http://schemas.microsoft.com/office/drawing/2014/main" xmlns="" id="{A8D96576-9738-40BF-A94D-9939302F672E}"/>
              </a:ext>
            </a:extLst>
          </p:cNvPr>
          <p:cNvSpPr/>
          <p:nvPr/>
        </p:nvSpPr>
        <p:spPr>
          <a:xfrm>
            <a:off x="4171592" y="4215448"/>
            <a:ext cx="228541" cy="279328"/>
          </a:xfrm>
          <a:custGeom>
            <a:avLst/>
            <a:gdLst/>
            <a:ahLst/>
            <a:cxnLst>
              <a:cxn ang="0">
                <a:pos x="wd2" y="hd2"/>
              </a:cxn>
              <a:cxn ang="5400000">
                <a:pos x="wd2" y="hd2"/>
              </a:cxn>
              <a:cxn ang="10800000">
                <a:pos x="wd2" y="hd2"/>
              </a:cxn>
              <a:cxn ang="16200000">
                <a:pos x="wd2" y="hd2"/>
              </a:cxn>
            </a:cxnLst>
            <a:rect l="0" t="0" r="r" b="b"/>
            <a:pathLst>
              <a:path w="21600" h="21600" extrusionOk="0">
                <a:moveTo>
                  <a:pt x="10800" y="17673"/>
                </a:moveTo>
                <a:cubicBezTo>
                  <a:pt x="4588" y="17673"/>
                  <a:pt x="1200" y="16051"/>
                  <a:pt x="1200" y="15218"/>
                </a:cubicBezTo>
                <a:cubicBezTo>
                  <a:pt x="1200" y="14690"/>
                  <a:pt x="1355" y="14275"/>
                  <a:pt x="1611" y="13896"/>
                </a:cubicBezTo>
                <a:cubicBezTo>
                  <a:pt x="3255" y="14967"/>
                  <a:pt x="6746" y="15709"/>
                  <a:pt x="10800" y="15709"/>
                </a:cubicBezTo>
                <a:cubicBezTo>
                  <a:pt x="14856" y="15709"/>
                  <a:pt x="18345" y="14966"/>
                  <a:pt x="19987" y="13894"/>
                </a:cubicBezTo>
                <a:cubicBezTo>
                  <a:pt x="20244" y="14273"/>
                  <a:pt x="20400" y="14689"/>
                  <a:pt x="20400" y="15218"/>
                </a:cubicBezTo>
                <a:cubicBezTo>
                  <a:pt x="20400" y="16051"/>
                  <a:pt x="17011" y="17673"/>
                  <a:pt x="10800" y="17673"/>
                </a:cubicBezTo>
                <a:moveTo>
                  <a:pt x="10800" y="20618"/>
                </a:moveTo>
                <a:cubicBezTo>
                  <a:pt x="9475" y="20618"/>
                  <a:pt x="8400" y="19739"/>
                  <a:pt x="8400" y="18655"/>
                </a:cubicBezTo>
                <a:cubicBezTo>
                  <a:pt x="8400" y="18625"/>
                  <a:pt x="8408" y="18597"/>
                  <a:pt x="8409" y="18567"/>
                </a:cubicBezTo>
                <a:cubicBezTo>
                  <a:pt x="9179" y="18623"/>
                  <a:pt x="9977" y="18655"/>
                  <a:pt x="10800" y="18655"/>
                </a:cubicBezTo>
                <a:cubicBezTo>
                  <a:pt x="11623" y="18655"/>
                  <a:pt x="12421" y="18623"/>
                  <a:pt x="13191" y="18567"/>
                </a:cubicBezTo>
                <a:cubicBezTo>
                  <a:pt x="13192" y="18597"/>
                  <a:pt x="13200" y="18625"/>
                  <a:pt x="13200" y="18655"/>
                </a:cubicBezTo>
                <a:cubicBezTo>
                  <a:pt x="13200" y="19739"/>
                  <a:pt x="12125" y="20618"/>
                  <a:pt x="10800" y="20618"/>
                </a:cubicBezTo>
                <a:moveTo>
                  <a:pt x="2948" y="12551"/>
                </a:moveTo>
                <a:cubicBezTo>
                  <a:pt x="4308" y="11388"/>
                  <a:pt x="6000" y="9939"/>
                  <a:pt x="6000" y="6873"/>
                </a:cubicBezTo>
                <a:cubicBezTo>
                  <a:pt x="6000" y="5232"/>
                  <a:pt x="7238" y="3825"/>
                  <a:pt x="8988" y="3239"/>
                </a:cubicBezTo>
                <a:cubicBezTo>
                  <a:pt x="9428" y="3657"/>
                  <a:pt x="10072" y="3927"/>
                  <a:pt x="10800" y="3927"/>
                </a:cubicBezTo>
                <a:cubicBezTo>
                  <a:pt x="11528" y="3927"/>
                  <a:pt x="12172" y="3657"/>
                  <a:pt x="12611" y="3239"/>
                </a:cubicBezTo>
                <a:cubicBezTo>
                  <a:pt x="14362" y="3825"/>
                  <a:pt x="15600" y="5232"/>
                  <a:pt x="15600" y="6873"/>
                </a:cubicBezTo>
                <a:cubicBezTo>
                  <a:pt x="15600" y="9939"/>
                  <a:pt x="17292" y="11388"/>
                  <a:pt x="18652" y="12551"/>
                </a:cubicBezTo>
                <a:cubicBezTo>
                  <a:pt x="18911" y="12773"/>
                  <a:pt x="19152" y="12979"/>
                  <a:pt x="19366" y="13183"/>
                </a:cubicBezTo>
                <a:cubicBezTo>
                  <a:pt x="18217" y="14077"/>
                  <a:pt x="14825" y="14727"/>
                  <a:pt x="10800" y="14727"/>
                </a:cubicBezTo>
                <a:cubicBezTo>
                  <a:pt x="6779" y="14727"/>
                  <a:pt x="3383" y="14079"/>
                  <a:pt x="2230" y="13186"/>
                </a:cubicBezTo>
                <a:cubicBezTo>
                  <a:pt x="2446" y="12981"/>
                  <a:pt x="2687" y="12774"/>
                  <a:pt x="2948" y="12551"/>
                </a:cubicBezTo>
                <a:moveTo>
                  <a:pt x="10800" y="982"/>
                </a:moveTo>
                <a:cubicBezTo>
                  <a:pt x="11462" y="982"/>
                  <a:pt x="12000" y="1422"/>
                  <a:pt x="12000" y="1964"/>
                </a:cubicBezTo>
                <a:cubicBezTo>
                  <a:pt x="12000" y="2506"/>
                  <a:pt x="11462" y="2945"/>
                  <a:pt x="10800" y="2945"/>
                </a:cubicBezTo>
                <a:cubicBezTo>
                  <a:pt x="10138" y="2945"/>
                  <a:pt x="9600" y="2506"/>
                  <a:pt x="9600" y="1964"/>
                </a:cubicBezTo>
                <a:cubicBezTo>
                  <a:pt x="9600" y="1422"/>
                  <a:pt x="10138" y="982"/>
                  <a:pt x="10800" y="982"/>
                </a:cubicBezTo>
                <a:moveTo>
                  <a:pt x="21600" y="15218"/>
                </a:moveTo>
                <a:cubicBezTo>
                  <a:pt x="21600" y="11782"/>
                  <a:pt x="16800" y="11782"/>
                  <a:pt x="16800" y="6873"/>
                </a:cubicBezTo>
                <a:cubicBezTo>
                  <a:pt x="16800" y="4845"/>
                  <a:pt x="15296" y="3105"/>
                  <a:pt x="13152" y="2356"/>
                </a:cubicBezTo>
                <a:cubicBezTo>
                  <a:pt x="13183" y="2229"/>
                  <a:pt x="13200" y="2098"/>
                  <a:pt x="13200" y="1964"/>
                </a:cubicBezTo>
                <a:cubicBezTo>
                  <a:pt x="13200" y="879"/>
                  <a:pt x="12125" y="0"/>
                  <a:pt x="10800" y="0"/>
                </a:cubicBezTo>
                <a:cubicBezTo>
                  <a:pt x="9475" y="0"/>
                  <a:pt x="8400" y="879"/>
                  <a:pt x="8400" y="1964"/>
                </a:cubicBezTo>
                <a:cubicBezTo>
                  <a:pt x="8400" y="2098"/>
                  <a:pt x="8417" y="2229"/>
                  <a:pt x="8448" y="2356"/>
                </a:cubicBezTo>
                <a:cubicBezTo>
                  <a:pt x="6304" y="3105"/>
                  <a:pt x="4800" y="4845"/>
                  <a:pt x="4800" y="6873"/>
                </a:cubicBezTo>
                <a:cubicBezTo>
                  <a:pt x="4800" y="11782"/>
                  <a:pt x="0" y="11782"/>
                  <a:pt x="0" y="15218"/>
                </a:cubicBezTo>
                <a:cubicBezTo>
                  <a:pt x="0" y="16716"/>
                  <a:pt x="3016" y="17986"/>
                  <a:pt x="7217" y="18457"/>
                </a:cubicBezTo>
                <a:cubicBezTo>
                  <a:pt x="7211" y="18523"/>
                  <a:pt x="7200" y="18587"/>
                  <a:pt x="7200" y="18655"/>
                </a:cubicBezTo>
                <a:cubicBezTo>
                  <a:pt x="7200" y="20282"/>
                  <a:pt x="8812" y="21600"/>
                  <a:pt x="10800" y="21600"/>
                </a:cubicBezTo>
                <a:cubicBezTo>
                  <a:pt x="12788" y="21600"/>
                  <a:pt x="14400" y="20282"/>
                  <a:pt x="14400" y="18655"/>
                </a:cubicBezTo>
                <a:cubicBezTo>
                  <a:pt x="14400" y="18587"/>
                  <a:pt x="14389" y="18523"/>
                  <a:pt x="14383" y="18457"/>
                </a:cubicBezTo>
                <a:cubicBezTo>
                  <a:pt x="18584" y="17986"/>
                  <a:pt x="21600" y="16716"/>
                  <a:pt x="21600" y="15218"/>
                </a:cubicBezTo>
              </a:path>
            </a:pathLst>
          </a:custGeom>
          <a:solidFill>
            <a:schemeClr val="bg1"/>
          </a:solidFill>
          <a:ln w="12700">
            <a:miter lim="400000"/>
          </a:ln>
        </p:spPr>
        <p:txBody>
          <a:bodyPr lIns="19045" tIns="19045" rIns="19045" bIns="19045" anchor="ctr"/>
          <a:lstStyle/>
          <a:p>
            <a:pPr algn="ct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solidFill>
              <a:effectLst>
                <a:outerShdw blurRad="38100" dist="12700" dir="5400000" rotWithShape="0">
                  <a:srgbClr val="000000">
                    <a:alpha val="50000"/>
                  </a:srgbClr>
                </a:outerShdw>
              </a:effectLst>
              <a:latin typeface="Gill Sans"/>
              <a:sym typeface="Gill Sans"/>
            </a:endParaRPr>
          </a:p>
        </p:txBody>
      </p:sp>
      <p:sp>
        <p:nvSpPr>
          <p:cNvPr id="63" name="TextBox 43">
            <a:extLst>
              <a:ext uri="{FF2B5EF4-FFF2-40B4-BE49-F238E27FC236}">
                <a16:creationId xmlns:a16="http://schemas.microsoft.com/office/drawing/2014/main" xmlns="" id="{6FF9EEF2-2951-4E19-A7EE-297B64DAB145}"/>
              </a:ext>
            </a:extLst>
          </p:cNvPr>
          <p:cNvSpPr txBox="1"/>
          <p:nvPr/>
        </p:nvSpPr>
        <p:spPr>
          <a:xfrm>
            <a:off x="6273029" y="4869544"/>
            <a:ext cx="437940"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MIX</a:t>
            </a:r>
          </a:p>
        </p:txBody>
      </p:sp>
      <p:sp>
        <p:nvSpPr>
          <p:cNvPr id="65" name="Shape 2588">
            <a:extLst>
              <a:ext uri="{FF2B5EF4-FFF2-40B4-BE49-F238E27FC236}">
                <a16:creationId xmlns:a16="http://schemas.microsoft.com/office/drawing/2014/main" xmlns="" id="{B8975C81-2ADB-40A9-875A-DE346D9512A0}"/>
              </a:ext>
            </a:extLst>
          </p:cNvPr>
          <p:cNvSpPr/>
          <p:nvPr/>
        </p:nvSpPr>
        <p:spPr>
          <a:xfrm>
            <a:off x="6358464" y="4229680"/>
            <a:ext cx="279328" cy="253944"/>
          </a:xfrm>
          <a:custGeom>
            <a:avLst/>
            <a:gdLst/>
            <a:ahLst/>
            <a:cxnLst>
              <a:cxn ang="0">
                <a:pos x="wd2" y="hd2"/>
              </a:cxn>
              <a:cxn ang="5400000">
                <a:pos x="wd2" y="hd2"/>
              </a:cxn>
              <a:cxn ang="10800000">
                <a:pos x="wd2" y="hd2"/>
              </a:cxn>
              <a:cxn ang="16200000">
                <a:pos x="wd2" y="hd2"/>
              </a:cxn>
            </a:cxnLst>
            <a:rect l="0" t="0" r="r" b="b"/>
            <a:pathLst>
              <a:path w="21600" h="21600" extrusionOk="0">
                <a:moveTo>
                  <a:pt x="17182" y="12420"/>
                </a:moveTo>
                <a:cubicBezTo>
                  <a:pt x="16368" y="12420"/>
                  <a:pt x="15709" y="11694"/>
                  <a:pt x="15709" y="10800"/>
                </a:cubicBezTo>
                <a:cubicBezTo>
                  <a:pt x="15709" y="9906"/>
                  <a:pt x="16368" y="9180"/>
                  <a:pt x="17182" y="9180"/>
                </a:cubicBezTo>
                <a:cubicBezTo>
                  <a:pt x="17995" y="9180"/>
                  <a:pt x="18655" y="9906"/>
                  <a:pt x="18655" y="10800"/>
                </a:cubicBezTo>
                <a:cubicBezTo>
                  <a:pt x="18655" y="11694"/>
                  <a:pt x="17995" y="12420"/>
                  <a:pt x="17182" y="12420"/>
                </a:cubicBezTo>
                <a:moveTo>
                  <a:pt x="21109" y="10260"/>
                </a:moveTo>
                <a:lnTo>
                  <a:pt x="19587" y="10260"/>
                </a:lnTo>
                <a:cubicBezTo>
                  <a:pt x="19360" y="9028"/>
                  <a:pt x="18369" y="8100"/>
                  <a:pt x="17182" y="8100"/>
                </a:cubicBezTo>
                <a:cubicBezTo>
                  <a:pt x="15994" y="8100"/>
                  <a:pt x="15004" y="9028"/>
                  <a:pt x="14777" y="10260"/>
                </a:cubicBezTo>
                <a:lnTo>
                  <a:pt x="491" y="10260"/>
                </a:lnTo>
                <a:cubicBezTo>
                  <a:pt x="220" y="10260"/>
                  <a:pt x="0" y="10502"/>
                  <a:pt x="0" y="10800"/>
                </a:cubicBezTo>
                <a:cubicBezTo>
                  <a:pt x="0" y="11098"/>
                  <a:pt x="220" y="11340"/>
                  <a:pt x="491" y="11340"/>
                </a:cubicBezTo>
                <a:lnTo>
                  <a:pt x="14777" y="11340"/>
                </a:lnTo>
                <a:cubicBezTo>
                  <a:pt x="15004" y="12572"/>
                  <a:pt x="15994" y="13500"/>
                  <a:pt x="17182" y="13500"/>
                </a:cubicBezTo>
                <a:cubicBezTo>
                  <a:pt x="18369" y="13500"/>
                  <a:pt x="19360" y="12572"/>
                  <a:pt x="19587" y="11340"/>
                </a:cubicBezTo>
                <a:lnTo>
                  <a:pt x="21109" y="11340"/>
                </a:lnTo>
                <a:cubicBezTo>
                  <a:pt x="21380" y="11340"/>
                  <a:pt x="21600" y="11098"/>
                  <a:pt x="21600" y="10800"/>
                </a:cubicBezTo>
                <a:cubicBezTo>
                  <a:pt x="21600" y="10502"/>
                  <a:pt x="21380" y="10260"/>
                  <a:pt x="21109" y="10260"/>
                </a:cubicBezTo>
                <a:moveTo>
                  <a:pt x="5400" y="1080"/>
                </a:moveTo>
                <a:cubicBezTo>
                  <a:pt x="6214" y="1080"/>
                  <a:pt x="6873" y="1806"/>
                  <a:pt x="6873" y="2700"/>
                </a:cubicBezTo>
                <a:cubicBezTo>
                  <a:pt x="6873" y="3595"/>
                  <a:pt x="6214" y="4320"/>
                  <a:pt x="5400" y="4320"/>
                </a:cubicBezTo>
                <a:cubicBezTo>
                  <a:pt x="4586" y="4320"/>
                  <a:pt x="3927" y="3595"/>
                  <a:pt x="3927" y="2700"/>
                </a:cubicBezTo>
                <a:cubicBezTo>
                  <a:pt x="3927" y="1806"/>
                  <a:pt x="4586" y="1080"/>
                  <a:pt x="5400" y="1080"/>
                </a:cubicBezTo>
                <a:moveTo>
                  <a:pt x="491" y="3240"/>
                </a:moveTo>
                <a:lnTo>
                  <a:pt x="2995" y="3240"/>
                </a:lnTo>
                <a:cubicBezTo>
                  <a:pt x="3222" y="4472"/>
                  <a:pt x="4213" y="5400"/>
                  <a:pt x="5400" y="5400"/>
                </a:cubicBezTo>
                <a:cubicBezTo>
                  <a:pt x="6587" y="5400"/>
                  <a:pt x="7578" y="4472"/>
                  <a:pt x="7805" y="3240"/>
                </a:cubicBezTo>
                <a:lnTo>
                  <a:pt x="21109" y="3240"/>
                </a:lnTo>
                <a:cubicBezTo>
                  <a:pt x="21380" y="3240"/>
                  <a:pt x="21600" y="2999"/>
                  <a:pt x="21600" y="2700"/>
                </a:cubicBezTo>
                <a:cubicBezTo>
                  <a:pt x="21600" y="2402"/>
                  <a:pt x="21380" y="2160"/>
                  <a:pt x="21109" y="2160"/>
                </a:cubicBezTo>
                <a:lnTo>
                  <a:pt x="7805" y="2160"/>
                </a:lnTo>
                <a:cubicBezTo>
                  <a:pt x="7578" y="928"/>
                  <a:pt x="6587" y="0"/>
                  <a:pt x="5400" y="0"/>
                </a:cubicBezTo>
                <a:cubicBezTo>
                  <a:pt x="4213" y="0"/>
                  <a:pt x="3222" y="928"/>
                  <a:pt x="2995" y="2160"/>
                </a:cubicBezTo>
                <a:lnTo>
                  <a:pt x="491" y="2160"/>
                </a:lnTo>
                <a:cubicBezTo>
                  <a:pt x="220" y="2160"/>
                  <a:pt x="0" y="2402"/>
                  <a:pt x="0" y="2700"/>
                </a:cubicBezTo>
                <a:cubicBezTo>
                  <a:pt x="0" y="2999"/>
                  <a:pt x="220" y="3240"/>
                  <a:pt x="491" y="3240"/>
                </a:cubicBezTo>
                <a:moveTo>
                  <a:pt x="9327" y="20519"/>
                </a:moveTo>
                <a:cubicBezTo>
                  <a:pt x="8514" y="20519"/>
                  <a:pt x="7855" y="19794"/>
                  <a:pt x="7855" y="18899"/>
                </a:cubicBezTo>
                <a:cubicBezTo>
                  <a:pt x="7855" y="18005"/>
                  <a:pt x="8514" y="17279"/>
                  <a:pt x="9327" y="17279"/>
                </a:cubicBezTo>
                <a:cubicBezTo>
                  <a:pt x="10141" y="17279"/>
                  <a:pt x="10800" y="18005"/>
                  <a:pt x="10800" y="18899"/>
                </a:cubicBezTo>
                <a:cubicBezTo>
                  <a:pt x="10800" y="19794"/>
                  <a:pt x="10141" y="20519"/>
                  <a:pt x="9327" y="20519"/>
                </a:cubicBezTo>
                <a:moveTo>
                  <a:pt x="21109" y="18359"/>
                </a:moveTo>
                <a:lnTo>
                  <a:pt x="11732" y="18359"/>
                </a:lnTo>
                <a:cubicBezTo>
                  <a:pt x="11505" y="17127"/>
                  <a:pt x="10515" y="16199"/>
                  <a:pt x="9327" y="16199"/>
                </a:cubicBezTo>
                <a:cubicBezTo>
                  <a:pt x="8140" y="16199"/>
                  <a:pt x="7150" y="17127"/>
                  <a:pt x="6922" y="18359"/>
                </a:cubicBezTo>
                <a:lnTo>
                  <a:pt x="491" y="18359"/>
                </a:lnTo>
                <a:cubicBezTo>
                  <a:pt x="220" y="18359"/>
                  <a:pt x="0" y="18601"/>
                  <a:pt x="0" y="18899"/>
                </a:cubicBezTo>
                <a:cubicBezTo>
                  <a:pt x="0" y="19198"/>
                  <a:pt x="220" y="19439"/>
                  <a:pt x="491" y="19439"/>
                </a:cubicBezTo>
                <a:lnTo>
                  <a:pt x="6922" y="19439"/>
                </a:lnTo>
                <a:cubicBezTo>
                  <a:pt x="7150" y="20672"/>
                  <a:pt x="8140" y="21600"/>
                  <a:pt x="9327" y="21600"/>
                </a:cubicBezTo>
                <a:cubicBezTo>
                  <a:pt x="10515" y="21600"/>
                  <a:pt x="11505" y="20672"/>
                  <a:pt x="11732" y="19439"/>
                </a:cubicBezTo>
                <a:lnTo>
                  <a:pt x="21109" y="19439"/>
                </a:lnTo>
                <a:cubicBezTo>
                  <a:pt x="21380" y="19439"/>
                  <a:pt x="21600" y="19198"/>
                  <a:pt x="21600" y="18899"/>
                </a:cubicBezTo>
                <a:cubicBezTo>
                  <a:pt x="21600" y="18601"/>
                  <a:pt x="21380" y="18359"/>
                  <a:pt x="21109" y="18359"/>
                </a:cubicBezTo>
              </a:path>
            </a:pathLst>
          </a:custGeom>
          <a:solidFill>
            <a:schemeClr val="bg1"/>
          </a:solidFill>
          <a:ln w="12700">
            <a:miter lim="400000"/>
          </a:ln>
        </p:spPr>
        <p:txBody>
          <a:bodyPr lIns="19045" tIns="19045" rIns="19045" bIns="19045" anchor="ctr"/>
          <a:lstStyle/>
          <a:p>
            <a:pPr algn="ct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solidFill>
              <a:effectLst>
                <a:outerShdw blurRad="38100" dist="12700" dir="5400000" rotWithShape="0">
                  <a:srgbClr val="000000">
                    <a:alpha val="50000"/>
                  </a:srgbClr>
                </a:outerShdw>
              </a:effectLst>
              <a:latin typeface="Gill Sans"/>
              <a:sym typeface="Gill Sans"/>
            </a:endParaRPr>
          </a:p>
        </p:txBody>
      </p:sp>
      <p:sp>
        <p:nvSpPr>
          <p:cNvPr id="67" name="TextBox 46">
            <a:extLst>
              <a:ext uri="{FF2B5EF4-FFF2-40B4-BE49-F238E27FC236}">
                <a16:creationId xmlns:a16="http://schemas.microsoft.com/office/drawing/2014/main" xmlns="" id="{DE08E3A2-AA37-456E-BB34-63B017DCC598}"/>
              </a:ext>
            </a:extLst>
          </p:cNvPr>
          <p:cNvSpPr txBox="1"/>
          <p:nvPr/>
        </p:nvSpPr>
        <p:spPr>
          <a:xfrm>
            <a:off x="7887339" y="5079198"/>
            <a:ext cx="1471878"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We are professional</a:t>
            </a:r>
          </a:p>
        </p:txBody>
      </p:sp>
      <p:sp>
        <p:nvSpPr>
          <p:cNvPr id="69" name="TextBox 47">
            <a:extLst>
              <a:ext uri="{FF2B5EF4-FFF2-40B4-BE49-F238E27FC236}">
                <a16:creationId xmlns:a16="http://schemas.microsoft.com/office/drawing/2014/main" xmlns="" id="{A2147590-8624-4EE7-B46B-F06BFA815705}"/>
              </a:ext>
            </a:extLst>
          </p:cNvPr>
          <p:cNvSpPr txBox="1"/>
          <p:nvPr/>
        </p:nvSpPr>
        <p:spPr>
          <a:xfrm>
            <a:off x="8312882" y="4869544"/>
            <a:ext cx="628698" cy="246221"/>
          </a:xfrm>
          <a:prstGeom prst="rect">
            <a:avLst/>
          </a:prstGeom>
          <a:noFill/>
        </p:spPr>
        <p:txBody>
          <a:bodyPr wrap="none" rtlCol="0" anchor="ctr" anchorCtr="0">
            <a:spAutoFit/>
          </a:bodyPr>
          <a:lstStyle/>
          <a:p>
            <a:pPr algn="ctr" defTabSz="914217"/>
            <a:r>
              <a:rPr lang="en-US" sz="1000" dirty="0">
                <a:solidFill>
                  <a:schemeClr val="bg1"/>
                </a:solidFill>
                <a:latin typeface="Montserrat" charset="0"/>
                <a:ea typeface="Montserrat" charset="0"/>
                <a:cs typeface="Montserrat" charset="0"/>
              </a:rPr>
              <a:t>TOOLS</a:t>
            </a:r>
          </a:p>
        </p:txBody>
      </p:sp>
      <p:sp>
        <p:nvSpPr>
          <p:cNvPr id="71" name="Shape 2618">
            <a:extLst>
              <a:ext uri="{FF2B5EF4-FFF2-40B4-BE49-F238E27FC236}">
                <a16:creationId xmlns:a16="http://schemas.microsoft.com/office/drawing/2014/main" xmlns="" id="{0A331020-2802-4C44-BE95-FC0CECEED507}"/>
              </a:ext>
            </a:extLst>
          </p:cNvPr>
          <p:cNvSpPr/>
          <p:nvPr/>
        </p:nvSpPr>
        <p:spPr>
          <a:xfrm>
            <a:off x="8513090" y="4215435"/>
            <a:ext cx="279301" cy="279341"/>
          </a:xfrm>
          <a:custGeom>
            <a:avLst/>
            <a:gdLst/>
            <a:ahLst/>
            <a:cxnLst>
              <a:cxn ang="0">
                <a:pos x="wd2" y="hd2"/>
              </a:cxn>
              <a:cxn ang="5400000">
                <a:pos x="wd2" y="hd2"/>
              </a:cxn>
              <a:cxn ang="10800000">
                <a:pos x="wd2" y="hd2"/>
              </a:cxn>
              <a:cxn ang="16200000">
                <a:pos x="wd2" y="hd2"/>
              </a:cxn>
            </a:cxnLst>
            <a:rect l="0" t="0" r="r" b="b"/>
            <a:pathLst>
              <a:path w="21278" h="21600" extrusionOk="0">
                <a:moveTo>
                  <a:pt x="2560" y="18308"/>
                </a:moveTo>
                <a:cubicBezTo>
                  <a:pt x="2472" y="18397"/>
                  <a:pt x="2418" y="18520"/>
                  <a:pt x="2418" y="18655"/>
                </a:cubicBezTo>
                <a:cubicBezTo>
                  <a:pt x="2418" y="18926"/>
                  <a:pt x="2635" y="19146"/>
                  <a:pt x="2902" y="19146"/>
                </a:cubicBezTo>
                <a:cubicBezTo>
                  <a:pt x="3169" y="19146"/>
                  <a:pt x="3385" y="18926"/>
                  <a:pt x="3385" y="18655"/>
                </a:cubicBezTo>
                <a:cubicBezTo>
                  <a:pt x="3385" y="18384"/>
                  <a:pt x="3169" y="18164"/>
                  <a:pt x="2902" y="18164"/>
                </a:cubicBezTo>
                <a:cubicBezTo>
                  <a:pt x="2768" y="18164"/>
                  <a:pt x="2647" y="18219"/>
                  <a:pt x="2560" y="18308"/>
                </a:cubicBezTo>
                <a:moveTo>
                  <a:pt x="20499" y="4279"/>
                </a:moveTo>
                <a:lnTo>
                  <a:pt x="20091" y="4692"/>
                </a:lnTo>
                <a:lnTo>
                  <a:pt x="20088" y="4688"/>
                </a:lnTo>
                <a:lnTo>
                  <a:pt x="17670" y="7143"/>
                </a:lnTo>
                <a:lnTo>
                  <a:pt x="17664" y="7137"/>
                </a:lnTo>
                <a:cubicBezTo>
                  <a:pt x="17227" y="7580"/>
                  <a:pt x="16624" y="7853"/>
                  <a:pt x="15958" y="7853"/>
                </a:cubicBezTo>
                <a:cubicBezTo>
                  <a:pt x="14624" y="7853"/>
                  <a:pt x="13543" y="6755"/>
                  <a:pt x="13543" y="5401"/>
                </a:cubicBezTo>
                <a:cubicBezTo>
                  <a:pt x="13543" y="4725"/>
                  <a:pt x="13813" y="4113"/>
                  <a:pt x="14248" y="3670"/>
                </a:cubicBezTo>
                <a:lnTo>
                  <a:pt x="13563" y="2975"/>
                </a:lnTo>
                <a:cubicBezTo>
                  <a:pt x="12951" y="3596"/>
                  <a:pt x="12571" y="4452"/>
                  <a:pt x="12571" y="5401"/>
                </a:cubicBezTo>
                <a:cubicBezTo>
                  <a:pt x="12571" y="7300"/>
                  <a:pt x="14087" y="8840"/>
                  <a:pt x="15958" y="8840"/>
                </a:cubicBezTo>
                <a:cubicBezTo>
                  <a:pt x="16893" y="8840"/>
                  <a:pt x="17737" y="8454"/>
                  <a:pt x="18348" y="7832"/>
                </a:cubicBezTo>
                <a:lnTo>
                  <a:pt x="18353" y="7837"/>
                </a:lnTo>
                <a:lnTo>
                  <a:pt x="20152" y="6011"/>
                </a:lnTo>
                <a:cubicBezTo>
                  <a:pt x="20516" y="7368"/>
                  <a:pt x="20343" y="8670"/>
                  <a:pt x="19540" y="9505"/>
                </a:cubicBezTo>
                <a:lnTo>
                  <a:pt x="16947" y="12198"/>
                </a:lnTo>
                <a:cubicBezTo>
                  <a:pt x="16605" y="12553"/>
                  <a:pt x="16104" y="12766"/>
                  <a:pt x="15610" y="12766"/>
                </a:cubicBezTo>
                <a:cubicBezTo>
                  <a:pt x="15590" y="12765"/>
                  <a:pt x="13953" y="12652"/>
                  <a:pt x="12318" y="11611"/>
                </a:cubicBezTo>
                <a:lnTo>
                  <a:pt x="12314" y="11620"/>
                </a:lnTo>
                <a:cubicBezTo>
                  <a:pt x="12239" y="11572"/>
                  <a:pt x="12155" y="11537"/>
                  <a:pt x="12060" y="11537"/>
                </a:cubicBezTo>
                <a:cubicBezTo>
                  <a:pt x="11897" y="11537"/>
                  <a:pt x="11759" y="11625"/>
                  <a:pt x="11671" y="11753"/>
                </a:cubicBezTo>
                <a:lnTo>
                  <a:pt x="11654" y="11742"/>
                </a:lnTo>
                <a:lnTo>
                  <a:pt x="4270" y="20043"/>
                </a:lnTo>
                <a:cubicBezTo>
                  <a:pt x="3919" y="20399"/>
                  <a:pt x="3436" y="20618"/>
                  <a:pt x="2902" y="20618"/>
                </a:cubicBezTo>
                <a:cubicBezTo>
                  <a:pt x="1833" y="20618"/>
                  <a:pt x="967" y="19740"/>
                  <a:pt x="967" y="18655"/>
                </a:cubicBezTo>
                <a:cubicBezTo>
                  <a:pt x="967" y="18113"/>
                  <a:pt x="1184" y="17622"/>
                  <a:pt x="1534" y="17267"/>
                </a:cubicBezTo>
                <a:lnTo>
                  <a:pt x="9684" y="9801"/>
                </a:lnTo>
                <a:lnTo>
                  <a:pt x="9671" y="9786"/>
                </a:lnTo>
                <a:cubicBezTo>
                  <a:pt x="9796" y="9698"/>
                  <a:pt x="9884" y="9557"/>
                  <a:pt x="9884" y="9389"/>
                </a:cubicBezTo>
                <a:cubicBezTo>
                  <a:pt x="9884" y="9283"/>
                  <a:pt x="9844" y="9190"/>
                  <a:pt x="9787" y="9110"/>
                </a:cubicBezTo>
                <a:lnTo>
                  <a:pt x="9790" y="9107"/>
                </a:lnTo>
                <a:cubicBezTo>
                  <a:pt x="8390" y="7219"/>
                  <a:pt x="8340" y="5816"/>
                  <a:pt x="9546" y="4488"/>
                </a:cubicBezTo>
                <a:lnTo>
                  <a:pt x="12130" y="1805"/>
                </a:lnTo>
                <a:cubicBezTo>
                  <a:pt x="12785" y="1125"/>
                  <a:pt x="13641" y="982"/>
                  <a:pt x="14244" y="982"/>
                </a:cubicBezTo>
                <a:lnTo>
                  <a:pt x="14246" y="982"/>
                </a:lnTo>
                <a:cubicBezTo>
                  <a:pt x="14611" y="982"/>
                  <a:pt x="14988" y="1037"/>
                  <a:pt x="15366" y="1136"/>
                </a:cubicBezTo>
                <a:lnTo>
                  <a:pt x="13559" y="2970"/>
                </a:lnTo>
                <a:lnTo>
                  <a:pt x="14243" y="3664"/>
                </a:lnTo>
                <a:lnTo>
                  <a:pt x="16661" y="1210"/>
                </a:lnTo>
                <a:lnTo>
                  <a:pt x="16657" y="1206"/>
                </a:lnTo>
                <a:lnTo>
                  <a:pt x="17082" y="775"/>
                </a:lnTo>
                <a:cubicBezTo>
                  <a:pt x="16139" y="269"/>
                  <a:pt x="15160" y="0"/>
                  <a:pt x="14246" y="0"/>
                </a:cubicBezTo>
                <a:lnTo>
                  <a:pt x="14244" y="0"/>
                </a:lnTo>
                <a:cubicBezTo>
                  <a:pt x="13167" y="0"/>
                  <a:pt x="12182" y="361"/>
                  <a:pt x="11460" y="1111"/>
                </a:cubicBezTo>
                <a:lnTo>
                  <a:pt x="8867" y="3804"/>
                </a:lnTo>
                <a:cubicBezTo>
                  <a:pt x="7163" y="5672"/>
                  <a:pt x="7613" y="7584"/>
                  <a:pt x="8769" y="9315"/>
                </a:cubicBezTo>
                <a:lnTo>
                  <a:pt x="850" y="16572"/>
                </a:lnTo>
                <a:cubicBezTo>
                  <a:pt x="325" y="17106"/>
                  <a:pt x="0" y="17842"/>
                  <a:pt x="0" y="18655"/>
                </a:cubicBezTo>
                <a:cubicBezTo>
                  <a:pt x="0" y="20282"/>
                  <a:pt x="1299" y="21600"/>
                  <a:pt x="2902" y="21600"/>
                </a:cubicBezTo>
                <a:cubicBezTo>
                  <a:pt x="3703" y="21600"/>
                  <a:pt x="4429" y="21271"/>
                  <a:pt x="4954" y="20738"/>
                </a:cubicBezTo>
                <a:lnTo>
                  <a:pt x="12160" y="12652"/>
                </a:lnTo>
                <a:cubicBezTo>
                  <a:pt x="13800" y="13590"/>
                  <a:pt x="15363" y="13747"/>
                  <a:pt x="15606" y="13747"/>
                </a:cubicBezTo>
                <a:cubicBezTo>
                  <a:pt x="16313" y="13747"/>
                  <a:pt x="17067" y="13463"/>
                  <a:pt x="17617" y="12892"/>
                </a:cubicBezTo>
                <a:lnTo>
                  <a:pt x="20209" y="10198"/>
                </a:lnTo>
                <a:cubicBezTo>
                  <a:pt x="21560" y="8795"/>
                  <a:pt x="21600" y="6433"/>
                  <a:pt x="20499" y="4279"/>
                </a:cubicBezTo>
              </a:path>
            </a:pathLst>
          </a:custGeom>
          <a:solidFill>
            <a:schemeClr val="bg1"/>
          </a:solidFill>
          <a:ln w="12700">
            <a:miter lim="400000"/>
          </a:ln>
        </p:spPr>
        <p:txBody>
          <a:bodyPr lIns="19045" tIns="19045" rIns="19045" bIns="19045" anchor="ctr"/>
          <a:lstStyle/>
          <a:p>
            <a:pPr algn="ct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solidFill>
              <a:effectLst>
                <a:outerShdw blurRad="38100" dist="12700" dir="5400000" rotWithShape="0">
                  <a:srgbClr val="000000">
                    <a:alpha val="50000"/>
                  </a:srgbClr>
                </a:outerShdw>
              </a:effectLst>
              <a:latin typeface="Gill Sans"/>
              <a:sym typeface="Gill Sans"/>
            </a:endParaRPr>
          </a:p>
        </p:txBody>
      </p:sp>
      <p:sp>
        <p:nvSpPr>
          <p:cNvPr id="73" name="Shape 2562">
            <a:extLst>
              <a:ext uri="{FF2B5EF4-FFF2-40B4-BE49-F238E27FC236}">
                <a16:creationId xmlns:a16="http://schemas.microsoft.com/office/drawing/2014/main" xmlns="" id="{C445B804-1AA5-4FA7-9DEC-4632CABC695A}"/>
              </a:ext>
            </a:extLst>
          </p:cNvPr>
          <p:cNvSpPr/>
          <p:nvPr/>
        </p:nvSpPr>
        <p:spPr>
          <a:xfrm>
            <a:off x="10517364" y="4249127"/>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solidFill>
              <a:effectLst>
                <a:outerShdw blurRad="38100" dist="12700" dir="5400000" rotWithShape="0">
                  <a:srgbClr val="000000">
                    <a:alpha val="50000"/>
                  </a:srgbClr>
                </a:outerShdw>
              </a:effectLst>
              <a:latin typeface="Gill Sans"/>
              <a:sym typeface="Gill Sans"/>
            </a:endParaRPr>
          </a:p>
        </p:txBody>
      </p:sp>
      <p:pic>
        <p:nvPicPr>
          <p:cNvPr id="75" name="图片 74" descr="图片包含 食物, 游戏机, 桌子, 绿色&#10;&#10;描述已自动生成">
            <a:extLst>
              <a:ext uri="{FF2B5EF4-FFF2-40B4-BE49-F238E27FC236}">
                <a16:creationId xmlns:a16="http://schemas.microsoft.com/office/drawing/2014/main" xmlns="" id="{92F7E879-79C9-422C-903E-0418B29F61E4}"/>
              </a:ext>
            </a:extLst>
          </p:cNvPr>
          <p:cNvPicPr>
            <a:picLocks noChangeAspect="1"/>
          </p:cNvPicPr>
          <p:nvPr/>
        </p:nvPicPr>
        <p:blipFill>
          <a:blip r:embed="rId3" cstate="email">
            <a:clrChange>
              <a:clrFrom>
                <a:srgbClr val="FAFAFA"/>
              </a:clrFrom>
              <a:clrTo>
                <a:srgbClr val="FAFAFA">
                  <a:alpha val="0"/>
                </a:srgbClr>
              </a:clrTo>
            </a:clrChange>
            <a:extLst>
              <a:ext uri="{28A0092B-C50C-407E-A947-70E740481C1C}">
                <a14:useLocalDpi xmlns:a14="http://schemas.microsoft.com/office/drawing/2010/main" xmlns=""/>
              </a:ext>
            </a:extLst>
          </a:blip>
          <a:stretch>
            <a:fillRect/>
          </a:stretch>
        </p:blipFill>
        <p:spPr>
          <a:xfrm>
            <a:off x="612639" y="0"/>
            <a:ext cx="4573431" cy="6858000"/>
          </a:xfrm>
          <a:prstGeom prst="rect">
            <a:avLst/>
          </a:prstGeom>
        </p:spPr>
      </p:pic>
      <p:sp>
        <p:nvSpPr>
          <p:cNvPr id="78" name="Rectangle 11">
            <a:extLst>
              <a:ext uri="{FF2B5EF4-FFF2-40B4-BE49-F238E27FC236}">
                <a16:creationId xmlns:a16="http://schemas.microsoft.com/office/drawing/2014/main" xmlns="" id="{8B88E315-094A-4876-B907-C39A27180CA5}"/>
              </a:ext>
            </a:extLst>
          </p:cNvPr>
          <p:cNvSpPr/>
          <p:nvPr/>
        </p:nvSpPr>
        <p:spPr>
          <a:xfrm>
            <a:off x="289825" y="534494"/>
            <a:ext cx="1104471" cy="246221"/>
          </a:xfrm>
          <a:prstGeom prst="rect">
            <a:avLst/>
          </a:prstGeom>
        </p:spPr>
        <p:txBody>
          <a:bodyPr vert="horz" wrap="square">
            <a:spAutoFit/>
          </a:bodyPr>
          <a:lstStyle/>
          <a:p>
            <a:r>
              <a:rPr lang="en-US" sz="1000" b="1" dirty="0">
                <a:solidFill>
                  <a:srgbClr val="444341"/>
                </a:solidFill>
                <a:latin typeface="Lato" panose="020F0502020204030203" pitchFamily="34" charset="0"/>
                <a:ea typeface="Lato" panose="020F0502020204030203" pitchFamily="34" charset="0"/>
                <a:cs typeface="Lato" panose="020F0502020204030203" pitchFamily="34" charset="0"/>
              </a:rPr>
              <a:t>SHOP NOW</a:t>
            </a:r>
            <a:endParaRPr lang="id-ID" sz="1000" b="1" dirty="0">
              <a:solidFill>
                <a:srgbClr val="444341"/>
              </a:solidFill>
              <a:latin typeface="Lato" panose="020F0502020204030203" pitchFamily="34" charset="0"/>
              <a:ea typeface="Lato" panose="020F0502020204030203" pitchFamily="34" charset="0"/>
              <a:cs typeface="Lato" panose="020F0502020204030203" pitchFamily="34" charset="0"/>
            </a:endParaRPr>
          </a:p>
        </p:txBody>
      </p:sp>
      <p:grpSp>
        <p:nvGrpSpPr>
          <p:cNvPr id="79" name="Group 17">
            <a:extLst>
              <a:ext uri="{FF2B5EF4-FFF2-40B4-BE49-F238E27FC236}">
                <a16:creationId xmlns:a16="http://schemas.microsoft.com/office/drawing/2014/main" xmlns="" id="{C396EBFD-EE37-45E5-A6D7-5EF5B41E1B84}"/>
              </a:ext>
            </a:extLst>
          </p:cNvPr>
          <p:cNvGrpSpPr/>
          <p:nvPr/>
        </p:nvGrpSpPr>
        <p:grpSpPr>
          <a:xfrm>
            <a:off x="1211331" y="474639"/>
            <a:ext cx="365930" cy="365930"/>
            <a:chOff x="2202833" y="4366899"/>
            <a:chExt cx="471134" cy="471134"/>
          </a:xfrm>
        </p:grpSpPr>
        <p:sp>
          <p:nvSpPr>
            <p:cNvPr id="80" name="Oval 13">
              <a:extLst>
                <a:ext uri="{FF2B5EF4-FFF2-40B4-BE49-F238E27FC236}">
                  <a16:creationId xmlns:a16="http://schemas.microsoft.com/office/drawing/2014/main" xmlns="" id="{19C48DD1-6D43-4ACD-9713-BD258EBD6FF6}"/>
                </a:ext>
              </a:extLst>
            </p:cNvPr>
            <p:cNvSpPr/>
            <p:nvPr/>
          </p:nvSpPr>
          <p:spPr>
            <a:xfrm>
              <a:off x="2202833" y="4366899"/>
              <a:ext cx="471134" cy="47113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cxnSp>
          <p:nvCxnSpPr>
            <p:cNvPr id="81" name="Straight Arrow Connector 15">
              <a:extLst>
                <a:ext uri="{FF2B5EF4-FFF2-40B4-BE49-F238E27FC236}">
                  <a16:creationId xmlns:a16="http://schemas.microsoft.com/office/drawing/2014/main" xmlns="" id="{C0D48A73-E1C8-449C-AAB5-DBE8D5099668}"/>
                </a:ext>
              </a:extLst>
            </p:cNvPr>
            <p:cNvCxnSpPr/>
            <p:nvPr/>
          </p:nvCxnSpPr>
          <p:spPr>
            <a:xfrm>
              <a:off x="2281870" y="4602466"/>
              <a:ext cx="313059" cy="0"/>
            </a:xfrm>
            <a:prstGeom prst="straightConnector1">
              <a:avLst/>
            </a:prstGeom>
            <a:ln w="12700">
              <a:solidFill>
                <a:srgbClr val="444341"/>
              </a:solidFill>
              <a:tailEnd type="triangle"/>
            </a:ln>
          </p:spPr>
          <p:style>
            <a:lnRef idx="1">
              <a:schemeClr val="accent1"/>
            </a:lnRef>
            <a:fillRef idx="0">
              <a:schemeClr val="accent1"/>
            </a:fillRef>
            <a:effectRef idx="0">
              <a:schemeClr val="accent1"/>
            </a:effectRef>
            <a:fontRef idx="minor">
              <a:schemeClr val="tx1"/>
            </a:fontRef>
          </p:style>
        </p:cxnSp>
      </p:grpSp>
      <p:sp>
        <p:nvSpPr>
          <p:cNvPr id="83" name="Rectangle 17">
            <a:extLst>
              <a:ext uri="{FF2B5EF4-FFF2-40B4-BE49-F238E27FC236}">
                <a16:creationId xmlns:a16="http://schemas.microsoft.com/office/drawing/2014/main" xmlns="" id="{511172B1-1E61-4824-A7DE-83754F5E104A}"/>
              </a:ext>
            </a:extLst>
          </p:cNvPr>
          <p:cNvSpPr/>
          <p:nvPr/>
        </p:nvSpPr>
        <p:spPr>
          <a:xfrm>
            <a:off x="8676085" y="2409693"/>
            <a:ext cx="2383237" cy="923330"/>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 auctor fringilla praesent at diam. In et quam est eget mi. Pellentesque nunc orci eu enim, eget in</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85" name="Rectangle 18">
            <a:extLst>
              <a:ext uri="{FF2B5EF4-FFF2-40B4-BE49-F238E27FC236}">
                <a16:creationId xmlns:a16="http://schemas.microsoft.com/office/drawing/2014/main" xmlns="" id="{D9939F0D-4477-43E2-B229-DF7666BA4BCA}"/>
              </a:ext>
            </a:extLst>
          </p:cNvPr>
          <p:cNvSpPr/>
          <p:nvPr/>
        </p:nvSpPr>
        <p:spPr>
          <a:xfrm>
            <a:off x="8676085" y="2020273"/>
            <a:ext cx="2057453" cy="307777"/>
          </a:xfrm>
          <a:prstGeom prst="rect">
            <a:avLst/>
          </a:prstGeom>
          <a:solidFill>
            <a:schemeClr val="tx1"/>
          </a:solidFill>
        </p:spPr>
        <p:txBody>
          <a:bodyPr vert="horz" wrap="square">
            <a:spAutoFit/>
          </a:bodyPr>
          <a:lstStyle/>
          <a:p>
            <a:r>
              <a:rPr lang="en-US" sz="1400" dirty="0">
                <a:solidFill>
                  <a:schemeClr val="bg1"/>
                </a:solidFill>
                <a:latin typeface="Playfair Display" panose="00000500000000000000" pitchFamily="50" charset="0"/>
              </a:rPr>
              <a:t>Explore Your Work</a:t>
            </a:r>
            <a:endParaRPr lang="en-ID" sz="2000" dirty="0">
              <a:solidFill>
                <a:schemeClr val="bg1"/>
              </a:solidFill>
              <a:latin typeface="Playfair Display" panose="00000500000000000000" pitchFamily="50" charset="0"/>
            </a:endParaRPr>
          </a:p>
        </p:txBody>
      </p:sp>
      <p:sp>
        <p:nvSpPr>
          <p:cNvPr id="87" name="Rectangle 15">
            <a:extLst>
              <a:ext uri="{FF2B5EF4-FFF2-40B4-BE49-F238E27FC236}">
                <a16:creationId xmlns:a16="http://schemas.microsoft.com/office/drawing/2014/main" xmlns="" id="{BC0102C6-9FE0-4066-B093-8719B3A9B540}"/>
              </a:ext>
            </a:extLst>
          </p:cNvPr>
          <p:cNvSpPr/>
          <p:nvPr/>
        </p:nvSpPr>
        <p:spPr>
          <a:xfrm>
            <a:off x="6376532" y="984830"/>
            <a:ext cx="1200329" cy="2486575"/>
          </a:xfrm>
          <a:prstGeom prst="rect">
            <a:avLst/>
          </a:prstGeom>
        </p:spPr>
        <p:txBody>
          <a:bodyPr vert="vert270" wrap="square">
            <a:spAutoFit/>
          </a:bodyPr>
          <a:lstStyle/>
          <a:p>
            <a:r>
              <a:rPr lang="en-US" sz="6600" dirty="0">
                <a:latin typeface="Playfair Display" panose="00000500000000000000" pitchFamily="50" charset="0"/>
              </a:rPr>
              <a:t>Our</a:t>
            </a:r>
            <a:endParaRPr lang="en-ID" sz="8800" dirty="0">
              <a:latin typeface="Playfair Display" panose="00000500000000000000" pitchFamily="50" charset="0"/>
            </a:endParaRPr>
          </a:p>
        </p:txBody>
      </p:sp>
      <p:sp>
        <p:nvSpPr>
          <p:cNvPr id="89" name="Rectangle 16">
            <a:extLst>
              <a:ext uri="{FF2B5EF4-FFF2-40B4-BE49-F238E27FC236}">
                <a16:creationId xmlns:a16="http://schemas.microsoft.com/office/drawing/2014/main" xmlns="" id="{50A327C0-A13D-4971-A054-5253C03E9988}"/>
              </a:ext>
            </a:extLst>
          </p:cNvPr>
          <p:cNvSpPr/>
          <p:nvPr/>
        </p:nvSpPr>
        <p:spPr>
          <a:xfrm>
            <a:off x="7126148" y="-709266"/>
            <a:ext cx="1200329" cy="4180671"/>
          </a:xfrm>
          <a:prstGeom prst="rect">
            <a:avLst/>
          </a:prstGeom>
        </p:spPr>
        <p:txBody>
          <a:bodyPr vert="vert270" wrap="square">
            <a:spAutoFit/>
          </a:bodyPr>
          <a:lstStyle/>
          <a:p>
            <a:r>
              <a:rPr lang="en-US" sz="6600" dirty="0">
                <a:latin typeface="Playfair Display" panose="00000500000000000000" pitchFamily="50" charset="0"/>
              </a:rPr>
              <a:t>Project</a:t>
            </a:r>
            <a:endParaRPr lang="en-ID" sz="8800" dirty="0">
              <a:latin typeface="Playfair Display" panose="00000500000000000000" pitchFamily="50" charset="0"/>
            </a:endParaRPr>
          </a:p>
        </p:txBody>
      </p:sp>
    </p:spTree>
    <p:extLst>
      <p:ext uri="{BB962C8B-B14F-4D97-AF65-F5344CB8AC3E}">
        <p14:creationId xmlns:p14="http://schemas.microsoft.com/office/powerpoint/2010/main" xmlns="" val="63582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4" name="图片占位符 3" descr="图片包含 室内, 花, 桌子, 水果&#10;&#10;描述已自动生成">
            <a:extLst>
              <a:ext uri="{FF2B5EF4-FFF2-40B4-BE49-F238E27FC236}">
                <a16:creationId xmlns:a16="http://schemas.microsoft.com/office/drawing/2014/main" xmlns="" id="{FA85D4AB-68D0-451F-B1D0-ECAA2106BCBF}"/>
              </a:ext>
            </a:extLst>
          </p:cNvPr>
          <p:cNvPicPr>
            <a:picLocks noGrp="1" noChangeAspect="1"/>
          </p:cNvPicPr>
          <p:nvPr>
            <p:ph type="pic" sz="quarter" idx="10"/>
          </p:nvPr>
        </p:nvPicPr>
        <p:blipFill>
          <a:blip r:embed="rId3" cstate="email">
            <a:extLst>
              <a:ext uri="{28A0092B-C50C-407E-A947-70E740481C1C}">
                <a14:useLocalDpi xmlns:a14="http://schemas.microsoft.com/office/drawing/2010/main" xmlns=""/>
              </a:ext>
            </a:extLst>
          </a:blip>
          <a:srcRect/>
          <a:stretch>
            <a:fillRect/>
          </a:stretch>
        </p:blipFill>
        <p:spPr/>
      </p:pic>
      <p:sp>
        <p:nvSpPr>
          <p:cNvPr id="5" name="Rectangle 4">
            <a:extLst>
              <a:ext uri="{FF2B5EF4-FFF2-40B4-BE49-F238E27FC236}">
                <a16:creationId xmlns:a16="http://schemas.microsoft.com/office/drawing/2014/main" xmlns="" id="{521B4609-2134-4F96-A5B1-DCB4A51FF8EB}"/>
              </a:ext>
            </a:extLst>
          </p:cNvPr>
          <p:cNvSpPr/>
          <p:nvPr/>
        </p:nvSpPr>
        <p:spPr>
          <a:xfrm>
            <a:off x="0" y="1157468"/>
            <a:ext cx="4201610" cy="57005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6" name="Rectangle 5">
            <a:extLst>
              <a:ext uri="{FF2B5EF4-FFF2-40B4-BE49-F238E27FC236}">
                <a16:creationId xmlns:a16="http://schemas.microsoft.com/office/drawing/2014/main" xmlns="" id="{1244490E-5825-4A8D-985D-137EF95C6A08}"/>
              </a:ext>
            </a:extLst>
          </p:cNvPr>
          <p:cNvSpPr/>
          <p:nvPr/>
        </p:nvSpPr>
        <p:spPr>
          <a:xfrm>
            <a:off x="5067273" y="493661"/>
            <a:ext cx="2057453" cy="307777"/>
          </a:xfrm>
          <a:prstGeom prst="rect">
            <a:avLst/>
          </a:prstGeom>
        </p:spPr>
        <p:txBody>
          <a:bodyPr vert="horz" wrap="square">
            <a:spAutoFit/>
          </a:bodyPr>
          <a:lstStyle/>
          <a:p>
            <a:pPr algn="ctr"/>
            <a:r>
              <a:rPr lang="en-US" sz="1400" dirty="0">
                <a:solidFill>
                  <a:srgbClr val="444341"/>
                </a:solidFill>
                <a:latin typeface="Playfair Display" panose="00000500000000000000" pitchFamily="50" charset="0"/>
              </a:rPr>
              <a:t>CHITAWANG</a:t>
            </a:r>
            <a:endParaRPr lang="en-ID" sz="2000" dirty="0">
              <a:solidFill>
                <a:srgbClr val="444341"/>
              </a:solidFill>
              <a:latin typeface="Playfair Display" panose="00000500000000000000" pitchFamily="50" charset="0"/>
            </a:endParaRPr>
          </a:p>
        </p:txBody>
      </p:sp>
      <p:sp>
        <p:nvSpPr>
          <p:cNvPr id="7" name="Rectangle 6">
            <a:extLst>
              <a:ext uri="{FF2B5EF4-FFF2-40B4-BE49-F238E27FC236}">
                <a16:creationId xmlns:a16="http://schemas.microsoft.com/office/drawing/2014/main" xmlns="" id="{4590764D-C924-46D0-A6E3-DBF27645F4F5}"/>
              </a:ext>
            </a:extLst>
          </p:cNvPr>
          <p:cNvSpPr/>
          <p:nvPr/>
        </p:nvSpPr>
        <p:spPr>
          <a:xfrm>
            <a:off x="2307693" y="5308117"/>
            <a:ext cx="2759580" cy="923330"/>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 auctor fringilla praesent at diam. In et quam est eget mi. Pellentesque nunc orci eu enim, eget in</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xmlns="" id="{7303AA7A-9EED-436F-B1EB-371FEE0DDEA3}"/>
              </a:ext>
            </a:extLst>
          </p:cNvPr>
          <p:cNvSpPr/>
          <p:nvPr/>
        </p:nvSpPr>
        <p:spPr>
          <a:xfrm>
            <a:off x="828569" y="2531159"/>
            <a:ext cx="2403015" cy="369332"/>
          </a:xfrm>
          <a:prstGeom prst="rect">
            <a:avLst/>
          </a:prstGeom>
        </p:spPr>
        <p:txBody>
          <a:bodyPr vert="horz" wrap="square">
            <a:spAutoFit/>
          </a:bodyPr>
          <a:lstStyle/>
          <a:p>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Write</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
        <p:nvSpPr>
          <p:cNvPr id="9" name="Rectangle 8">
            <a:extLst>
              <a:ext uri="{FF2B5EF4-FFF2-40B4-BE49-F238E27FC236}">
                <a16:creationId xmlns:a16="http://schemas.microsoft.com/office/drawing/2014/main" xmlns="" id="{23E61FA8-3081-4B2E-8E8B-466F3E373A94}"/>
              </a:ext>
            </a:extLst>
          </p:cNvPr>
          <p:cNvSpPr/>
          <p:nvPr/>
        </p:nvSpPr>
        <p:spPr>
          <a:xfrm>
            <a:off x="828569" y="2795414"/>
            <a:ext cx="2403015" cy="369332"/>
          </a:xfrm>
          <a:prstGeom prst="rect">
            <a:avLst/>
          </a:prstGeom>
        </p:spPr>
        <p:txBody>
          <a:bodyPr vert="horz" wrap="square">
            <a:spAutoFit/>
          </a:bodyPr>
          <a:lstStyle/>
          <a:p>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Something</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
        <p:nvSpPr>
          <p:cNvPr id="10" name="Rectangle 9">
            <a:extLst>
              <a:ext uri="{FF2B5EF4-FFF2-40B4-BE49-F238E27FC236}">
                <a16:creationId xmlns:a16="http://schemas.microsoft.com/office/drawing/2014/main" xmlns="" id="{E6A5AE2B-3514-4157-8D9F-DAE01A0FD327}"/>
              </a:ext>
            </a:extLst>
          </p:cNvPr>
          <p:cNvSpPr/>
          <p:nvPr/>
        </p:nvSpPr>
        <p:spPr>
          <a:xfrm>
            <a:off x="828570" y="3059668"/>
            <a:ext cx="2403015" cy="369332"/>
          </a:xfrm>
          <a:prstGeom prst="rect">
            <a:avLst/>
          </a:prstGeom>
        </p:spPr>
        <p:txBody>
          <a:bodyPr vert="horz" wrap="square">
            <a:spAutoFit/>
          </a:bodyPr>
          <a:lstStyle/>
          <a:p>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Here</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xmlns="" val="28652206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95EF1A69-4D26-480E-A95E-EF00E840F045}"/>
              </a:ext>
            </a:extLst>
          </p:cNvPr>
          <p:cNvSpPr/>
          <p:nvPr/>
        </p:nvSpPr>
        <p:spPr>
          <a:xfrm>
            <a:off x="1038383" y="1119752"/>
            <a:ext cx="6697980" cy="57382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1" name="Rectangle 30">
            <a:extLst>
              <a:ext uri="{FF2B5EF4-FFF2-40B4-BE49-F238E27FC236}">
                <a16:creationId xmlns:a16="http://schemas.microsoft.com/office/drawing/2014/main" xmlns="" id="{259570E6-4523-4934-A263-37E1E72673F3}"/>
              </a:ext>
            </a:extLst>
          </p:cNvPr>
          <p:cNvSpPr/>
          <p:nvPr/>
        </p:nvSpPr>
        <p:spPr>
          <a:xfrm>
            <a:off x="8701888" y="3221489"/>
            <a:ext cx="2759580" cy="646331"/>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2" name="Rectangle 9">
            <a:extLst>
              <a:ext uri="{FF2B5EF4-FFF2-40B4-BE49-F238E27FC236}">
                <a16:creationId xmlns:a16="http://schemas.microsoft.com/office/drawing/2014/main" xmlns="" id="{1CB93C5F-6A09-47F4-8F6C-7086562D4D10}"/>
              </a:ext>
            </a:extLst>
          </p:cNvPr>
          <p:cNvSpPr/>
          <p:nvPr/>
        </p:nvSpPr>
        <p:spPr>
          <a:xfrm flipV="1">
            <a:off x="1902039" y="2362657"/>
            <a:ext cx="2880309" cy="52700"/>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95000"/>
                  <a:lumOff val="5000"/>
                </a:schemeClr>
              </a:solidFill>
            </a:endParaRPr>
          </a:p>
        </p:txBody>
      </p:sp>
      <p:sp>
        <p:nvSpPr>
          <p:cNvPr id="13" name="TextBox 10">
            <a:extLst>
              <a:ext uri="{FF2B5EF4-FFF2-40B4-BE49-F238E27FC236}">
                <a16:creationId xmlns:a16="http://schemas.microsoft.com/office/drawing/2014/main" xmlns="" id="{97C5A23E-B543-4141-AE60-D59A1928BBF8}"/>
              </a:ext>
            </a:extLst>
          </p:cNvPr>
          <p:cNvSpPr txBox="1"/>
          <p:nvPr/>
        </p:nvSpPr>
        <p:spPr>
          <a:xfrm>
            <a:off x="1875513" y="1439491"/>
            <a:ext cx="3524437" cy="923330"/>
          </a:xfrm>
          <a:prstGeom prst="rect">
            <a:avLst/>
          </a:prstGeom>
          <a:noFill/>
        </p:spPr>
        <p:txBody>
          <a:bodyPr wrap="square" rtlCol="0">
            <a:spAutoFit/>
          </a:bodyPr>
          <a:lstStyle/>
          <a:p>
            <a:r>
              <a:rPr lang="en-US" sz="5400" dirty="0">
                <a:solidFill>
                  <a:srgbClr val="444341"/>
                </a:solidFill>
                <a:latin typeface="Playfair Display" panose="00000500000000000000" pitchFamily="50" charset="0"/>
              </a:rPr>
              <a:t>Mockup</a:t>
            </a:r>
          </a:p>
        </p:txBody>
      </p:sp>
      <p:sp>
        <p:nvSpPr>
          <p:cNvPr id="14" name="TextBox 11">
            <a:extLst>
              <a:ext uri="{FF2B5EF4-FFF2-40B4-BE49-F238E27FC236}">
                <a16:creationId xmlns:a16="http://schemas.microsoft.com/office/drawing/2014/main" xmlns="" id="{4C12B25F-58B4-45ED-B444-B534E5552D4E}"/>
              </a:ext>
            </a:extLst>
          </p:cNvPr>
          <p:cNvSpPr txBox="1"/>
          <p:nvPr/>
        </p:nvSpPr>
        <p:spPr>
          <a:xfrm>
            <a:off x="1875513" y="2569536"/>
            <a:ext cx="4455095" cy="609847"/>
          </a:xfrm>
          <a:prstGeom prst="rect">
            <a:avLst/>
          </a:prstGeom>
          <a:noFill/>
        </p:spPr>
        <p:txBody>
          <a:bodyPr wrap="square" rtlCol="0">
            <a:spAutoFit/>
          </a:bodyPr>
          <a:lstStyle/>
          <a:p>
            <a:pPr>
              <a:lnSpc>
                <a:spcPct val="150000"/>
              </a:lnSpc>
            </a:pPr>
            <a:r>
              <a:rPr lang="id-ID" sz="1200"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Lorem ipsum dolor sit amet, consectetur adipiscing elit, sed do eiusmod tempor incididunt ut labore</a:t>
            </a:r>
            <a:r>
              <a:rPr lang="nl-NL" sz="1200"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a:t>
            </a:r>
            <a:endParaRPr lang="en-US" sz="1200"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endParaRPr>
          </a:p>
        </p:txBody>
      </p:sp>
      <p:grpSp>
        <p:nvGrpSpPr>
          <p:cNvPr id="15" name="Group 30">
            <a:extLst>
              <a:ext uri="{FF2B5EF4-FFF2-40B4-BE49-F238E27FC236}">
                <a16:creationId xmlns:a16="http://schemas.microsoft.com/office/drawing/2014/main" xmlns="" id="{706647BB-3CA6-48DC-999C-AE5BAF77D5C2}"/>
              </a:ext>
            </a:extLst>
          </p:cNvPr>
          <p:cNvGrpSpPr/>
          <p:nvPr/>
        </p:nvGrpSpPr>
        <p:grpSpPr>
          <a:xfrm>
            <a:off x="1878616" y="3832833"/>
            <a:ext cx="4544416" cy="1878512"/>
            <a:chOff x="870198" y="3893910"/>
            <a:chExt cx="4544416" cy="1878512"/>
          </a:xfrm>
        </p:grpSpPr>
        <p:grpSp>
          <p:nvGrpSpPr>
            <p:cNvPr id="16" name="Group 12">
              <a:extLst>
                <a:ext uri="{FF2B5EF4-FFF2-40B4-BE49-F238E27FC236}">
                  <a16:creationId xmlns:a16="http://schemas.microsoft.com/office/drawing/2014/main" xmlns="" id="{7FE1FD1E-153A-4523-A45E-F0776A3687D7}"/>
                </a:ext>
              </a:extLst>
            </p:cNvPr>
            <p:cNvGrpSpPr/>
            <p:nvPr/>
          </p:nvGrpSpPr>
          <p:grpSpPr>
            <a:xfrm>
              <a:off x="870198" y="3893910"/>
              <a:ext cx="4544416" cy="609847"/>
              <a:chOff x="742159" y="5652541"/>
              <a:chExt cx="3188677" cy="283005"/>
            </a:xfrm>
          </p:grpSpPr>
          <p:grpSp>
            <p:nvGrpSpPr>
              <p:cNvPr id="33" name="Group 13">
                <a:extLst>
                  <a:ext uri="{FF2B5EF4-FFF2-40B4-BE49-F238E27FC236}">
                    <a16:creationId xmlns:a16="http://schemas.microsoft.com/office/drawing/2014/main" xmlns="" id="{1F840D73-06E5-4381-8F15-CE279502A883}"/>
                  </a:ext>
                </a:extLst>
              </p:cNvPr>
              <p:cNvGrpSpPr/>
              <p:nvPr/>
            </p:nvGrpSpPr>
            <p:grpSpPr>
              <a:xfrm>
                <a:off x="742159" y="5652541"/>
                <a:ext cx="3188677" cy="283005"/>
                <a:chOff x="2052925" y="5406244"/>
                <a:chExt cx="3188677" cy="283005"/>
              </a:xfrm>
            </p:grpSpPr>
            <p:sp>
              <p:nvSpPr>
                <p:cNvPr id="35" name="Rounded Rectangle 21">
                  <a:extLst>
                    <a:ext uri="{FF2B5EF4-FFF2-40B4-BE49-F238E27FC236}">
                      <a16:creationId xmlns:a16="http://schemas.microsoft.com/office/drawing/2014/main" xmlns="" id="{979169BB-9532-440D-90A3-BB724DF29E65}"/>
                    </a:ext>
                  </a:extLst>
                </p:cNvPr>
                <p:cNvSpPr/>
                <p:nvPr/>
              </p:nvSpPr>
              <p:spPr>
                <a:xfrm>
                  <a:off x="2077313" y="5576407"/>
                  <a:ext cx="3164289" cy="112842"/>
                </a:xfrm>
                <a:prstGeom prst="roundRect">
                  <a:avLst>
                    <a:gd name="adj" fmla="val 50000"/>
                  </a:avLst>
                </a:prstGeom>
                <a:solidFill>
                  <a:schemeClr val="bg1"/>
                </a:solidFill>
                <a:ln w="952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200">
                    <a:solidFill>
                      <a:schemeClr val="tx1">
                        <a:lumMod val="95000"/>
                        <a:lumOff val="5000"/>
                      </a:schemeClr>
                    </a:solidFill>
                    <a:latin typeface="Lato" panose="020F0502020204030203" pitchFamily="34" charset="0"/>
                    <a:ea typeface="Lato" panose="020F0502020204030203" pitchFamily="34" charset="0"/>
                  </a:endParaRPr>
                </a:p>
              </p:txBody>
            </p:sp>
            <p:sp>
              <p:nvSpPr>
                <p:cNvPr id="36" name="Rounded Rectangle 22">
                  <a:extLst>
                    <a:ext uri="{FF2B5EF4-FFF2-40B4-BE49-F238E27FC236}">
                      <a16:creationId xmlns:a16="http://schemas.microsoft.com/office/drawing/2014/main" xmlns="" id="{2CDF7D11-1CBA-4F93-8F62-E83CB811EA89}"/>
                    </a:ext>
                  </a:extLst>
                </p:cNvPr>
                <p:cNvSpPr/>
                <p:nvPr/>
              </p:nvSpPr>
              <p:spPr>
                <a:xfrm>
                  <a:off x="2077313" y="5581459"/>
                  <a:ext cx="2516264" cy="107485"/>
                </a:xfrm>
                <a:prstGeom prst="roundRect">
                  <a:avLst>
                    <a:gd name="adj" fmla="val 50000"/>
                  </a:avLst>
                </a:prstGeom>
                <a:solidFill>
                  <a:srgbClr val="D5B390"/>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200" dirty="0">
                    <a:solidFill>
                      <a:schemeClr val="tx1">
                        <a:lumMod val="95000"/>
                        <a:lumOff val="5000"/>
                      </a:schemeClr>
                    </a:solidFill>
                    <a:latin typeface="Lato" panose="020F0502020204030203" pitchFamily="34" charset="0"/>
                    <a:ea typeface="Lato" panose="020F0502020204030203" pitchFamily="34" charset="0"/>
                  </a:endParaRPr>
                </a:p>
              </p:txBody>
            </p:sp>
            <p:sp>
              <p:nvSpPr>
                <p:cNvPr id="37" name="Text Placeholder 24">
                  <a:extLst>
                    <a:ext uri="{FF2B5EF4-FFF2-40B4-BE49-F238E27FC236}">
                      <a16:creationId xmlns:a16="http://schemas.microsoft.com/office/drawing/2014/main" xmlns="" id="{311BC697-5CE5-4BEC-A035-B8F5056F9DDA}"/>
                    </a:ext>
                  </a:extLst>
                </p:cNvPr>
                <p:cNvSpPr txBox="1">
                  <a:spLocks/>
                </p:cNvSpPr>
                <p:nvPr/>
              </p:nvSpPr>
              <p:spPr>
                <a:xfrm>
                  <a:off x="2052925" y="5406244"/>
                  <a:ext cx="1410434" cy="170160"/>
                </a:xfrm>
                <a:prstGeom prst="rect">
                  <a:avLst/>
                </a:prstGeom>
                <a:ln>
                  <a:noFill/>
                </a:ln>
              </p:spPr>
              <p:txBody>
                <a:bodyPr/>
                <a:lstStyle>
                  <a:lvl1pPr marL="0" indent="0" algn="just" defTabSz="914400" rtl="0" eaLnBrk="1" latinLnBrk="0" hangingPunct="1">
                    <a:lnSpc>
                      <a:spcPts val="1300"/>
                    </a:lnSpc>
                    <a:spcBef>
                      <a:spcPts val="1000"/>
                    </a:spcBef>
                    <a:spcAft>
                      <a:spcPts val="1200"/>
                    </a:spcAft>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Business Process</a:t>
                  </a:r>
                </a:p>
              </p:txBody>
            </p:sp>
          </p:grpSp>
          <p:sp>
            <p:nvSpPr>
              <p:cNvPr id="34" name="Text Placeholder 24">
                <a:extLst>
                  <a:ext uri="{FF2B5EF4-FFF2-40B4-BE49-F238E27FC236}">
                    <a16:creationId xmlns:a16="http://schemas.microsoft.com/office/drawing/2014/main" xmlns="" id="{DB3C759C-EC32-4874-8A3A-DCCAA45A84D6}"/>
                  </a:ext>
                </a:extLst>
              </p:cNvPr>
              <p:cNvSpPr txBox="1">
                <a:spLocks/>
              </p:cNvSpPr>
              <p:nvPr/>
            </p:nvSpPr>
            <p:spPr>
              <a:xfrm>
                <a:off x="2520402" y="5652544"/>
                <a:ext cx="1410434" cy="170160"/>
              </a:xfrm>
              <a:prstGeom prst="rect">
                <a:avLst/>
              </a:prstGeom>
              <a:ln>
                <a:noFill/>
              </a:ln>
            </p:spPr>
            <p:txBody>
              <a:bodyPr/>
              <a:lstStyle>
                <a:lvl1pPr marL="0" indent="0" algn="just" defTabSz="914400" rtl="0" eaLnBrk="1" latinLnBrk="0" hangingPunct="1">
                  <a:lnSpc>
                    <a:spcPts val="1300"/>
                  </a:lnSpc>
                  <a:spcBef>
                    <a:spcPts val="1000"/>
                  </a:spcBef>
                  <a:spcAft>
                    <a:spcPts val="1200"/>
                  </a:spcAft>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80%</a:t>
                </a:r>
              </a:p>
            </p:txBody>
          </p:sp>
        </p:grpSp>
        <p:grpSp>
          <p:nvGrpSpPr>
            <p:cNvPr id="17" name="Group 18">
              <a:extLst>
                <a:ext uri="{FF2B5EF4-FFF2-40B4-BE49-F238E27FC236}">
                  <a16:creationId xmlns:a16="http://schemas.microsoft.com/office/drawing/2014/main" xmlns="" id="{2B95A305-A77C-4E11-9E4E-05CA4E82B0AD}"/>
                </a:ext>
              </a:extLst>
            </p:cNvPr>
            <p:cNvGrpSpPr/>
            <p:nvPr/>
          </p:nvGrpSpPr>
          <p:grpSpPr>
            <a:xfrm>
              <a:off x="870198" y="4529910"/>
              <a:ext cx="4544416" cy="628240"/>
              <a:chOff x="742159" y="5652541"/>
              <a:chExt cx="3188677" cy="291540"/>
            </a:xfrm>
          </p:grpSpPr>
          <p:grpSp>
            <p:nvGrpSpPr>
              <p:cNvPr id="27" name="Group 19">
                <a:extLst>
                  <a:ext uri="{FF2B5EF4-FFF2-40B4-BE49-F238E27FC236}">
                    <a16:creationId xmlns:a16="http://schemas.microsoft.com/office/drawing/2014/main" xmlns="" id="{D4798067-E92F-49AF-A750-29E3BD0ED8F2}"/>
                  </a:ext>
                </a:extLst>
              </p:cNvPr>
              <p:cNvGrpSpPr/>
              <p:nvPr/>
            </p:nvGrpSpPr>
            <p:grpSpPr>
              <a:xfrm>
                <a:off x="742159" y="5652541"/>
                <a:ext cx="3188677" cy="291540"/>
                <a:chOff x="2052925" y="5406244"/>
                <a:chExt cx="3188677" cy="291540"/>
              </a:xfrm>
            </p:grpSpPr>
            <p:sp>
              <p:nvSpPr>
                <p:cNvPr id="29" name="Rounded Rectangle 21">
                  <a:extLst>
                    <a:ext uri="{FF2B5EF4-FFF2-40B4-BE49-F238E27FC236}">
                      <a16:creationId xmlns:a16="http://schemas.microsoft.com/office/drawing/2014/main" xmlns="" id="{5676176F-8774-4057-ABD2-B63E8CF71C01}"/>
                    </a:ext>
                  </a:extLst>
                </p:cNvPr>
                <p:cNvSpPr/>
                <p:nvPr/>
              </p:nvSpPr>
              <p:spPr>
                <a:xfrm>
                  <a:off x="2077313" y="5576407"/>
                  <a:ext cx="3164289" cy="112842"/>
                </a:xfrm>
                <a:prstGeom prst="roundRect">
                  <a:avLst>
                    <a:gd name="adj" fmla="val 50000"/>
                  </a:avLst>
                </a:prstGeom>
                <a:solidFill>
                  <a:schemeClr val="bg1"/>
                </a:solidFill>
                <a:ln w="952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200">
                    <a:solidFill>
                      <a:schemeClr val="tx1">
                        <a:lumMod val="95000"/>
                        <a:lumOff val="5000"/>
                      </a:schemeClr>
                    </a:solidFill>
                    <a:latin typeface="Lato" panose="020F0502020204030203" pitchFamily="34" charset="0"/>
                    <a:ea typeface="Lato" panose="020F0502020204030203" pitchFamily="34" charset="0"/>
                  </a:endParaRPr>
                </a:p>
              </p:txBody>
            </p:sp>
            <p:sp>
              <p:nvSpPr>
                <p:cNvPr id="30" name="Rounded Rectangle 22">
                  <a:extLst>
                    <a:ext uri="{FF2B5EF4-FFF2-40B4-BE49-F238E27FC236}">
                      <a16:creationId xmlns:a16="http://schemas.microsoft.com/office/drawing/2014/main" xmlns="" id="{BA8BFF2E-C03A-4354-A2C0-42C1778134E7}"/>
                    </a:ext>
                  </a:extLst>
                </p:cNvPr>
                <p:cNvSpPr/>
                <p:nvPr/>
              </p:nvSpPr>
              <p:spPr>
                <a:xfrm>
                  <a:off x="2077313" y="5590299"/>
                  <a:ext cx="2516264" cy="107485"/>
                </a:xfrm>
                <a:prstGeom prst="roundRect">
                  <a:avLst>
                    <a:gd name="adj" fmla="val 50000"/>
                  </a:avLst>
                </a:prstGeom>
                <a:solidFill>
                  <a:srgbClr val="D5B390"/>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200" dirty="0">
                    <a:solidFill>
                      <a:schemeClr val="tx1">
                        <a:lumMod val="95000"/>
                        <a:lumOff val="5000"/>
                      </a:schemeClr>
                    </a:solidFill>
                    <a:latin typeface="Lato" panose="020F0502020204030203" pitchFamily="34" charset="0"/>
                    <a:ea typeface="Lato" panose="020F0502020204030203" pitchFamily="34" charset="0"/>
                  </a:endParaRPr>
                </a:p>
              </p:txBody>
            </p:sp>
            <p:sp>
              <p:nvSpPr>
                <p:cNvPr id="32" name="Text Placeholder 24">
                  <a:extLst>
                    <a:ext uri="{FF2B5EF4-FFF2-40B4-BE49-F238E27FC236}">
                      <a16:creationId xmlns:a16="http://schemas.microsoft.com/office/drawing/2014/main" xmlns="" id="{E91A7DDE-D6C2-46A2-9508-47DBAC852692}"/>
                    </a:ext>
                  </a:extLst>
                </p:cNvPr>
                <p:cNvSpPr txBox="1">
                  <a:spLocks/>
                </p:cNvSpPr>
                <p:nvPr/>
              </p:nvSpPr>
              <p:spPr>
                <a:xfrm>
                  <a:off x="2052925" y="5406244"/>
                  <a:ext cx="1410434" cy="170160"/>
                </a:xfrm>
                <a:prstGeom prst="rect">
                  <a:avLst/>
                </a:prstGeom>
                <a:ln>
                  <a:noFill/>
                </a:ln>
              </p:spPr>
              <p:txBody>
                <a:bodyPr/>
                <a:lstStyle>
                  <a:lvl1pPr marL="0" indent="0" algn="just" defTabSz="914400" rtl="0" eaLnBrk="1" latinLnBrk="0" hangingPunct="1">
                    <a:lnSpc>
                      <a:spcPts val="1300"/>
                    </a:lnSpc>
                    <a:spcBef>
                      <a:spcPts val="1000"/>
                    </a:spcBef>
                    <a:spcAft>
                      <a:spcPts val="1200"/>
                    </a:spcAft>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Business Process</a:t>
                  </a:r>
                </a:p>
              </p:txBody>
            </p:sp>
          </p:grpSp>
          <p:sp>
            <p:nvSpPr>
              <p:cNvPr id="28" name="Text Placeholder 24">
                <a:extLst>
                  <a:ext uri="{FF2B5EF4-FFF2-40B4-BE49-F238E27FC236}">
                    <a16:creationId xmlns:a16="http://schemas.microsoft.com/office/drawing/2014/main" xmlns="" id="{AB561DD9-C123-4E09-BFDE-0EA63ECA691E}"/>
                  </a:ext>
                </a:extLst>
              </p:cNvPr>
              <p:cNvSpPr txBox="1">
                <a:spLocks/>
              </p:cNvSpPr>
              <p:nvPr/>
            </p:nvSpPr>
            <p:spPr>
              <a:xfrm>
                <a:off x="2520402" y="5652544"/>
                <a:ext cx="1410434" cy="170160"/>
              </a:xfrm>
              <a:prstGeom prst="rect">
                <a:avLst/>
              </a:prstGeom>
              <a:ln>
                <a:noFill/>
              </a:ln>
            </p:spPr>
            <p:txBody>
              <a:bodyPr/>
              <a:lstStyle>
                <a:lvl1pPr marL="0" indent="0" algn="just" defTabSz="914400" rtl="0" eaLnBrk="1" latinLnBrk="0" hangingPunct="1">
                  <a:lnSpc>
                    <a:spcPts val="1300"/>
                  </a:lnSpc>
                  <a:spcBef>
                    <a:spcPts val="1000"/>
                  </a:spcBef>
                  <a:spcAft>
                    <a:spcPts val="1200"/>
                  </a:spcAft>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80%</a:t>
                </a:r>
              </a:p>
            </p:txBody>
          </p:sp>
        </p:grpSp>
        <p:grpSp>
          <p:nvGrpSpPr>
            <p:cNvPr id="18" name="Group 24">
              <a:extLst>
                <a:ext uri="{FF2B5EF4-FFF2-40B4-BE49-F238E27FC236}">
                  <a16:creationId xmlns:a16="http://schemas.microsoft.com/office/drawing/2014/main" xmlns="" id="{71D5850E-D6FA-46C9-862E-304A6606EA2E}"/>
                </a:ext>
              </a:extLst>
            </p:cNvPr>
            <p:cNvGrpSpPr/>
            <p:nvPr/>
          </p:nvGrpSpPr>
          <p:grpSpPr>
            <a:xfrm>
              <a:off x="870198" y="5144182"/>
              <a:ext cx="4544416" cy="628240"/>
              <a:chOff x="742159" y="5652541"/>
              <a:chExt cx="3188677" cy="291540"/>
            </a:xfrm>
          </p:grpSpPr>
          <p:grpSp>
            <p:nvGrpSpPr>
              <p:cNvPr id="19" name="Group 25">
                <a:extLst>
                  <a:ext uri="{FF2B5EF4-FFF2-40B4-BE49-F238E27FC236}">
                    <a16:creationId xmlns:a16="http://schemas.microsoft.com/office/drawing/2014/main" xmlns="" id="{9130271D-983E-4BF8-976E-C6CDB3A2400D}"/>
                  </a:ext>
                </a:extLst>
              </p:cNvPr>
              <p:cNvGrpSpPr/>
              <p:nvPr/>
            </p:nvGrpSpPr>
            <p:grpSpPr>
              <a:xfrm>
                <a:off x="742159" y="5652541"/>
                <a:ext cx="3188677" cy="291540"/>
                <a:chOff x="2052925" y="5406244"/>
                <a:chExt cx="3188677" cy="291540"/>
              </a:xfrm>
            </p:grpSpPr>
            <p:sp>
              <p:nvSpPr>
                <p:cNvPr id="21" name="Rounded Rectangle 21">
                  <a:extLst>
                    <a:ext uri="{FF2B5EF4-FFF2-40B4-BE49-F238E27FC236}">
                      <a16:creationId xmlns:a16="http://schemas.microsoft.com/office/drawing/2014/main" xmlns="" id="{DDD9732C-A87E-4025-8D81-1A973404FB5B}"/>
                    </a:ext>
                  </a:extLst>
                </p:cNvPr>
                <p:cNvSpPr/>
                <p:nvPr/>
              </p:nvSpPr>
              <p:spPr>
                <a:xfrm>
                  <a:off x="2077313" y="5576407"/>
                  <a:ext cx="3164289" cy="112842"/>
                </a:xfrm>
                <a:prstGeom prst="roundRect">
                  <a:avLst>
                    <a:gd name="adj" fmla="val 50000"/>
                  </a:avLst>
                </a:prstGeom>
                <a:solidFill>
                  <a:schemeClr val="bg1"/>
                </a:solidFill>
                <a:ln w="952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200">
                    <a:solidFill>
                      <a:schemeClr val="tx1">
                        <a:lumMod val="95000"/>
                        <a:lumOff val="5000"/>
                      </a:schemeClr>
                    </a:solidFill>
                    <a:latin typeface="Lato" panose="020F0502020204030203" pitchFamily="34" charset="0"/>
                    <a:ea typeface="Lato" panose="020F0502020204030203" pitchFamily="34" charset="0"/>
                  </a:endParaRPr>
                </a:p>
              </p:txBody>
            </p:sp>
            <p:sp>
              <p:nvSpPr>
                <p:cNvPr id="22" name="Rounded Rectangle 22">
                  <a:extLst>
                    <a:ext uri="{FF2B5EF4-FFF2-40B4-BE49-F238E27FC236}">
                      <a16:creationId xmlns:a16="http://schemas.microsoft.com/office/drawing/2014/main" xmlns="" id="{C80C3A15-149A-4074-8224-72754141E7F5}"/>
                    </a:ext>
                  </a:extLst>
                </p:cNvPr>
                <p:cNvSpPr/>
                <p:nvPr/>
              </p:nvSpPr>
              <p:spPr>
                <a:xfrm>
                  <a:off x="2077313" y="5590299"/>
                  <a:ext cx="2516264" cy="107485"/>
                </a:xfrm>
                <a:prstGeom prst="roundRect">
                  <a:avLst>
                    <a:gd name="adj" fmla="val 50000"/>
                  </a:avLst>
                </a:prstGeom>
                <a:solidFill>
                  <a:srgbClr val="D5B390"/>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sz="1200" dirty="0">
                    <a:solidFill>
                      <a:schemeClr val="tx1">
                        <a:lumMod val="95000"/>
                        <a:lumOff val="5000"/>
                      </a:schemeClr>
                    </a:solidFill>
                    <a:latin typeface="Lato" panose="020F0502020204030203" pitchFamily="34" charset="0"/>
                    <a:ea typeface="Lato" panose="020F0502020204030203" pitchFamily="34" charset="0"/>
                  </a:endParaRPr>
                </a:p>
              </p:txBody>
            </p:sp>
            <p:sp>
              <p:nvSpPr>
                <p:cNvPr id="23" name="Text Placeholder 24">
                  <a:extLst>
                    <a:ext uri="{FF2B5EF4-FFF2-40B4-BE49-F238E27FC236}">
                      <a16:creationId xmlns:a16="http://schemas.microsoft.com/office/drawing/2014/main" xmlns="" id="{8A81EAE4-917A-4E32-B442-E70CE08B274A}"/>
                    </a:ext>
                  </a:extLst>
                </p:cNvPr>
                <p:cNvSpPr txBox="1">
                  <a:spLocks/>
                </p:cNvSpPr>
                <p:nvPr/>
              </p:nvSpPr>
              <p:spPr>
                <a:xfrm>
                  <a:off x="2052925" y="5406244"/>
                  <a:ext cx="1410434" cy="170160"/>
                </a:xfrm>
                <a:prstGeom prst="rect">
                  <a:avLst/>
                </a:prstGeom>
                <a:ln>
                  <a:noFill/>
                </a:ln>
              </p:spPr>
              <p:txBody>
                <a:bodyPr/>
                <a:lstStyle>
                  <a:lvl1pPr marL="0" indent="0" algn="just" defTabSz="914400" rtl="0" eaLnBrk="1" latinLnBrk="0" hangingPunct="1">
                    <a:lnSpc>
                      <a:spcPts val="1300"/>
                    </a:lnSpc>
                    <a:spcBef>
                      <a:spcPts val="1000"/>
                    </a:spcBef>
                    <a:spcAft>
                      <a:spcPts val="1200"/>
                    </a:spcAft>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Business Process</a:t>
                  </a:r>
                </a:p>
              </p:txBody>
            </p:sp>
          </p:grpSp>
          <p:sp>
            <p:nvSpPr>
              <p:cNvPr id="20" name="Text Placeholder 24">
                <a:extLst>
                  <a:ext uri="{FF2B5EF4-FFF2-40B4-BE49-F238E27FC236}">
                    <a16:creationId xmlns:a16="http://schemas.microsoft.com/office/drawing/2014/main" xmlns="" id="{D4A8B262-A535-4AE0-8D69-5F46375846D2}"/>
                  </a:ext>
                </a:extLst>
              </p:cNvPr>
              <p:cNvSpPr txBox="1">
                <a:spLocks/>
              </p:cNvSpPr>
              <p:nvPr/>
            </p:nvSpPr>
            <p:spPr>
              <a:xfrm>
                <a:off x="2520402" y="5652544"/>
                <a:ext cx="1410434" cy="170160"/>
              </a:xfrm>
              <a:prstGeom prst="rect">
                <a:avLst/>
              </a:prstGeom>
              <a:ln>
                <a:noFill/>
              </a:ln>
            </p:spPr>
            <p:txBody>
              <a:bodyPr/>
              <a:lstStyle>
                <a:lvl1pPr marL="0" indent="0" algn="just" defTabSz="914400" rtl="0" eaLnBrk="1" latinLnBrk="0" hangingPunct="1">
                  <a:lnSpc>
                    <a:spcPts val="1300"/>
                  </a:lnSpc>
                  <a:spcBef>
                    <a:spcPts val="1000"/>
                  </a:spcBef>
                  <a:spcAft>
                    <a:spcPts val="1200"/>
                  </a:spcAft>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dirty="0">
                    <a:solidFill>
                      <a:schemeClr val="tx1">
                        <a:lumMod val="95000"/>
                        <a:lumOff val="5000"/>
                      </a:schemeClr>
                    </a:solidFill>
                    <a:latin typeface="Lato" panose="020F0502020204030203" pitchFamily="34" charset="0"/>
                    <a:ea typeface="Lato" panose="020F0502020204030203" pitchFamily="34" charset="0"/>
                    <a:cs typeface="Lato" panose="020F0502020204030203" pitchFamily="34" charset="0"/>
                  </a:rPr>
                  <a:t>80%</a:t>
                </a:r>
              </a:p>
            </p:txBody>
          </p:sp>
        </p:grpSp>
      </p:grpSp>
      <p:sp>
        <p:nvSpPr>
          <p:cNvPr id="38" name="Rectangle 11">
            <a:extLst>
              <a:ext uri="{FF2B5EF4-FFF2-40B4-BE49-F238E27FC236}">
                <a16:creationId xmlns:a16="http://schemas.microsoft.com/office/drawing/2014/main" xmlns="" id="{572D0B34-AECE-4F4E-930D-83DC00A8D73F}"/>
              </a:ext>
            </a:extLst>
          </p:cNvPr>
          <p:cNvSpPr/>
          <p:nvPr/>
        </p:nvSpPr>
        <p:spPr>
          <a:xfrm>
            <a:off x="9344693" y="4270259"/>
            <a:ext cx="1104471" cy="246221"/>
          </a:xfrm>
          <a:prstGeom prst="rect">
            <a:avLst/>
          </a:prstGeom>
        </p:spPr>
        <p:txBody>
          <a:bodyPr vert="horz" wrap="square">
            <a:spAutoFit/>
          </a:bodyPr>
          <a:lstStyle/>
          <a:p>
            <a:r>
              <a:rPr lang="en-US" sz="1000" b="1" dirty="0">
                <a:solidFill>
                  <a:srgbClr val="444341"/>
                </a:solidFill>
                <a:latin typeface="Lato" panose="020F0502020204030203" pitchFamily="34" charset="0"/>
                <a:ea typeface="Lato" panose="020F0502020204030203" pitchFamily="34" charset="0"/>
                <a:cs typeface="Lato" panose="020F0502020204030203" pitchFamily="34" charset="0"/>
              </a:rPr>
              <a:t>SHOP NOW</a:t>
            </a:r>
            <a:endParaRPr lang="id-ID" sz="1000" b="1" dirty="0">
              <a:solidFill>
                <a:srgbClr val="444341"/>
              </a:solidFill>
              <a:latin typeface="Lato" panose="020F0502020204030203" pitchFamily="34" charset="0"/>
              <a:ea typeface="Lato" panose="020F0502020204030203" pitchFamily="34" charset="0"/>
              <a:cs typeface="Lato" panose="020F0502020204030203" pitchFamily="34" charset="0"/>
            </a:endParaRPr>
          </a:p>
        </p:txBody>
      </p:sp>
      <p:grpSp>
        <p:nvGrpSpPr>
          <p:cNvPr id="39" name="Group 17">
            <a:extLst>
              <a:ext uri="{FF2B5EF4-FFF2-40B4-BE49-F238E27FC236}">
                <a16:creationId xmlns:a16="http://schemas.microsoft.com/office/drawing/2014/main" xmlns="" id="{CD7C6F34-ED3E-4FA6-B75E-F6EC0E78AB89}"/>
              </a:ext>
            </a:extLst>
          </p:cNvPr>
          <p:cNvGrpSpPr/>
          <p:nvPr/>
        </p:nvGrpSpPr>
        <p:grpSpPr>
          <a:xfrm>
            <a:off x="10266199" y="4210404"/>
            <a:ext cx="365930" cy="365930"/>
            <a:chOff x="2202833" y="4366899"/>
            <a:chExt cx="471134" cy="471134"/>
          </a:xfrm>
        </p:grpSpPr>
        <p:sp>
          <p:nvSpPr>
            <p:cNvPr id="40" name="Oval 13">
              <a:extLst>
                <a:ext uri="{FF2B5EF4-FFF2-40B4-BE49-F238E27FC236}">
                  <a16:creationId xmlns:a16="http://schemas.microsoft.com/office/drawing/2014/main" xmlns="" id="{9BC527AD-CCDF-413D-A680-6030C82A4E49}"/>
                </a:ext>
              </a:extLst>
            </p:cNvPr>
            <p:cNvSpPr/>
            <p:nvPr/>
          </p:nvSpPr>
          <p:spPr>
            <a:xfrm>
              <a:off x="2202833" y="4366899"/>
              <a:ext cx="471134" cy="47113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cxnSp>
          <p:nvCxnSpPr>
            <p:cNvPr id="41" name="Straight Arrow Connector 15">
              <a:extLst>
                <a:ext uri="{FF2B5EF4-FFF2-40B4-BE49-F238E27FC236}">
                  <a16:creationId xmlns:a16="http://schemas.microsoft.com/office/drawing/2014/main" xmlns="" id="{F170A3CA-0E65-44E8-9BE7-FE08770AC199}"/>
                </a:ext>
              </a:extLst>
            </p:cNvPr>
            <p:cNvCxnSpPr/>
            <p:nvPr/>
          </p:nvCxnSpPr>
          <p:spPr>
            <a:xfrm>
              <a:off x="2281870" y="4602466"/>
              <a:ext cx="313059" cy="0"/>
            </a:xfrm>
            <a:prstGeom prst="straightConnector1">
              <a:avLst/>
            </a:prstGeom>
            <a:ln w="12700">
              <a:solidFill>
                <a:srgbClr val="444341"/>
              </a:solidFill>
              <a:tailEnd type="triangle"/>
            </a:ln>
          </p:spPr>
          <p:style>
            <a:lnRef idx="1">
              <a:schemeClr val="accent1"/>
            </a:lnRef>
            <a:fillRef idx="0">
              <a:schemeClr val="accent1"/>
            </a:fillRef>
            <a:effectRef idx="0">
              <a:schemeClr val="accent1"/>
            </a:effectRef>
            <a:fontRef idx="minor">
              <a:schemeClr val="tx1"/>
            </a:fontRef>
          </p:style>
        </p:cxnSp>
      </p:grpSp>
      <p:pic>
        <p:nvPicPr>
          <p:cNvPr id="7" name="图片 6">
            <a:extLst>
              <a:ext uri="{FF2B5EF4-FFF2-40B4-BE49-F238E27FC236}">
                <a16:creationId xmlns:a16="http://schemas.microsoft.com/office/drawing/2014/main" xmlns="" id="{2A8AB617-C10D-45A4-AB1F-1F4636EF4AF8}"/>
              </a:ext>
            </a:extLst>
          </p:cNvPr>
          <p:cNvPicPr>
            <a:picLocks noChangeAspect="1"/>
          </p:cNvPicPr>
          <p:nvPr/>
        </p:nvPicPr>
        <p:blipFill rotWithShape="1">
          <a:blip r:embed="rId3" cstate="email">
            <a:extLst>
              <a:ext uri="{28A0092B-C50C-407E-A947-70E740481C1C}">
                <a14:useLocalDpi xmlns:a14="http://schemas.microsoft.com/office/drawing/2010/main" xmlns=""/>
              </a:ext>
            </a:extLst>
          </a:blip>
          <a:srcRect/>
          <a:stretch/>
        </p:blipFill>
        <p:spPr>
          <a:xfrm>
            <a:off x="7135739" y="3636511"/>
            <a:ext cx="1394671" cy="3221489"/>
          </a:xfrm>
          <a:prstGeom prst="rect">
            <a:avLst/>
          </a:prstGeom>
        </p:spPr>
      </p:pic>
    </p:spTree>
    <p:extLst>
      <p:ext uri="{BB962C8B-B14F-4D97-AF65-F5344CB8AC3E}">
        <p14:creationId xmlns:p14="http://schemas.microsoft.com/office/powerpoint/2010/main" xmlns="" val="2824874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25B78F04-49A2-4F6E-81CC-5EE139AF3C92}"/>
              </a:ext>
            </a:extLst>
          </p:cNvPr>
          <p:cNvSpPr/>
          <p:nvPr/>
        </p:nvSpPr>
        <p:spPr>
          <a:xfrm>
            <a:off x="0" y="380"/>
            <a:ext cx="6096000" cy="6857620"/>
          </a:xfrm>
          <a:prstGeom prst="rect">
            <a:avLst/>
          </a:prstGeom>
          <a:solidFill>
            <a:srgbClr val="E1D5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3" name="Rectangle 2">
            <a:extLst>
              <a:ext uri="{FF2B5EF4-FFF2-40B4-BE49-F238E27FC236}">
                <a16:creationId xmlns:a16="http://schemas.microsoft.com/office/drawing/2014/main" xmlns="" id="{23F0E4BB-7105-4D9C-A092-B9EC0C53AAF7}"/>
              </a:ext>
            </a:extLst>
          </p:cNvPr>
          <p:cNvSpPr/>
          <p:nvPr/>
        </p:nvSpPr>
        <p:spPr>
          <a:xfrm>
            <a:off x="6096000" y="380"/>
            <a:ext cx="6096000" cy="68576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图片占位符 5" descr="图片包含 游戏机&#10;&#10;描述已自动生成">
            <a:extLst>
              <a:ext uri="{FF2B5EF4-FFF2-40B4-BE49-F238E27FC236}">
                <a16:creationId xmlns:a16="http://schemas.microsoft.com/office/drawing/2014/main" xmlns="" id="{6741EBF4-535B-4E95-BD01-85BC664B6D1A}"/>
              </a:ext>
            </a:extLst>
          </p:cNvPr>
          <p:cNvPicPr>
            <a:picLocks noGrp="1" noChangeAspect="1"/>
          </p:cNvPicPr>
          <p:nvPr>
            <p:ph type="pic" sz="quarter" idx="10"/>
          </p:nvPr>
        </p:nvPicPr>
        <p:blipFill>
          <a:blip r:embed="rId3" cstate="email">
            <a:extLst>
              <a:ext uri="{28A0092B-C50C-407E-A947-70E740481C1C}">
                <a14:useLocalDpi xmlns:a14="http://schemas.microsoft.com/office/drawing/2010/main" xmlns=""/>
              </a:ext>
            </a:extLst>
          </a:blip>
          <a:srcRect/>
          <a:stretch>
            <a:fillRect/>
          </a:stretch>
        </p:blipFill>
        <p:spPr/>
      </p:pic>
      <p:sp>
        <p:nvSpPr>
          <p:cNvPr id="15" name="Rectangle 14">
            <a:extLst>
              <a:ext uri="{FF2B5EF4-FFF2-40B4-BE49-F238E27FC236}">
                <a16:creationId xmlns:a16="http://schemas.microsoft.com/office/drawing/2014/main" xmlns="" id="{F5A33256-1117-461D-86A7-C5B64F3C6E77}"/>
              </a:ext>
            </a:extLst>
          </p:cNvPr>
          <p:cNvSpPr/>
          <p:nvPr/>
        </p:nvSpPr>
        <p:spPr>
          <a:xfrm>
            <a:off x="632660" y="2215246"/>
            <a:ext cx="400110" cy="2427507"/>
          </a:xfrm>
          <a:prstGeom prst="rect">
            <a:avLst/>
          </a:prstGeom>
        </p:spPr>
        <p:txBody>
          <a:bodyPr vert="vert270" wrap="square">
            <a:spAutoFit/>
          </a:bodyPr>
          <a:lstStyle/>
          <a:p>
            <a:pPr algn="ctr"/>
            <a:r>
              <a:rPr lang="en-US" sz="1400" dirty="0">
                <a:solidFill>
                  <a:schemeClr val="tx1">
                    <a:lumMod val="75000"/>
                    <a:lumOff val="25000"/>
                  </a:schemeClr>
                </a:solidFill>
                <a:latin typeface="Playfair Display" panose="00000500000000000000" pitchFamily="50" charset="0"/>
              </a:rPr>
              <a:t>CHITAWANG</a:t>
            </a:r>
            <a:endParaRPr lang="en-ID" sz="2000" dirty="0">
              <a:solidFill>
                <a:schemeClr val="tx1">
                  <a:lumMod val="75000"/>
                  <a:lumOff val="25000"/>
                </a:schemeClr>
              </a:solidFill>
              <a:latin typeface="Playfair Display" panose="00000500000000000000" pitchFamily="50" charset="0"/>
            </a:endParaRPr>
          </a:p>
        </p:txBody>
      </p:sp>
      <p:sp>
        <p:nvSpPr>
          <p:cNvPr id="16" name="Rectangle 15">
            <a:extLst>
              <a:ext uri="{FF2B5EF4-FFF2-40B4-BE49-F238E27FC236}">
                <a16:creationId xmlns:a16="http://schemas.microsoft.com/office/drawing/2014/main" xmlns="" id="{D210FDAB-09DB-436A-A423-E0A4110A3D1F}"/>
              </a:ext>
            </a:extLst>
          </p:cNvPr>
          <p:cNvSpPr/>
          <p:nvPr/>
        </p:nvSpPr>
        <p:spPr>
          <a:xfrm>
            <a:off x="2134960" y="3032760"/>
            <a:ext cx="1200329" cy="2486575"/>
          </a:xfrm>
          <a:prstGeom prst="rect">
            <a:avLst/>
          </a:prstGeom>
        </p:spPr>
        <p:txBody>
          <a:bodyPr vert="vert270" wrap="square">
            <a:spAutoFit/>
          </a:bodyPr>
          <a:lstStyle/>
          <a:p>
            <a:r>
              <a:rPr lang="en-US" sz="6600" dirty="0">
                <a:latin typeface="Playfair Display" panose="00000500000000000000" pitchFamily="50" charset="0"/>
              </a:rPr>
              <a:t>Our</a:t>
            </a:r>
            <a:endParaRPr lang="en-ID" sz="8800" dirty="0">
              <a:latin typeface="Playfair Display" panose="00000500000000000000" pitchFamily="50" charset="0"/>
            </a:endParaRPr>
          </a:p>
        </p:txBody>
      </p:sp>
      <p:sp>
        <p:nvSpPr>
          <p:cNvPr id="17" name="Rectangle 16">
            <a:extLst>
              <a:ext uri="{FF2B5EF4-FFF2-40B4-BE49-F238E27FC236}">
                <a16:creationId xmlns:a16="http://schemas.microsoft.com/office/drawing/2014/main" xmlns="" id="{9E417BC1-78BB-4A09-85AE-3CF0D381F2EE}"/>
              </a:ext>
            </a:extLst>
          </p:cNvPr>
          <p:cNvSpPr/>
          <p:nvPr/>
        </p:nvSpPr>
        <p:spPr>
          <a:xfrm>
            <a:off x="2884576" y="1338664"/>
            <a:ext cx="1200329" cy="4180671"/>
          </a:xfrm>
          <a:prstGeom prst="rect">
            <a:avLst/>
          </a:prstGeom>
        </p:spPr>
        <p:txBody>
          <a:bodyPr vert="vert270" wrap="square">
            <a:spAutoFit/>
          </a:bodyPr>
          <a:lstStyle/>
          <a:p>
            <a:r>
              <a:rPr lang="en-US" sz="6600" dirty="0">
                <a:latin typeface="Playfair Display" panose="00000500000000000000" pitchFamily="50" charset="0"/>
              </a:rPr>
              <a:t>Project</a:t>
            </a:r>
            <a:endParaRPr lang="en-ID" sz="8800" dirty="0">
              <a:latin typeface="Playfair Display" panose="00000500000000000000" pitchFamily="50" charset="0"/>
            </a:endParaRPr>
          </a:p>
        </p:txBody>
      </p:sp>
      <p:sp>
        <p:nvSpPr>
          <p:cNvPr id="18" name="Rectangle 17">
            <a:extLst>
              <a:ext uri="{FF2B5EF4-FFF2-40B4-BE49-F238E27FC236}">
                <a16:creationId xmlns:a16="http://schemas.microsoft.com/office/drawing/2014/main" xmlns="" id="{2C6E7A92-D50C-4E7B-B536-E365AD787147}"/>
              </a:ext>
            </a:extLst>
          </p:cNvPr>
          <p:cNvSpPr/>
          <p:nvPr/>
        </p:nvSpPr>
        <p:spPr>
          <a:xfrm>
            <a:off x="8802025" y="4596005"/>
            <a:ext cx="2383237" cy="923330"/>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 auctor fringilla praesent at diam. In et quam est eget mi. Pellentesque nunc orci eu enim, eget in</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9" name="Rectangle 18">
            <a:extLst>
              <a:ext uri="{FF2B5EF4-FFF2-40B4-BE49-F238E27FC236}">
                <a16:creationId xmlns:a16="http://schemas.microsoft.com/office/drawing/2014/main" xmlns="" id="{A12C31A5-73BB-4B30-85D8-7D77DF47EB54}"/>
              </a:ext>
            </a:extLst>
          </p:cNvPr>
          <p:cNvSpPr/>
          <p:nvPr/>
        </p:nvSpPr>
        <p:spPr>
          <a:xfrm>
            <a:off x="8802025" y="4206585"/>
            <a:ext cx="2057453" cy="307777"/>
          </a:xfrm>
          <a:prstGeom prst="rect">
            <a:avLst/>
          </a:prstGeom>
          <a:solidFill>
            <a:schemeClr val="tx1"/>
          </a:solidFill>
        </p:spPr>
        <p:txBody>
          <a:bodyPr vert="horz" wrap="square">
            <a:spAutoFit/>
          </a:bodyPr>
          <a:lstStyle/>
          <a:p>
            <a:r>
              <a:rPr lang="en-US" sz="1400" dirty="0">
                <a:solidFill>
                  <a:schemeClr val="bg1"/>
                </a:solidFill>
                <a:latin typeface="Playfair Display" panose="00000500000000000000" pitchFamily="50" charset="0"/>
              </a:rPr>
              <a:t>Explore Your Work</a:t>
            </a:r>
            <a:endParaRPr lang="en-ID" sz="2000" dirty="0">
              <a:solidFill>
                <a:schemeClr val="bg1"/>
              </a:solidFill>
              <a:latin typeface="Playfair Display" panose="00000500000000000000" pitchFamily="50" charset="0"/>
            </a:endParaRPr>
          </a:p>
        </p:txBody>
      </p:sp>
      <p:sp>
        <p:nvSpPr>
          <p:cNvPr id="7" name="Freeform 27">
            <a:extLst>
              <a:ext uri="{FF2B5EF4-FFF2-40B4-BE49-F238E27FC236}">
                <a16:creationId xmlns:a16="http://schemas.microsoft.com/office/drawing/2014/main" xmlns="" id="{821C3EA6-9880-4611-A12C-A93EBD0F96AE}"/>
              </a:ext>
            </a:extLst>
          </p:cNvPr>
          <p:cNvSpPr>
            <a:spLocks noEditPoints="1"/>
          </p:cNvSpPr>
          <p:nvPr/>
        </p:nvSpPr>
        <p:spPr bwMode="auto">
          <a:xfrm>
            <a:off x="9571455" y="912795"/>
            <a:ext cx="422188" cy="425869"/>
          </a:xfrm>
          <a:custGeom>
            <a:avLst/>
            <a:gdLst>
              <a:gd name="T0" fmla="*/ 160 w 160"/>
              <a:gd name="T1" fmla="*/ 80 h 160"/>
              <a:gd name="T2" fmla="*/ 80 w 160"/>
              <a:gd name="T3" fmla="*/ 0 h 160"/>
              <a:gd name="T4" fmla="*/ 0 w 160"/>
              <a:gd name="T5" fmla="*/ 80 h 160"/>
              <a:gd name="T6" fmla="*/ 80 w 160"/>
              <a:gd name="T7" fmla="*/ 160 h 160"/>
              <a:gd name="T8" fmla="*/ 160 w 160"/>
              <a:gd name="T9" fmla="*/ 80 h 160"/>
              <a:gd name="T10" fmla="*/ 8 w 160"/>
              <a:gd name="T11" fmla="*/ 80 h 160"/>
              <a:gd name="T12" fmla="*/ 80 w 160"/>
              <a:gd name="T13" fmla="*/ 8 h 160"/>
              <a:gd name="T14" fmla="*/ 152 w 160"/>
              <a:gd name="T15" fmla="*/ 80 h 160"/>
              <a:gd name="T16" fmla="*/ 80 w 160"/>
              <a:gd name="T17" fmla="*/ 152 h 160"/>
              <a:gd name="T18" fmla="*/ 8 w 160"/>
              <a:gd name="T19" fmla="*/ 80 h 160"/>
              <a:gd name="T20" fmla="*/ 83 w 160"/>
              <a:gd name="T21" fmla="*/ 118 h 160"/>
              <a:gd name="T22" fmla="*/ 105 w 160"/>
              <a:gd name="T23" fmla="*/ 95 h 160"/>
              <a:gd name="T24" fmla="*/ 105 w 160"/>
              <a:gd name="T25" fmla="*/ 89 h 160"/>
              <a:gd name="T26" fmla="*/ 100 w 160"/>
              <a:gd name="T27" fmla="*/ 89 h 160"/>
              <a:gd name="T28" fmla="*/ 84 w 160"/>
              <a:gd name="T29" fmla="*/ 105 h 160"/>
              <a:gd name="T30" fmla="*/ 84 w 160"/>
              <a:gd name="T31" fmla="*/ 45 h 160"/>
              <a:gd name="T32" fmla="*/ 80 w 160"/>
              <a:gd name="T33" fmla="*/ 41 h 160"/>
              <a:gd name="T34" fmla="*/ 76 w 160"/>
              <a:gd name="T35" fmla="*/ 45 h 160"/>
              <a:gd name="T36" fmla="*/ 76 w 160"/>
              <a:gd name="T37" fmla="*/ 105 h 160"/>
              <a:gd name="T38" fmla="*/ 60 w 160"/>
              <a:gd name="T39" fmla="*/ 89 h 160"/>
              <a:gd name="T40" fmla="*/ 55 w 160"/>
              <a:gd name="T41" fmla="*/ 89 h 160"/>
              <a:gd name="T42" fmla="*/ 55 w 160"/>
              <a:gd name="T43" fmla="*/ 95 h 160"/>
              <a:gd name="T44" fmla="*/ 77 w 160"/>
              <a:gd name="T45" fmla="*/ 118 h 160"/>
              <a:gd name="T46" fmla="*/ 80 w 160"/>
              <a:gd name="T47" fmla="*/ 119 h 160"/>
              <a:gd name="T48" fmla="*/ 83 w 160"/>
              <a:gd name="T49" fmla="*/ 11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0" h="160">
                <a:moveTo>
                  <a:pt x="160" y="80"/>
                </a:moveTo>
                <a:cubicBezTo>
                  <a:pt x="160" y="36"/>
                  <a:pt x="124" y="0"/>
                  <a:pt x="80" y="0"/>
                </a:cubicBezTo>
                <a:cubicBezTo>
                  <a:pt x="36" y="0"/>
                  <a:pt x="0" y="36"/>
                  <a:pt x="0" y="80"/>
                </a:cubicBezTo>
                <a:cubicBezTo>
                  <a:pt x="0" y="124"/>
                  <a:pt x="36" y="160"/>
                  <a:pt x="80" y="160"/>
                </a:cubicBezTo>
                <a:cubicBezTo>
                  <a:pt x="124" y="160"/>
                  <a:pt x="160" y="124"/>
                  <a:pt x="160" y="80"/>
                </a:cubicBezTo>
                <a:close/>
                <a:moveTo>
                  <a:pt x="8" y="80"/>
                </a:moveTo>
                <a:cubicBezTo>
                  <a:pt x="8" y="40"/>
                  <a:pt x="40" y="8"/>
                  <a:pt x="80" y="8"/>
                </a:cubicBezTo>
                <a:cubicBezTo>
                  <a:pt x="120" y="8"/>
                  <a:pt x="152" y="40"/>
                  <a:pt x="152" y="80"/>
                </a:cubicBezTo>
                <a:cubicBezTo>
                  <a:pt x="152" y="120"/>
                  <a:pt x="120" y="152"/>
                  <a:pt x="80" y="152"/>
                </a:cubicBezTo>
                <a:cubicBezTo>
                  <a:pt x="40" y="152"/>
                  <a:pt x="8" y="120"/>
                  <a:pt x="8" y="80"/>
                </a:cubicBezTo>
                <a:close/>
                <a:moveTo>
                  <a:pt x="83" y="118"/>
                </a:moveTo>
                <a:cubicBezTo>
                  <a:pt x="105" y="95"/>
                  <a:pt x="105" y="95"/>
                  <a:pt x="105" y="95"/>
                </a:cubicBezTo>
                <a:cubicBezTo>
                  <a:pt x="107" y="94"/>
                  <a:pt x="107" y="91"/>
                  <a:pt x="105" y="89"/>
                </a:cubicBezTo>
                <a:cubicBezTo>
                  <a:pt x="104" y="88"/>
                  <a:pt x="101" y="88"/>
                  <a:pt x="100" y="89"/>
                </a:cubicBezTo>
                <a:cubicBezTo>
                  <a:pt x="84" y="105"/>
                  <a:pt x="84" y="105"/>
                  <a:pt x="84" y="105"/>
                </a:cubicBezTo>
                <a:cubicBezTo>
                  <a:pt x="84" y="45"/>
                  <a:pt x="84" y="45"/>
                  <a:pt x="84" y="45"/>
                </a:cubicBezTo>
                <a:cubicBezTo>
                  <a:pt x="84" y="43"/>
                  <a:pt x="82" y="41"/>
                  <a:pt x="80" y="41"/>
                </a:cubicBezTo>
                <a:cubicBezTo>
                  <a:pt x="78" y="41"/>
                  <a:pt x="76" y="43"/>
                  <a:pt x="76" y="45"/>
                </a:cubicBezTo>
                <a:cubicBezTo>
                  <a:pt x="76" y="105"/>
                  <a:pt x="76" y="105"/>
                  <a:pt x="76" y="105"/>
                </a:cubicBezTo>
                <a:cubicBezTo>
                  <a:pt x="60" y="89"/>
                  <a:pt x="60" y="89"/>
                  <a:pt x="60" y="89"/>
                </a:cubicBezTo>
                <a:cubicBezTo>
                  <a:pt x="59" y="88"/>
                  <a:pt x="56" y="88"/>
                  <a:pt x="55" y="89"/>
                </a:cubicBezTo>
                <a:cubicBezTo>
                  <a:pt x="53" y="91"/>
                  <a:pt x="53" y="94"/>
                  <a:pt x="55" y="95"/>
                </a:cubicBezTo>
                <a:cubicBezTo>
                  <a:pt x="77" y="118"/>
                  <a:pt x="77" y="118"/>
                  <a:pt x="77" y="118"/>
                </a:cubicBezTo>
                <a:cubicBezTo>
                  <a:pt x="78" y="118"/>
                  <a:pt x="79" y="119"/>
                  <a:pt x="80" y="119"/>
                </a:cubicBezTo>
                <a:cubicBezTo>
                  <a:pt x="81" y="119"/>
                  <a:pt x="82" y="118"/>
                  <a:pt x="83" y="118"/>
                </a:cubicBezTo>
                <a:close/>
              </a:path>
            </a:pathLst>
          </a:custGeom>
          <a:solidFill>
            <a:schemeClr val="tx1"/>
          </a:solidFill>
          <a:ln>
            <a:noFill/>
          </a:ln>
          <a:effectLst>
            <a:outerShdw blurRad="254000" dist="152400" dir="5400000" algn="t"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xmlns="" val="1492948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xmlns="" id="{59A8799F-7CF3-429E-B9FD-8756A8B4532E}"/>
              </a:ext>
            </a:extLst>
          </p:cNvPr>
          <p:cNvSpPr/>
          <p:nvPr/>
        </p:nvSpPr>
        <p:spPr>
          <a:xfrm>
            <a:off x="823238" y="5260482"/>
            <a:ext cx="6688732" cy="923330"/>
          </a:xfrm>
          <a:prstGeom prst="rect">
            <a:avLst/>
          </a:prstGeom>
        </p:spPr>
        <p:txBody>
          <a:bodyPr vert="horz" wrap="square">
            <a:spAutoFit/>
          </a:bodyPr>
          <a:lstStyle/>
          <a:p>
            <a:r>
              <a:rPr lang="en-US" sz="5400" i="1" dirty="0">
                <a:solidFill>
                  <a:srgbClr val="444341"/>
                </a:solidFill>
                <a:latin typeface="Playfair Display" panose="00000500000000000000" pitchFamily="50" charset="0"/>
              </a:rPr>
              <a:t>Our Gallery</a:t>
            </a:r>
            <a:endParaRPr lang="en-ID" sz="7200" i="1" dirty="0">
              <a:solidFill>
                <a:srgbClr val="444341"/>
              </a:solidFill>
              <a:latin typeface="Playfair Display" panose="00000500000000000000" pitchFamily="50" charset="0"/>
            </a:endParaRPr>
          </a:p>
        </p:txBody>
      </p:sp>
      <p:sp>
        <p:nvSpPr>
          <p:cNvPr id="18" name="Rectangle 17">
            <a:extLst>
              <a:ext uri="{FF2B5EF4-FFF2-40B4-BE49-F238E27FC236}">
                <a16:creationId xmlns:a16="http://schemas.microsoft.com/office/drawing/2014/main" xmlns="" id="{1002557D-FCAD-418B-8ABD-53BC3155C454}"/>
              </a:ext>
            </a:extLst>
          </p:cNvPr>
          <p:cNvSpPr/>
          <p:nvPr/>
        </p:nvSpPr>
        <p:spPr>
          <a:xfrm>
            <a:off x="844953" y="3914888"/>
            <a:ext cx="2118233" cy="923330"/>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 auctor fringilla praesent at diam. In et quam est eget</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cxnSp>
        <p:nvCxnSpPr>
          <p:cNvPr id="20" name="Straight Connector 19">
            <a:extLst>
              <a:ext uri="{FF2B5EF4-FFF2-40B4-BE49-F238E27FC236}">
                <a16:creationId xmlns:a16="http://schemas.microsoft.com/office/drawing/2014/main" xmlns="" id="{DB5209CE-E124-4352-9C75-092AC849005F}"/>
              </a:ext>
            </a:extLst>
          </p:cNvPr>
          <p:cNvCxnSpPr>
            <a:cxnSpLocks/>
          </p:cNvCxnSpPr>
          <p:nvPr/>
        </p:nvCxnSpPr>
        <p:spPr>
          <a:xfrm>
            <a:off x="986878" y="6033183"/>
            <a:ext cx="298504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3A6FEB68-E437-402F-BA39-BE29D9AEA9FC}"/>
              </a:ext>
            </a:extLst>
          </p:cNvPr>
          <p:cNvCxnSpPr>
            <a:cxnSpLocks/>
          </p:cNvCxnSpPr>
          <p:nvPr/>
        </p:nvCxnSpPr>
        <p:spPr>
          <a:xfrm>
            <a:off x="4293958" y="6033183"/>
            <a:ext cx="30788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pic>
        <p:nvPicPr>
          <p:cNvPr id="8" name="图片占位符 7" descr="图片包含 食物, 游戏机, 桌子, 绿色&#10;&#10;描述已自动生成">
            <a:extLst>
              <a:ext uri="{FF2B5EF4-FFF2-40B4-BE49-F238E27FC236}">
                <a16:creationId xmlns:a16="http://schemas.microsoft.com/office/drawing/2014/main" xmlns="" id="{2A74F2F9-D3E1-47D8-9CBC-670563DE526D}"/>
              </a:ext>
            </a:extLst>
          </p:cNvPr>
          <p:cNvPicPr>
            <a:picLocks noGrp="1" noChangeAspect="1"/>
          </p:cNvPicPr>
          <p:nvPr>
            <p:ph type="pic" sz="quarter" idx="13"/>
          </p:nvPr>
        </p:nvPicPr>
        <p:blipFill>
          <a:blip r:embed="rId3" cstate="email">
            <a:extLst>
              <a:ext uri="{28A0092B-C50C-407E-A947-70E740481C1C}">
                <a14:useLocalDpi xmlns:a14="http://schemas.microsoft.com/office/drawing/2010/main" xmlns=""/>
              </a:ext>
            </a:extLst>
          </a:blip>
          <a:srcRect/>
          <a:stretch>
            <a:fillRect/>
          </a:stretch>
        </p:blipFill>
        <p:spPr/>
      </p:pic>
      <p:pic>
        <p:nvPicPr>
          <p:cNvPr id="14" name="图片占位符 13" descr="图片包含 游戏机&#10;&#10;描述已自动生成">
            <a:extLst>
              <a:ext uri="{FF2B5EF4-FFF2-40B4-BE49-F238E27FC236}">
                <a16:creationId xmlns:a16="http://schemas.microsoft.com/office/drawing/2014/main" xmlns="" id="{FCF72285-0728-4700-88A3-703AFC4672B6}"/>
              </a:ext>
            </a:extLst>
          </p:cNvPr>
          <p:cNvPicPr>
            <a:picLocks noGrp="1" noChangeAspect="1"/>
          </p:cNvPicPr>
          <p:nvPr>
            <p:ph type="pic" sz="quarter" idx="11"/>
          </p:nvPr>
        </p:nvPicPr>
        <p:blipFill>
          <a:blip r:embed="rId4" cstate="email">
            <a:extLst>
              <a:ext uri="{28A0092B-C50C-407E-A947-70E740481C1C}">
                <a14:useLocalDpi xmlns:a14="http://schemas.microsoft.com/office/drawing/2010/main" xmlns=""/>
              </a:ext>
            </a:extLst>
          </a:blip>
          <a:srcRect/>
          <a:stretch>
            <a:fillRect/>
          </a:stretch>
        </p:blipFill>
        <p:spPr/>
      </p:pic>
      <p:pic>
        <p:nvPicPr>
          <p:cNvPr id="22" name="图片占位符 21" descr="图片包含 水, 花, 桌子, 玻璃&#10;&#10;描述已自动生成">
            <a:extLst>
              <a:ext uri="{FF2B5EF4-FFF2-40B4-BE49-F238E27FC236}">
                <a16:creationId xmlns:a16="http://schemas.microsoft.com/office/drawing/2014/main" xmlns="" id="{EEE28AC9-A041-404A-B3A8-663DC3FB0C58}"/>
              </a:ext>
            </a:extLst>
          </p:cNvPr>
          <p:cNvPicPr>
            <a:picLocks noGrp="1" noChangeAspect="1"/>
          </p:cNvPicPr>
          <p:nvPr>
            <p:ph type="pic" sz="quarter" idx="10"/>
          </p:nvPr>
        </p:nvPicPr>
        <p:blipFill>
          <a:blip r:embed="rId5" cstate="email">
            <a:extLst>
              <a:ext uri="{28A0092B-C50C-407E-A947-70E740481C1C}">
                <a14:useLocalDpi xmlns:a14="http://schemas.microsoft.com/office/drawing/2010/main" xmlns=""/>
              </a:ext>
            </a:extLst>
          </a:blip>
          <a:srcRect/>
          <a:stretch>
            <a:fillRect/>
          </a:stretch>
        </p:blipFill>
        <p:spPr/>
      </p:pic>
    </p:spTree>
    <p:extLst>
      <p:ext uri="{BB962C8B-B14F-4D97-AF65-F5344CB8AC3E}">
        <p14:creationId xmlns:p14="http://schemas.microsoft.com/office/powerpoint/2010/main" xmlns="" val="2583216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7" name="图片占位符 6" descr="图片包含 桌子, 室内, 花, 躺&#10;&#10;描述已自动生成">
            <a:extLst>
              <a:ext uri="{FF2B5EF4-FFF2-40B4-BE49-F238E27FC236}">
                <a16:creationId xmlns:a16="http://schemas.microsoft.com/office/drawing/2014/main" xmlns="" id="{69DE1778-C782-4D73-B99E-E438ED07D33F}"/>
              </a:ext>
            </a:extLst>
          </p:cNvPr>
          <p:cNvPicPr>
            <a:picLocks noGrp="1" noChangeAspect="1"/>
          </p:cNvPicPr>
          <p:nvPr>
            <p:ph type="pic" sz="quarter" idx="10"/>
          </p:nvPr>
        </p:nvPicPr>
        <p:blipFill>
          <a:blip r:embed="rId3" cstate="email">
            <a:extLst>
              <a:ext uri="{28A0092B-C50C-407E-A947-70E740481C1C}">
                <a14:useLocalDpi xmlns:a14="http://schemas.microsoft.com/office/drawing/2010/main" xmlns=""/>
              </a:ext>
            </a:extLst>
          </a:blip>
          <a:srcRect/>
          <a:stretch>
            <a:fillRect/>
          </a:stretch>
        </p:blipFill>
        <p:spPr/>
      </p:pic>
      <p:sp>
        <p:nvSpPr>
          <p:cNvPr id="8" name="Rectangle 7">
            <a:extLst>
              <a:ext uri="{FF2B5EF4-FFF2-40B4-BE49-F238E27FC236}">
                <a16:creationId xmlns:a16="http://schemas.microsoft.com/office/drawing/2014/main" xmlns="" id="{0D9FA1A5-173D-42D7-AABF-6B7C1DAE32C3}"/>
              </a:ext>
            </a:extLst>
          </p:cNvPr>
          <p:cNvSpPr/>
          <p:nvPr/>
        </p:nvSpPr>
        <p:spPr>
          <a:xfrm>
            <a:off x="1084263" y="0"/>
            <a:ext cx="5011737" cy="5995686"/>
          </a:xfrm>
          <a:prstGeom prst="rect">
            <a:avLst/>
          </a:prstGeom>
          <a:solidFill>
            <a:srgbClr val="D5B3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Rectangle 4">
            <a:extLst>
              <a:ext uri="{FF2B5EF4-FFF2-40B4-BE49-F238E27FC236}">
                <a16:creationId xmlns:a16="http://schemas.microsoft.com/office/drawing/2014/main" xmlns="" id="{A0420C2F-A917-452E-95D8-36C5A1BF9B6A}"/>
              </a:ext>
            </a:extLst>
          </p:cNvPr>
          <p:cNvSpPr/>
          <p:nvPr/>
        </p:nvSpPr>
        <p:spPr>
          <a:xfrm>
            <a:off x="2442518" y="1874458"/>
            <a:ext cx="2919219" cy="2246769"/>
          </a:xfrm>
          <a:prstGeom prst="rect">
            <a:avLst/>
          </a:prstGeom>
        </p:spPr>
        <p:txBody>
          <a:bodyPr wrap="square">
            <a:spAutoFit/>
          </a:bodyPr>
          <a:lstStyle/>
          <a:p>
            <a:pPr algn="ctr"/>
            <a:r>
              <a:rPr lang="en-US" sz="2800" dirty="0">
                <a:solidFill>
                  <a:schemeClr val="bg1"/>
                </a:solidFill>
                <a:latin typeface="Playfair Display" panose="00000500000000000000" pitchFamily="50" charset="0"/>
              </a:rPr>
              <a:t>"One is never over-dressed or under-dressed with a Little Black Dress."</a:t>
            </a:r>
            <a:endParaRPr lang="en-ID" sz="4000" dirty="0">
              <a:solidFill>
                <a:schemeClr val="bg1"/>
              </a:solidFill>
              <a:latin typeface="Playfair Display" panose="00000500000000000000" pitchFamily="50" charset="0"/>
            </a:endParaRPr>
          </a:p>
        </p:txBody>
      </p:sp>
      <p:sp>
        <p:nvSpPr>
          <p:cNvPr id="9" name="Rectangle 8">
            <a:extLst>
              <a:ext uri="{FF2B5EF4-FFF2-40B4-BE49-F238E27FC236}">
                <a16:creationId xmlns:a16="http://schemas.microsoft.com/office/drawing/2014/main" xmlns="" id="{8BBA04B4-8B2A-4C68-A234-B3B1654A107E}"/>
              </a:ext>
            </a:extLst>
          </p:cNvPr>
          <p:cNvSpPr/>
          <p:nvPr/>
        </p:nvSpPr>
        <p:spPr>
          <a:xfrm>
            <a:off x="1708255" y="520861"/>
            <a:ext cx="8775489" cy="5092861"/>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xmlns="" val="25122726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A2415AFE-1DE9-4F1B-9E4B-F9AE478977FF}"/>
              </a:ext>
            </a:extLst>
          </p:cNvPr>
          <p:cNvSpPr/>
          <p:nvPr/>
        </p:nvSpPr>
        <p:spPr>
          <a:xfrm>
            <a:off x="672767" y="4897753"/>
            <a:ext cx="6688732" cy="923330"/>
          </a:xfrm>
          <a:prstGeom prst="rect">
            <a:avLst/>
          </a:prstGeom>
        </p:spPr>
        <p:txBody>
          <a:bodyPr vert="horz" wrap="square">
            <a:spAutoFit/>
          </a:bodyPr>
          <a:lstStyle/>
          <a:p>
            <a:r>
              <a:rPr lang="en-US" sz="5400" i="1" dirty="0">
                <a:solidFill>
                  <a:srgbClr val="444341"/>
                </a:solidFill>
                <a:latin typeface="Playfair Display" panose="00000500000000000000" pitchFamily="50" charset="0"/>
              </a:rPr>
              <a:t>Our Gallery</a:t>
            </a:r>
            <a:endParaRPr lang="en-ID" sz="7200" i="1" dirty="0">
              <a:solidFill>
                <a:srgbClr val="444341"/>
              </a:solidFill>
              <a:latin typeface="Playfair Display" panose="00000500000000000000" pitchFamily="50" charset="0"/>
            </a:endParaRPr>
          </a:p>
        </p:txBody>
      </p:sp>
      <p:cxnSp>
        <p:nvCxnSpPr>
          <p:cNvPr id="10" name="Straight Connector 9">
            <a:extLst>
              <a:ext uri="{FF2B5EF4-FFF2-40B4-BE49-F238E27FC236}">
                <a16:creationId xmlns:a16="http://schemas.microsoft.com/office/drawing/2014/main" xmlns="" id="{EBCC9C8B-1D4E-4A46-A5D5-B020C4480F01}"/>
              </a:ext>
            </a:extLst>
          </p:cNvPr>
          <p:cNvCxnSpPr>
            <a:cxnSpLocks/>
          </p:cNvCxnSpPr>
          <p:nvPr/>
        </p:nvCxnSpPr>
        <p:spPr>
          <a:xfrm>
            <a:off x="836407" y="5670454"/>
            <a:ext cx="298504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7963536B-6373-4613-9DAD-80C79C869573}"/>
              </a:ext>
            </a:extLst>
          </p:cNvPr>
          <p:cNvCxnSpPr>
            <a:cxnSpLocks/>
          </p:cNvCxnSpPr>
          <p:nvPr/>
        </p:nvCxnSpPr>
        <p:spPr>
          <a:xfrm>
            <a:off x="4143487" y="5670454"/>
            <a:ext cx="307887" cy="0"/>
          </a:xfrm>
          <a:prstGeom prst="line">
            <a:avLst/>
          </a:prstGeom>
          <a:ln>
            <a:solidFill>
              <a:srgbClr val="5C575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xmlns="" id="{C5DCEA50-C184-4C6A-BF5C-34D7DABBD19A}"/>
              </a:ext>
            </a:extLst>
          </p:cNvPr>
          <p:cNvSpPr/>
          <p:nvPr/>
        </p:nvSpPr>
        <p:spPr>
          <a:xfrm>
            <a:off x="7424514" y="5938083"/>
            <a:ext cx="2584373" cy="276999"/>
          </a:xfrm>
          <a:prstGeom prst="rect">
            <a:avLst/>
          </a:prstGeom>
          <a:solidFill>
            <a:schemeClr val="tx1"/>
          </a:solidFill>
        </p:spPr>
        <p:txBody>
          <a:bodyPr vert="horz" wrap="square">
            <a:spAutoFit/>
          </a:bodyPr>
          <a:lstStyle/>
          <a:p>
            <a:pPr algn="ctr"/>
            <a:r>
              <a:rPr lang="en-US" sz="1200" spc="300" dirty="0">
                <a:solidFill>
                  <a:schemeClr val="bg1"/>
                </a:solidFill>
                <a:latin typeface="Playfair Display" panose="00000500000000000000" pitchFamily="50" charset="0"/>
              </a:rPr>
              <a:t>Explore Your Work</a:t>
            </a:r>
            <a:endParaRPr lang="en-ID" spc="300" dirty="0">
              <a:solidFill>
                <a:schemeClr val="bg1"/>
              </a:solidFill>
              <a:latin typeface="Playfair Display" panose="00000500000000000000" pitchFamily="50" charset="0"/>
            </a:endParaRPr>
          </a:p>
        </p:txBody>
      </p:sp>
      <p:pic>
        <p:nvPicPr>
          <p:cNvPr id="7" name="图片占位符 6" descr="图片包含 水, 花, 桌子, 玻璃&#10;&#10;描述已自动生成">
            <a:extLst>
              <a:ext uri="{FF2B5EF4-FFF2-40B4-BE49-F238E27FC236}">
                <a16:creationId xmlns:a16="http://schemas.microsoft.com/office/drawing/2014/main" xmlns="" id="{666B9D46-FE40-4FF0-8E58-676D5112575E}"/>
              </a:ext>
            </a:extLst>
          </p:cNvPr>
          <p:cNvPicPr>
            <a:picLocks noGrp="1" noChangeAspect="1"/>
          </p:cNvPicPr>
          <p:nvPr>
            <p:ph type="pic" sz="quarter" idx="11"/>
          </p:nvPr>
        </p:nvPicPr>
        <p:blipFill rotWithShape="1">
          <a:blip r:embed="rId3" cstate="email">
            <a:extLst>
              <a:ext uri="{28A0092B-C50C-407E-A947-70E740481C1C}">
                <a14:useLocalDpi xmlns:a14="http://schemas.microsoft.com/office/drawing/2010/main" xmlns=""/>
              </a:ext>
            </a:extLst>
          </a:blip>
          <a:srcRect/>
          <a:stretch/>
        </p:blipFill>
        <p:spPr>
          <a:xfrm>
            <a:off x="5636871" y="291296"/>
            <a:ext cx="6159661" cy="5529787"/>
          </a:xfrm>
        </p:spPr>
      </p:pic>
      <p:pic>
        <p:nvPicPr>
          <p:cNvPr id="14" name="图片占位符 13" descr="图片包含 游戏机&#10;&#10;描述已自动生成">
            <a:extLst>
              <a:ext uri="{FF2B5EF4-FFF2-40B4-BE49-F238E27FC236}">
                <a16:creationId xmlns:a16="http://schemas.microsoft.com/office/drawing/2014/main" xmlns="" id="{3709A611-AB3A-463B-B580-7B75B74E09A9}"/>
              </a:ext>
            </a:extLst>
          </p:cNvPr>
          <p:cNvPicPr>
            <a:picLocks noGrp="1" noChangeAspect="1"/>
          </p:cNvPicPr>
          <p:nvPr>
            <p:ph type="pic" sz="quarter" idx="10"/>
          </p:nvPr>
        </p:nvPicPr>
        <p:blipFill>
          <a:blip r:embed="rId4" cstate="email">
            <a:extLst>
              <a:ext uri="{28A0092B-C50C-407E-A947-70E740481C1C}">
                <a14:useLocalDpi xmlns:a14="http://schemas.microsoft.com/office/drawing/2010/main" xmlns=""/>
              </a:ext>
            </a:extLst>
          </a:blip>
          <a:srcRect/>
          <a:stretch>
            <a:fillRect/>
          </a:stretch>
        </p:blipFill>
        <p:spPr/>
      </p:pic>
    </p:spTree>
    <p:extLst>
      <p:ext uri="{BB962C8B-B14F-4D97-AF65-F5344CB8AC3E}">
        <p14:creationId xmlns:p14="http://schemas.microsoft.com/office/powerpoint/2010/main" xmlns="" val="1756423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11" name="图片占位符 10" descr="花瓶里插满了鲜花&#10;&#10;描述已自动生成">
            <a:extLst>
              <a:ext uri="{FF2B5EF4-FFF2-40B4-BE49-F238E27FC236}">
                <a16:creationId xmlns:a16="http://schemas.microsoft.com/office/drawing/2014/main" xmlns="" id="{C2A7604B-92B1-4DAE-B333-BED0E408E1F7}"/>
              </a:ext>
            </a:extLst>
          </p:cNvPr>
          <p:cNvPicPr>
            <a:picLocks noGrp="1" noChangeAspect="1"/>
          </p:cNvPicPr>
          <p:nvPr>
            <p:ph type="pic" sz="quarter" idx="11"/>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xmlns=""/>
              </a:ext>
            </a:extLst>
          </a:blip>
          <a:srcRect/>
          <a:stretch>
            <a:fillRect/>
          </a:stretch>
        </p:blipFill>
        <p:spPr/>
      </p:pic>
      <p:pic>
        <p:nvPicPr>
          <p:cNvPr id="7" name="图片占位符 6" descr="花瓶里插满了鲜花&#10;&#10;描述已自动生成">
            <a:extLst>
              <a:ext uri="{FF2B5EF4-FFF2-40B4-BE49-F238E27FC236}">
                <a16:creationId xmlns:a16="http://schemas.microsoft.com/office/drawing/2014/main" xmlns="" id="{A6844EF1-E100-4FE0-B252-2886A526F3BD}"/>
              </a:ext>
            </a:extLst>
          </p:cNvPr>
          <p:cNvPicPr>
            <a:picLocks noGrp="1" noChangeAspect="1"/>
          </p:cNvPicPr>
          <p:nvPr>
            <p:ph type="pic" sz="quarter" idx="10"/>
          </p:nvPr>
        </p:nvPicPr>
        <p:blipFill>
          <a:blip r:embed="rId4" cstate="email">
            <a:extLst>
              <a:ext uri="{28A0092B-C50C-407E-A947-70E740481C1C}">
                <a14:useLocalDpi xmlns:a14="http://schemas.microsoft.com/office/drawing/2010/main" xmlns=""/>
              </a:ext>
            </a:extLst>
          </a:blip>
          <a:srcRect/>
          <a:stretch>
            <a:fillRect/>
          </a:stretch>
        </p:blipFill>
        <p:spPr/>
      </p:pic>
      <p:sp>
        <p:nvSpPr>
          <p:cNvPr id="13" name="Rectangle 12">
            <a:extLst>
              <a:ext uri="{FF2B5EF4-FFF2-40B4-BE49-F238E27FC236}">
                <a16:creationId xmlns:a16="http://schemas.microsoft.com/office/drawing/2014/main" xmlns="" id="{6C1B524F-8114-4B4B-A0DB-7A12A17590DD}"/>
              </a:ext>
            </a:extLst>
          </p:cNvPr>
          <p:cNvSpPr/>
          <p:nvPr/>
        </p:nvSpPr>
        <p:spPr>
          <a:xfrm>
            <a:off x="1053230" y="1364585"/>
            <a:ext cx="3368040" cy="923330"/>
          </a:xfrm>
          <a:prstGeom prst="rect">
            <a:avLst/>
          </a:prstGeom>
        </p:spPr>
        <p:txBody>
          <a:bodyPr vert="horz" wrap="square">
            <a:spAutoFit/>
          </a:bodyPr>
          <a:lstStyle/>
          <a:p>
            <a:r>
              <a:rPr lang="en-US" sz="5400" i="1" dirty="0">
                <a:solidFill>
                  <a:srgbClr val="444341"/>
                </a:solidFill>
                <a:latin typeface="Playfair Display" panose="00000500000000000000" pitchFamily="50" charset="0"/>
              </a:rPr>
              <a:t>Our</a:t>
            </a:r>
            <a:endParaRPr lang="en-ID" sz="7200" i="1" dirty="0">
              <a:solidFill>
                <a:srgbClr val="444341"/>
              </a:solidFill>
              <a:latin typeface="Playfair Display" panose="00000500000000000000" pitchFamily="50" charset="0"/>
            </a:endParaRPr>
          </a:p>
        </p:txBody>
      </p:sp>
      <p:sp>
        <p:nvSpPr>
          <p:cNvPr id="14" name="Rectangle 13">
            <a:extLst>
              <a:ext uri="{FF2B5EF4-FFF2-40B4-BE49-F238E27FC236}">
                <a16:creationId xmlns:a16="http://schemas.microsoft.com/office/drawing/2014/main" xmlns="" id="{90A07384-1042-4932-BD87-A49F62F00FA2}"/>
              </a:ext>
            </a:extLst>
          </p:cNvPr>
          <p:cNvSpPr/>
          <p:nvPr/>
        </p:nvSpPr>
        <p:spPr>
          <a:xfrm>
            <a:off x="1053230" y="1984345"/>
            <a:ext cx="3368040" cy="923330"/>
          </a:xfrm>
          <a:prstGeom prst="rect">
            <a:avLst/>
          </a:prstGeom>
        </p:spPr>
        <p:txBody>
          <a:bodyPr vert="horz" wrap="square">
            <a:spAutoFit/>
          </a:bodyPr>
          <a:lstStyle/>
          <a:p>
            <a:r>
              <a:rPr lang="en-US" sz="5400" i="1" dirty="0">
                <a:solidFill>
                  <a:srgbClr val="444341"/>
                </a:solidFill>
                <a:latin typeface="Playfair Display" panose="00000500000000000000" pitchFamily="50" charset="0"/>
              </a:rPr>
              <a:t>Gallery</a:t>
            </a:r>
            <a:endParaRPr lang="en-ID" sz="7200" i="1" dirty="0">
              <a:solidFill>
                <a:srgbClr val="444341"/>
              </a:solidFill>
              <a:latin typeface="Playfair Display" panose="00000500000000000000" pitchFamily="50" charset="0"/>
            </a:endParaRPr>
          </a:p>
        </p:txBody>
      </p:sp>
      <p:sp>
        <p:nvSpPr>
          <p:cNvPr id="15" name="Rectangle 14">
            <a:extLst>
              <a:ext uri="{FF2B5EF4-FFF2-40B4-BE49-F238E27FC236}">
                <a16:creationId xmlns:a16="http://schemas.microsoft.com/office/drawing/2014/main" xmlns="" id="{79B7496F-A125-414D-88F6-C3D69D9ACEAA}"/>
              </a:ext>
            </a:extLst>
          </p:cNvPr>
          <p:cNvSpPr/>
          <p:nvPr/>
        </p:nvSpPr>
        <p:spPr>
          <a:xfrm>
            <a:off x="1053230" y="3429000"/>
            <a:ext cx="2118233" cy="923330"/>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 auctor fringilla praesent at diam. In et quam est eget</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6" name="Rectangle 15">
            <a:extLst>
              <a:ext uri="{FF2B5EF4-FFF2-40B4-BE49-F238E27FC236}">
                <a16:creationId xmlns:a16="http://schemas.microsoft.com/office/drawing/2014/main" xmlns="" id="{51F340B9-FB75-482D-8C0C-997E8808B212}"/>
              </a:ext>
            </a:extLst>
          </p:cNvPr>
          <p:cNvSpPr/>
          <p:nvPr/>
        </p:nvSpPr>
        <p:spPr>
          <a:xfrm>
            <a:off x="1127262" y="5308749"/>
            <a:ext cx="2403015" cy="369332"/>
          </a:xfrm>
          <a:prstGeom prst="rect">
            <a:avLst/>
          </a:prstGeom>
        </p:spPr>
        <p:txBody>
          <a:bodyPr vert="horz" wrap="square">
            <a:spAutoFit/>
          </a:bodyPr>
          <a:lstStyle/>
          <a:p>
            <a:pPr algn="r"/>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Write</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
        <p:nvSpPr>
          <p:cNvPr id="17" name="Rectangle 16">
            <a:extLst>
              <a:ext uri="{FF2B5EF4-FFF2-40B4-BE49-F238E27FC236}">
                <a16:creationId xmlns:a16="http://schemas.microsoft.com/office/drawing/2014/main" xmlns="" id="{A9E33DFA-37AD-496C-A0A1-3FE79DEFCD84}"/>
              </a:ext>
            </a:extLst>
          </p:cNvPr>
          <p:cNvSpPr/>
          <p:nvPr/>
        </p:nvSpPr>
        <p:spPr>
          <a:xfrm>
            <a:off x="1127262" y="5573004"/>
            <a:ext cx="2403015" cy="369332"/>
          </a:xfrm>
          <a:prstGeom prst="rect">
            <a:avLst/>
          </a:prstGeom>
        </p:spPr>
        <p:txBody>
          <a:bodyPr vert="horz" wrap="square">
            <a:spAutoFit/>
          </a:bodyPr>
          <a:lstStyle/>
          <a:p>
            <a:pPr algn="r"/>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Something</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
        <p:nvSpPr>
          <p:cNvPr id="18" name="Rectangle 17">
            <a:extLst>
              <a:ext uri="{FF2B5EF4-FFF2-40B4-BE49-F238E27FC236}">
                <a16:creationId xmlns:a16="http://schemas.microsoft.com/office/drawing/2014/main" xmlns="" id="{1DFC70A8-73BB-4E59-BE04-AC6B6FB5FED5}"/>
              </a:ext>
            </a:extLst>
          </p:cNvPr>
          <p:cNvSpPr/>
          <p:nvPr/>
        </p:nvSpPr>
        <p:spPr>
          <a:xfrm>
            <a:off x="1127263" y="5837258"/>
            <a:ext cx="2403015" cy="369332"/>
          </a:xfrm>
          <a:prstGeom prst="rect">
            <a:avLst/>
          </a:prstGeom>
        </p:spPr>
        <p:txBody>
          <a:bodyPr vert="horz" wrap="square">
            <a:spAutoFit/>
          </a:bodyPr>
          <a:lstStyle/>
          <a:p>
            <a:pPr algn="r"/>
            <a:r>
              <a:rPr lang="en-US" dirty="0">
                <a:solidFill>
                  <a:srgbClr val="444341"/>
                </a:solidFill>
                <a:latin typeface="Playfair Display" panose="00000500000000000000" pitchFamily="50" charset="0"/>
                <a:ea typeface="Lato" panose="020F0502020204030203" pitchFamily="34" charset="0"/>
                <a:cs typeface="Lato" panose="020F0502020204030203" pitchFamily="34" charset="0"/>
              </a:rPr>
              <a:t>Here</a:t>
            </a:r>
            <a:endParaRPr lang="id-ID" dirty="0">
              <a:solidFill>
                <a:srgbClr val="444341"/>
              </a:solidFill>
              <a:latin typeface="Playfair Display" panose="00000500000000000000" pitchFamily="50"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xmlns="" val="1003031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95EF1A69-4D26-480E-A95E-EF00E840F045}"/>
              </a:ext>
            </a:extLst>
          </p:cNvPr>
          <p:cNvSpPr/>
          <p:nvPr/>
        </p:nvSpPr>
        <p:spPr>
          <a:xfrm>
            <a:off x="1607820" y="1119752"/>
            <a:ext cx="8976360" cy="57382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 name="Рисунок 10"/>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3751011" y="1925293"/>
            <a:ext cx="4537579" cy="3812955"/>
          </a:xfrm>
          <a:prstGeom prst="rect">
            <a:avLst/>
          </a:prstGeom>
        </p:spPr>
      </p:pic>
      <p:sp>
        <p:nvSpPr>
          <p:cNvPr id="24" name="Rectangle 23">
            <a:extLst>
              <a:ext uri="{FF2B5EF4-FFF2-40B4-BE49-F238E27FC236}">
                <a16:creationId xmlns:a16="http://schemas.microsoft.com/office/drawing/2014/main" xmlns="" id="{26696A28-E6A0-49A9-BD5E-F0027971F1DB}"/>
              </a:ext>
            </a:extLst>
          </p:cNvPr>
          <p:cNvSpPr/>
          <p:nvPr/>
        </p:nvSpPr>
        <p:spPr>
          <a:xfrm>
            <a:off x="602646" y="3586040"/>
            <a:ext cx="3368040" cy="923330"/>
          </a:xfrm>
          <a:prstGeom prst="rect">
            <a:avLst/>
          </a:prstGeom>
        </p:spPr>
        <p:txBody>
          <a:bodyPr vert="horz" wrap="square">
            <a:spAutoFit/>
          </a:bodyPr>
          <a:lstStyle/>
          <a:p>
            <a:r>
              <a:rPr lang="en-US" sz="5400" dirty="0">
                <a:solidFill>
                  <a:srgbClr val="444341"/>
                </a:solidFill>
                <a:latin typeface="Playfair Display" panose="00000500000000000000" pitchFamily="50" charset="0"/>
              </a:rPr>
              <a:t>Desktop</a:t>
            </a:r>
            <a:endParaRPr lang="en-ID" sz="7200" dirty="0">
              <a:solidFill>
                <a:srgbClr val="444341"/>
              </a:solidFill>
              <a:latin typeface="Playfair Display" panose="00000500000000000000" pitchFamily="50" charset="0"/>
            </a:endParaRPr>
          </a:p>
        </p:txBody>
      </p:sp>
      <p:sp>
        <p:nvSpPr>
          <p:cNvPr id="25" name="Rectangle 24">
            <a:extLst>
              <a:ext uri="{FF2B5EF4-FFF2-40B4-BE49-F238E27FC236}">
                <a16:creationId xmlns:a16="http://schemas.microsoft.com/office/drawing/2014/main" xmlns="" id="{2D41748B-58D7-4807-A89E-1A98DB51B20A}"/>
              </a:ext>
            </a:extLst>
          </p:cNvPr>
          <p:cNvSpPr/>
          <p:nvPr/>
        </p:nvSpPr>
        <p:spPr>
          <a:xfrm>
            <a:off x="602646" y="4205800"/>
            <a:ext cx="3368040" cy="923330"/>
          </a:xfrm>
          <a:prstGeom prst="rect">
            <a:avLst/>
          </a:prstGeom>
        </p:spPr>
        <p:txBody>
          <a:bodyPr vert="horz" wrap="square">
            <a:spAutoFit/>
          </a:bodyPr>
          <a:lstStyle/>
          <a:p>
            <a:r>
              <a:rPr lang="en-US" sz="5400" dirty="0">
                <a:solidFill>
                  <a:srgbClr val="444341"/>
                </a:solidFill>
                <a:latin typeface="Playfair Display" panose="00000500000000000000" pitchFamily="50" charset="0"/>
              </a:rPr>
              <a:t>Mockup</a:t>
            </a:r>
            <a:endParaRPr lang="en-ID" sz="7200" dirty="0">
              <a:solidFill>
                <a:srgbClr val="444341"/>
              </a:solidFill>
              <a:latin typeface="Playfair Display" panose="00000500000000000000" pitchFamily="50" charset="0"/>
            </a:endParaRPr>
          </a:p>
        </p:txBody>
      </p:sp>
      <p:sp>
        <p:nvSpPr>
          <p:cNvPr id="26" name="Rectangle 25">
            <a:extLst>
              <a:ext uri="{FF2B5EF4-FFF2-40B4-BE49-F238E27FC236}">
                <a16:creationId xmlns:a16="http://schemas.microsoft.com/office/drawing/2014/main" xmlns="" id="{DA64412A-8BC4-4E64-8FF8-0B06134C75FB}"/>
              </a:ext>
            </a:extLst>
          </p:cNvPr>
          <p:cNvSpPr/>
          <p:nvPr/>
        </p:nvSpPr>
        <p:spPr>
          <a:xfrm>
            <a:off x="8620606" y="3917755"/>
            <a:ext cx="2759580" cy="784830"/>
          </a:xfrm>
          <a:prstGeom prst="rect">
            <a:avLst/>
          </a:prstGeom>
        </p:spPr>
        <p:txBody>
          <a:bodyPr wrap="square">
            <a:spAutoFit/>
          </a:bodyPr>
          <a:lstStyle/>
          <a:p>
            <a:r>
              <a:rPr lang="id-ID" sz="900" i="0" dirty="0">
                <a:solidFill>
                  <a:srgbClr val="44434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 auctor fringilla praesent at diam. In et quam est eget mi. Pellentesque nunc orci eu enim, eget in</a:t>
            </a:r>
            <a:endParaRPr lang="id-ID" sz="900" dirty="0">
              <a:solidFill>
                <a:srgbClr val="444341"/>
              </a:solidFill>
              <a:latin typeface="Lato" panose="020F0502020204030203" pitchFamily="34" charset="0"/>
              <a:ea typeface="Lato" panose="020F0502020204030203" pitchFamily="34" charset="0"/>
              <a:cs typeface="Lato" panose="020F0502020204030203" pitchFamily="34" charset="0"/>
            </a:endParaRPr>
          </a:p>
        </p:txBody>
      </p:sp>
      <p:sp>
        <p:nvSpPr>
          <p:cNvPr id="31" name="Rectangle 30">
            <a:extLst>
              <a:ext uri="{FF2B5EF4-FFF2-40B4-BE49-F238E27FC236}">
                <a16:creationId xmlns:a16="http://schemas.microsoft.com/office/drawing/2014/main" xmlns="" id="{259570E6-4523-4934-A263-37E1E72673F3}"/>
              </a:ext>
            </a:extLst>
          </p:cNvPr>
          <p:cNvSpPr/>
          <p:nvPr/>
        </p:nvSpPr>
        <p:spPr>
          <a:xfrm>
            <a:off x="8620606" y="3106627"/>
            <a:ext cx="2759580" cy="646331"/>
          </a:xfrm>
          <a:prstGeom prst="rect">
            <a:avLst/>
          </a:prstGeom>
          <a:solidFill>
            <a:schemeClr val="tx1"/>
          </a:solidFill>
        </p:spPr>
        <p:txBody>
          <a:bodyPr wrap="square">
            <a:spAutoFit/>
          </a:bodyPr>
          <a:lstStyle/>
          <a:p>
            <a:r>
              <a:rPr lang="id-ID" sz="900" i="0" dirty="0">
                <a:solidFill>
                  <a:schemeClr val="bg1"/>
                </a:solidFill>
                <a:effectLst/>
                <a:latin typeface="Lato" panose="020F0502020204030203" pitchFamily="34" charset="0"/>
                <a:ea typeface="Lato" panose="020F0502020204030203" pitchFamily="34" charset="0"/>
                <a:cs typeface="Lato" panose="020F0502020204030203" pitchFamily="34" charset="0"/>
              </a:rPr>
              <a:t>netus nibh aliquet, porttitor ligula justo libero vivamus porttitor dolor, conubia mollit. Sapien nam suspendisse, tincidunt eget ante tincidunt, eros in</a:t>
            </a:r>
            <a:endParaRPr lang="id-ID" sz="9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5" name="图片占位符 4" descr="桌子上有一些绿色植物&#10;&#10;描述已自动生成">
            <a:extLst>
              <a:ext uri="{FF2B5EF4-FFF2-40B4-BE49-F238E27FC236}">
                <a16:creationId xmlns:a16="http://schemas.microsoft.com/office/drawing/2014/main" xmlns="" id="{0AC73159-1244-4700-823D-31FACCD58765}"/>
              </a:ext>
            </a:extLst>
          </p:cNvPr>
          <p:cNvPicPr>
            <a:picLocks noGrp="1" noChangeAspect="1"/>
          </p:cNvPicPr>
          <p:nvPr>
            <p:ph type="pic" sz="quarter" idx="10"/>
          </p:nvPr>
        </p:nvPicPr>
        <p:blipFill>
          <a:blip r:embed="rId4" cstate="email">
            <a:extLst>
              <a:ext uri="{28A0092B-C50C-407E-A947-70E740481C1C}">
                <a14:useLocalDpi xmlns:a14="http://schemas.microsoft.com/office/drawing/2010/main" xmlns=""/>
              </a:ext>
            </a:extLst>
          </a:blip>
          <a:srcRect/>
          <a:stretch>
            <a:fillRect/>
          </a:stretch>
        </p:blipFill>
        <p:spPr/>
      </p:pic>
      <p:pic>
        <p:nvPicPr>
          <p:cNvPr id="9" name="图片 8" descr="图片包含 游戏机&#10;&#10;描述已自动生成">
            <a:extLst>
              <a:ext uri="{FF2B5EF4-FFF2-40B4-BE49-F238E27FC236}">
                <a16:creationId xmlns:a16="http://schemas.microsoft.com/office/drawing/2014/main" xmlns="" id="{045F0722-5F5A-4320-B392-0E3F07E9EC09}"/>
              </a:ext>
            </a:extLst>
          </p:cNvPr>
          <p:cNvPicPr>
            <a:picLocks noChangeAspect="1"/>
          </p:cNvPicPr>
          <p:nvPr/>
        </p:nvPicPr>
        <p:blipFill rotWithShape="1">
          <a:blip r:embed="rId5" cstate="email">
            <a:clrChange>
              <a:clrFrom>
                <a:srgbClr val="F5F5F5"/>
              </a:clrFrom>
              <a:clrTo>
                <a:srgbClr val="F5F5F5">
                  <a:alpha val="0"/>
                </a:srgbClr>
              </a:clrTo>
            </a:clrChange>
            <a:extLst>
              <a:ext uri="{28A0092B-C50C-407E-A947-70E740481C1C}">
                <a14:useLocalDpi xmlns:a14="http://schemas.microsoft.com/office/drawing/2010/main" xmlns=""/>
              </a:ext>
            </a:extLst>
          </a:blip>
          <a:srcRect/>
          <a:stretch/>
        </p:blipFill>
        <p:spPr>
          <a:xfrm>
            <a:off x="1818619" y="4200720"/>
            <a:ext cx="1429805" cy="2657280"/>
          </a:xfrm>
          <a:prstGeom prst="rect">
            <a:avLst/>
          </a:prstGeom>
        </p:spPr>
      </p:pic>
    </p:spTree>
    <p:extLst>
      <p:ext uri="{BB962C8B-B14F-4D97-AF65-F5344CB8AC3E}">
        <p14:creationId xmlns:p14="http://schemas.microsoft.com/office/powerpoint/2010/main" xmlns="" val="1023675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1D5C7"/>
        </a:solidFill>
        <a:effectLst/>
      </p:bgPr>
    </p:bg>
    <p:spTree>
      <p:nvGrpSpPr>
        <p:cNvPr id="1" name=""/>
        <p:cNvGrpSpPr/>
        <p:nvPr/>
      </p:nvGrpSpPr>
      <p:grpSpPr>
        <a:xfrm>
          <a:off x="0" y="0"/>
          <a:ext cx="0" cy="0"/>
          <a:chOff x="0" y="0"/>
          <a:chExt cx="0" cy="0"/>
        </a:xfrm>
      </p:grpSpPr>
      <p:pic>
        <p:nvPicPr>
          <p:cNvPr id="13" name="图片占位符 12" descr="花瓶里插着绿色的植物&#10;&#10;描述已自动生成">
            <a:extLst>
              <a:ext uri="{FF2B5EF4-FFF2-40B4-BE49-F238E27FC236}">
                <a16:creationId xmlns:a16="http://schemas.microsoft.com/office/drawing/2014/main" xmlns="" id="{F7C2414C-78C1-46A1-AE51-BF7160B698AE}"/>
              </a:ext>
            </a:extLst>
          </p:cNvPr>
          <p:cNvPicPr>
            <a:picLocks noGrp="1" noChangeAspect="1"/>
          </p:cNvPicPr>
          <p:nvPr>
            <p:ph type="pic" sz="quarter" idx="10"/>
          </p:nvPr>
        </p:nvPicPr>
        <p:blipFill>
          <a:blip r:embed="rId3" cstate="email">
            <a:extLst>
              <a:ext uri="{28A0092B-C50C-407E-A947-70E740481C1C}">
                <a14:useLocalDpi xmlns:a14="http://schemas.microsoft.com/office/drawing/2010/main" xmlns=""/>
              </a:ext>
            </a:extLst>
          </a:blip>
          <a:srcRect/>
          <a:stretch>
            <a:fillRect/>
          </a:stretch>
        </p:blipFill>
        <p:spPr/>
      </p:pic>
      <p:sp>
        <p:nvSpPr>
          <p:cNvPr id="7" name="Rectangle 6">
            <a:extLst>
              <a:ext uri="{FF2B5EF4-FFF2-40B4-BE49-F238E27FC236}">
                <a16:creationId xmlns:a16="http://schemas.microsoft.com/office/drawing/2014/main" xmlns="" id="{553F9731-5E99-481C-A929-F2D1FD0924F7}"/>
              </a:ext>
            </a:extLst>
          </p:cNvPr>
          <p:cNvSpPr/>
          <p:nvPr/>
        </p:nvSpPr>
        <p:spPr>
          <a:xfrm>
            <a:off x="1710931" y="697706"/>
            <a:ext cx="4385069" cy="5462586"/>
          </a:xfrm>
          <a:prstGeom prst="rect">
            <a:avLst/>
          </a:prstGeom>
          <a:solidFill>
            <a:schemeClr val="bg1"/>
          </a:solidFill>
          <a:ln>
            <a:noFill/>
          </a:ln>
          <a:effectLst>
            <a:outerShdw blurRad="355600" dist="101600" dir="5700000" sx="105000" sy="105000" algn="tl" rotWithShape="0">
              <a:prstClr val="black">
                <a:alpha val="3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Subtitle 2">
            <a:extLst>
              <a:ext uri="{FF2B5EF4-FFF2-40B4-BE49-F238E27FC236}">
                <a16:creationId xmlns:a16="http://schemas.microsoft.com/office/drawing/2014/main" xmlns="" id="{2EA94AD7-7854-42DE-BE2D-54F56C8072E3}"/>
              </a:ext>
            </a:extLst>
          </p:cNvPr>
          <p:cNvSpPr txBox="1">
            <a:spLocks/>
          </p:cNvSpPr>
          <p:nvPr/>
        </p:nvSpPr>
        <p:spPr>
          <a:xfrm>
            <a:off x="1960555" y="2615587"/>
            <a:ext cx="3885820" cy="7246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5400" dirty="0">
                <a:latin typeface="Playfair Display" panose="00000500000000000000" pitchFamily="50" charset="0"/>
                <a:ea typeface="Lato" panose="020F0502020204030203" pitchFamily="34" charset="0"/>
                <a:cs typeface="Lato" panose="020F0502020204030203" pitchFamily="34" charset="0"/>
              </a:rPr>
              <a:t>Thank You</a:t>
            </a:r>
            <a:endParaRPr lang="id-ID" sz="5400" dirty="0">
              <a:latin typeface="Playfair Display" panose="00000500000000000000" pitchFamily="50" charset="0"/>
              <a:ea typeface="Lato" panose="020F0502020204030203" pitchFamily="34" charset="0"/>
              <a:cs typeface="Lato" panose="020F0502020204030203" pitchFamily="34" charset="0"/>
            </a:endParaRPr>
          </a:p>
        </p:txBody>
      </p:sp>
      <p:sp>
        <p:nvSpPr>
          <p:cNvPr id="8" name="Subtitle 2">
            <a:extLst>
              <a:ext uri="{FF2B5EF4-FFF2-40B4-BE49-F238E27FC236}">
                <a16:creationId xmlns:a16="http://schemas.microsoft.com/office/drawing/2014/main" xmlns="" id="{E09BC255-385F-476D-9D07-D1F522A47200}"/>
              </a:ext>
            </a:extLst>
          </p:cNvPr>
          <p:cNvSpPr txBox="1">
            <a:spLocks/>
          </p:cNvSpPr>
          <p:nvPr/>
        </p:nvSpPr>
        <p:spPr>
          <a:xfrm>
            <a:off x="2434830" y="3429000"/>
            <a:ext cx="2937270" cy="240176"/>
          </a:xfrm>
          <a:prstGeom prst="rect">
            <a:avLst/>
          </a:prstGeom>
          <a:solidFill>
            <a:schemeClr val="tx1"/>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400" i="1" dirty="0" smtClean="0">
                <a:solidFill>
                  <a:schemeClr val="bg1"/>
                </a:solidFill>
                <a:latin typeface="Playfair Display" panose="00000500000000000000" pitchFamily="50" charset="0"/>
                <a:ea typeface="Lato" panose="020F0502020204030203" pitchFamily="34" charset="0"/>
                <a:cs typeface="Lato" panose="020F0502020204030203" pitchFamily="34" charset="0"/>
              </a:rPr>
              <a:t>PPT</a:t>
            </a:r>
            <a:endParaRPr lang="id-ID" sz="1400" i="1" dirty="0">
              <a:solidFill>
                <a:schemeClr val="bg1"/>
              </a:solidFill>
              <a:latin typeface="Playfair Display" panose="00000500000000000000" pitchFamily="50" charset="0"/>
              <a:ea typeface="Lato" panose="020F0502020204030203" pitchFamily="34" charset="0"/>
              <a:cs typeface="Lato" panose="020F0502020204030203" pitchFamily="34" charset="0"/>
            </a:endParaRPr>
          </a:p>
        </p:txBody>
      </p:sp>
      <p:pic>
        <p:nvPicPr>
          <p:cNvPr id="17" name="图片 16">
            <a:extLst>
              <a:ext uri="{FF2B5EF4-FFF2-40B4-BE49-F238E27FC236}">
                <a16:creationId xmlns:a16="http://schemas.microsoft.com/office/drawing/2014/main" xmlns="" id="{54821614-8748-4886-BCA1-BF138926F23B}"/>
              </a:ext>
            </a:extLst>
          </p:cNvPr>
          <p:cNvPicPr>
            <a:picLocks noChangeAspect="1"/>
          </p:cNvPicPr>
          <p:nvPr/>
        </p:nvPicPr>
        <p:blipFill rotWithShape="1">
          <a:blip r:embed="rId4" cstate="email">
            <a:extLst>
              <a:ext uri="{28A0092B-C50C-407E-A947-70E740481C1C}">
                <a14:useLocalDpi xmlns:a14="http://schemas.microsoft.com/office/drawing/2010/main" xmlns=""/>
              </a:ext>
            </a:extLst>
          </a:blip>
          <a:srcRect/>
          <a:stretch/>
        </p:blipFill>
        <p:spPr>
          <a:xfrm>
            <a:off x="3652716" y="4352474"/>
            <a:ext cx="782654" cy="1807818"/>
          </a:xfrm>
          <a:prstGeom prst="rect">
            <a:avLst/>
          </a:prstGeom>
        </p:spPr>
      </p:pic>
    </p:spTree>
    <p:extLst>
      <p:ext uri="{BB962C8B-B14F-4D97-AF65-F5344CB8AC3E}">
        <p14:creationId xmlns:p14="http://schemas.microsoft.com/office/powerpoint/2010/main" xmlns="" val="375733817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幻灯片 1"/>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592</TotalTime>
  <Words>600</Words>
  <Application>Microsoft Office PowerPoint</Application>
  <PresentationFormat>自定义</PresentationFormat>
  <Paragraphs>101</Paragraphs>
  <Slides>17</Slides>
  <Notes>17</Notes>
  <HiddenSlides>0</HiddenSlides>
  <MMClips>0</MMClips>
  <ScaleCrop>false</ScaleCrop>
  <HeadingPairs>
    <vt:vector size="4" baseType="variant">
      <vt:variant>
        <vt:lpstr>主题</vt:lpstr>
      </vt:variant>
      <vt:variant>
        <vt:i4>1</vt:i4>
      </vt:variant>
      <vt:variant>
        <vt:lpstr>幻灯片标题</vt:lpstr>
      </vt:variant>
      <vt:variant>
        <vt:i4>17</vt:i4>
      </vt:variant>
    </vt:vector>
  </HeadingPairs>
  <TitlesOfParts>
    <vt:vector size="1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vector>
  </TitlesOfParts>
  <Manager>www.51ppt moba n.com</Manager>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PPT</dc:creator>
  <cp:keywords>PPT</cp:keywords>
  <dc:description>www.51p ptmo ban.com</dc:description>
  <cp:lastModifiedBy>User</cp:lastModifiedBy>
  <cp:revision>83</cp:revision>
  <dcterms:created xsi:type="dcterms:W3CDTF">2019-12-24T07:48:51Z</dcterms:created>
  <dcterms:modified xsi:type="dcterms:W3CDTF">2020-08-24T10:26:54Z</dcterms:modified>
</cp:coreProperties>
</file>