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7" r:id="rId2"/>
    <p:sldId id="256" r:id="rId3"/>
    <p:sldId id="258" r:id="rId4"/>
    <p:sldId id="261" r:id="rId5"/>
    <p:sldId id="260" r:id="rId6"/>
    <p:sldId id="259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custDataLst>
    <p:tags r:id="rId14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C4C4C"/>
    <a:srgbClr val="333333"/>
    <a:srgbClr val="FEDB43"/>
    <a:srgbClr val="1187B1"/>
    <a:srgbClr val="E65B4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144" d="100"/>
          <a:sy n="144" d="100"/>
        </p:scale>
        <p:origin x="-68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rgbClr val="E65B4F"/>
            </a:solidFill>
            <a:ln>
              <a:solidFill>
                <a:schemeClr val="tx1"/>
              </a:solidFill>
            </a:ln>
            <a:effectLst/>
          </c:spPr>
          <c:explosion val="25"/>
          <c:dPt>
            <c:idx val="0"/>
            <c:explosion val="7"/>
            <c:spPr>
              <a:solidFill>
                <a:srgbClr val="E65B4F"/>
              </a:solidFill>
              <a:ln>
                <a:noFill/>
              </a:ln>
              <a:effectLst/>
            </c:spPr>
          </c:dPt>
          <c:dPt>
            <c:idx val="1"/>
            <c:explosion val="7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/>
            </c:spPr>
          </c:dPt>
          <c:dPt>
            <c:idx val="2"/>
            <c:explosion val="7"/>
            <c:spPr>
              <a:solidFill>
                <a:srgbClr val="1187B1"/>
              </a:solidFill>
              <a:ln>
                <a:noFill/>
              </a:ln>
              <a:effectLst/>
            </c:spPr>
          </c:dPt>
          <c:dPt>
            <c:idx val="3"/>
            <c:explosion val="9"/>
            <c:spPr>
              <a:solidFill>
                <a:srgbClr val="FEDB43"/>
              </a:solidFill>
              <a:ln>
                <a:noFill/>
              </a:ln>
              <a:effectLst/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/>
          </c:spPr>
          <c:explosion val="25"/>
          <c:dPt>
            <c:idx val="0"/>
            <c:explosion val="7"/>
            <c:spPr>
              <a:solidFill>
                <a:srgbClr val="E65B4F"/>
              </a:solidFill>
              <a:ln>
                <a:noFill/>
              </a:ln>
              <a:effectLst/>
            </c:spPr>
          </c:dPt>
          <c:dPt>
            <c:idx val="1"/>
            <c:explosion val="7"/>
            <c:spPr>
              <a:solidFill>
                <a:srgbClr val="FEDB43"/>
              </a:solidFill>
              <a:ln>
                <a:noFill/>
              </a:ln>
              <a:effectLst/>
            </c:spPr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/>
          </c:spPr>
          <c:explosion val="25"/>
          <c:dPt>
            <c:idx val="0"/>
            <c:explosion val="7"/>
            <c:spPr>
              <a:solidFill>
                <a:srgbClr val="E65B4F"/>
              </a:solidFill>
              <a:ln>
                <a:noFill/>
              </a:ln>
              <a:effectLst/>
            </c:spPr>
          </c:dPt>
          <c:dPt>
            <c:idx val="1"/>
            <c:explosion val="7"/>
            <c:spPr>
              <a:solidFill>
                <a:srgbClr val="FEDB43"/>
              </a:solidFill>
              <a:ln>
                <a:noFill/>
              </a:ln>
              <a:effectLst/>
            </c:spPr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18"/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solidFill>
              <a:srgbClr val="FEDB43"/>
            </a:solidFill>
            <a:ln>
              <a:solidFill>
                <a:schemeClr val="tx1"/>
              </a:solidFill>
            </a:ln>
            <a:effectLst/>
          </c:spPr>
          <c:explosion val="25"/>
          <c:dPt>
            <c:idx val="0"/>
            <c:explosion val="7"/>
            <c:spPr>
              <a:solidFill>
                <a:srgbClr val="E65B4F"/>
              </a:solidFill>
              <a:ln>
                <a:noFill/>
              </a:ln>
              <a:effectLst/>
            </c:spPr>
          </c:dPt>
          <c:dPt>
            <c:idx val="1"/>
            <c:explosion val="7"/>
            <c:spPr>
              <a:solidFill>
                <a:srgbClr val="FEDB43"/>
              </a:solidFill>
              <a:ln>
                <a:noFill/>
              </a:ln>
              <a:effectLst/>
            </c:spPr>
          </c:dPt>
          <c:cat>
            <c:strRef>
              <c:f>工作表1!$A$2:$A$3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/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A7044-FD61-46AE-8D3D-869C93BC9BE5}" type="datetimeFigureOut">
              <a:rPr lang="zh-CN" altLang="en-US" smtClean="0"/>
              <a:t>2020/8/24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3C713-8345-47A9-905B-2C922B26C1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3C713-8345-47A9-905B-2C922B26C166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193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E65B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9840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1187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9840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EDB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9840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3163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/>
          </p:cNvSpPr>
          <p:nvPr/>
        </p:nvSpPr>
        <p:spPr bwMode="auto">
          <a:xfrm>
            <a:off x="2975834" y="452276"/>
            <a:ext cx="3192332" cy="3192332"/>
          </a:xfrm>
          <a:custGeom>
            <a:avLst/>
            <a:gdLst>
              <a:gd name="T0" fmla="*/ 1580 w 1582"/>
              <a:gd name="T1" fmla="*/ 832 h 1582"/>
              <a:gd name="T2" fmla="*/ 1566 w 1582"/>
              <a:gd name="T3" fmla="*/ 952 h 1582"/>
              <a:gd name="T4" fmla="*/ 1534 w 1582"/>
              <a:gd name="T5" fmla="*/ 1064 h 1582"/>
              <a:gd name="T6" fmla="*/ 1486 w 1582"/>
              <a:gd name="T7" fmla="*/ 1168 h 1582"/>
              <a:gd name="T8" fmla="*/ 1424 w 1582"/>
              <a:gd name="T9" fmla="*/ 1266 h 1582"/>
              <a:gd name="T10" fmla="*/ 1350 w 1582"/>
              <a:gd name="T11" fmla="*/ 1352 h 1582"/>
              <a:gd name="T12" fmla="*/ 1264 w 1582"/>
              <a:gd name="T13" fmla="*/ 1426 h 1582"/>
              <a:gd name="T14" fmla="*/ 1168 w 1582"/>
              <a:gd name="T15" fmla="*/ 1488 h 1582"/>
              <a:gd name="T16" fmla="*/ 1062 w 1582"/>
              <a:gd name="T17" fmla="*/ 1534 h 1582"/>
              <a:gd name="T18" fmla="*/ 950 w 1582"/>
              <a:gd name="T19" fmla="*/ 1566 h 1582"/>
              <a:gd name="T20" fmla="*/ 832 w 1582"/>
              <a:gd name="T21" fmla="*/ 1582 h 1582"/>
              <a:gd name="T22" fmla="*/ 750 w 1582"/>
              <a:gd name="T23" fmla="*/ 1582 h 1582"/>
              <a:gd name="T24" fmla="*/ 632 w 1582"/>
              <a:gd name="T25" fmla="*/ 1566 h 1582"/>
              <a:gd name="T26" fmla="*/ 518 w 1582"/>
              <a:gd name="T27" fmla="*/ 1534 h 1582"/>
              <a:gd name="T28" fmla="*/ 414 w 1582"/>
              <a:gd name="T29" fmla="*/ 1488 h 1582"/>
              <a:gd name="T30" fmla="*/ 318 w 1582"/>
              <a:gd name="T31" fmla="*/ 1426 h 1582"/>
              <a:gd name="T32" fmla="*/ 232 w 1582"/>
              <a:gd name="T33" fmla="*/ 1352 h 1582"/>
              <a:gd name="T34" fmla="*/ 156 w 1582"/>
              <a:gd name="T35" fmla="*/ 1266 h 1582"/>
              <a:gd name="T36" fmla="*/ 96 w 1582"/>
              <a:gd name="T37" fmla="*/ 1168 h 1582"/>
              <a:gd name="T38" fmla="*/ 48 w 1582"/>
              <a:gd name="T39" fmla="*/ 1064 h 1582"/>
              <a:gd name="T40" fmla="*/ 16 w 1582"/>
              <a:gd name="T41" fmla="*/ 952 h 1582"/>
              <a:gd name="T42" fmla="*/ 0 w 1582"/>
              <a:gd name="T43" fmla="*/ 832 h 1582"/>
              <a:gd name="T44" fmla="*/ 0 w 1582"/>
              <a:gd name="T45" fmla="*/ 752 h 1582"/>
              <a:gd name="T46" fmla="*/ 16 w 1582"/>
              <a:gd name="T47" fmla="*/ 632 h 1582"/>
              <a:gd name="T48" fmla="*/ 48 w 1582"/>
              <a:gd name="T49" fmla="*/ 520 h 1582"/>
              <a:gd name="T50" fmla="*/ 96 w 1582"/>
              <a:gd name="T51" fmla="*/ 414 h 1582"/>
              <a:gd name="T52" fmla="*/ 156 w 1582"/>
              <a:gd name="T53" fmla="*/ 318 h 1582"/>
              <a:gd name="T54" fmla="*/ 232 w 1582"/>
              <a:gd name="T55" fmla="*/ 232 h 1582"/>
              <a:gd name="T56" fmla="*/ 318 w 1582"/>
              <a:gd name="T57" fmla="*/ 158 h 1582"/>
              <a:gd name="T58" fmla="*/ 414 w 1582"/>
              <a:gd name="T59" fmla="*/ 96 h 1582"/>
              <a:gd name="T60" fmla="*/ 518 w 1582"/>
              <a:gd name="T61" fmla="*/ 48 h 1582"/>
              <a:gd name="T62" fmla="*/ 632 w 1582"/>
              <a:gd name="T63" fmla="*/ 16 h 1582"/>
              <a:gd name="T64" fmla="*/ 750 w 1582"/>
              <a:gd name="T65" fmla="*/ 2 h 1582"/>
              <a:gd name="T66" fmla="*/ 832 w 1582"/>
              <a:gd name="T67" fmla="*/ 2 h 1582"/>
              <a:gd name="T68" fmla="*/ 950 w 1582"/>
              <a:gd name="T69" fmla="*/ 16 h 1582"/>
              <a:gd name="T70" fmla="*/ 1062 w 1582"/>
              <a:gd name="T71" fmla="*/ 48 h 1582"/>
              <a:gd name="T72" fmla="*/ 1168 w 1582"/>
              <a:gd name="T73" fmla="*/ 96 h 1582"/>
              <a:gd name="T74" fmla="*/ 1264 w 1582"/>
              <a:gd name="T75" fmla="*/ 158 h 1582"/>
              <a:gd name="T76" fmla="*/ 1350 w 1582"/>
              <a:gd name="T77" fmla="*/ 232 h 1582"/>
              <a:gd name="T78" fmla="*/ 1424 w 1582"/>
              <a:gd name="T79" fmla="*/ 318 h 1582"/>
              <a:gd name="T80" fmla="*/ 1486 w 1582"/>
              <a:gd name="T81" fmla="*/ 414 h 1582"/>
              <a:gd name="T82" fmla="*/ 1534 w 1582"/>
              <a:gd name="T83" fmla="*/ 520 h 1582"/>
              <a:gd name="T84" fmla="*/ 1566 w 1582"/>
              <a:gd name="T85" fmla="*/ 632 h 1582"/>
              <a:gd name="T86" fmla="*/ 1580 w 1582"/>
              <a:gd name="T87" fmla="*/ 752 h 1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82" h="1582">
                <a:moveTo>
                  <a:pt x="1582" y="792"/>
                </a:moveTo>
                <a:lnTo>
                  <a:pt x="1582" y="792"/>
                </a:lnTo>
                <a:lnTo>
                  <a:pt x="1580" y="832"/>
                </a:lnTo>
                <a:lnTo>
                  <a:pt x="1578" y="872"/>
                </a:lnTo>
                <a:lnTo>
                  <a:pt x="1572" y="912"/>
                </a:lnTo>
                <a:lnTo>
                  <a:pt x="1566" y="952"/>
                </a:lnTo>
                <a:lnTo>
                  <a:pt x="1556" y="990"/>
                </a:lnTo>
                <a:lnTo>
                  <a:pt x="1546" y="1028"/>
                </a:lnTo>
                <a:lnTo>
                  <a:pt x="1534" y="1064"/>
                </a:lnTo>
                <a:lnTo>
                  <a:pt x="1520" y="1100"/>
                </a:lnTo>
                <a:lnTo>
                  <a:pt x="1504" y="1134"/>
                </a:lnTo>
                <a:lnTo>
                  <a:pt x="1486" y="1168"/>
                </a:lnTo>
                <a:lnTo>
                  <a:pt x="1468" y="1202"/>
                </a:lnTo>
                <a:lnTo>
                  <a:pt x="1446" y="1234"/>
                </a:lnTo>
                <a:lnTo>
                  <a:pt x="1424" y="1266"/>
                </a:lnTo>
                <a:lnTo>
                  <a:pt x="1402" y="1294"/>
                </a:lnTo>
                <a:lnTo>
                  <a:pt x="1376" y="1324"/>
                </a:lnTo>
                <a:lnTo>
                  <a:pt x="1350" y="1352"/>
                </a:lnTo>
                <a:lnTo>
                  <a:pt x="1322" y="1378"/>
                </a:lnTo>
                <a:lnTo>
                  <a:pt x="1294" y="1402"/>
                </a:lnTo>
                <a:lnTo>
                  <a:pt x="1264" y="1426"/>
                </a:lnTo>
                <a:lnTo>
                  <a:pt x="1234" y="1448"/>
                </a:lnTo>
                <a:lnTo>
                  <a:pt x="1200" y="1468"/>
                </a:lnTo>
                <a:lnTo>
                  <a:pt x="1168" y="1488"/>
                </a:lnTo>
                <a:lnTo>
                  <a:pt x="1134" y="1504"/>
                </a:lnTo>
                <a:lnTo>
                  <a:pt x="1098" y="1520"/>
                </a:lnTo>
                <a:lnTo>
                  <a:pt x="1062" y="1534"/>
                </a:lnTo>
                <a:lnTo>
                  <a:pt x="1026" y="1548"/>
                </a:lnTo>
                <a:lnTo>
                  <a:pt x="988" y="1558"/>
                </a:lnTo>
                <a:lnTo>
                  <a:pt x="950" y="1566"/>
                </a:lnTo>
                <a:lnTo>
                  <a:pt x="912" y="1574"/>
                </a:lnTo>
                <a:lnTo>
                  <a:pt x="872" y="1578"/>
                </a:lnTo>
                <a:lnTo>
                  <a:pt x="832" y="1582"/>
                </a:lnTo>
                <a:lnTo>
                  <a:pt x="790" y="1582"/>
                </a:lnTo>
                <a:lnTo>
                  <a:pt x="790" y="1582"/>
                </a:lnTo>
                <a:lnTo>
                  <a:pt x="750" y="1582"/>
                </a:lnTo>
                <a:lnTo>
                  <a:pt x="710" y="1578"/>
                </a:lnTo>
                <a:lnTo>
                  <a:pt x="670" y="1574"/>
                </a:lnTo>
                <a:lnTo>
                  <a:pt x="632" y="1566"/>
                </a:lnTo>
                <a:lnTo>
                  <a:pt x="594" y="1558"/>
                </a:lnTo>
                <a:lnTo>
                  <a:pt x="556" y="1548"/>
                </a:lnTo>
                <a:lnTo>
                  <a:pt x="518" y="1534"/>
                </a:lnTo>
                <a:lnTo>
                  <a:pt x="482" y="1520"/>
                </a:lnTo>
                <a:lnTo>
                  <a:pt x="448" y="1504"/>
                </a:lnTo>
                <a:lnTo>
                  <a:pt x="414" y="1488"/>
                </a:lnTo>
                <a:lnTo>
                  <a:pt x="380" y="1468"/>
                </a:lnTo>
                <a:lnTo>
                  <a:pt x="348" y="1448"/>
                </a:lnTo>
                <a:lnTo>
                  <a:pt x="318" y="1426"/>
                </a:lnTo>
                <a:lnTo>
                  <a:pt x="288" y="1402"/>
                </a:lnTo>
                <a:lnTo>
                  <a:pt x="258" y="1378"/>
                </a:lnTo>
                <a:lnTo>
                  <a:pt x="232" y="1352"/>
                </a:lnTo>
                <a:lnTo>
                  <a:pt x="206" y="1324"/>
                </a:lnTo>
                <a:lnTo>
                  <a:pt x="180" y="1294"/>
                </a:lnTo>
                <a:lnTo>
                  <a:pt x="156" y="1266"/>
                </a:lnTo>
                <a:lnTo>
                  <a:pt x="134" y="1234"/>
                </a:lnTo>
                <a:lnTo>
                  <a:pt x="114" y="1202"/>
                </a:lnTo>
                <a:lnTo>
                  <a:pt x="96" y="1168"/>
                </a:lnTo>
                <a:lnTo>
                  <a:pt x="78" y="1134"/>
                </a:lnTo>
                <a:lnTo>
                  <a:pt x="62" y="1100"/>
                </a:lnTo>
                <a:lnTo>
                  <a:pt x="48" y="1064"/>
                </a:lnTo>
                <a:lnTo>
                  <a:pt x="36" y="1028"/>
                </a:lnTo>
                <a:lnTo>
                  <a:pt x="24" y="990"/>
                </a:lnTo>
                <a:lnTo>
                  <a:pt x="16" y="952"/>
                </a:lnTo>
                <a:lnTo>
                  <a:pt x="8" y="912"/>
                </a:lnTo>
                <a:lnTo>
                  <a:pt x="4" y="872"/>
                </a:lnTo>
                <a:lnTo>
                  <a:pt x="0" y="832"/>
                </a:lnTo>
                <a:lnTo>
                  <a:pt x="0" y="792"/>
                </a:lnTo>
                <a:lnTo>
                  <a:pt x="0" y="792"/>
                </a:lnTo>
                <a:lnTo>
                  <a:pt x="0" y="752"/>
                </a:lnTo>
                <a:lnTo>
                  <a:pt x="4" y="710"/>
                </a:lnTo>
                <a:lnTo>
                  <a:pt x="8" y="672"/>
                </a:lnTo>
                <a:lnTo>
                  <a:pt x="16" y="632"/>
                </a:lnTo>
                <a:lnTo>
                  <a:pt x="24" y="594"/>
                </a:lnTo>
                <a:lnTo>
                  <a:pt x="36" y="556"/>
                </a:lnTo>
                <a:lnTo>
                  <a:pt x="48" y="520"/>
                </a:lnTo>
                <a:lnTo>
                  <a:pt x="62" y="484"/>
                </a:lnTo>
                <a:lnTo>
                  <a:pt x="78" y="448"/>
                </a:lnTo>
                <a:lnTo>
                  <a:pt x="96" y="414"/>
                </a:lnTo>
                <a:lnTo>
                  <a:pt x="114" y="382"/>
                </a:lnTo>
                <a:lnTo>
                  <a:pt x="134" y="350"/>
                </a:lnTo>
                <a:lnTo>
                  <a:pt x="156" y="318"/>
                </a:lnTo>
                <a:lnTo>
                  <a:pt x="180" y="288"/>
                </a:lnTo>
                <a:lnTo>
                  <a:pt x="206" y="260"/>
                </a:lnTo>
                <a:lnTo>
                  <a:pt x="232" y="232"/>
                </a:lnTo>
                <a:lnTo>
                  <a:pt x="258" y="206"/>
                </a:lnTo>
                <a:lnTo>
                  <a:pt x="288" y="182"/>
                </a:lnTo>
                <a:lnTo>
                  <a:pt x="318" y="158"/>
                </a:lnTo>
                <a:lnTo>
                  <a:pt x="348" y="136"/>
                </a:lnTo>
                <a:lnTo>
                  <a:pt x="380" y="116"/>
                </a:lnTo>
                <a:lnTo>
                  <a:pt x="414" y="96"/>
                </a:lnTo>
                <a:lnTo>
                  <a:pt x="448" y="78"/>
                </a:lnTo>
                <a:lnTo>
                  <a:pt x="482" y="62"/>
                </a:lnTo>
                <a:lnTo>
                  <a:pt x="518" y="48"/>
                </a:lnTo>
                <a:lnTo>
                  <a:pt x="556" y="36"/>
                </a:lnTo>
                <a:lnTo>
                  <a:pt x="594" y="26"/>
                </a:lnTo>
                <a:lnTo>
                  <a:pt x="632" y="16"/>
                </a:lnTo>
                <a:lnTo>
                  <a:pt x="670" y="10"/>
                </a:lnTo>
                <a:lnTo>
                  <a:pt x="710" y="4"/>
                </a:lnTo>
                <a:lnTo>
                  <a:pt x="750" y="2"/>
                </a:lnTo>
                <a:lnTo>
                  <a:pt x="790" y="0"/>
                </a:lnTo>
                <a:lnTo>
                  <a:pt x="790" y="0"/>
                </a:lnTo>
                <a:lnTo>
                  <a:pt x="832" y="2"/>
                </a:lnTo>
                <a:lnTo>
                  <a:pt x="872" y="4"/>
                </a:lnTo>
                <a:lnTo>
                  <a:pt x="912" y="10"/>
                </a:lnTo>
                <a:lnTo>
                  <a:pt x="950" y="16"/>
                </a:lnTo>
                <a:lnTo>
                  <a:pt x="988" y="26"/>
                </a:lnTo>
                <a:lnTo>
                  <a:pt x="1026" y="36"/>
                </a:lnTo>
                <a:lnTo>
                  <a:pt x="1062" y="48"/>
                </a:lnTo>
                <a:lnTo>
                  <a:pt x="1098" y="62"/>
                </a:lnTo>
                <a:lnTo>
                  <a:pt x="1134" y="78"/>
                </a:lnTo>
                <a:lnTo>
                  <a:pt x="1168" y="96"/>
                </a:lnTo>
                <a:lnTo>
                  <a:pt x="1200" y="116"/>
                </a:lnTo>
                <a:lnTo>
                  <a:pt x="1234" y="136"/>
                </a:lnTo>
                <a:lnTo>
                  <a:pt x="1264" y="158"/>
                </a:lnTo>
                <a:lnTo>
                  <a:pt x="1294" y="182"/>
                </a:lnTo>
                <a:lnTo>
                  <a:pt x="1322" y="206"/>
                </a:lnTo>
                <a:lnTo>
                  <a:pt x="1350" y="232"/>
                </a:lnTo>
                <a:lnTo>
                  <a:pt x="1376" y="260"/>
                </a:lnTo>
                <a:lnTo>
                  <a:pt x="1402" y="288"/>
                </a:lnTo>
                <a:lnTo>
                  <a:pt x="1424" y="318"/>
                </a:lnTo>
                <a:lnTo>
                  <a:pt x="1446" y="350"/>
                </a:lnTo>
                <a:lnTo>
                  <a:pt x="1468" y="382"/>
                </a:lnTo>
                <a:lnTo>
                  <a:pt x="1486" y="414"/>
                </a:lnTo>
                <a:lnTo>
                  <a:pt x="1504" y="448"/>
                </a:lnTo>
                <a:lnTo>
                  <a:pt x="1520" y="484"/>
                </a:lnTo>
                <a:lnTo>
                  <a:pt x="1534" y="520"/>
                </a:lnTo>
                <a:lnTo>
                  <a:pt x="1546" y="556"/>
                </a:lnTo>
                <a:lnTo>
                  <a:pt x="1556" y="594"/>
                </a:lnTo>
                <a:lnTo>
                  <a:pt x="1566" y="632"/>
                </a:lnTo>
                <a:lnTo>
                  <a:pt x="1572" y="672"/>
                </a:lnTo>
                <a:lnTo>
                  <a:pt x="1578" y="710"/>
                </a:lnTo>
                <a:lnTo>
                  <a:pt x="1580" y="752"/>
                </a:lnTo>
                <a:lnTo>
                  <a:pt x="1582" y="792"/>
                </a:lnTo>
                <a:lnTo>
                  <a:pt x="1582" y="792"/>
                </a:lnTo>
                <a:close/>
              </a:path>
            </a:pathLst>
          </a:cu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上凸带形 3"/>
          <p:cNvSpPr/>
          <p:nvPr/>
        </p:nvSpPr>
        <p:spPr>
          <a:xfrm>
            <a:off x="1769593" y="1964466"/>
            <a:ext cx="5604814" cy="1469572"/>
          </a:xfrm>
          <a:prstGeom prst="ribbon2">
            <a:avLst>
              <a:gd name="adj1" fmla="val 33333"/>
              <a:gd name="adj2" fmla="val 73944"/>
            </a:avLst>
          </a:prstGeom>
          <a:solidFill>
            <a:srgbClr val="FEDB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485117" y="1083870"/>
            <a:ext cx="2173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39559" y="1995352"/>
            <a:ext cx="2834430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26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年终工作总结</a:t>
            </a:r>
            <a:endParaRPr kumimoji="1" lang="en-US" altLang="zh-CN" sz="2600" b="1" dirty="0" smtClean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/>
              <a:cs typeface="Arial"/>
            </a:endParaRPr>
          </a:p>
          <a:p>
            <a:pPr algn="ctr"/>
            <a:r>
              <a:rPr kumimoji="1" lang="zh-CN" altLang="en-US" sz="26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年会</a:t>
            </a:r>
            <a:r>
              <a:rPr kumimoji="1" lang="zh-CN" altLang="en-US" sz="26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展示</a:t>
            </a:r>
            <a:r>
              <a:rPr kumimoji="1" lang="en-US" altLang="zh-CN" sz="26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PPT</a:t>
            </a:r>
            <a:r>
              <a:rPr kumimoji="1" lang="zh-CN" altLang="en-US" sz="26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模板</a:t>
            </a:r>
            <a:endParaRPr kumimoji="1" lang="en-US" altLang="zh-CN" sz="26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87944" y="3868378"/>
            <a:ext cx="476811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67233" y="2999383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565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椭圆 25"/>
          <p:cNvSpPr/>
          <p:nvPr/>
        </p:nvSpPr>
        <p:spPr>
          <a:xfrm>
            <a:off x="3240025" y="-1331975"/>
            <a:ext cx="2663950" cy="2663950"/>
          </a:xfrm>
          <a:prstGeom prst="ellipse">
            <a:avLst/>
          </a:prstGeom>
          <a:solidFill>
            <a:srgbClr val="E65B4F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545471" y="2354393"/>
            <a:ext cx="1805026" cy="2003811"/>
          </a:xfrm>
          <a:prstGeom prst="roundRect">
            <a:avLst>
              <a:gd name="adj" fmla="val 4853"/>
            </a:avLst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13021" y="1582844"/>
            <a:ext cx="1269926" cy="1269926"/>
          </a:xfrm>
          <a:prstGeom prst="ellipse">
            <a:avLst/>
          </a:pr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20412" y="1930373"/>
            <a:ext cx="8308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chemeClr val="bg1"/>
                </a:solidFill>
              </a:rPr>
              <a:t>ONE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66744" y="2934045"/>
            <a:ext cx="176320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工作概况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697335" y="2354393"/>
            <a:ext cx="1805026" cy="2003811"/>
          </a:xfrm>
          <a:prstGeom prst="roundRect">
            <a:avLst>
              <a:gd name="adj" fmla="val 4853"/>
            </a:avLst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964885" y="1582844"/>
            <a:ext cx="1269926" cy="1269926"/>
          </a:xfrm>
          <a:prstGeom prst="ellipse">
            <a:avLst/>
          </a:pr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163033" y="1930373"/>
            <a:ext cx="849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chemeClr val="bg1"/>
                </a:solidFill>
              </a:rPr>
              <a:t>TWO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718608" y="2934045"/>
            <a:ext cx="176320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工作亮点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4849199" y="2354393"/>
            <a:ext cx="1805026" cy="2003811"/>
          </a:xfrm>
          <a:prstGeom prst="roundRect">
            <a:avLst>
              <a:gd name="adj" fmla="val 4853"/>
            </a:avLst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116749" y="1582844"/>
            <a:ext cx="1269926" cy="1269926"/>
          </a:xfrm>
          <a:prstGeom prst="ellipse">
            <a:avLst/>
          </a:pr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28636" y="1930373"/>
            <a:ext cx="102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chemeClr val="bg1"/>
                </a:solidFill>
              </a:rPr>
              <a:t>THREE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870472" y="2934045"/>
            <a:ext cx="176320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经验教训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7001062" y="2354393"/>
            <a:ext cx="1805026" cy="2003811"/>
          </a:xfrm>
          <a:prstGeom prst="roundRect">
            <a:avLst>
              <a:gd name="adj" fmla="val 4853"/>
            </a:avLst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268612" y="1582844"/>
            <a:ext cx="1269926" cy="1269926"/>
          </a:xfrm>
          <a:prstGeom prst="ellipse">
            <a:avLst/>
          </a:pr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407975" y="1930373"/>
            <a:ext cx="966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 smtClean="0">
                <a:solidFill>
                  <a:schemeClr val="bg1"/>
                </a:solidFill>
              </a:rPr>
              <a:t>FOUR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022335" y="2934045"/>
            <a:ext cx="176320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新年计划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585755" y="162011"/>
            <a:ext cx="1972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CONTENTS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635360" y="4653568"/>
            <a:ext cx="1873281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103154"/>
                </a:solidFill>
              </a:rPr>
              <a:t>LOGO</a:t>
            </a:r>
            <a:r>
              <a:rPr lang="zh-CN" altLang="en-US" sz="1000" dirty="0">
                <a:solidFill>
                  <a:srgbClr val="103154"/>
                </a:solidFill>
              </a:rPr>
              <a:t> </a:t>
            </a:r>
            <a:r>
              <a:rPr lang="zh-CN" altLang="zh-CN" sz="1000" dirty="0">
                <a:solidFill>
                  <a:srgbClr val="103154"/>
                </a:solidFill>
              </a:rPr>
              <a:t>|</a:t>
            </a:r>
            <a:r>
              <a:rPr lang="zh-CN" altLang="en-US" sz="1000" dirty="0">
                <a:solidFill>
                  <a:srgbClr val="103154"/>
                </a:solidFill>
              </a:rPr>
              <a:t> </a:t>
            </a:r>
            <a:r>
              <a:rPr lang="en-US" altLang="zh-CN" sz="1000" dirty="0" smtClean="0">
                <a:solidFill>
                  <a:srgbClr val="103154"/>
                </a:solidFill>
              </a:rPr>
              <a:t>COMPANY</a:t>
            </a:r>
            <a:endParaRPr kumimoji="1" lang="zh-CN" altLang="en-US" sz="1000" dirty="0">
              <a:solidFill>
                <a:srgbClr val="103154"/>
              </a:solidFill>
            </a:endParaRPr>
          </a:p>
        </p:txBody>
      </p:sp>
      <p:grpSp>
        <p:nvGrpSpPr>
          <p:cNvPr id="27" name="组 26"/>
          <p:cNvGrpSpPr/>
          <p:nvPr/>
        </p:nvGrpSpPr>
        <p:grpSpPr>
          <a:xfrm>
            <a:off x="603200" y="3411099"/>
            <a:ext cx="1697747" cy="735896"/>
            <a:chOff x="1113692" y="3382631"/>
            <a:chExt cx="1645732" cy="735896"/>
          </a:xfrm>
        </p:grpSpPr>
        <p:sp>
          <p:nvSpPr>
            <p:cNvPr id="28" name="文本框 27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333333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333333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113692" y="3382631"/>
              <a:ext cx="139110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rgbClr val="333333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sz="1400" b="1" dirty="0">
                  <a:solidFill>
                    <a:srgbClr val="333333"/>
                  </a:solidFill>
                </a:rPr>
                <a:t>Text</a:t>
              </a: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2755465" y="3411099"/>
            <a:ext cx="1697747" cy="735896"/>
            <a:chOff x="1113692" y="3382631"/>
            <a:chExt cx="1645732" cy="735896"/>
          </a:xfrm>
        </p:grpSpPr>
        <p:sp>
          <p:nvSpPr>
            <p:cNvPr id="31" name="文本框 30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333333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333333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113692" y="3382631"/>
              <a:ext cx="139110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rgbClr val="333333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sz="1400" b="1" dirty="0">
                  <a:solidFill>
                    <a:srgbClr val="333333"/>
                  </a:solidFill>
                </a:rPr>
                <a:t>Text</a:t>
              </a: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4907730" y="3411099"/>
            <a:ext cx="1697747" cy="735896"/>
            <a:chOff x="1113692" y="3382631"/>
            <a:chExt cx="1645732" cy="735896"/>
          </a:xfrm>
        </p:grpSpPr>
        <p:sp>
          <p:nvSpPr>
            <p:cNvPr id="34" name="文本框 33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333333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333333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113692" y="3382631"/>
              <a:ext cx="139110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rgbClr val="333333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sz="1400" b="1" dirty="0">
                  <a:solidFill>
                    <a:srgbClr val="333333"/>
                  </a:solidFill>
                </a:rPr>
                <a:t>Text</a:t>
              </a: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7059995" y="3411099"/>
            <a:ext cx="1697747" cy="735896"/>
            <a:chOff x="1113692" y="3382631"/>
            <a:chExt cx="1645732" cy="735896"/>
          </a:xfrm>
        </p:grpSpPr>
        <p:sp>
          <p:nvSpPr>
            <p:cNvPr id="37" name="文本框 36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333333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333333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113692" y="3382631"/>
              <a:ext cx="139110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rgbClr val="333333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sz="1400" b="1" dirty="0">
                  <a:solidFill>
                    <a:srgbClr val="333333"/>
                  </a:solidFill>
                </a:rPr>
                <a:t>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1777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20918" y="811319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 rot="353362">
            <a:off x="4661277" y="81534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 rot="854280">
            <a:off x="4840447" y="84659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207642">
            <a:off x="4975504" y="885015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rot="1689293">
            <a:off x="5159752" y="95541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1976499">
            <a:off x="5277889" y="103131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151988">
            <a:off x="5387794" y="110717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 rot="2439194">
            <a:off x="5494679" y="119823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2998031">
            <a:off x="5598275" y="130983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 rot="3285237">
            <a:off x="5679752" y="142419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 rot="3643549">
            <a:off x="5766777" y="157132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3930755">
            <a:off x="5825474" y="169888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 rot="4605071">
            <a:off x="5878674" y="186194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 rot="4958433">
            <a:off x="5906925" y="199948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1114211" flipH="1">
            <a:off x="4332651" y="82465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 rot="20760849" flipH="1">
            <a:off x="4194258" y="848409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20259931" flipH="1">
            <a:off x="4021276" y="90798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19906569" flipH="1">
            <a:off x="3892975" y="96504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 rot="19424918" flipH="1">
            <a:off x="3734099" y="105729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19137712" flipH="1">
            <a:off x="3627830" y="114907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/>
        </p:nvSpPr>
        <p:spPr>
          <a:xfrm rot="18962223" flipH="1">
            <a:off x="3522893" y="123965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 rot="18675017" flipH="1">
            <a:off x="3429900" y="134486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 rot="18116180" flipH="1">
            <a:off x="3339649" y="1463128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 rot="17828974" flipH="1">
            <a:off x="3275090" y="158782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 rot="17470662" flipH="1">
            <a:off x="3216250" y="172074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 rot="17183456" flipH="1">
            <a:off x="3176103" y="185529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 rot="16509140" flipH="1">
            <a:off x="3146398" y="198922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 rot="16155778" flipH="1">
            <a:off x="3137801" y="212937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rot="20965998" flipV="1">
            <a:off x="4776882" y="358876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rot="20612636" flipV="1">
            <a:off x="4914123" y="355906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rot="20111718" flipV="1">
            <a:off x="5084524" y="349549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rot="19758356" flipV="1">
            <a:off x="5210245" y="343295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矩形 34"/>
          <p:cNvSpPr/>
          <p:nvPr/>
        </p:nvSpPr>
        <p:spPr>
          <a:xfrm rot="19276705" flipV="1">
            <a:off x="5378459" y="332995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 rot="18989499" flipV="1">
            <a:off x="5480674" y="323368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 rot="18814010" flipV="1">
            <a:off x="5574804" y="313895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 rot="18526804" flipV="1">
            <a:off x="5663177" y="302983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矩形 38"/>
          <p:cNvSpPr/>
          <p:nvPr/>
        </p:nvSpPr>
        <p:spPr>
          <a:xfrm rot="17967967" flipV="1">
            <a:off x="5744551" y="290113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 rot="17680761" flipV="1">
            <a:off x="5803676" y="277377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矩形 40"/>
          <p:cNvSpPr/>
          <p:nvPr/>
        </p:nvSpPr>
        <p:spPr>
          <a:xfrm rot="17322449" flipV="1">
            <a:off x="5862244" y="261318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矩形 41"/>
          <p:cNvSpPr/>
          <p:nvPr/>
        </p:nvSpPr>
        <p:spPr>
          <a:xfrm rot="17035243" flipV="1">
            <a:off x="5896555" y="247702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矩形 42"/>
          <p:cNvSpPr/>
          <p:nvPr/>
        </p:nvSpPr>
        <p:spPr>
          <a:xfrm rot="16360927" flipV="1">
            <a:off x="5918950" y="230697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矩形 43"/>
          <p:cNvSpPr/>
          <p:nvPr/>
        </p:nvSpPr>
        <p:spPr>
          <a:xfrm rot="16007565" flipV="1">
            <a:off x="5921499" y="216657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 rot="21451787" flipH="1" flipV="1">
            <a:off x="4589363" y="361017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205149" flipH="1" flipV="1">
            <a:off x="4448960" y="361220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/>
          <p:cNvSpPr/>
          <p:nvPr/>
        </p:nvSpPr>
        <p:spPr>
          <a:xfrm rot="706067" flipH="1" flipV="1">
            <a:off x="4267986" y="35853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矩形 47"/>
          <p:cNvSpPr/>
          <p:nvPr/>
        </p:nvSpPr>
        <p:spPr>
          <a:xfrm rot="1059429" flipH="1" flipV="1">
            <a:off x="4131397" y="355279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矩形 48"/>
          <p:cNvSpPr/>
          <p:nvPr/>
        </p:nvSpPr>
        <p:spPr>
          <a:xfrm rot="1541080" flipH="1" flipV="1">
            <a:off x="3958300" y="349124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矩形 49"/>
          <p:cNvSpPr/>
          <p:nvPr/>
        </p:nvSpPr>
        <p:spPr>
          <a:xfrm rot="1828286" flipH="1" flipV="1">
            <a:off x="3837001" y="342051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矩形 50"/>
          <p:cNvSpPr/>
          <p:nvPr/>
        </p:nvSpPr>
        <p:spPr>
          <a:xfrm rot="2003775" flipH="1" flipV="1">
            <a:off x="3717234" y="3350708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矩形 51"/>
          <p:cNvSpPr/>
          <p:nvPr/>
        </p:nvSpPr>
        <p:spPr>
          <a:xfrm rot="2290981" flipH="1" flipV="1">
            <a:off x="3606525" y="326433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矩形 52"/>
          <p:cNvSpPr/>
          <p:nvPr/>
        </p:nvSpPr>
        <p:spPr>
          <a:xfrm rot="2849818" flipH="1" flipV="1">
            <a:off x="3496116" y="316462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矩形 53"/>
          <p:cNvSpPr/>
          <p:nvPr/>
        </p:nvSpPr>
        <p:spPr>
          <a:xfrm rot="3137024" flipH="1" flipV="1">
            <a:off x="3409785" y="305388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 rot="3495336" flipH="1" flipV="1">
            <a:off x="3313154" y="291126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矩形 55"/>
          <p:cNvSpPr/>
          <p:nvPr/>
        </p:nvSpPr>
        <p:spPr>
          <a:xfrm rot="3782542" flipH="1" flipV="1">
            <a:off x="3249013" y="27863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 rot="4456858" flipH="1" flipV="1">
            <a:off x="3203834" y="265074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矩形 57"/>
          <p:cNvSpPr/>
          <p:nvPr/>
        </p:nvSpPr>
        <p:spPr>
          <a:xfrm rot="4810220" flipH="1" flipV="1">
            <a:off x="3169681" y="251454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矩形 58"/>
          <p:cNvSpPr/>
          <p:nvPr/>
        </p:nvSpPr>
        <p:spPr>
          <a:xfrm rot="4827269" flipH="1" flipV="1">
            <a:off x="3144790" y="2393595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/>
          <p:cNvSpPr/>
          <p:nvPr/>
        </p:nvSpPr>
        <p:spPr>
          <a:xfrm rot="5180631" flipH="1" flipV="1">
            <a:off x="3125483" y="225451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961748" y="1188222"/>
            <a:ext cx="1261997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5000" b="1" dirty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15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700012" y="4154467"/>
            <a:ext cx="1763205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zh-CN" altLang="en-US" sz="2000" b="1" dirty="0" smtClean="0">
                <a:solidFill>
                  <a:schemeClr val="bg1"/>
                </a:solidFill>
              </a:rPr>
              <a:t>工作概况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80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9738" y="432494"/>
            <a:ext cx="3539967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1187B1"/>
                </a:solidFill>
              </a:rPr>
              <a:t>YOUR</a:t>
            </a:r>
            <a:r>
              <a:rPr kumimoji="1" lang="zh-CN" altLang="en-US" sz="3200" b="1" dirty="0" smtClean="0">
                <a:solidFill>
                  <a:srgbClr val="1187B1"/>
                </a:solidFill>
              </a:rPr>
              <a:t> </a:t>
            </a:r>
            <a:r>
              <a:rPr kumimoji="1" lang="en-US" altLang="zh-CN" sz="3200" b="1" dirty="0" smtClean="0">
                <a:solidFill>
                  <a:srgbClr val="1187B1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rgbClr val="1187B1"/>
                </a:solidFill>
              </a:rPr>
              <a:t> </a:t>
            </a:r>
            <a:r>
              <a:rPr kumimoji="1" lang="en-US" altLang="zh-CN" sz="3200" b="1" dirty="0" smtClean="0">
                <a:solidFill>
                  <a:srgbClr val="1187B1"/>
                </a:solidFill>
              </a:rPr>
              <a:t>HERE</a:t>
            </a:r>
          </a:p>
          <a:p>
            <a:r>
              <a:rPr kumimoji="1" lang="zh-CN" altLang="en-US" sz="3200" b="1" dirty="0" smtClean="0">
                <a:solidFill>
                  <a:srgbClr val="1187B1"/>
                </a:solidFill>
              </a:rPr>
              <a:t>点击此处添加标题</a:t>
            </a:r>
            <a:endParaRPr kumimoji="1" lang="en-US" altLang="zh-CN" sz="3200" b="1" dirty="0" smtClean="0">
              <a:solidFill>
                <a:srgbClr val="1187B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9738" y="1947193"/>
            <a:ext cx="35399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b="1" dirty="0" smtClean="0">
                <a:solidFill>
                  <a:srgbClr val="E65B4F"/>
                </a:solidFill>
              </a:rPr>
              <a:t>123,456</a:t>
            </a:r>
            <a:endParaRPr kumimoji="1" lang="zh-CN" altLang="en-US" sz="4400" b="1" dirty="0">
              <a:solidFill>
                <a:srgbClr val="E65B4F"/>
              </a:solidFill>
            </a:endParaRPr>
          </a:p>
        </p:txBody>
      </p:sp>
      <p:grpSp>
        <p:nvGrpSpPr>
          <p:cNvPr id="4" name="组 3"/>
          <p:cNvGrpSpPr/>
          <p:nvPr/>
        </p:nvGrpSpPr>
        <p:grpSpPr>
          <a:xfrm>
            <a:off x="4670393" y="1002594"/>
            <a:ext cx="3874225" cy="3107594"/>
            <a:chOff x="301625" y="1724025"/>
            <a:chExt cx="898525" cy="720725"/>
          </a:xfrm>
          <a:solidFill>
            <a:srgbClr val="1187B1"/>
          </a:solidFill>
        </p:grpSpPr>
        <p:sp>
          <p:nvSpPr>
            <p:cNvPr id="5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14" name="矩形 13"/>
          <p:cNvSpPr/>
          <p:nvPr/>
        </p:nvSpPr>
        <p:spPr>
          <a:xfrm>
            <a:off x="492798" y="2625166"/>
            <a:ext cx="3133285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333333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333333"/>
                </a:solidFill>
              </a:rPr>
              <a:t>10</a:t>
            </a:r>
            <a:r>
              <a:rPr lang="zh-CN" altLang="en-US" sz="1000" dirty="0">
                <a:solidFill>
                  <a:srgbClr val="333333"/>
                </a:solidFill>
              </a:rPr>
              <a:t>号字，</a:t>
            </a:r>
            <a:r>
              <a:rPr lang="en-US" altLang="zh-CN" sz="1000" dirty="0">
                <a:solidFill>
                  <a:srgbClr val="333333"/>
                </a:solidFill>
              </a:rPr>
              <a:t>1.3</a:t>
            </a:r>
            <a:r>
              <a:rPr lang="zh-CN" altLang="en-US" sz="1000" dirty="0">
                <a:solidFill>
                  <a:srgbClr val="333333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333333"/>
                </a:solidFill>
              </a:rPr>
              <a:t>。</a:t>
            </a:r>
            <a:endParaRPr lang="en-US" altLang="zh-CN" sz="1000" dirty="0" smtClean="0">
              <a:solidFill>
                <a:srgbClr val="333333"/>
              </a:solidFill>
            </a:endParaRPr>
          </a:p>
          <a:p>
            <a:pPr marL="171450" lvl="0" indent="-171450">
              <a:lnSpc>
                <a:spcPct val="130000"/>
              </a:lnSpc>
              <a:buFont typeface="Arial"/>
              <a:buChar char="•"/>
            </a:pPr>
            <a:endParaRPr kumimoji="1" lang="en-US" altLang="zh-CN" sz="1000" dirty="0" smtClean="0">
              <a:solidFill>
                <a:srgbClr val="333333"/>
              </a:solidFill>
            </a:endParaRPr>
          </a:p>
          <a:p>
            <a:pPr marL="171450" indent="-17145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333333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333333"/>
                </a:solidFill>
              </a:rPr>
              <a:t>10</a:t>
            </a:r>
            <a:r>
              <a:rPr lang="zh-CN" altLang="en-US" sz="1000" dirty="0">
                <a:solidFill>
                  <a:srgbClr val="333333"/>
                </a:solidFill>
              </a:rPr>
              <a:t>号字，</a:t>
            </a:r>
            <a:r>
              <a:rPr lang="en-US" altLang="zh-CN" sz="1000" dirty="0">
                <a:solidFill>
                  <a:srgbClr val="333333"/>
                </a:solidFill>
              </a:rPr>
              <a:t>1.3</a:t>
            </a:r>
            <a:r>
              <a:rPr lang="zh-CN" altLang="en-US" sz="1000" dirty="0">
                <a:solidFill>
                  <a:srgbClr val="333333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333333"/>
                </a:solidFill>
              </a:rPr>
              <a:t>。</a:t>
            </a:r>
            <a:endParaRPr kumimoji="1" lang="zh-CN" altLang="en-US" sz="1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339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20918" y="811319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 rot="353362">
            <a:off x="4661277" y="81534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 rot="854280">
            <a:off x="4840447" y="84659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 rot="1207642">
            <a:off x="4975504" y="885015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689293">
            <a:off x="5159752" y="95541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rot="1976499">
            <a:off x="5277889" y="1031314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151988">
            <a:off x="5387794" y="110717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439194">
            <a:off x="5494679" y="119823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 rot="2998031">
            <a:off x="5598275" y="1309834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3285237">
            <a:off x="5679752" y="142419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 rot="3643549">
            <a:off x="5766777" y="157132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 rot="3930755">
            <a:off x="5825474" y="169888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4605071">
            <a:off x="5878674" y="186194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 rot="4958433">
            <a:off x="5906925" y="199948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 rot="21114211" flipH="1">
            <a:off x="4332651" y="82465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0760849" flipH="1">
            <a:off x="4194258" y="848409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 rot="20259931" flipH="1">
            <a:off x="4021276" y="90798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9906569" flipH="1">
            <a:off x="3892975" y="96504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19424918" flipH="1">
            <a:off x="3734099" y="1057291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 rot="19137712" flipH="1">
            <a:off x="3627830" y="114907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18962223" flipH="1">
            <a:off x="3522893" y="123965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/>
        </p:nvSpPr>
        <p:spPr>
          <a:xfrm rot="18675017" flipH="1">
            <a:off x="3429900" y="134486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 rot="18116180" flipH="1">
            <a:off x="3339649" y="1463128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 rot="17828974" flipH="1">
            <a:off x="3275090" y="158782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 rot="17470662" flipH="1">
            <a:off x="3216250" y="172074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 rot="17183456" flipH="1">
            <a:off x="3176103" y="185529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 rot="16509140" flipH="1">
            <a:off x="3146398" y="198922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 rot="16155778" flipH="1">
            <a:off x="3137801" y="212937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 rot="20965998" flipV="1">
            <a:off x="4776882" y="358876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rot="20612636" flipV="1">
            <a:off x="4914123" y="355906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rot="20111718" flipV="1">
            <a:off x="5084524" y="349549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rot="19758356" flipV="1">
            <a:off x="5210245" y="343295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rot="19276705" flipV="1">
            <a:off x="5378459" y="332995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矩形 34"/>
          <p:cNvSpPr/>
          <p:nvPr/>
        </p:nvSpPr>
        <p:spPr>
          <a:xfrm rot="18989499" flipV="1">
            <a:off x="5480674" y="323368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 rot="18814010" flipV="1">
            <a:off x="5574804" y="313895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 rot="18526804" flipV="1">
            <a:off x="5663177" y="302983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 rot="17967967" flipV="1">
            <a:off x="5744551" y="2901134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矩形 38"/>
          <p:cNvSpPr/>
          <p:nvPr/>
        </p:nvSpPr>
        <p:spPr>
          <a:xfrm rot="17680761" flipV="1">
            <a:off x="5803676" y="277377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 rot="17322449" flipV="1">
            <a:off x="5862244" y="261318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矩形 40"/>
          <p:cNvSpPr/>
          <p:nvPr/>
        </p:nvSpPr>
        <p:spPr>
          <a:xfrm rot="17035243" flipV="1">
            <a:off x="5896555" y="247702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矩形 41"/>
          <p:cNvSpPr/>
          <p:nvPr/>
        </p:nvSpPr>
        <p:spPr>
          <a:xfrm rot="16360927" flipV="1">
            <a:off x="5918950" y="230697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矩形 42"/>
          <p:cNvSpPr/>
          <p:nvPr/>
        </p:nvSpPr>
        <p:spPr>
          <a:xfrm rot="16007565" flipV="1">
            <a:off x="5921499" y="216657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矩形 43"/>
          <p:cNvSpPr/>
          <p:nvPr/>
        </p:nvSpPr>
        <p:spPr>
          <a:xfrm rot="21451787" flipH="1" flipV="1">
            <a:off x="4589363" y="361017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 rot="205149" flipH="1" flipV="1">
            <a:off x="4448960" y="361220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706067" flipH="1" flipV="1">
            <a:off x="4267986" y="358535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/>
          <p:cNvSpPr/>
          <p:nvPr/>
        </p:nvSpPr>
        <p:spPr>
          <a:xfrm rot="1059429" flipH="1" flipV="1">
            <a:off x="4131397" y="3552791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矩形 47"/>
          <p:cNvSpPr/>
          <p:nvPr/>
        </p:nvSpPr>
        <p:spPr>
          <a:xfrm rot="1541080" flipH="1" flipV="1">
            <a:off x="3958300" y="349124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矩形 48"/>
          <p:cNvSpPr/>
          <p:nvPr/>
        </p:nvSpPr>
        <p:spPr>
          <a:xfrm rot="1828286" flipH="1" flipV="1">
            <a:off x="3837001" y="342051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矩形 49"/>
          <p:cNvSpPr/>
          <p:nvPr/>
        </p:nvSpPr>
        <p:spPr>
          <a:xfrm rot="2003775" flipH="1" flipV="1">
            <a:off x="3717234" y="3350708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矩形 50"/>
          <p:cNvSpPr/>
          <p:nvPr/>
        </p:nvSpPr>
        <p:spPr>
          <a:xfrm rot="2290981" flipH="1" flipV="1">
            <a:off x="3606525" y="326433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矩形 51"/>
          <p:cNvSpPr/>
          <p:nvPr/>
        </p:nvSpPr>
        <p:spPr>
          <a:xfrm rot="2849818" flipH="1" flipV="1">
            <a:off x="3496116" y="3164626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矩形 52"/>
          <p:cNvSpPr/>
          <p:nvPr/>
        </p:nvSpPr>
        <p:spPr>
          <a:xfrm rot="3137024" flipH="1" flipV="1">
            <a:off x="3409785" y="305388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矩形 53"/>
          <p:cNvSpPr/>
          <p:nvPr/>
        </p:nvSpPr>
        <p:spPr>
          <a:xfrm rot="3495336" flipH="1" flipV="1">
            <a:off x="3313154" y="291126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 rot="3782542" flipH="1" flipV="1">
            <a:off x="3249013" y="278635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矩形 55"/>
          <p:cNvSpPr/>
          <p:nvPr/>
        </p:nvSpPr>
        <p:spPr>
          <a:xfrm rot="4456858" flipH="1" flipV="1">
            <a:off x="3203834" y="265074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 rot="4810220" flipH="1" flipV="1">
            <a:off x="3169681" y="251454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矩形 57"/>
          <p:cNvSpPr/>
          <p:nvPr/>
        </p:nvSpPr>
        <p:spPr>
          <a:xfrm rot="4827269" flipH="1" flipV="1">
            <a:off x="3144790" y="2393595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矩形 58"/>
          <p:cNvSpPr/>
          <p:nvPr/>
        </p:nvSpPr>
        <p:spPr>
          <a:xfrm rot="5180631" flipH="1" flipV="1">
            <a:off x="3125483" y="225451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3961748" y="1188222"/>
            <a:ext cx="1261997" cy="24006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kumimoji="1" lang="en-US" altLang="zh-CN" sz="150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15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00012" y="4154467"/>
            <a:ext cx="1763205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工作亮点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78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线连接符 1"/>
          <p:cNvCxnSpPr/>
          <p:nvPr/>
        </p:nvCxnSpPr>
        <p:spPr>
          <a:xfrm flipV="1">
            <a:off x="6730582" y="0"/>
            <a:ext cx="0" cy="2809608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直线连接符 2"/>
          <p:cNvCxnSpPr/>
          <p:nvPr/>
        </p:nvCxnSpPr>
        <p:spPr>
          <a:xfrm flipV="1">
            <a:off x="7926746" y="15939"/>
            <a:ext cx="0" cy="1307661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直线连接符 3"/>
          <p:cNvCxnSpPr/>
          <p:nvPr/>
        </p:nvCxnSpPr>
        <p:spPr>
          <a:xfrm flipV="1">
            <a:off x="5696580" y="0"/>
            <a:ext cx="0" cy="1307661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692689" y="1102179"/>
            <a:ext cx="3484428" cy="4041320"/>
          </a:xfrm>
          <a:prstGeom prst="rect">
            <a:avLst/>
          </a:prstGeom>
          <a:solidFill>
            <a:srgbClr val="4C4C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526820" y="262425"/>
            <a:ext cx="3849706" cy="7470500"/>
          </a:xfrm>
          <a:custGeom>
            <a:avLst/>
            <a:gdLst>
              <a:gd name="T0" fmla="*/ 108 w 664"/>
              <a:gd name="T1" fmla="*/ 0 h 1362"/>
              <a:gd name="T2" fmla="*/ 86 w 664"/>
              <a:gd name="T3" fmla="*/ 2 h 1362"/>
              <a:gd name="T4" fmla="*/ 46 w 664"/>
              <a:gd name="T5" fmla="*/ 18 h 1362"/>
              <a:gd name="T6" fmla="*/ 18 w 664"/>
              <a:gd name="T7" fmla="*/ 46 h 1362"/>
              <a:gd name="T8" fmla="*/ 2 w 664"/>
              <a:gd name="T9" fmla="*/ 86 h 1362"/>
              <a:gd name="T10" fmla="*/ 0 w 664"/>
              <a:gd name="T11" fmla="*/ 1254 h 1362"/>
              <a:gd name="T12" fmla="*/ 2 w 664"/>
              <a:gd name="T13" fmla="*/ 1276 h 1362"/>
              <a:gd name="T14" fmla="*/ 18 w 664"/>
              <a:gd name="T15" fmla="*/ 1314 h 1362"/>
              <a:gd name="T16" fmla="*/ 46 w 664"/>
              <a:gd name="T17" fmla="*/ 1344 h 1362"/>
              <a:gd name="T18" fmla="*/ 86 w 664"/>
              <a:gd name="T19" fmla="*/ 1360 h 1362"/>
              <a:gd name="T20" fmla="*/ 556 w 664"/>
              <a:gd name="T21" fmla="*/ 1362 h 1362"/>
              <a:gd name="T22" fmla="*/ 578 w 664"/>
              <a:gd name="T23" fmla="*/ 1360 h 1362"/>
              <a:gd name="T24" fmla="*/ 616 w 664"/>
              <a:gd name="T25" fmla="*/ 1344 h 1362"/>
              <a:gd name="T26" fmla="*/ 646 w 664"/>
              <a:gd name="T27" fmla="*/ 1314 h 1362"/>
              <a:gd name="T28" fmla="*/ 662 w 664"/>
              <a:gd name="T29" fmla="*/ 1276 h 1362"/>
              <a:gd name="T30" fmla="*/ 664 w 664"/>
              <a:gd name="T31" fmla="*/ 108 h 1362"/>
              <a:gd name="T32" fmla="*/ 662 w 664"/>
              <a:gd name="T33" fmla="*/ 86 h 1362"/>
              <a:gd name="T34" fmla="*/ 646 w 664"/>
              <a:gd name="T35" fmla="*/ 46 h 1362"/>
              <a:gd name="T36" fmla="*/ 616 w 664"/>
              <a:gd name="T37" fmla="*/ 18 h 1362"/>
              <a:gd name="T38" fmla="*/ 578 w 664"/>
              <a:gd name="T39" fmla="*/ 2 h 1362"/>
              <a:gd name="T40" fmla="*/ 556 w 664"/>
              <a:gd name="T41" fmla="*/ 0 h 1362"/>
              <a:gd name="T42" fmla="*/ 380 w 664"/>
              <a:gd name="T43" fmla="*/ 76 h 1362"/>
              <a:gd name="T44" fmla="*/ 384 w 664"/>
              <a:gd name="T45" fmla="*/ 78 h 1362"/>
              <a:gd name="T46" fmla="*/ 386 w 664"/>
              <a:gd name="T47" fmla="*/ 82 h 1362"/>
              <a:gd name="T48" fmla="*/ 380 w 664"/>
              <a:gd name="T49" fmla="*/ 88 h 1362"/>
              <a:gd name="T50" fmla="*/ 282 w 664"/>
              <a:gd name="T51" fmla="*/ 88 h 1362"/>
              <a:gd name="T52" fmla="*/ 278 w 664"/>
              <a:gd name="T53" fmla="*/ 82 h 1362"/>
              <a:gd name="T54" fmla="*/ 278 w 664"/>
              <a:gd name="T55" fmla="*/ 78 h 1362"/>
              <a:gd name="T56" fmla="*/ 282 w 664"/>
              <a:gd name="T57" fmla="*/ 76 h 1362"/>
              <a:gd name="T58" fmla="*/ 224 w 664"/>
              <a:gd name="T59" fmla="*/ 70 h 1362"/>
              <a:gd name="T60" fmla="*/ 234 w 664"/>
              <a:gd name="T61" fmla="*/ 74 h 1362"/>
              <a:gd name="T62" fmla="*/ 236 w 664"/>
              <a:gd name="T63" fmla="*/ 82 h 1362"/>
              <a:gd name="T64" fmla="*/ 236 w 664"/>
              <a:gd name="T65" fmla="*/ 88 h 1362"/>
              <a:gd name="T66" fmla="*/ 230 w 664"/>
              <a:gd name="T67" fmla="*/ 94 h 1362"/>
              <a:gd name="T68" fmla="*/ 224 w 664"/>
              <a:gd name="T69" fmla="*/ 94 h 1362"/>
              <a:gd name="T70" fmla="*/ 216 w 664"/>
              <a:gd name="T71" fmla="*/ 92 h 1362"/>
              <a:gd name="T72" fmla="*/ 212 w 664"/>
              <a:gd name="T73" fmla="*/ 82 h 1362"/>
              <a:gd name="T74" fmla="*/ 212 w 664"/>
              <a:gd name="T75" fmla="*/ 78 h 1362"/>
              <a:gd name="T76" fmla="*/ 220 w 664"/>
              <a:gd name="T77" fmla="*/ 70 h 1362"/>
              <a:gd name="T78" fmla="*/ 224 w 664"/>
              <a:gd name="T79" fmla="*/ 70 h 1362"/>
              <a:gd name="T80" fmla="*/ 332 w 664"/>
              <a:gd name="T81" fmla="*/ 1318 h 1362"/>
              <a:gd name="T82" fmla="*/ 310 w 664"/>
              <a:gd name="T83" fmla="*/ 1314 h 1362"/>
              <a:gd name="T84" fmla="*/ 294 w 664"/>
              <a:gd name="T85" fmla="*/ 1302 h 1362"/>
              <a:gd name="T86" fmla="*/ 282 w 664"/>
              <a:gd name="T87" fmla="*/ 1284 h 1362"/>
              <a:gd name="T88" fmla="*/ 278 w 664"/>
              <a:gd name="T89" fmla="*/ 1264 h 1362"/>
              <a:gd name="T90" fmla="*/ 278 w 664"/>
              <a:gd name="T91" fmla="*/ 1252 h 1362"/>
              <a:gd name="T92" fmla="*/ 286 w 664"/>
              <a:gd name="T93" fmla="*/ 1232 h 1362"/>
              <a:gd name="T94" fmla="*/ 302 w 664"/>
              <a:gd name="T95" fmla="*/ 1218 h 1362"/>
              <a:gd name="T96" fmla="*/ 320 w 664"/>
              <a:gd name="T97" fmla="*/ 1210 h 1362"/>
              <a:gd name="T98" fmla="*/ 332 w 664"/>
              <a:gd name="T99" fmla="*/ 1208 h 1362"/>
              <a:gd name="T100" fmla="*/ 352 w 664"/>
              <a:gd name="T101" fmla="*/ 1214 h 1362"/>
              <a:gd name="T102" fmla="*/ 370 w 664"/>
              <a:gd name="T103" fmla="*/ 1224 h 1362"/>
              <a:gd name="T104" fmla="*/ 382 w 664"/>
              <a:gd name="T105" fmla="*/ 1242 h 1362"/>
              <a:gd name="T106" fmla="*/ 386 w 664"/>
              <a:gd name="T107" fmla="*/ 1264 h 1362"/>
              <a:gd name="T108" fmla="*/ 386 w 664"/>
              <a:gd name="T109" fmla="*/ 1274 h 1362"/>
              <a:gd name="T110" fmla="*/ 376 w 664"/>
              <a:gd name="T111" fmla="*/ 1294 h 1362"/>
              <a:gd name="T112" fmla="*/ 362 w 664"/>
              <a:gd name="T113" fmla="*/ 1308 h 1362"/>
              <a:gd name="T114" fmla="*/ 342 w 664"/>
              <a:gd name="T115" fmla="*/ 1316 h 1362"/>
              <a:gd name="T116" fmla="*/ 332 w 664"/>
              <a:gd name="T117" fmla="*/ 1318 h 1362"/>
              <a:gd name="T118" fmla="*/ 44 w 664"/>
              <a:gd name="T119" fmla="*/ 1186 h 1362"/>
              <a:gd name="T120" fmla="*/ 620 w 664"/>
              <a:gd name="T121" fmla="*/ 166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64" h="1362">
                <a:moveTo>
                  <a:pt x="556" y="0"/>
                </a:moveTo>
                <a:lnTo>
                  <a:pt x="108" y="0"/>
                </a:lnTo>
                <a:lnTo>
                  <a:pt x="108" y="0"/>
                </a:lnTo>
                <a:lnTo>
                  <a:pt x="86" y="2"/>
                </a:lnTo>
                <a:lnTo>
                  <a:pt x="66" y="8"/>
                </a:lnTo>
                <a:lnTo>
                  <a:pt x="46" y="18"/>
                </a:lnTo>
                <a:lnTo>
                  <a:pt x="30" y="30"/>
                </a:lnTo>
                <a:lnTo>
                  <a:pt x="18" y="46"/>
                </a:lnTo>
                <a:lnTo>
                  <a:pt x="8" y="66"/>
                </a:lnTo>
                <a:lnTo>
                  <a:pt x="2" y="86"/>
                </a:lnTo>
                <a:lnTo>
                  <a:pt x="0" y="108"/>
                </a:lnTo>
                <a:lnTo>
                  <a:pt x="0" y="1254"/>
                </a:lnTo>
                <a:lnTo>
                  <a:pt x="0" y="1254"/>
                </a:lnTo>
                <a:lnTo>
                  <a:pt x="2" y="1276"/>
                </a:lnTo>
                <a:lnTo>
                  <a:pt x="8" y="1296"/>
                </a:lnTo>
                <a:lnTo>
                  <a:pt x="18" y="1314"/>
                </a:lnTo>
                <a:lnTo>
                  <a:pt x="30" y="1330"/>
                </a:lnTo>
                <a:lnTo>
                  <a:pt x="46" y="1344"/>
                </a:lnTo>
                <a:lnTo>
                  <a:pt x="66" y="1354"/>
                </a:lnTo>
                <a:lnTo>
                  <a:pt x="86" y="1360"/>
                </a:lnTo>
                <a:lnTo>
                  <a:pt x="108" y="1362"/>
                </a:lnTo>
                <a:lnTo>
                  <a:pt x="556" y="1362"/>
                </a:lnTo>
                <a:lnTo>
                  <a:pt x="556" y="1362"/>
                </a:lnTo>
                <a:lnTo>
                  <a:pt x="578" y="1360"/>
                </a:lnTo>
                <a:lnTo>
                  <a:pt x="598" y="1354"/>
                </a:lnTo>
                <a:lnTo>
                  <a:pt x="616" y="1344"/>
                </a:lnTo>
                <a:lnTo>
                  <a:pt x="632" y="1330"/>
                </a:lnTo>
                <a:lnTo>
                  <a:pt x="646" y="1314"/>
                </a:lnTo>
                <a:lnTo>
                  <a:pt x="656" y="1296"/>
                </a:lnTo>
                <a:lnTo>
                  <a:pt x="662" y="1276"/>
                </a:lnTo>
                <a:lnTo>
                  <a:pt x="664" y="1254"/>
                </a:lnTo>
                <a:lnTo>
                  <a:pt x="664" y="108"/>
                </a:lnTo>
                <a:lnTo>
                  <a:pt x="664" y="108"/>
                </a:lnTo>
                <a:lnTo>
                  <a:pt x="662" y="86"/>
                </a:lnTo>
                <a:lnTo>
                  <a:pt x="656" y="66"/>
                </a:lnTo>
                <a:lnTo>
                  <a:pt x="646" y="46"/>
                </a:lnTo>
                <a:lnTo>
                  <a:pt x="632" y="30"/>
                </a:lnTo>
                <a:lnTo>
                  <a:pt x="616" y="18"/>
                </a:lnTo>
                <a:lnTo>
                  <a:pt x="598" y="8"/>
                </a:lnTo>
                <a:lnTo>
                  <a:pt x="578" y="2"/>
                </a:lnTo>
                <a:lnTo>
                  <a:pt x="556" y="0"/>
                </a:lnTo>
                <a:lnTo>
                  <a:pt x="556" y="0"/>
                </a:lnTo>
                <a:close/>
                <a:moveTo>
                  <a:pt x="282" y="76"/>
                </a:moveTo>
                <a:lnTo>
                  <a:pt x="380" y="76"/>
                </a:lnTo>
                <a:lnTo>
                  <a:pt x="380" y="76"/>
                </a:lnTo>
                <a:lnTo>
                  <a:pt x="384" y="78"/>
                </a:lnTo>
                <a:lnTo>
                  <a:pt x="386" y="82"/>
                </a:lnTo>
                <a:lnTo>
                  <a:pt x="386" y="82"/>
                </a:lnTo>
                <a:lnTo>
                  <a:pt x="384" y="86"/>
                </a:lnTo>
                <a:lnTo>
                  <a:pt x="380" y="88"/>
                </a:lnTo>
                <a:lnTo>
                  <a:pt x="282" y="88"/>
                </a:lnTo>
                <a:lnTo>
                  <a:pt x="282" y="88"/>
                </a:lnTo>
                <a:lnTo>
                  <a:pt x="278" y="86"/>
                </a:lnTo>
                <a:lnTo>
                  <a:pt x="278" y="82"/>
                </a:lnTo>
                <a:lnTo>
                  <a:pt x="278" y="82"/>
                </a:lnTo>
                <a:lnTo>
                  <a:pt x="278" y="78"/>
                </a:lnTo>
                <a:lnTo>
                  <a:pt x="282" y="76"/>
                </a:lnTo>
                <a:lnTo>
                  <a:pt x="282" y="76"/>
                </a:lnTo>
                <a:close/>
                <a:moveTo>
                  <a:pt x="224" y="70"/>
                </a:moveTo>
                <a:lnTo>
                  <a:pt x="224" y="70"/>
                </a:lnTo>
                <a:lnTo>
                  <a:pt x="230" y="70"/>
                </a:lnTo>
                <a:lnTo>
                  <a:pt x="234" y="74"/>
                </a:lnTo>
                <a:lnTo>
                  <a:pt x="236" y="78"/>
                </a:lnTo>
                <a:lnTo>
                  <a:pt x="236" y="82"/>
                </a:lnTo>
                <a:lnTo>
                  <a:pt x="236" y="82"/>
                </a:lnTo>
                <a:lnTo>
                  <a:pt x="236" y="88"/>
                </a:lnTo>
                <a:lnTo>
                  <a:pt x="234" y="92"/>
                </a:lnTo>
                <a:lnTo>
                  <a:pt x="230" y="94"/>
                </a:lnTo>
                <a:lnTo>
                  <a:pt x="224" y="94"/>
                </a:lnTo>
                <a:lnTo>
                  <a:pt x="224" y="94"/>
                </a:lnTo>
                <a:lnTo>
                  <a:pt x="220" y="94"/>
                </a:lnTo>
                <a:lnTo>
                  <a:pt x="216" y="92"/>
                </a:lnTo>
                <a:lnTo>
                  <a:pt x="212" y="88"/>
                </a:lnTo>
                <a:lnTo>
                  <a:pt x="212" y="82"/>
                </a:lnTo>
                <a:lnTo>
                  <a:pt x="212" y="82"/>
                </a:lnTo>
                <a:lnTo>
                  <a:pt x="212" y="78"/>
                </a:lnTo>
                <a:lnTo>
                  <a:pt x="216" y="74"/>
                </a:lnTo>
                <a:lnTo>
                  <a:pt x="220" y="70"/>
                </a:lnTo>
                <a:lnTo>
                  <a:pt x="224" y="70"/>
                </a:lnTo>
                <a:lnTo>
                  <a:pt x="224" y="70"/>
                </a:lnTo>
                <a:close/>
                <a:moveTo>
                  <a:pt x="332" y="1318"/>
                </a:moveTo>
                <a:lnTo>
                  <a:pt x="332" y="1318"/>
                </a:lnTo>
                <a:lnTo>
                  <a:pt x="320" y="1316"/>
                </a:lnTo>
                <a:lnTo>
                  <a:pt x="310" y="1314"/>
                </a:lnTo>
                <a:lnTo>
                  <a:pt x="302" y="1308"/>
                </a:lnTo>
                <a:lnTo>
                  <a:pt x="294" y="1302"/>
                </a:lnTo>
                <a:lnTo>
                  <a:pt x="286" y="1294"/>
                </a:lnTo>
                <a:lnTo>
                  <a:pt x="282" y="1284"/>
                </a:lnTo>
                <a:lnTo>
                  <a:pt x="278" y="1274"/>
                </a:lnTo>
                <a:lnTo>
                  <a:pt x="278" y="1264"/>
                </a:lnTo>
                <a:lnTo>
                  <a:pt x="278" y="1264"/>
                </a:lnTo>
                <a:lnTo>
                  <a:pt x="278" y="1252"/>
                </a:lnTo>
                <a:lnTo>
                  <a:pt x="282" y="1242"/>
                </a:lnTo>
                <a:lnTo>
                  <a:pt x="286" y="1232"/>
                </a:lnTo>
                <a:lnTo>
                  <a:pt x="294" y="1224"/>
                </a:lnTo>
                <a:lnTo>
                  <a:pt x="302" y="1218"/>
                </a:lnTo>
                <a:lnTo>
                  <a:pt x="310" y="1214"/>
                </a:lnTo>
                <a:lnTo>
                  <a:pt x="320" y="1210"/>
                </a:lnTo>
                <a:lnTo>
                  <a:pt x="332" y="1208"/>
                </a:lnTo>
                <a:lnTo>
                  <a:pt x="332" y="1208"/>
                </a:lnTo>
                <a:lnTo>
                  <a:pt x="342" y="1210"/>
                </a:lnTo>
                <a:lnTo>
                  <a:pt x="352" y="1214"/>
                </a:lnTo>
                <a:lnTo>
                  <a:pt x="362" y="1218"/>
                </a:lnTo>
                <a:lnTo>
                  <a:pt x="370" y="1224"/>
                </a:lnTo>
                <a:lnTo>
                  <a:pt x="376" y="1232"/>
                </a:lnTo>
                <a:lnTo>
                  <a:pt x="382" y="1242"/>
                </a:lnTo>
                <a:lnTo>
                  <a:pt x="386" y="1252"/>
                </a:lnTo>
                <a:lnTo>
                  <a:pt x="386" y="1264"/>
                </a:lnTo>
                <a:lnTo>
                  <a:pt x="386" y="1264"/>
                </a:lnTo>
                <a:lnTo>
                  <a:pt x="386" y="1274"/>
                </a:lnTo>
                <a:lnTo>
                  <a:pt x="382" y="1284"/>
                </a:lnTo>
                <a:lnTo>
                  <a:pt x="376" y="1294"/>
                </a:lnTo>
                <a:lnTo>
                  <a:pt x="370" y="1302"/>
                </a:lnTo>
                <a:lnTo>
                  <a:pt x="362" y="1308"/>
                </a:lnTo>
                <a:lnTo>
                  <a:pt x="352" y="1314"/>
                </a:lnTo>
                <a:lnTo>
                  <a:pt x="342" y="1316"/>
                </a:lnTo>
                <a:lnTo>
                  <a:pt x="332" y="1318"/>
                </a:lnTo>
                <a:lnTo>
                  <a:pt x="332" y="1318"/>
                </a:lnTo>
                <a:close/>
                <a:moveTo>
                  <a:pt x="620" y="1186"/>
                </a:moveTo>
                <a:lnTo>
                  <a:pt x="44" y="1186"/>
                </a:lnTo>
                <a:lnTo>
                  <a:pt x="44" y="166"/>
                </a:lnTo>
                <a:lnTo>
                  <a:pt x="620" y="166"/>
                </a:lnTo>
                <a:lnTo>
                  <a:pt x="620" y="1186"/>
                </a:lnTo>
                <a:close/>
              </a:path>
            </a:pathLst>
          </a:custGeom>
          <a:solidFill>
            <a:srgbClr val="2D2D2D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xmlns="" val="1252390194"/>
              </p:ext>
            </p:extLst>
          </p:nvPr>
        </p:nvGraphicFramePr>
        <p:xfrm>
          <a:off x="0" y="1307661"/>
          <a:ext cx="4943270" cy="3312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矩形 7"/>
          <p:cNvSpPr/>
          <p:nvPr/>
        </p:nvSpPr>
        <p:spPr>
          <a:xfrm>
            <a:off x="2745967" y="3083176"/>
            <a:ext cx="1021834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77270" y="3653786"/>
            <a:ext cx="239053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algn="r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000" dirty="0">
                <a:solidFill>
                  <a:srgbClr val="FFFFFF"/>
                </a:solidFill>
              </a:rPr>
              <a:t>Excel</a:t>
            </a:r>
            <a:r>
              <a:rPr lang="zh-CN" altLang="en-US" sz="1000" dirty="0">
                <a:solidFill>
                  <a:srgbClr val="FFFFFF"/>
                </a:solidFill>
              </a:rPr>
              <a:t>中对图表的数据信息进行编辑</a:t>
            </a:r>
            <a:r>
              <a:rPr lang="zh-CN" altLang="en-US" sz="1000" dirty="0" smtClean="0">
                <a:solidFill>
                  <a:srgbClr val="FFFFFF"/>
                </a:solidFill>
              </a:rPr>
              <a:t>。</a:t>
            </a:r>
            <a:endParaRPr lang="en-US" altLang="zh-CN" sz="1000" dirty="0">
              <a:solidFill>
                <a:srgbClr val="FFFFFF"/>
              </a:solidFill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xmlns="" val="1295652766"/>
              </p:ext>
            </p:extLst>
          </p:nvPr>
        </p:nvGraphicFramePr>
        <p:xfrm>
          <a:off x="4607423" y="910870"/>
          <a:ext cx="2078061" cy="1898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图表 10"/>
          <p:cNvGraphicFramePr/>
          <p:nvPr>
            <p:extLst>
              <p:ext uri="{D42A27DB-BD31-4B8C-83A1-F6EECF244321}">
                <p14:modId xmlns:p14="http://schemas.microsoft.com/office/powerpoint/2010/main" xmlns="" val="82617473"/>
              </p:ext>
            </p:extLst>
          </p:nvPr>
        </p:nvGraphicFramePr>
        <p:xfrm>
          <a:off x="5738560" y="2370111"/>
          <a:ext cx="1893847" cy="1898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xmlns="" val="3663339800"/>
              </p:ext>
            </p:extLst>
          </p:nvPr>
        </p:nvGraphicFramePr>
        <p:xfrm>
          <a:off x="6958064" y="38429"/>
          <a:ext cx="1863128" cy="1898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785841" y="2547997"/>
            <a:ext cx="860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 smtClean="0">
                <a:solidFill>
                  <a:srgbClr val="333333"/>
                </a:solidFill>
              </a:rPr>
              <a:t>40%</a:t>
            </a:r>
            <a:endParaRPr kumimoji="1" lang="zh-CN" altLang="en-US" sz="2800" dirty="0">
              <a:solidFill>
                <a:srgbClr val="333333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85841" y="2972568"/>
            <a:ext cx="1119878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333333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333333"/>
                </a:solidFill>
              </a:rPr>
              <a:t>。双击图标可以对图表图形及</a:t>
            </a:r>
            <a:r>
              <a:rPr lang="zh-CN" altLang="en-US" sz="1000" dirty="0">
                <a:solidFill>
                  <a:srgbClr val="333333"/>
                </a:solidFill>
              </a:rPr>
              <a:t>文字的颜色、边框等进行选择。</a:t>
            </a:r>
            <a:endParaRPr lang="en-US" altLang="zh-CN" sz="1000" dirty="0">
              <a:solidFill>
                <a:srgbClr val="333333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315599" y="3369206"/>
            <a:ext cx="860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 smtClean="0">
                <a:solidFill>
                  <a:srgbClr val="333333"/>
                </a:solidFill>
              </a:rPr>
              <a:t>40%</a:t>
            </a:r>
            <a:endParaRPr kumimoji="1" lang="zh-CN" altLang="en-US" sz="2800" dirty="0">
              <a:solidFill>
                <a:srgbClr val="333333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15599" y="3793777"/>
            <a:ext cx="1119878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333333"/>
                </a:solidFill>
              </a:rPr>
              <a:t>点击此处添加文本信息。双击图标可以对图表图形及文字的颜色、边框等进行选择。</a:t>
            </a:r>
            <a:endParaRPr lang="en-US" altLang="zh-CN" sz="1000" dirty="0">
              <a:solidFill>
                <a:srgbClr val="333333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26746" y="1536593"/>
            <a:ext cx="860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 smtClean="0">
                <a:solidFill>
                  <a:srgbClr val="333333"/>
                </a:solidFill>
              </a:rPr>
              <a:t>40%</a:t>
            </a:r>
            <a:endParaRPr kumimoji="1" lang="zh-CN" altLang="en-US" sz="2800" dirty="0">
              <a:solidFill>
                <a:srgbClr val="333333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26746" y="1961164"/>
            <a:ext cx="1119878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333333"/>
                </a:solidFill>
              </a:rPr>
              <a:t>点击此处添加文本信息。双击图标可以对图表图形及文字的颜色、边框等进行选择。</a:t>
            </a:r>
            <a:endParaRPr lang="en-US" altLang="zh-CN" sz="1000" dirty="0">
              <a:solidFill>
                <a:srgbClr val="333333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62726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61749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20918" y="811319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 rot="353362">
            <a:off x="4661277" y="81534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 rot="854280">
            <a:off x="4840447" y="84659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 rot="1207642">
            <a:off x="4975504" y="885015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689293">
            <a:off x="5159752" y="95541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rot="1976499">
            <a:off x="5277889" y="103131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151988">
            <a:off x="5387794" y="110717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439194">
            <a:off x="5494679" y="119823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 rot="2998031">
            <a:off x="5598275" y="130983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3285237">
            <a:off x="5679752" y="142419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 rot="3643549">
            <a:off x="5766777" y="157132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 rot="3930755">
            <a:off x="5825474" y="169888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4605071">
            <a:off x="5878674" y="186194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 rot="4958433">
            <a:off x="5906925" y="199948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 rot="21114211" flipH="1">
            <a:off x="4332651" y="82465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0760849" flipH="1">
            <a:off x="4194258" y="848409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 rot="20259931" flipH="1">
            <a:off x="4021276" y="90798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9906569" flipH="1">
            <a:off x="3892975" y="96504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19424918" flipH="1">
            <a:off x="3734099" y="105729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 rot="19137712" flipH="1">
            <a:off x="3627830" y="114907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18962223" flipH="1">
            <a:off x="3522893" y="123965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/>
        </p:nvSpPr>
        <p:spPr>
          <a:xfrm rot="18675017" flipH="1">
            <a:off x="3429900" y="134486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 rot="18116180" flipH="1">
            <a:off x="3339649" y="1463128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 rot="17828974" flipH="1">
            <a:off x="3275090" y="158782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 rot="17470662" flipH="1">
            <a:off x="3216250" y="172074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 rot="17183456" flipH="1">
            <a:off x="3176103" y="185529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 rot="16509140" flipH="1">
            <a:off x="3146398" y="198922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 rot="16155778" flipH="1">
            <a:off x="3137801" y="212937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 rot="20965998" flipV="1">
            <a:off x="4776882" y="358876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rot="20612636" flipV="1">
            <a:off x="4914123" y="355906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rot="20111718" flipV="1">
            <a:off x="5084524" y="349549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rot="19758356" flipV="1">
            <a:off x="5210245" y="343295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rot="19276705" flipV="1">
            <a:off x="5378459" y="332995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矩形 34"/>
          <p:cNvSpPr/>
          <p:nvPr/>
        </p:nvSpPr>
        <p:spPr>
          <a:xfrm rot="18989499" flipV="1">
            <a:off x="5480674" y="323368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 rot="18814010" flipV="1">
            <a:off x="5574804" y="313895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 rot="18526804" flipV="1">
            <a:off x="5663177" y="302983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 rot="17967967" flipV="1">
            <a:off x="5744551" y="2901134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矩形 38"/>
          <p:cNvSpPr/>
          <p:nvPr/>
        </p:nvSpPr>
        <p:spPr>
          <a:xfrm rot="17680761" flipV="1">
            <a:off x="5803676" y="2773772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 rot="17322449" flipV="1">
            <a:off x="5862244" y="261318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矩形 40"/>
          <p:cNvSpPr/>
          <p:nvPr/>
        </p:nvSpPr>
        <p:spPr>
          <a:xfrm rot="17035243" flipV="1">
            <a:off x="5896555" y="247702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矩形 41"/>
          <p:cNvSpPr/>
          <p:nvPr/>
        </p:nvSpPr>
        <p:spPr>
          <a:xfrm rot="16360927" flipV="1">
            <a:off x="5918950" y="2306970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矩形 42"/>
          <p:cNvSpPr/>
          <p:nvPr/>
        </p:nvSpPr>
        <p:spPr>
          <a:xfrm rot="16007565" flipV="1">
            <a:off x="5921499" y="216657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矩形 43"/>
          <p:cNvSpPr/>
          <p:nvPr/>
        </p:nvSpPr>
        <p:spPr>
          <a:xfrm rot="21451787" flipH="1" flipV="1">
            <a:off x="4589363" y="361017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 rot="205149" flipH="1" flipV="1">
            <a:off x="4448960" y="361220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706067" flipH="1" flipV="1">
            <a:off x="4267986" y="358535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/>
          <p:cNvSpPr/>
          <p:nvPr/>
        </p:nvSpPr>
        <p:spPr>
          <a:xfrm rot="1059429" flipH="1" flipV="1">
            <a:off x="4131397" y="355279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矩形 47"/>
          <p:cNvSpPr/>
          <p:nvPr/>
        </p:nvSpPr>
        <p:spPr>
          <a:xfrm rot="1541080" flipH="1" flipV="1">
            <a:off x="3958300" y="349124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矩形 48"/>
          <p:cNvSpPr/>
          <p:nvPr/>
        </p:nvSpPr>
        <p:spPr>
          <a:xfrm rot="1828286" flipH="1" flipV="1">
            <a:off x="3837001" y="3420511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矩形 49"/>
          <p:cNvSpPr/>
          <p:nvPr/>
        </p:nvSpPr>
        <p:spPr>
          <a:xfrm rot="2003775" flipH="1" flipV="1">
            <a:off x="3717234" y="3350708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矩形 50"/>
          <p:cNvSpPr/>
          <p:nvPr/>
        </p:nvSpPr>
        <p:spPr>
          <a:xfrm rot="2290981" flipH="1" flipV="1">
            <a:off x="3606525" y="326433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矩形 51"/>
          <p:cNvSpPr/>
          <p:nvPr/>
        </p:nvSpPr>
        <p:spPr>
          <a:xfrm rot="2849818" flipH="1" flipV="1">
            <a:off x="3496116" y="3164626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矩形 52"/>
          <p:cNvSpPr/>
          <p:nvPr/>
        </p:nvSpPr>
        <p:spPr>
          <a:xfrm rot="3137024" flipH="1" flipV="1">
            <a:off x="3409785" y="3053884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矩形 53"/>
          <p:cNvSpPr/>
          <p:nvPr/>
        </p:nvSpPr>
        <p:spPr>
          <a:xfrm rot="3495336" flipH="1" flipV="1">
            <a:off x="3313154" y="291126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 rot="3782542" flipH="1" flipV="1">
            <a:off x="3249013" y="2786357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矩形 55"/>
          <p:cNvSpPr/>
          <p:nvPr/>
        </p:nvSpPr>
        <p:spPr>
          <a:xfrm rot="4456858" flipH="1" flipV="1">
            <a:off x="3203834" y="265074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 rot="4810220" flipH="1" flipV="1">
            <a:off x="3169681" y="251454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矩形 57"/>
          <p:cNvSpPr/>
          <p:nvPr/>
        </p:nvSpPr>
        <p:spPr>
          <a:xfrm rot="4827269" flipH="1" flipV="1">
            <a:off x="3144790" y="2393595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矩形 58"/>
          <p:cNvSpPr/>
          <p:nvPr/>
        </p:nvSpPr>
        <p:spPr>
          <a:xfrm rot="5180631" flipH="1" flipV="1">
            <a:off x="3125483" y="2254513"/>
            <a:ext cx="97018" cy="361618"/>
          </a:xfrm>
          <a:prstGeom prst="rect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3961748" y="1188222"/>
            <a:ext cx="1261997" cy="24006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kumimoji="1" lang="en-US" altLang="zh-CN" sz="150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15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00012" y="4154467"/>
            <a:ext cx="1763205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zh-CN" altLang="en-US" sz="2000" b="1" dirty="0" smtClean="0">
                <a:solidFill>
                  <a:schemeClr val="bg1"/>
                </a:solidFill>
              </a:rPr>
              <a:t>经验教训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659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2749759" y="0"/>
            <a:ext cx="5183529" cy="5183529"/>
          </a:xfrm>
          <a:prstGeom prst="ellipse">
            <a:avLst/>
          </a:prstGeom>
          <a:solidFill>
            <a:srgbClr val="FEDB4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5715" y="965751"/>
            <a:ext cx="139412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333333"/>
                </a:solidFill>
              </a:rPr>
              <a:t>TITLE</a:t>
            </a:r>
            <a:endParaRPr kumimoji="1" lang="zh-CN" altLang="en-US" sz="3200" b="1" dirty="0">
              <a:solidFill>
                <a:srgbClr val="33333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15716" y="1582314"/>
            <a:ext cx="1736403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33333"/>
                </a:solidFill>
                <a:latin typeface="+mn-ea"/>
              </a:rPr>
              <a:t>点击此处添加文本。</a:t>
            </a:r>
            <a:endParaRPr lang="en-US" altLang="zh-CN" sz="1000" dirty="0" smtClean="0">
              <a:solidFill>
                <a:srgbClr val="333333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33333"/>
                </a:solidFill>
                <a:latin typeface="+mn-ea"/>
              </a:rPr>
              <a:t>必应脉搏使得广</a:t>
            </a:r>
            <a:r>
              <a:rPr lang="zh-CN" altLang="en-US" sz="1000" dirty="0">
                <a:solidFill>
                  <a:srgbClr val="333333"/>
                </a:solidFill>
                <a:latin typeface="+mn-ea"/>
              </a:rPr>
              <a:t>播公司、实时活动组织者以及一些其他的组织，有能力开展这样的交流活动，并且使得他们的观众和消费者的声音能够被重视。</a:t>
            </a:r>
          </a:p>
        </p:txBody>
      </p:sp>
      <p:cxnSp>
        <p:nvCxnSpPr>
          <p:cNvPr id="5" name="直线连接符 4"/>
          <p:cNvCxnSpPr/>
          <p:nvPr/>
        </p:nvCxnSpPr>
        <p:spPr>
          <a:xfrm flipH="1">
            <a:off x="3143108" y="2543280"/>
            <a:ext cx="5599448" cy="0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" name="组 5"/>
          <p:cNvGrpSpPr/>
          <p:nvPr/>
        </p:nvGrpSpPr>
        <p:grpSpPr>
          <a:xfrm>
            <a:off x="5009591" y="566868"/>
            <a:ext cx="1866483" cy="3952826"/>
            <a:chOff x="5009591" y="1094703"/>
            <a:chExt cx="1866483" cy="2897155"/>
          </a:xfrm>
        </p:grpSpPr>
        <p:cxnSp>
          <p:nvCxnSpPr>
            <p:cNvPr id="7" name="直线连接符 6"/>
            <p:cNvCxnSpPr/>
            <p:nvPr/>
          </p:nvCxnSpPr>
          <p:spPr>
            <a:xfrm flipV="1">
              <a:off x="5009591" y="1094703"/>
              <a:ext cx="0" cy="2897155"/>
            </a:xfrm>
            <a:prstGeom prst="line">
              <a:avLst/>
            </a:prstGeom>
            <a:ln w="285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 flipV="1">
              <a:off x="6876074" y="1094703"/>
              <a:ext cx="0" cy="2897155"/>
            </a:xfrm>
            <a:prstGeom prst="line">
              <a:avLst/>
            </a:prstGeom>
            <a:ln w="28575" cmpd="sng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椭圆 8"/>
          <p:cNvSpPr/>
          <p:nvPr/>
        </p:nvSpPr>
        <p:spPr>
          <a:xfrm>
            <a:off x="3332466" y="566867"/>
            <a:ext cx="1371944" cy="1371944"/>
          </a:xfrm>
          <a:prstGeom prst="ellipse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1</a:t>
            </a:r>
            <a:endParaRPr kumimoji="1" lang="zh-CN" altLang="en-US" sz="6000" b="1" dirty="0"/>
          </a:p>
        </p:txBody>
      </p:sp>
      <p:sp>
        <p:nvSpPr>
          <p:cNvPr id="10" name="椭圆 9"/>
          <p:cNvSpPr/>
          <p:nvPr/>
        </p:nvSpPr>
        <p:spPr>
          <a:xfrm>
            <a:off x="5245338" y="566867"/>
            <a:ext cx="1371944" cy="1371944"/>
          </a:xfrm>
          <a:prstGeom prst="ellipse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2</a:t>
            </a:r>
            <a:endParaRPr kumimoji="1" lang="zh-CN" altLang="en-US" sz="6000" b="1" dirty="0"/>
          </a:p>
        </p:txBody>
      </p:sp>
      <p:sp>
        <p:nvSpPr>
          <p:cNvPr id="11" name="椭圆 10"/>
          <p:cNvSpPr/>
          <p:nvPr/>
        </p:nvSpPr>
        <p:spPr>
          <a:xfrm>
            <a:off x="7158210" y="566867"/>
            <a:ext cx="1371944" cy="1371944"/>
          </a:xfrm>
          <a:prstGeom prst="ellipse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3</a:t>
            </a:r>
            <a:endParaRPr kumimoji="1" lang="zh-CN" altLang="en-US" sz="6000" b="1" dirty="0"/>
          </a:p>
        </p:txBody>
      </p:sp>
      <p:sp>
        <p:nvSpPr>
          <p:cNvPr id="12" name="椭圆 11"/>
          <p:cNvSpPr/>
          <p:nvPr/>
        </p:nvSpPr>
        <p:spPr>
          <a:xfrm>
            <a:off x="3332466" y="2729237"/>
            <a:ext cx="1371944" cy="1371944"/>
          </a:xfrm>
          <a:prstGeom prst="ellipse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4</a:t>
            </a:r>
            <a:endParaRPr kumimoji="1" lang="zh-CN" altLang="en-US" sz="6000" b="1" dirty="0"/>
          </a:p>
        </p:txBody>
      </p:sp>
      <p:sp>
        <p:nvSpPr>
          <p:cNvPr id="13" name="椭圆 12"/>
          <p:cNvSpPr/>
          <p:nvPr/>
        </p:nvSpPr>
        <p:spPr>
          <a:xfrm>
            <a:off x="5245338" y="2729237"/>
            <a:ext cx="1371944" cy="1371944"/>
          </a:xfrm>
          <a:prstGeom prst="ellipse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5</a:t>
            </a:r>
            <a:endParaRPr kumimoji="1" lang="zh-CN" altLang="en-US" sz="6000" b="1" dirty="0"/>
          </a:p>
        </p:txBody>
      </p:sp>
      <p:sp>
        <p:nvSpPr>
          <p:cNvPr id="14" name="椭圆 13"/>
          <p:cNvSpPr/>
          <p:nvPr/>
        </p:nvSpPr>
        <p:spPr>
          <a:xfrm>
            <a:off x="7158210" y="2729237"/>
            <a:ext cx="1371944" cy="1371944"/>
          </a:xfrm>
          <a:prstGeom prst="ellipse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6000" b="1" dirty="0" smtClean="0"/>
              <a:t>6</a:t>
            </a:r>
            <a:endParaRPr kumimoji="1" lang="zh-CN" altLang="en-US" sz="60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3306384" y="2081766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32297" y="2081766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58210" y="2081766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332466" y="4200452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58379" y="4200452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84292" y="4200452"/>
            <a:ext cx="1398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rgbClr val="333333"/>
                </a:solidFill>
              </a:rPr>
              <a:t>TEXT</a:t>
            </a:r>
            <a:r>
              <a:rPr kumimoji="1" lang="zh-CN" altLang="en-US" sz="1600" b="1" dirty="0" smtClean="0">
                <a:solidFill>
                  <a:srgbClr val="333333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333333"/>
                </a:solidFill>
              </a:rPr>
              <a:t>HERE</a:t>
            </a:r>
            <a:endParaRPr kumimoji="1" lang="zh-CN" altLang="en-US" sz="1600" b="1" dirty="0">
              <a:solidFill>
                <a:srgbClr val="333333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609845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000" dirty="0" smtClean="0">
                <a:solidFill>
                  <a:srgbClr val="333333"/>
                </a:solidFill>
              </a:rPr>
              <a:t>LOGO | COMPANY</a:t>
            </a:r>
            <a:endParaRPr kumimoji="1" lang="zh-CN" altLang="en-US" sz="1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089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20918" y="811319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 rot="353362">
            <a:off x="4661277" y="81534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 rot="854280">
            <a:off x="4840447" y="84659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 rot="1207642">
            <a:off x="4975504" y="885015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689293">
            <a:off x="5159752" y="95541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rot="1976499">
            <a:off x="5277889" y="103131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 rot="2151988">
            <a:off x="5387794" y="110717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439194">
            <a:off x="5494679" y="119823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 rot="2998031">
            <a:off x="5598275" y="130983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 rot="3285237">
            <a:off x="5679752" y="142419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 rot="3643549">
            <a:off x="5766777" y="157132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 rot="3930755">
            <a:off x="5825474" y="169888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 rot="4605071">
            <a:off x="5878674" y="186194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 rot="4958433">
            <a:off x="5906925" y="199948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 rot="21114211" flipH="1">
            <a:off x="4332651" y="8246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 rot="20760849" flipH="1">
            <a:off x="4194258" y="848409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 rot="20259931" flipH="1">
            <a:off x="4021276" y="90798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 rot="19906569" flipH="1">
            <a:off x="3892975" y="965047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 rot="19424918" flipH="1">
            <a:off x="3734099" y="105729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 rot="19137712" flipH="1">
            <a:off x="3627830" y="114907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 rot="18962223" flipH="1">
            <a:off x="3522893" y="123965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/>
        </p:nvSpPr>
        <p:spPr>
          <a:xfrm rot="18675017" flipH="1">
            <a:off x="3429900" y="134486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 rot="18116180" flipH="1">
            <a:off x="3339649" y="1463128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 rot="17828974" flipH="1">
            <a:off x="3275090" y="158782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 rot="17470662" flipH="1">
            <a:off x="3216250" y="172074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 rot="17183456" flipH="1">
            <a:off x="3176103" y="185529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 rot="16509140" flipH="1">
            <a:off x="3146398" y="1989222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 rot="16155778" flipH="1">
            <a:off x="3137801" y="212937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 rot="20965998" flipV="1">
            <a:off x="4776882" y="358876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 rot="20612636" flipV="1">
            <a:off x="4914123" y="355906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 rot="20111718" flipV="1">
            <a:off x="5084524" y="349549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 rot="19758356" flipV="1">
            <a:off x="5210245" y="343295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 rot="19276705" flipV="1">
            <a:off x="5378459" y="33299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矩形 34"/>
          <p:cNvSpPr/>
          <p:nvPr/>
        </p:nvSpPr>
        <p:spPr>
          <a:xfrm rot="18989499" flipV="1">
            <a:off x="5480674" y="323368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 rot="18814010" flipV="1">
            <a:off x="5574804" y="313895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矩形 36"/>
          <p:cNvSpPr/>
          <p:nvPr/>
        </p:nvSpPr>
        <p:spPr>
          <a:xfrm rot="18526804" flipV="1">
            <a:off x="5663177" y="302983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/>
          <p:cNvSpPr/>
          <p:nvPr/>
        </p:nvSpPr>
        <p:spPr>
          <a:xfrm rot="17967967" flipV="1">
            <a:off x="5744551" y="2901134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矩形 38"/>
          <p:cNvSpPr/>
          <p:nvPr/>
        </p:nvSpPr>
        <p:spPr>
          <a:xfrm rot="17680761" flipV="1">
            <a:off x="5803676" y="2773772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 rot="17322449" flipV="1">
            <a:off x="5862244" y="261318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矩形 40"/>
          <p:cNvSpPr/>
          <p:nvPr/>
        </p:nvSpPr>
        <p:spPr>
          <a:xfrm rot="17035243" flipV="1">
            <a:off x="5896555" y="2477020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矩形 41"/>
          <p:cNvSpPr/>
          <p:nvPr/>
        </p:nvSpPr>
        <p:spPr>
          <a:xfrm rot="16360927" flipV="1">
            <a:off x="5918950" y="2306970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矩形 42"/>
          <p:cNvSpPr/>
          <p:nvPr/>
        </p:nvSpPr>
        <p:spPr>
          <a:xfrm rot="16007565" flipV="1">
            <a:off x="5921499" y="216657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矩形 43"/>
          <p:cNvSpPr/>
          <p:nvPr/>
        </p:nvSpPr>
        <p:spPr>
          <a:xfrm rot="21451787" flipH="1" flipV="1">
            <a:off x="4589363" y="361017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 rot="205149" flipH="1" flipV="1">
            <a:off x="4448960" y="361220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706067" flipH="1" flipV="1">
            <a:off x="4267986" y="35853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/>
          <p:cNvSpPr/>
          <p:nvPr/>
        </p:nvSpPr>
        <p:spPr>
          <a:xfrm rot="1059429" flipH="1" flipV="1">
            <a:off x="4131397" y="355279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矩形 47"/>
          <p:cNvSpPr/>
          <p:nvPr/>
        </p:nvSpPr>
        <p:spPr>
          <a:xfrm rot="1541080" flipH="1" flipV="1">
            <a:off x="3958300" y="349124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矩形 48"/>
          <p:cNvSpPr/>
          <p:nvPr/>
        </p:nvSpPr>
        <p:spPr>
          <a:xfrm rot="1828286" flipH="1" flipV="1">
            <a:off x="3837001" y="3420511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矩形 49"/>
          <p:cNvSpPr/>
          <p:nvPr/>
        </p:nvSpPr>
        <p:spPr>
          <a:xfrm rot="2003775" flipH="1" flipV="1">
            <a:off x="3717234" y="3350708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矩形 50"/>
          <p:cNvSpPr/>
          <p:nvPr/>
        </p:nvSpPr>
        <p:spPr>
          <a:xfrm rot="2290981" flipH="1" flipV="1">
            <a:off x="3606525" y="326433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矩形 51"/>
          <p:cNvSpPr/>
          <p:nvPr/>
        </p:nvSpPr>
        <p:spPr>
          <a:xfrm rot="2849818" flipH="1" flipV="1">
            <a:off x="3496116" y="3164626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矩形 52"/>
          <p:cNvSpPr/>
          <p:nvPr/>
        </p:nvSpPr>
        <p:spPr>
          <a:xfrm rot="3137024" flipH="1" flipV="1">
            <a:off x="3409785" y="3053884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矩形 53"/>
          <p:cNvSpPr/>
          <p:nvPr/>
        </p:nvSpPr>
        <p:spPr>
          <a:xfrm rot="3495336" flipH="1" flipV="1">
            <a:off x="3313154" y="291126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矩形 54"/>
          <p:cNvSpPr/>
          <p:nvPr/>
        </p:nvSpPr>
        <p:spPr>
          <a:xfrm rot="3782542" flipH="1" flipV="1">
            <a:off x="3249013" y="2786357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矩形 55"/>
          <p:cNvSpPr/>
          <p:nvPr/>
        </p:nvSpPr>
        <p:spPr>
          <a:xfrm rot="4456858" flipH="1" flipV="1">
            <a:off x="3203834" y="2650743"/>
            <a:ext cx="97018" cy="361618"/>
          </a:xfrm>
          <a:prstGeom prst="rect">
            <a:avLst/>
          </a:prstGeom>
          <a:solidFill>
            <a:srgbClr val="1187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矩形 56"/>
          <p:cNvSpPr/>
          <p:nvPr/>
        </p:nvSpPr>
        <p:spPr>
          <a:xfrm rot="4810220" flipH="1" flipV="1">
            <a:off x="3169681" y="251454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矩形 57"/>
          <p:cNvSpPr/>
          <p:nvPr/>
        </p:nvSpPr>
        <p:spPr>
          <a:xfrm rot="4827269" flipH="1" flipV="1">
            <a:off x="3144790" y="2393595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矩形 58"/>
          <p:cNvSpPr/>
          <p:nvPr/>
        </p:nvSpPr>
        <p:spPr>
          <a:xfrm rot="5180631" flipH="1" flipV="1">
            <a:off x="3125483" y="2254513"/>
            <a:ext cx="97018" cy="361618"/>
          </a:xfrm>
          <a:prstGeom prst="rect">
            <a:avLst/>
          </a:prstGeom>
          <a:solidFill>
            <a:srgbClr val="E65B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3961748" y="1188222"/>
            <a:ext cx="1261997" cy="24006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kumimoji="1" lang="en-US" altLang="zh-CN" sz="15000" b="1" dirty="0" smtClean="0">
                <a:solidFill>
                  <a:srgbClr val="1187B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15000" b="1" dirty="0">
              <a:solidFill>
                <a:srgbClr val="1187B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00012" y="4154467"/>
            <a:ext cx="1763205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zh-CN" altLang="en-US" sz="2000" b="1" dirty="0" smtClean="0">
                <a:solidFill>
                  <a:srgbClr val="333333"/>
                </a:solidFill>
              </a:rPr>
              <a:t>阶段计划</a:t>
            </a:r>
            <a:endParaRPr kumimoji="1" lang="zh-CN" altLang="en-US" sz="2000" b="1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3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303014" y="1419444"/>
            <a:ext cx="4324957" cy="2244755"/>
            <a:chOff x="4391025" y="180975"/>
            <a:chExt cx="4422775" cy="2295525"/>
          </a:xfrm>
          <a:solidFill>
            <a:srgbClr val="1187B1"/>
          </a:solidFill>
        </p:grpSpPr>
        <p:sp>
          <p:nvSpPr>
            <p:cNvPr id="3" name="Freeform 70"/>
            <p:cNvSpPr>
              <a:spLocks/>
            </p:cNvSpPr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72"/>
            <p:cNvSpPr>
              <a:spLocks/>
            </p:cNvSpPr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73"/>
            <p:cNvSpPr>
              <a:spLocks/>
            </p:cNvSpPr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5"/>
            <p:cNvSpPr>
              <a:spLocks/>
            </p:cNvSpPr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6"/>
            <p:cNvSpPr>
              <a:spLocks/>
            </p:cNvSpPr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7"/>
            <p:cNvSpPr>
              <a:spLocks/>
            </p:cNvSpPr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8"/>
            <p:cNvSpPr>
              <a:spLocks/>
            </p:cNvSpPr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9"/>
            <p:cNvSpPr>
              <a:spLocks/>
            </p:cNvSpPr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0"/>
            <p:cNvSpPr>
              <a:spLocks/>
            </p:cNvSpPr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1"/>
            <p:cNvSpPr>
              <a:spLocks/>
            </p:cNvSpPr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82"/>
            <p:cNvSpPr>
              <a:spLocks/>
            </p:cNvSpPr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3"/>
            <p:cNvSpPr>
              <a:spLocks/>
            </p:cNvSpPr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4"/>
            <p:cNvSpPr>
              <a:spLocks/>
            </p:cNvSpPr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5"/>
            <p:cNvSpPr>
              <a:spLocks/>
            </p:cNvSpPr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6"/>
            <p:cNvSpPr>
              <a:spLocks/>
            </p:cNvSpPr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7"/>
            <p:cNvSpPr>
              <a:spLocks/>
            </p:cNvSpPr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8"/>
            <p:cNvSpPr>
              <a:spLocks/>
            </p:cNvSpPr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9"/>
            <p:cNvSpPr>
              <a:spLocks/>
            </p:cNvSpPr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90"/>
            <p:cNvSpPr>
              <a:spLocks/>
            </p:cNvSpPr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91"/>
            <p:cNvSpPr>
              <a:spLocks/>
            </p:cNvSpPr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92"/>
            <p:cNvSpPr>
              <a:spLocks/>
            </p:cNvSpPr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3"/>
            <p:cNvSpPr>
              <a:spLocks/>
            </p:cNvSpPr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4"/>
            <p:cNvSpPr>
              <a:spLocks/>
            </p:cNvSpPr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5"/>
            <p:cNvSpPr>
              <a:spLocks/>
            </p:cNvSpPr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6"/>
            <p:cNvSpPr>
              <a:spLocks/>
            </p:cNvSpPr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7"/>
            <p:cNvSpPr>
              <a:spLocks/>
            </p:cNvSpPr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8"/>
            <p:cNvSpPr>
              <a:spLocks/>
            </p:cNvSpPr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9"/>
            <p:cNvSpPr>
              <a:spLocks/>
            </p:cNvSpPr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00"/>
            <p:cNvSpPr>
              <a:spLocks/>
            </p:cNvSpPr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01"/>
            <p:cNvSpPr>
              <a:spLocks/>
            </p:cNvSpPr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2"/>
            <p:cNvSpPr>
              <a:spLocks/>
            </p:cNvSpPr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3"/>
            <p:cNvSpPr>
              <a:spLocks/>
            </p:cNvSpPr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4"/>
            <p:cNvSpPr>
              <a:spLocks/>
            </p:cNvSpPr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5"/>
            <p:cNvSpPr>
              <a:spLocks/>
            </p:cNvSpPr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6"/>
            <p:cNvSpPr>
              <a:spLocks/>
            </p:cNvSpPr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7"/>
            <p:cNvSpPr>
              <a:spLocks/>
            </p:cNvSpPr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8"/>
            <p:cNvSpPr>
              <a:spLocks/>
            </p:cNvSpPr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9"/>
            <p:cNvSpPr>
              <a:spLocks/>
            </p:cNvSpPr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10"/>
            <p:cNvSpPr>
              <a:spLocks/>
            </p:cNvSpPr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11"/>
            <p:cNvSpPr>
              <a:spLocks/>
            </p:cNvSpPr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12"/>
            <p:cNvSpPr>
              <a:spLocks/>
            </p:cNvSpPr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3"/>
            <p:cNvSpPr>
              <a:spLocks/>
            </p:cNvSpPr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4"/>
            <p:cNvSpPr>
              <a:spLocks/>
            </p:cNvSpPr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5"/>
            <p:cNvSpPr>
              <a:spLocks/>
            </p:cNvSpPr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6"/>
            <p:cNvSpPr>
              <a:spLocks/>
            </p:cNvSpPr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7"/>
            <p:cNvSpPr>
              <a:spLocks/>
            </p:cNvSpPr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8"/>
            <p:cNvSpPr>
              <a:spLocks/>
            </p:cNvSpPr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9"/>
            <p:cNvSpPr>
              <a:spLocks/>
            </p:cNvSpPr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20"/>
            <p:cNvSpPr>
              <a:spLocks/>
            </p:cNvSpPr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21"/>
            <p:cNvSpPr>
              <a:spLocks/>
            </p:cNvSpPr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22"/>
            <p:cNvSpPr>
              <a:spLocks/>
            </p:cNvSpPr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3"/>
            <p:cNvSpPr>
              <a:spLocks/>
            </p:cNvSpPr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24"/>
            <p:cNvSpPr>
              <a:spLocks/>
            </p:cNvSpPr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5"/>
            <p:cNvSpPr>
              <a:spLocks/>
            </p:cNvSpPr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26"/>
            <p:cNvSpPr>
              <a:spLocks/>
            </p:cNvSpPr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27"/>
            <p:cNvSpPr>
              <a:spLocks/>
            </p:cNvSpPr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28"/>
            <p:cNvSpPr>
              <a:spLocks/>
            </p:cNvSpPr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29"/>
            <p:cNvSpPr>
              <a:spLocks/>
            </p:cNvSpPr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30"/>
            <p:cNvSpPr>
              <a:spLocks/>
            </p:cNvSpPr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38"/>
            <p:cNvSpPr>
              <a:spLocks/>
            </p:cNvSpPr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9"/>
            <p:cNvSpPr>
              <a:spLocks/>
            </p:cNvSpPr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40"/>
            <p:cNvSpPr>
              <a:spLocks/>
            </p:cNvSpPr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41"/>
            <p:cNvSpPr>
              <a:spLocks/>
            </p:cNvSpPr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42"/>
            <p:cNvSpPr>
              <a:spLocks/>
            </p:cNvSpPr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3"/>
            <p:cNvSpPr>
              <a:spLocks/>
            </p:cNvSpPr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44"/>
            <p:cNvSpPr>
              <a:spLocks/>
            </p:cNvSpPr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5"/>
            <p:cNvSpPr>
              <a:spLocks/>
            </p:cNvSpPr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46"/>
            <p:cNvSpPr>
              <a:spLocks/>
            </p:cNvSpPr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7"/>
            <p:cNvSpPr>
              <a:spLocks/>
            </p:cNvSpPr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48"/>
            <p:cNvSpPr>
              <a:spLocks/>
            </p:cNvSpPr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49"/>
            <p:cNvSpPr>
              <a:spLocks/>
            </p:cNvSpPr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50"/>
            <p:cNvSpPr>
              <a:spLocks/>
            </p:cNvSpPr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51"/>
            <p:cNvSpPr>
              <a:spLocks/>
            </p:cNvSpPr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52"/>
            <p:cNvSpPr>
              <a:spLocks/>
            </p:cNvSpPr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53"/>
            <p:cNvSpPr>
              <a:spLocks/>
            </p:cNvSpPr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54"/>
            <p:cNvSpPr>
              <a:spLocks/>
            </p:cNvSpPr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55"/>
            <p:cNvSpPr>
              <a:spLocks/>
            </p:cNvSpPr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56"/>
            <p:cNvSpPr>
              <a:spLocks/>
            </p:cNvSpPr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57"/>
            <p:cNvSpPr>
              <a:spLocks/>
            </p:cNvSpPr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8"/>
            <p:cNvSpPr>
              <a:spLocks/>
            </p:cNvSpPr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9"/>
            <p:cNvSpPr>
              <a:spLocks/>
            </p:cNvSpPr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0"/>
            <p:cNvSpPr>
              <a:spLocks/>
            </p:cNvSpPr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1"/>
            <p:cNvSpPr>
              <a:spLocks/>
            </p:cNvSpPr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2"/>
            <p:cNvSpPr>
              <a:spLocks/>
            </p:cNvSpPr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3"/>
            <p:cNvSpPr>
              <a:spLocks/>
            </p:cNvSpPr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4"/>
            <p:cNvSpPr>
              <a:spLocks/>
            </p:cNvSpPr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5"/>
            <p:cNvSpPr>
              <a:spLocks/>
            </p:cNvSpPr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6"/>
            <p:cNvSpPr>
              <a:spLocks/>
            </p:cNvSpPr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7"/>
            <p:cNvSpPr>
              <a:spLocks/>
            </p:cNvSpPr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8"/>
            <p:cNvSpPr>
              <a:spLocks/>
            </p:cNvSpPr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"/>
            <p:cNvSpPr>
              <a:spLocks/>
            </p:cNvSpPr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70"/>
            <p:cNvSpPr>
              <a:spLocks/>
            </p:cNvSpPr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71"/>
            <p:cNvSpPr>
              <a:spLocks/>
            </p:cNvSpPr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2"/>
            <p:cNvSpPr>
              <a:spLocks/>
            </p:cNvSpPr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3"/>
            <p:cNvSpPr>
              <a:spLocks/>
            </p:cNvSpPr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4"/>
            <p:cNvSpPr>
              <a:spLocks/>
            </p:cNvSpPr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5"/>
            <p:cNvSpPr>
              <a:spLocks/>
            </p:cNvSpPr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6"/>
            <p:cNvSpPr>
              <a:spLocks/>
            </p:cNvSpPr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7"/>
            <p:cNvSpPr>
              <a:spLocks/>
            </p:cNvSpPr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8"/>
            <p:cNvSpPr>
              <a:spLocks/>
            </p:cNvSpPr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2" name="文本框 11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113" name="文本框 112"/>
          <p:cNvSpPr txBox="1"/>
          <p:nvPr/>
        </p:nvSpPr>
        <p:spPr>
          <a:xfrm>
            <a:off x="589738" y="432494"/>
            <a:ext cx="3539967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1187B1"/>
                </a:solidFill>
              </a:rPr>
              <a:t>YOUR</a:t>
            </a:r>
            <a:r>
              <a:rPr kumimoji="1" lang="zh-CN" altLang="en-US" sz="3200" b="1" dirty="0" smtClean="0">
                <a:solidFill>
                  <a:srgbClr val="1187B1"/>
                </a:solidFill>
              </a:rPr>
              <a:t> </a:t>
            </a:r>
            <a:r>
              <a:rPr kumimoji="1" lang="en-US" altLang="zh-CN" sz="3200" b="1" dirty="0" smtClean="0">
                <a:solidFill>
                  <a:srgbClr val="1187B1"/>
                </a:solidFill>
              </a:rPr>
              <a:t>TITLE</a:t>
            </a:r>
            <a:r>
              <a:rPr kumimoji="1" lang="zh-CN" altLang="en-US" sz="3200" b="1" dirty="0" smtClean="0">
                <a:solidFill>
                  <a:srgbClr val="1187B1"/>
                </a:solidFill>
              </a:rPr>
              <a:t> </a:t>
            </a:r>
            <a:r>
              <a:rPr kumimoji="1" lang="en-US" altLang="zh-CN" sz="3200" b="1" dirty="0" smtClean="0">
                <a:solidFill>
                  <a:srgbClr val="1187B1"/>
                </a:solidFill>
              </a:rPr>
              <a:t>HERE</a:t>
            </a:r>
          </a:p>
          <a:p>
            <a:r>
              <a:rPr kumimoji="1" lang="zh-CN" altLang="en-US" sz="3200" b="1" dirty="0" smtClean="0">
                <a:solidFill>
                  <a:srgbClr val="1187B1"/>
                </a:solidFill>
              </a:rPr>
              <a:t>点击此处添加标题</a:t>
            </a:r>
            <a:endParaRPr kumimoji="1" lang="en-US" altLang="zh-CN" sz="3200" b="1" dirty="0" smtClean="0">
              <a:solidFill>
                <a:srgbClr val="1187B1"/>
              </a:solidFill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89738" y="1951482"/>
            <a:ext cx="3394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400" b="1" dirty="0" smtClean="0">
                <a:solidFill>
                  <a:srgbClr val="E65B4F"/>
                </a:solidFill>
              </a:rPr>
              <a:t>123,456</a:t>
            </a:r>
            <a:endParaRPr kumimoji="1" lang="zh-CN" altLang="en-US" sz="4400" b="1" dirty="0">
              <a:solidFill>
                <a:srgbClr val="E65B4F"/>
              </a:solidFill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492798" y="2625166"/>
            <a:ext cx="3133285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333333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333333"/>
                </a:solidFill>
              </a:rPr>
              <a:t>10</a:t>
            </a:r>
            <a:r>
              <a:rPr lang="zh-CN" altLang="en-US" sz="1000" dirty="0">
                <a:solidFill>
                  <a:srgbClr val="333333"/>
                </a:solidFill>
              </a:rPr>
              <a:t>号字，</a:t>
            </a:r>
            <a:r>
              <a:rPr lang="en-US" altLang="zh-CN" sz="1000" dirty="0">
                <a:solidFill>
                  <a:srgbClr val="333333"/>
                </a:solidFill>
              </a:rPr>
              <a:t>1.3</a:t>
            </a:r>
            <a:r>
              <a:rPr lang="zh-CN" altLang="en-US" sz="1000" dirty="0">
                <a:solidFill>
                  <a:srgbClr val="333333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333333"/>
                </a:solidFill>
              </a:rPr>
              <a:t>。</a:t>
            </a:r>
            <a:endParaRPr lang="en-US" altLang="zh-CN" sz="1000" dirty="0" smtClean="0">
              <a:solidFill>
                <a:srgbClr val="333333"/>
              </a:solidFill>
            </a:endParaRPr>
          </a:p>
          <a:p>
            <a:pPr marL="171450" lvl="0" indent="-171450">
              <a:lnSpc>
                <a:spcPct val="130000"/>
              </a:lnSpc>
              <a:buFont typeface="Arial"/>
              <a:buChar char="•"/>
            </a:pPr>
            <a:endParaRPr kumimoji="1" lang="en-US" altLang="zh-CN" sz="1000" dirty="0" smtClean="0">
              <a:solidFill>
                <a:srgbClr val="333333"/>
              </a:solidFill>
            </a:endParaRPr>
          </a:p>
          <a:p>
            <a:pPr marL="171450" indent="-17145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333333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333333"/>
                </a:solidFill>
              </a:rPr>
              <a:t>10</a:t>
            </a:r>
            <a:r>
              <a:rPr lang="zh-CN" altLang="en-US" sz="1000" dirty="0">
                <a:solidFill>
                  <a:srgbClr val="333333"/>
                </a:solidFill>
              </a:rPr>
              <a:t>号字，</a:t>
            </a:r>
            <a:r>
              <a:rPr lang="en-US" altLang="zh-CN" sz="1000" dirty="0">
                <a:solidFill>
                  <a:srgbClr val="333333"/>
                </a:solidFill>
              </a:rPr>
              <a:t>1.3</a:t>
            </a:r>
            <a:r>
              <a:rPr lang="zh-CN" altLang="en-US" sz="1000" dirty="0">
                <a:solidFill>
                  <a:srgbClr val="333333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333333"/>
                </a:solidFill>
              </a:rPr>
              <a:t>。</a:t>
            </a:r>
            <a:endParaRPr kumimoji="1" lang="zh-CN" altLang="en-US" sz="10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11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/>
          </p:cNvSpPr>
          <p:nvPr/>
        </p:nvSpPr>
        <p:spPr bwMode="auto">
          <a:xfrm>
            <a:off x="2975834" y="452276"/>
            <a:ext cx="3192332" cy="3192332"/>
          </a:xfrm>
          <a:custGeom>
            <a:avLst/>
            <a:gdLst>
              <a:gd name="T0" fmla="*/ 1580 w 1582"/>
              <a:gd name="T1" fmla="*/ 832 h 1582"/>
              <a:gd name="T2" fmla="*/ 1566 w 1582"/>
              <a:gd name="T3" fmla="*/ 952 h 1582"/>
              <a:gd name="T4" fmla="*/ 1534 w 1582"/>
              <a:gd name="T5" fmla="*/ 1064 h 1582"/>
              <a:gd name="T6" fmla="*/ 1486 w 1582"/>
              <a:gd name="T7" fmla="*/ 1168 h 1582"/>
              <a:gd name="T8" fmla="*/ 1424 w 1582"/>
              <a:gd name="T9" fmla="*/ 1266 h 1582"/>
              <a:gd name="T10" fmla="*/ 1350 w 1582"/>
              <a:gd name="T11" fmla="*/ 1352 h 1582"/>
              <a:gd name="T12" fmla="*/ 1264 w 1582"/>
              <a:gd name="T13" fmla="*/ 1426 h 1582"/>
              <a:gd name="T14" fmla="*/ 1168 w 1582"/>
              <a:gd name="T15" fmla="*/ 1488 h 1582"/>
              <a:gd name="T16" fmla="*/ 1062 w 1582"/>
              <a:gd name="T17" fmla="*/ 1534 h 1582"/>
              <a:gd name="T18" fmla="*/ 950 w 1582"/>
              <a:gd name="T19" fmla="*/ 1566 h 1582"/>
              <a:gd name="T20" fmla="*/ 832 w 1582"/>
              <a:gd name="T21" fmla="*/ 1582 h 1582"/>
              <a:gd name="T22" fmla="*/ 750 w 1582"/>
              <a:gd name="T23" fmla="*/ 1582 h 1582"/>
              <a:gd name="T24" fmla="*/ 632 w 1582"/>
              <a:gd name="T25" fmla="*/ 1566 h 1582"/>
              <a:gd name="T26" fmla="*/ 518 w 1582"/>
              <a:gd name="T27" fmla="*/ 1534 h 1582"/>
              <a:gd name="T28" fmla="*/ 414 w 1582"/>
              <a:gd name="T29" fmla="*/ 1488 h 1582"/>
              <a:gd name="T30" fmla="*/ 318 w 1582"/>
              <a:gd name="T31" fmla="*/ 1426 h 1582"/>
              <a:gd name="T32" fmla="*/ 232 w 1582"/>
              <a:gd name="T33" fmla="*/ 1352 h 1582"/>
              <a:gd name="T34" fmla="*/ 156 w 1582"/>
              <a:gd name="T35" fmla="*/ 1266 h 1582"/>
              <a:gd name="T36" fmla="*/ 96 w 1582"/>
              <a:gd name="T37" fmla="*/ 1168 h 1582"/>
              <a:gd name="T38" fmla="*/ 48 w 1582"/>
              <a:gd name="T39" fmla="*/ 1064 h 1582"/>
              <a:gd name="T40" fmla="*/ 16 w 1582"/>
              <a:gd name="T41" fmla="*/ 952 h 1582"/>
              <a:gd name="T42" fmla="*/ 0 w 1582"/>
              <a:gd name="T43" fmla="*/ 832 h 1582"/>
              <a:gd name="T44" fmla="*/ 0 w 1582"/>
              <a:gd name="T45" fmla="*/ 752 h 1582"/>
              <a:gd name="T46" fmla="*/ 16 w 1582"/>
              <a:gd name="T47" fmla="*/ 632 h 1582"/>
              <a:gd name="T48" fmla="*/ 48 w 1582"/>
              <a:gd name="T49" fmla="*/ 520 h 1582"/>
              <a:gd name="T50" fmla="*/ 96 w 1582"/>
              <a:gd name="T51" fmla="*/ 414 h 1582"/>
              <a:gd name="T52" fmla="*/ 156 w 1582"/>
              <a:gd name="T53" fmla="*/ 318 h 1582"/>
              <a:gd name="T54" fmla="*/ 232 w 1582"/>
              <a:gd name="T55" fmla="*/ 232 h 1582"/>
              <a:gd name="T56" fmla="*/ 318 w 1582"/>
              <a:gd name="T57" fmla="*/ 158 h 1582"/>
              <a:gd name="T58" fmla="*/ 414 w 1582"/>
              <a:gd name="T59" fmla="*/ 96 h 1582"/>
              <a:gd name="T60" fmla="*/ 518 w 1582"/>
              <a:gd name="T61" fmla="*/ 48 h 1582"/>
              <a:gd name="T62" fmla="*/ 632 w 1582"/>
              <a:gd name="T63" fmla="*/ 16 h 1582"/>
              <a:gd name="T64" fmla="*/ 750 w 1582"/>
              <a:gd name="T65" fmla="*/ 2 h 1582"/>
              <a:gd name="T66" fmla="*/ 832 w 1582"/>
              <a:gd name="T67" fmla="*/ 2 h 1582"/>
              <a:gd name="T68" fmla="*/ 950 w 1582"/>
              <a:gd name="T69" fmla="*/ 16 h 1582"/>
              <a:gd name="T70" fmla="*/ 1062 w 1582"/>
              <a:gd name="T71" fmla="*/ 48 h 1582"/>
              <a:gd name="T72" fmla="*/ 1168 w 1582"/>
              <a:gd name="T73" fmla="*/ 96 h 1582"/>
              <a:gd name="T74" fmla="*/ 1264 w 1582"/>
              <a:gd name="T75" fmla="*/ 158 h 1582"/>
              <a:gd name="T76" fmla="*/ 1350 w 1582"/>
              <a:gd name="T77" fmla="*/ 232 h 1582"/>
              <a:gd name="T78" fmla="*/ 1424 w 1582"/>
              <a:gd name="T79" fmla="*/ 318 h 1582"/>
              <a:gd name="T80" fmla="*/ 1486 w 1582"/>
              <a:gd name="T81" fmla="*/ 414 h 1582"/>
              <a:gd name="T82" fmla="*/ 1534 w 1582"/>
              <a:gd name="T83" fmla="*/ 520 h 1582"/>
              <a:gd name="T84" fmla="*/ 1566 w 1582"/>
              <a:gd name="T85" fmla="*/ 632 h 1582"/>
              <a:gd name="T86" fmla="*/ 1580 w 1582"/>
              <a:gd name="T87" fmla="*/ 752 h 1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82" h="1582">
                <a:moveTo>
                  <a:pt x="1582" y="792"/>
                </a:moveTo>
                <a:lnTo>
                  <a:pt x="1582" y="792"/>
                </a:lnTo>
                <a:lnTo>
                  <a:pt x="1580" y="832"/>
                </a:lnTo>
                <a:lnTo>
                  <a:pt x="1578" y="872"/>
                </a:lnTo>
                <a:lnTo>
                  <a:pt x="1572" y="912"/>
                </a:lnTo>
                <a:lnTo>
                  <a:pt x="1566" y="952"/>
                </a:lnTo>
                <a:lnTo>
                  <a:pt x="1556" y="990"/>
                </a:lnTo>
                <a:lnTo>
                  <a:pt x="1546" y="1028"/>
                </a:lnTo>
                <a:lnTo>
                  <a:pt x="1534" y="1064"/>
                </a:lnTo>
                <a:lnTo>
                  <a:pt x="1520" y="1100"/>
                </a:lnTo>
                <a:lnTo>
                  <a:pt x="1504" y="1134"/>
                </a:lnTo>
                <a:lnTo>
                  <a:pt x="1486" y="1168"/>
                </a:lnTo>
                <a:lnTo>
                  <a:pt x="1468" y="1202"/>
                </a:lnTo>
                <a:lnTo>
                  <a:pt x="1446" y="1234"/>
                </a:lnTo>
                <a:lnTo>
                  <a:pt x="1424" y="1266"/>
                </a:lnTo>
                <a:lnTo>
                  <a:pt x="1402" y="1294"/>
                </a:lnTo>
                <a:lnTo>
                  <a:pt x="1376" y="1324"/>
                </a:lnTo>
                <a:lnTo>
                  <a:pt x="1350" y="1352"/>
                </a:lnTo>
                <a:lnTo>
                  <a:pt x="1322" y="1378"/>
                </a:lnTo>
                <a:lnTo>
                  <a:pt x="1294" y="1402"/>
                </a:lnTo>
                <a:lnTo>
                  <a:pt x="1264" y="1426"/>
                </a:lnTo>
                <a:lnTo>
                  <a:pt x="1234" y="1448"/>
                </a:lnTo>
                <a:lnTo>
                  <a:pt x="1200" y="1468"/>
                </a:lnTo>
                <a:lnTo>
                  <a:pt x="1168" y="1488"/>
                </a:lnTo>
                <a:lnTo>
                  <a:pt x="1134" y="1504"/>
                </a:lnTo>
                <a:lnTo>
                  <a:pt x="1098" y="1520"/>
                </a:lnTo>
                <a:lnTo>
                  <a:pt x="1062" y="1534"/>
                </a:lnTo>
                <a:lnTo>
                  <a:pt x="1026" y="1548"/>
                </a:lnTo>
                <a:lnTo>
                  <a:pt x="988" y="1558"/>
                </a:lnTo>
                <a:lnTo>
                  <a:pt x="950" y="1566"/>
                </a:lnTo>
                <a:lnTo>
                  <a:pt x="912" y="1574"/>
                </a:lnTo>
                <a:lnTo>
                  <a:pt x="872" y="1578"/>
                </a:lnTo>
                <a:lnTo>
                  <a:pt x="832" y="1582"/>
                </a:lnTo>
                <a:lnTo>
                  <a:pt x="790" y="1582"/>
                </a:lnTo>
                <a:lnTo>
                  <a:pt x="790" y="1582"/>
                </a:lnTo>
                <a:lnTo>
                  <a:pt x="750" y="1582"/>
                </a:lnTo>
                <a:lnTo>
                  <a:pt x="710" y="1578"/>
                </a:lnTo>
                <a:lnTo>
                  <a:pt x="670" y="1574"/>
                </a:lnTo>
                <a:lnTo>
                  <a:pt x="632" y="1566"/>
                </a:lnTo>
                <a:lnTo>
                  <a:pt x="594" y="1558"/>
                </a:lnTo>
                <a:lnTo>
                  <a:pt x="556" y="1548"/>
                </a:lnTo>
                <a:lnTo>
                  <a:pt x="518" y="1534"/>
                </a:lnTo>
                <a:lnTo>
                  <a:pt x="482" y="1520"/>
                </a:lnTo>
                <a:lnTo>
                  <a:pt x="448" y="1504"/>
                </a:lnTo>
                <a:lnTo>
                  <a:pt x="414" y="1488"/>
                </a:lnTo>
                <a:lnTo>
                  <a:pt x="380" y="1468"/>
                </a:lnTo>
                <a:lnTo>
                  <a:pt x="348" y="1448"/>
                </a:lnTo>
                <a:lnTo>
                  <a:pt x="318" y="1426"/>
                </a:lnTo>
                <a:lnTo>
                  <a:pt x="288" y="1402"/>
                </a:lnTo>
                <a:lnTo>
                  <a:pt x="258" y="1378"/>
                </a:lnTo>
                <a:lnTo>
                  <a:pt x="232" y="1352"/>
                </a:lnTo>
                <a:lnTo>
                  <a:pt x="206" y="1324"/>
                </a:lnTo>
                <a:lnTo>
                  <a:pt x="180" y="1294"/>
                </a:lnTo>
                <a:lnTo>
                  <a:pt x="156" y="1266"/>
                </a:lnTo>
                <a:lnTo>
                  <a:pt x="134" y="1234"/>
                </a:lnTo>
                <a:lnTo>
                  <a:pt x="114" y="1202"/>
                </a:lnTo>
                <a:lnTo>
                  <a:pt x="96" y="1168"/>
                </a:lnTo>
                <a:lnTo>
                  <a:pt x="78" y="1134"/>
                </a:lnTo>
                <a:lnTo>
                  <a:pt x="62" y="1100"/>
                </a:lnTo>
                <a:lnTo>
                  <a:pt x="48" y="1064"/>
                </a:lnTo>
                <a:lnTo>
                  <a:pt x="36" y="1028"/>
                </a:lnTo>
                <a:lnTo>
                  <a:pt x="24" y="990"/>
                </a:lnTo>
                <a:lnTo>
                  <a:pt x="16" y="952"/>
                </a:lnTo>
                <a:lnTo>
                  <a:pt x="8" y="912"/>
                </a:lnTo>
                <a:lnTo>
                  <a:pt x="4" y="872"/>
                </a:lnTo>
                <a:lnTo>
                  <a:pt x="0" y="832"/>
                </a:lnTo>
                <a:lnTo>
                  <a:pt x="0" y="792"/>
                </a:lnTo>
                <a:lnTo>
                  <a:pt x="0" y="792"/>
                </a:lnTo>
                <a:lnTo>
                  <a:pt x="0" y="752"/>
                </a:lnTo>
                <a:lnTo>
                  <a:pt x="4" y="710"/>
                </a:lnTo>
                <a:lnTo>
                  <a:pt x="8" y="672"/>
                </a:lnTo>
                <a:lnTo>
                  <a:pt x="16" y="632"/>
                </a:lnTo>
                <a:lnTo>
                  <a:pt x="24" y="594"/>
                </a:lnTo>
                <a:lnTo>
                  <a:pt x="36" y="556"/>
                </a:lnTo>
                <a:lnTo>
                  <a:pt x="48" y="520"/>
                </a:lnTo>
                <a:lnTo>
                  <a:pt x="62" y="484"/>
                </a:lnTo>
                <a:lnTo>
                  <a:pt x="78" y="448"/>
                </a:lnTo>
                <a:lnTo>
                  <a:pt x="96" y="414"/>
                </a:lnTo>
                <a:lnTo>
                  <a:pt x="114" y="382"/>
                </a:lnTo>
                <a:lnTo>
                  <a:pt x="134" y="350"/>
                </a:lnTo>
                <a:lnTo>
                  <a:pt x="156" y="318"/>
                </a:lnTo>
                <a:lnTo>
                  <a:pt x="180" y="288"/>
                </a:lnTo>
                <a:lnTo>
                  <a:pt x="206" y="260"/>
                </a:lnTo>
                <a:lnTo>
                  <a:pt x="232" y="232"/>
                </a:lnTo>
                <a:lnTo>
                  <a:pt x="258" y="206"/>
                </a:lnTo>
                <a:lnTo>
                  <a:pt x="288" y="182"/>
                </a:lnTo>
                <a:lnTo>
                  <a:pt x="318" y="158"/>
                </a:lnTo>
                <a:lnTo>
                  <a:pt x="348" y="136"/>
                </a:lnTo>
                <a:lnTo>
                  <a:pt x="380" y="116"/>
                </a:lnTo>
                <a:lnTo>
                  <a:pt x="414" y="96"/>
                </a:lnTo>
                <a:lnTo>
                  <a:pt x="448" y="78"/>
                </a:lnTo>
                <a:lnTo>
                  <a:pt x="482" y="62"/>
                </a:lnTo>
                <a:lnTo>
                  <a:pt x="518" y="48"/>
                </a:lnTo>
                <a:lnTo>
                  <a:pt x="556" y="36"/>
                </a:lnTo>
                <a:lnTo>
                  <a:pt x="594" y="26"/>
                </a:lnTo>
                <a:lnTo>
                  <a:pt x="632" y="16"/>
                </a:lnTo>
                <a:lnTo>
                  <a:pt x="670" y="10"/>
                </a:lnTo>
                <a:lnTo>
                  <a:pt x="710" y="4"/>
                </a:lnTo>
                <a:lnTo>
                  <a:pt x="750" y="2"/>
                </a:lnTo>
                <a:lnTo>
                  <a:pt x="790" y="0"/>
                </a:lnTo>
                <a:lnTo>
                  <a:pt x="790" y="0"/>
                </a:lnTo>
                <a:lnTo>
                  <a:pt x="832" y="2"/>
                </a:lnTo>
                <a:lnTo>
                  <a:pt x="872" y="4"/>
                </a:lnTo>
                <a:lnTo>
                  <a:pt x="912" y="10"/>
                </a:lnTo>
                <a:lnTo>
                  <a:pt x="950" y="16"/>
                </a:lnTo>
                <a:lnTo>
                  <a:pt x="988" y="26"/>
                </a:lnTo>
                <a:lnTo>
                  <a:pt x="1026" y="36"/>
                </a:lnTo>
                <a:lnTo>
                  <a:pt x="1062" y="48"/>
                </a:lnTo>
                <a:lnTo>
                  <a:pt x="1098" y="62"/>
                </a:lnTo>
                <a:lnTo>
                  <a:pt x="1134" y="78"/>
                </a:lnTo>
                <a:lnTo>
                  <a:pt x="1168" y="96"/>
                </a:lnTo>
                <a:lnTo>
                  <a:pt x="1200" y="116"/>
                </a:lnTo>
                <a:lnTo>
                  <a:pt x="1234" y="136"/>
                </a:lnTo>
                <a:lnTo>
                  <a:pt x="1264" y="158"/>
                </a:lnTo>
                <a:lnTo>
                  <a:pt x="1294" y="182"/>
                </a:lnTo>
                <a:lnTo>
                  <a:pt x="1322" y="206"/>
                </a:lnTo>
                <a:lnTo>
                  <a:pt x="1350" y="232"/>
                </a:lnTo>
                <a:lnTo>
                  <a:pt x="1376" y="260"/>
                </a:lnTo>
                <a:lnTo>
                  <a:pt x="1402" y="288"/>
                </a:lnTo>
                <a:lnTo>
                  <a:pt x="1424" y="318"/>
                </a:lnTo>
                <a:lnTo>
                  <a:pt x="1446" y="350"/>
                </a:lnTo>
                <a:lnTo>
                  <a:pt x="1468" y="382"/>
                </a:lnTo>
                <a:lnTo>
                  <a:pt x="1486" y="414"/>
                </a:lnTo>
                <a:lnTo>
                  <a:pt x="1504" y="448"/>
                </a:lnTo>
                <a:lnTo>
                  <a:pt x="1520" y="484"/>
                </a:lnTo>
                <a:lnTo>
                  <a:pt x="1534" y="520"/>
                </a:lnTo>
                <a:lnTo>
                  <a:pt x="1546" y="556"/>
                </a:lnTo>
                <a:lnTo>
                  <a:pt x="1556" y="594"/>
                </a:lnTo>
                <a:lnTo>
                  <a:pt x="1566" y="632"/>
                </a:lnTo>
                <a:lnTo>
                  <a:pt x="1572" y="672"/>
                </a:lnTo>
                <a:lnTo>
                  <a:pt x="1578" y="710"/>
                </a:lnTo>
                <a:lnTo>
                  <a:pt x="1580" y="752"/>
                </a:lnTo>
                <a:lnTo>
                  <a:pt x="1582" y="792"/>
                </a:lnTo>
                <a:lnTo>
                  <a:pt x="1582" y="792"/>
                </a:lnTo>
                <a:close/>
              </a:path>
            </a:pathLst>
          </a:custGeom>
          <a:solidFill>
            <a:srgbClr val="1187B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上凸带形 3"/>
          <p:cNvSpPr/>
          <p:nvPr/>
        </p:nvSpPr>
        <p:spPr>
          <a:xfrm>
            <a:off x="1769593" y="1964466"/>
            <a:ext cx="5604814" cy="1469572"/>
          </a:xfrm>
          <a:prstGeom prst="ribbon2">
            <a:avLst>
              <a:gd name="adj1" fmla="val 33333"/>
              <a:gd name="adj2" fmla="val 73944"/>
            </a:avLst>
          </a:prstGeom>
          <a:solidFill>
            <a:srgbClr val="FEDB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200959" y="1240178"/>
            <a:ext cx="2742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600" b="1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36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6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16439" y="2095141"/>
            <a:ext cx="211112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kumimoji="1" lang="en-US" altLang="zh-CN" sz="2400" b="1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/>
                <a:cs typeface="Arial"/>
              </a:rPr>
              <a:t>THANK YOU!</a:t>
            </a:r>
            <a:endParaRPr kumimoji="1" lang="en-US" altLang="zh-CN" sz="24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87944" y="3868378"/>
            <a:ext cx="476811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</a:rPr>
              <a:t>点击此处添加文本内容，如关键词、部分简单介绍等</a:t>
            </a:r>
            <a:r>
              <a:rPr lang="zh-CN" altLang="en-US" sz="1000" dirty="0" smtClean="0">
                <a:solidFill>
                  <a:schemeClr val="bg1"/>
                </a:solidFill>
              </a:rPr>
              <a:t>。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67233" y="2999383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660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598</Words>
  <Application>Microsoft Office PowerPoint</Application>
  <PresentationFormat>全屏显示(16:9)</PresentationFormat>
  <Paragraphs>76</Paragraphs>
  <Slides>11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46</cp:revision>
  <dcterms:created xsi:type="dcterms:W3CDTF">2015-04-26T00:57:12Z</dcterms:created>
  <dcterms:modified xsi:type="dcterms:W3CDTF">2020-08-24T09:31:42Z</dcterms:modified>
</cp:coreProperties>
</file>