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2.xml" ContentType="application/vnd.openxmlformats-officedocument.presentationml.notesSlide+xml"/>
  <Override PartName="/ppt/tags/tag57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77" r:id="rId5"/>
    <p:sldId id="294" r:id="rId6"/>
    <p:sldId id="295" r:id="rId7"/>
    <p:sldId id="296" r:id="rId8"/>
    <p:sldId id="297" r:id="rId9"/>
    <p:sldId id="298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7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06F"/>
    <a:srgbClr val="F6CBC8"/>
    <a:srgbClr val="EC9689"/>
    <a:srgbClr val="EFEEE9"/>
    <a:srgbClr val="92A8D1"/>
    <a:srgbClr val="F8F8F8"/>
    <a:srgbClr val="F7CBCA"/>
    <a:srgbClr val="EF96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21212121212121E-2"/>
          <c:y val="6.8334356779326436E-2"/>
          <c:w val="0.97575757575757571"/>
          <c:h val="0.786618572551783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指标</c:v>
                </c:pt>
              </c:strCache>
            </c:strRef>
          </c:tx>
          <c:spPr>
            <a:ln w="28575" cap="rnd">
              <a:solidFill>
                <a:srgbClr val="42406F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846242"/>
              </a:solidFill>
              <a:ln w="19050">
                <a:solidFill>
                  <a:srgbClr val="42406F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</c:formatCode>
                <c:ptCount val="12"/>
                <c:pt idx="0">
                  <c:v>42.24920704533416</c:v>
                </c:pt>
                <c:pt idx="1">
                  <c:v>53.751962936294596</c:v>
                </c:pt>
                <c:pt idx="2">
                  <c:v>57.405732337593768</c:v>
                </c:pt>
                <c:pt idx="3">
                  <c:v>52.311112371779132</c:v>
                </c:pt>
                <c:pt idx="4">
                  <c:v>48.282018560068536</c:v>
                </c:pt>
                <c:pt idx="5">
                  <c:v>54.280151471787292</c:v>
                </c:pt>
                <c:pt idx="6">
                  <c:v>36.721435793998893</c:v>
                </c:pt>
                <c:pt idx="7">
                  <c:v>59.413980017822823</c:v>
                </c:pt>
                <c:pt idx="8">
                  <c:v>43.747515352384191</c:v>
                </c:pt>
                <c:pt idx="9">
                  <c:v>51.991484182606797</c:v>
                </c:pt>
                <c:pt idx="10">
                  <c:v>43.148129130304916</c:v>
                </c:pt>
                <c:pt idx="11">
                  <c:v>64.047565622986795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282-48CB-B1D9-7E68E7A7C0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75546912"/>
        <c:axId val="-875546368"/>
      </c:lineChart>
      <c:catAx>
        <c:axId val="-875546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75546368"/>
        <c:crosses val="autoZero"/>
        <c:auto val="1"/>
        <c:lblAlgn val="ctr"/>
        <c:lblOffset val="100"/>
        <c:noMultiLvlLbl val="0"/>
      </c:catAx>
      <c:valAx>
        <c:axId val="-875546368"/>
        <c:scaling>
          <c:orientation val="minMax"/>
          <c:min val="30"/>
        </c:scaling>
        <c:delete val="1"/>
        <c:axPos val="l"/>
        <c:majorGridlines>
          <c:spPr>
            <a:ln w="9525" cap="flat" cmpd="sng" algn="ctr">
              <a:solidFill>
                <a:schemeClr val="bg1">
                  <a:alpha val="30196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low"/>
        <c:crossAx val="-875546912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F6CBC8"/>
      </a:solidFill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59A-4F2D-8297-AEA82863311E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59A-4F2D-8297-AEA8286331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235988000"/>
        <c:axId val="-1235986368"/>
        <c:axId val="0"/>
      </c:bar3DChart>
      <c:catAx>
        <c:axId val="-12359880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35986368"/>
        <c:crosses val="autoZero"/>
        <c:auto val="1"/>
        <c:lblAlgn val="ctr"/>
        <c:lblOffset val="100"/>
        <c:noMultiLvlLbl val="0"/>
      </c:catAx>
      <c:valAx>
        <c:axId val="-12359863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35988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5549F-A9DF-4C16-8488-BE61DB9DD33B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69145-0AAA-469C-BBCB-8880E4FDE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49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11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360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600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26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920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2589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08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149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5364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899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192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975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759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75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7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638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44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350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2541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918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996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632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236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003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7502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29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11171"/>
      </p:ext>
    </p:extLst>
  </p:cSld>
  <p:clrMapOvr>
    <a:masterClrMapping/>
  </p:clrMapOvr>
  <p:transition spd="slow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054583"/>
      </p:ext>
    </p:extLst>
  </p:cSld>
  <p:clrMapOvr>
    <a:masterClrMapping/>
  </p:clrMapOvr>
  <p:transition spd="slow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379978"/>
      </p:ext>
    </p:extLst>
  </p:cSld>
  <p:clrMapOvr>
    <a:masterClrMapping/>
  </p:clrMapOvr>
  <p:transition spd="slow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435366"/>
      </p:ext>
    </p:extLst>
  </p:cSld>
  <p:clrMapOvr>
    <a:masterClrMapping/>
  </p:clrMapOvr>
  <p:transition spd="slow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855820"/>
      </p:ext>
    </p:extLst>
  </p:cSld>
  <p:clrMapOvr>
    <a:masterClrMapping/>
  </p:clrMapOvr>
  <p:transition spd="slow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079638"/>
      </p:ext>
    </p:extLst>
  </p:cSld>
  <p:clrMapOvr>
    <a:masterClrMapping/>
  </p:clrMapOvr>
  <p:transition spd="slow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478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052941"/>
      </p:ext>
    </p:extLst>
  </p:cSld>
  <p:clrMapOvr>
    <a:masterClrMapping/>
  </p:clrMapOvr>
  <p:transition spd="slow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445281"/>
      </p:ext>
    </p:extLst>
  </p:cSld>
  <p:clrMapOvr>
    <a:masterClrMapping/>
  </p:clrMapOvr>
  <p:transition spd="slow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669514"/>
      </p:ext>
    </p:extLst>
  </p:cSld>
  <p:clrMapOvr>
    <a:masterClrMapping/>
  </p:clrMapOvr>
  <p:transition spd="slow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196464" y="4341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42406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42406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55417839"/>
      </p:ext>
    </p:extLst>
  </p:cSld>
  <p:clrMapOvr>
    <a:masterClrMapping/>
  </p:clrMapOvr>
  <p:transition spd="slow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0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4566-2C61-4114-BFA0-53B4EDA424D9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2EF7-0002-4323-8C5A-8FCA3BB75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70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 dir="u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29" Type="http://schemas.openxmlformats.org/officeDocument/2006/relationships/notesSlide" Target="../notesSlides/notesSlide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10" Type="http://schemas.openxmlformats.org/officeDocument/2006/relationships/tags" Target="../tags/tag49.xml"/><Relationship Id="rId19" Type="http://schemas.openxmlformats.org/officeDocument/2006/relationships/notesSlide" Target="../notesSlides/notesSlide12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image" Target="../media/image4.jpg"/><Relationship Id="rId5" Type="http://schemas.openxmlformats.org/officeDocument/2006/relationships/tags" Target="../tags/tag62.xml"/><Relationship Id="rId10" Type="http://schemas.openxmlformats.org/officeDocument/2006/relationships/notesSlide" Target="../notesSlides/notesSlide26.xml"/><Relationship Id="rId4" Type="http://schemas.openxmlformats.org/officeDocument/2006/relationships/tags" Target="../tags/tag61.xml"/><Relationship Id="rId9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A_文本框 69"/>
          <p:cNvSpPr txBox="1"/>
          <p:nvPr>
            <p:custDataLst>
              <p:tags r:id="rId1"/>
            </p:custDataLst>
          </p:nvPr>
        </p:nvSpPr>
        <p:spPr>
          <a:xfrm>
            <a:off x="5455380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52" name="PA_矩形 51"/>
          <p:cNvSpPr/>
          <p:nvPr>
            <p:custDataLst>
              <p:tags r:id="rId2"/>
            </p:custDataLst>
          </p:nvPr>
        </p:nvSpPr>
        <p:spPr>
          <a:xfrm>
            <a:off x="8548914" y="-3048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PA_矩形 52"/>
          <p:cNvSpPr/>
          <p:nvPr>
            <p:custDataLst>
              <p:tags r:id="rId3"/>
            </p:custDataLst>
          </p:nvPr>
        </p:nvSpPr>
        <p:spPr>
          <a:xfrm>
            <a:off x="8851900" y="-5715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PA_矩形 53"/>
          <p:cNvSpPr/>
          <p:nvPr>
            <p:custDataLst>
              <p:tags r:id="rId4"/>
            </p:custDataLst>
          </p:nvPr>
        </p:nvSpPr>
        <p:spPr>
          <a:xfrm>
            <a:off x="9169400" y="-5715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PA_矩形 54"/>
          <p:cNvSpPr/>
          <p:nvPr>
            <p:custDataLst>
              <p:tags r:id="rId5"/>
            </p:custDataLst>
          </p:nvPr>
        </p:nvSpPr>
        <p:spPr>
          <a:xfrm>
            <a:off x="9486900" y="-3048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PA_矩形 60"/>
          <p:cNvSpPr/>
          <p:nvPr>
            <p:custDataLst>
              <p:tags r:id="rId6"/>
            </p:custDataLst>
          </p:nvPr>
        </p:nvSpPr>
        <p:spPr>
          <a:xfrm>
            <a:off x="9804400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矩形 13"/>
          <p:cNvSpPr/>
          <p:nvPr>
            <p:custDataLst>
              <p:tags r:id="rId7"/>
            </p:custDataLst>
          </p:nvPr>
        </p:nvSpPr>
        <p:spPr>
          <a:xfrm>
            <a:off x="8215086" y="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椭圆 24"/>
          <p:cNvSpPr/>
          <p:nvPr>
            <p:custDataLst>
              <p:tags r:id="rId8"/>
            </p:custDataLst>
          </p:nvPr>
        </p:nvSpPr>
        <p:spPr>
          <a:xfrm>
            <a:off x="6867509" y="510515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PA_椭圆 25"/>
          <p:cNvSpPr/>
          <p:nvPr>
            <p:custDataLst>
              <p:tags r:id="rId9"/>
            </p:custDataLst>
          </p:nvPr>
        </p:nvSpPr>
        <p:spPr>
          <a:xfrm>
            <a:off x="6108009" y="6190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PA_任意多边形 36"/>
          <p:cNvSpPr/>
          <p:nvPr>
            <p:custDataLst>
              <p:tags r:id="rId10"/>
            </p:custDataLst>
          </p:nvPr>
        </p:nvSpPr>
        <p:spPr>
          <a:xfrm>
            <a:off x="8215086" y="0"/>
            <a:ext cx="3356814" cy="4898424"/>
          </a:xfrm>
          <a:custGeom>
            <a:avLst/>
            <a:gdLst>
              <a:gd name="connsiteX0" fmla="*/ 0 w 3356814"/>
              <a:gd name="connsiteY0" fmla="*/ 0 h 4898424"/>
              <a:gd name="connsiteX1" fmla="*/ 3356814 w 3356814"/>
              <a:gd name="connsiteY1" fmla="*/ 0 h 4898424"/>
              <a:gd name="connsiteX2" fmla="*/ 3356814 w 3356814"/>
              <a:gd name="connsiteY2" fmla="*/ 4898424 h 4898424"/>
              <a:gd name="connsiteX3" fmla="*/ 0 w 3356814"/>
              <a:gd name="connsiteY3" fmla="*/ 4898424 h 4898424"/>
              <a:gd name="connsiteX4" fmla="*/ 0 w 3356814"/>
              <a:gd name="connsiteY4" fmla="*/ 2200905 h 4898424"/>
              <a:gd name="connsiteX5" fmla="*/ 9616 w 3356814"/>
              <a:gd name="connsiteY5" fmla="*/ 2210521 h 4898424"/>
              <a:gd name="connsiteX6" fmla="*/ 841466 w 3356814"/>
              <a:gd name="connsiteY6" fmla="*/ 1378671 h 4898424"/>
              <a:gd name="connsiteX7" fmla="*/ 9616 w 3356814"/>
              <a:gd name="connsiteY7" fmla="*/ 546821 h 4898424"/>
              <a:gd name="connsiteX8" fmla="*/ 0 w 3356814"/>
              <a:gd name="connsiteY8" fmla="*/ 556437 h 489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56814" h="4898424">
                <a:moveTo>
                  <a:pt x="0" y="0"/>
                </a:moveTo>
                <a:lnTo>
                  <a:pt x="3356814" y="0"/>
                </a:lnTo>
                <a:lnTo>
                  <a:pt x="3356814" y="4898424"/>
                </a:lnTo>
                <a:lnTo>
                  <a:pt x="0" y="4898424"/>
                </a:lnTo>
                <a:lnTo>
                  <a:pt x="0" y="2200905"/>
                </a:lnTo>
                <a:lnTo>
                  <a:pt x="9616" y="2210521"/>
                </a:lnTo>
                <a:lnTo>
                  <a:pt x="841466" y="1378671"/>
                </a:lnTo>
                <a:lnTo>
                  <a:pt x="9616" y="546821"/>
                </a:lnTo>
                <a:lnTo>
                  <a:pt x="0" y="556437"/>
                </a:lnTo>
                <a:close/>
              </a:path>
            </a:pathLst>
          </a:cu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5" name="PA_组合 104"/>
          <p:cNvGrpSpPr/>
          <p:nvPr>
            <p:custDataLst>
              <p:tags r:id="rId11"/>
            </p:custDataLst>
          </p:nvPr>
        </p:nvGrpSpPr>
        <p:grpSpPr>
          <a:xfrm>
            <a:off x="9227457" y="1315171"/>
            <a:ext cx="1427843" cy="159899"/>
            <a:chOff x="9107714" y="1206258"/>
            <a:chExt cx="1427843" cy="159899"/>
          </a:xfrm>
        </p:grpSpPr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2" name="PA_任意多边形 31"/>
          <p:cNvSpPr/>
          <p:nvPr>
            <p:custDataLst>
              <p:tags r:id="rId12"/>
            </p:custDataLst>
          </p:nvPr>
        </p:nvSpPr>
        <p:spPr>
          <a:xfrm>
            <a:off x="8851900" y="3789412"/>
            <a:ext cx="2033814" cy="1109013"/>
          </a:xfrm>
          <a:custGeom>
            <a:avLst/>
            <a:gdLst>
              <a:gd name="connsiteX0" fmla="*/ 1016907 w 2033814"/>
              <a:gd name="connsiteY0" fmla="*/ 0 h 1109013"/>
              <a:gd name="connsiteX1" fmla="*/ 2033814 w 2033814"/>
              <a:gd name="connsiteY1" fmla="*/ 1016907 h 1109013"/>
              <a:gd name="connsiteX2" fmla="*/ 2029163 w 2033814"/>
              <a:gd name="connsiteY2" fmla="*/ 1109013 h 1109013"/>
              <a:gd name="connsiteX3" fmla="*/ 4651 w 2033814"/>
              <a:gd name="connsiteY3" fmla="*/ 1109013 h 1109013"/>
              <a:gd name="connsiteX4" fmla="*/ 0 w 2033814"/>
              <a:gd name="connsiteY4" fmla="*/ 1016907 h 1109013"/>
              <a:gd name="connsiteX5" fmla="*/ 1016907 w 2033814"/>
              <a:gd name="connsiteY5" fmla="*/ 0 h 110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3814" h="1109013">
                <a:moveTo>
                  <a:pt x="1016907" y="0"/>
                </a:moveTo>
                <a:cubicBezTo>
                  <a:pt x="1578529" y="0"/>
                  <a:pt x="2033814" y="455285"/>
                  <a:pt x="2033814" y="1016907"/>
                </a:cubicBezTo>
                <a:lnTo>
                  <a:pt x="2029163" y="1109013"/>
                </a:lnTo>
                <a:lnTo>
                  <a:pt x="4651" y="1109013"/>
                </a:lnTo>
                <a:lnTo>
                  <a:pt x="0" y="1016907"/>
                </a:lnTo>
                <a:cubicBezTo>
                  <a:pt x="0" y="455285"/>
                  <a:pt x="455285" y="0"/>
                  <a:pt x="1016907" y="0"/>
                </a:cubicBezTo>
                <a:close/>
              </a:path>
            </a:pathLst>
          </a:custGeom>
          <a:solidFill>
            <a:srgbClr val="F6C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3" name="PA_任意多边形 92"/>
          <p:cNvSpPr/>
          <p:nvPr>
            <p:custDataLst>
              <p:tags r:id="rId13"/>
            </p:custDataLst>
          </p:nvPr>
        </p:nvSpPr>
        <p:spPr>
          <a:xfrm rot="16200000">
            <a:off x="2150796" y="5263089"/>
            <a:ext cx="180000" cy="2333482"/>
          </a:xfrm>
          <a:custGeom>
            <a:avLst/>
            <a:gdLst>
              <a:gd name="connsiteX0" fmla="*/ 180000 w 180000"/>
              <a:gd name="connsiteY0" fmla="*/ 0 h 2333482"/>
              <a:gd name="connsiteX1" fmla="*/ 180000 w 180000"/>
              <a:gd name="connsiteY1" fmla="*/ 2153482 h 2333482"/>
              <a:gd name="connsiteX2" fmla="*/ 0 w 180000"/>
              <a:gd name="connsiteY2" fmla="*/ 2333482 h 2333482"/>
              <a:gd name="connsiteX3" fmla="*/ 0 w 180000"/>
              <a:gd name="connsiteY3" fmla="*/ 0 h 2333482"/>
              <a:gd name="connsiteX4" fmla="*/ 180000 w 180000"/>
              <a:gd name="connsiteY4" fmla="*/ 0 h 233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33482">
                <a:moveTo>
                  <a:pt x="180000" y="0"/>
                </a:moveTo>
                <a:lnTo>
                  <a:pt x="180000" y="2153482"/>
                </a:lnTo>
                <a:lnTo>
                  <a:pt x="0" y="2333482"/>
                </a:lnTo>
                <a:lnTo>
                  <a:pt x="0" y="0"/>
                </a:lnTo>
                <a:lnTo>
                  <a:pt x="18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PA_任意多边形 88"/>
          <p:cNvSpPr/>
          <p:nvPr>
            <p:custDataLst>
              <p:tags r:id="rId14"/>
            </p:custDataLst>
          </p:nvPr>
        </p:nvSpPr>
        <p:spPr>
          <a:xfrm rot="16200000">
            <a:off x="1446043" y="4558335"/>
            <a:ext cx="139507" cy="883482"/>
          </a:xfrm>
          <a:custGeom>
            <a:avLst/>
            <a:gdLst>
              <a:gd name="connsiteX0" fmla="*/ 139507 w 139507"/>
              <a:gd name="connsiteY0" fmla="*/ 0 h 883482"/>
              <a:gd name="connsiteX1" fmla="*/ 139507 w 139507"/>
              <a:gd name="connsiteY1" fmla="*/ 743975 h 883482"/>
              <a:gd name="connsiteX2" fmla="*/ 0 w 139507"/>
              <a:gd name="connsiteY2" fmla="*/ 883482 h 883482"/>
              <a:gd name="connsiteX3" fmla="*/ 0 w 139507"/>
              <a:gd name="connsiteY3" fmla="*/ 0 h 883482"/>
              <a:gd name="connsiteX4" fmla="*/ 139507 w 139507"/>
              <a:gd name="connsiteY4" fmla="*/ 0 h 88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07" h="883482">
                <a:moveTo>
                  <a:pt x="139507" y="0"/>
                </a:moveTo>
                <a:lnTo>
                  <a:pt x="139507" y="743975"/>
                </a:lnTo>
                <a:lnTo>
                  <a:pt x="0" y="883482"/>
                </a:lnTo>
                <a:lnTo>
                  <a:pt x="0" y="0"/>
                </a:lnTo>
                <a:lnTo>
                  <a:pt x="13950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PA_任意多边形 85"/>
          <p:cNvSpPr/>
          <p:nvPr>
            <p:custDataLst>
              <p:tags r:id="rId15"/>
            </p:custDataLst>
          </p:nvPr>
        </p:nvSpPr>
        <p:spPr>
          <a:xfrm rot="16200000">
            <a:off x="1605796" y="4718089"/>
            <a:ext cx="137500" cy="1200982"/>
          </a:xfrm>
          <a:custGeom>
            <a:avLst/>
            <a:gdLst>
              <a:gd name="connsiteX0" fmla="*/ 137500 w 137500"/>
              <a:gd name="connsiteY0" fmla="*/ 0 h 1200982"/>
              <a:gd name="connsiteX1" fmla="*/ 137500 w 137500"/>
              <a:gd name="connsiteY1" fmla="*/ 1063482 h 1200982"/>
              <a:gd name="connsiteX2" fmla="*/ 0 w 137500"/>
              <a:gd name="connsiteY2" fmla="*/ 1200982 h 1200982"/>
              <a:gd name="connsiteX3" fmla="*/ 0 w 137500"/>
              <a:gd name="connsiteY3" fmla="*/ 0 h 1200982"/>
              <a:gd name="connsiteX4" fmla="*/ 137500 w 137500"/>
              <a:gd name="connsiteY4" fmla="*/ 0 h 1200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200982">
                <a:moveTo>
                  <a:pt x="137500" y="0"/>
                </a:moveTo>
                <a:lnTo>
                  <a:pt x="137500" y="1063482"/>
                </a:lnTo>
                <a:lnTo>
                  <a:pt x="0" y="1200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PA_任意多边形 82"/>
          <p:cNvSpPr/>
          <p:nvPr>
            <p:custDataLst>
              <p:tags r:id="rId16"/>
            </p:custDataLst>
          </p:nvPr>
        </p:nvSpPr>
        <p:spPr>
          <a:xfrm rot="16200000">
            <a:off x="1764546" y="4876839"/>
            <a:ext cx="137500" cy="1518482"/>
          </a:xfrm>
          <a:custGeom>
            <a:avLst/>
            <a:gdLst>
              <a:gd name="connsiteX0" fmla="*/ 137500 w 137500"/>
              <a:gd name="connsiteY0" fmla="*/ 0 h 1518482"/>
              <a:gd name="connsiteX1" fmla="*/ 137500 w 137500"/>
              <a:gd name="connsiteY1" fmla="*/ 1380982 h 1518482"/>
              <a:gd name="connsiteX2" fmla="*/ 0 w 137500"/>
              <a:gd name="connsiteY2" fmla="*/ 1518482 h 1518482"/>
              <a:gd name="connsiteX3" fmla="*/ 0 w 137500"/>
              <a:gd name="connsiteY3" fmla="*/ 0 h 1518482"/>
              <a:gd name="connsiteX4" fmla="*/ 137500 w 137500"/>
              <a:gd name="connsiteY4" fmla="*/ 0 h 151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518482">
                <a:moveTo>
                  <a:pt x="137500" y="0"/>
                </a:moveTo>
                <a:lnTo>
                  <a:pt x="137500" y="1380982"/>
                </a:lnTo>
                <a:lnTo>
                  <a:pt x="0" y="1518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PA_任意多边形 79"/>
          <p:cNvSpPr/>
          <p:nvPr>
            <p:custDataLst>
              <p:tags r:id="rId17"/>
            </p:custDataLst>
          </p:nvPr>
        </p:nvSpPr>
        <p:spPr>
          <a:xfrm rot="16200000">
            <a:off x="1923296" y="5035589"/>
            <a:ext cx="137500" cy="1835982"/>
          </a:xfrm>
          <a:custGeom>
            <a:avLst/>
            <a:gdLst>
              <a:gd name="connsiteX0" fmla="*/ 137500 w 137500"/>
              <a:gd name="connsiteY0" fmla="*/ 0 h 1835982"/>
              <a:gd name="connsiteX1" fmla="*/ 137500 w 137500"/>
              <a:gd name="connsiteY1" fmla="*/ 1698482 h 1835982"/>
              <a:gd name="connsiteX2" fmla="*/ 0 w 137500"/>
              <a:gd name="connsiteY2" fmla="*/ 1835982 h 1835982"/>
              <a:gd name="connsiteX3" fmla="*/ 0 w 137500"/>
              <a:gd name="connsiteY3" fmla="*/ 0 h 1835982"/>
              <a:gd name="connsiteX4" fmla="*/ 137500 w 137500"/>
              <a:gd name="connsiteY4" fmla="*/ 0 h 1835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835982">
                <a:moveTo>
                  <a:pt x="137500" y="0"/>
                </a:moveTo>
                <a:lnTo>
                  <a:pt x="137500" y="1698482"/>
                </a:lnTo>
                <a:lnTo>
                  <a:pt x="0" y="1835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PA_任意多边形 76"/>
          <p:cNvSpPr/>
          <p:nvPr>
            <p:custDataLst>
              <p:tags r:id="rId18"/>
            </p:custDataLst>
          </p:nvPr>
        </p:nvSpPr>
        <p:spPr>
          <a:xfrm rot="16200000">
            <a:off x="2082046" y="5194339"/>
            <a:ext cx="137500" cy="2153482"/>
          </a:xfrm>
          <a:custGeom>
            <a:avLst/>
            <a:gdLst>
              <a:gd name="connsiteX0" fmla="*/ 137500 w 137500"/>
              <a:gd name="connsiteY0" fmla="*/ 0 h 2153482"/>
              <a:gd name="connsiteX1" fmla="*/ 137500 w 137500"/>
              <a:gd name="connsiteY1" fmla="*/ 2015982 h 2153482"/>
              <a:gd name="connsiteX2" fmla="*/ 0 w 137500"/>
              <a:gd name="connsiteY2" fmla="*/ 2153482 h 2153482"/>
              <a:gd name="connsiteX3" fmla="*/ 0 w 137500"/>
              <a:gd name="connsiteY3" fmla="*/ 0 h 2153482"/>
              <a:gd name="connsiteX4" fmla="*/ 137500 w 137500"/>
              <a:gd name="connsiteY4" fmla="*/ 0 h 215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2153482">
                <a:moveTo>
                  <a:pt x="137500" y="0"/>
                </a:moveTo>
                <a:lnTo>
                  <a:pt x="137500" y="2015982"/>
                </a:lnTo>
                <a:lnTo>
                  <a:pt x="0" y="2153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PA_组合 4"/>
          <p:cNvGrpSpPr>
            <a:grpSpLocks noChangeAspect="1"/>
          </p:cNvGrpSpPr>
          <p:nvPr>
            <p:custDataLst>
              <p:tags r:id="rId19"/>
            </p:custDataLst>
          </p:nvPr>
        </p:nvGrpSpPr>
        <p:grpSpPr bwMode="auto">
          <a:xfrm flipH="1">
            <a:off x="8851900" y="2028640"/>
            <a:ext cx="6575425" cy="1654175"/>
            <a:chOff x="0" y="145"/>
            <a:chExt cx="4142" cy="1042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PA_文本框 65"/>
          <p:cNvSpPr txBox="1"/>
          <p:nvPr>
            <p:custDataLst>
              <p:tags r:id="rId20"/>
            </p:custDataLst>
          </p:nvPr>
        </p:nvSpPr>
        <p:spPr>
          <a:xfrm>
            <a:off x="3664397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F</a:t>
            </a:r>
          </a:p>
        </p:txBody>
      </p:sp>
      <p:sp>
        <p:nvSpPr>
          <p:cNvPr id="67" name="PA_文本框 66"/>
          <p:cNvSpPr txBox="1"/>
          <p:nvPr>
            <p:custDataLst>
              <p:tags r:id="rId21"/>
            </p:custDataLst>
          </p:nvPr>
        </p:nvSpPr>
        <p:spPr>
          <a:xfrm>
            <a:off x="438867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S</a:t>
            </a:r>
          </a:p>
        </p:txBody>
      </p:sp>
      <p:sp>
        <p:nvSpPr>
          <p:cNvPr id="68" name="PA_文本框 67"/>
          <p:cNvSpPr txBox="1"/>
          <p:nvPr>
            <p:custDataLst>
              <p:tags r:id="rId22"/>
            </p:custDataLst>
          </p:nvPr>
        </p:nvSpPr>
        <p:spPr>
          <a:xfrm>
            <a:off x="3664397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69" name="PA_文本框 68"/>
          <p:cNvSpPr txBox="1"/>
          <p:nvPr>
            <p:custDataLst>
              <p:tags r:id="rId23"/>
            </p:custDataLst>
          </p:nvPr>
        </p:nvSpPr>
        <p:spPr>
          <a:xfrm>
            <a:off x="5455380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71" name="PA_文本框 70"/>
          <p:cNvSpPr txBox="1"/>
          <p:nvPr>
            <p:custDataLst>
              <p:tags r:id="rId24"/>
            </p:custDataLst>
          </p:nvPr>
        </p:nvSpPr>
        <p:spPr>
          <a:xfrm>
            <a:off x="634294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I</a:t>
            </a:r>
            <a:endParaRPr lang="en-US" altLang="zh-CN" sz="115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5" name="PA_文本框 65"/>
          <p:cNvSpPr txBox="1"/>
          <p:nvPr>
            <p:custDataLst>
              <p:tags r:id="rId25"/>
            </p:custDataLst>
          </p:nvPr>
        </p:nvSpPr>
        <p:spPr>
          <a:xfrm>
            <a:off x="962488" y="2625925"/>
            <a:ext cx="4000021" cy="1523494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平台运营工作周报</a:t>
            </a:r>
            <a:r>
              <a:rPr lang="en-US" altLang="zh-CN" sz="4800" dirty="0" err="1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模板</a:t>
            </a:r>
            <a:endParaRPr lang="en-US" altLang="zh-CN" sz="4800" dirty="0" smtClean="0">
              <a:solidFill>
                <a:schemeClr val="bg1"/>
              </a:solidFill>
              <a:latin typeface="造字工房悦黑演示版纤细体" pitchFamily="50" charset="-122"/>
              <a:ea typeface="造字工房悦黑演示版纤细体" pitchFamily="50" charset="-122"/>
            </a:endParaRPr>
          </a:p>
        </p:txBody>
      </p:sp>
      <p:sp>
        <p:nvSpPr>
          <p:cNvPr id="36" name="PA_文本框 65"/>
          <p:cNvSpPr txBox="1"/>
          <p:nvPr>
            <p:custDataLst>
              <p:tags r:id="rId26"/>
            </p:custDataLst>
          </p:nvPr>
        </p:nvSpPr>
        <p:spPr>
          <a:xfrm rot="2729929">
            <a:off x="1710297" y="5561166"/>
            <a:ext cx="2960406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en-US" altLang="zh-CN" sz="48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fashion</a:t>
            </a:r>
            <a:endParaRPr lang="en-US" altLang="zh-CN" sz="48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8" name="PA_文本框 66"/>
          <p:cNvSpPr txBox="1"/>
          <p:nvPr>
            <p:custDataLst>
              <p:tags r:id="rId27"/>
            </p:custDataLst>
          </p:nvPr>
        </p:nvSpPr>
        <p:spPr>
          <a:xfrm>
            <a:off x="1955915" y="-403685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5386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5" grpId="0"/>
          <p:bldP spid="36" grpId="0"/>
          <p:bldP spid="3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PA_组合 1"/>
          <p:cNvGrpSpPr/>
          <p:nvPr>
            <p:custDataLst>
              <p:tags r:id="rId1"/>
            </p:custDataLst>
          </p:nvPr>
        </p:nvGrpSpPr>
        <p:grpSpPr>
          <a:xfrm rot="18900000">
            <a:off x="8518010" y="3349329"/>
            <a:ext cx="4963418" cy="1145876"/>
            <a:chOff x="3441700" y="2359324"/>
            <a:chExt cx="2355251" cy="1145876"/>
          </a:xfrm>
        </p:grpSpPr>
        <p:cxnSp>
          <p:nvCxnSpPr>
            <p:cNvPr id="87" name="直接连接符 86"/>
            <p:cNvCxnSpPr/>
            <p:nvPr/>
          </p:nvCxnSpPr>
          <p:spPr>
            <a:xfrm>
              <a:off x="3441940" y="2359324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3441700" y="2552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3441700" y="2743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3441700" y="2933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3441700" y="3124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3441700" y="3314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3441700" y="3505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4"/>
          <p:cNvGrpSpPr>
            <a:grpSpLocks noChangeAspect="1"/>
          </p:cNvGrpSpPr>
          <p:nvPr/>
        </p:nvGrpSpPr>
        <p:grpSpPr bwMode="auto">
          <a:xfrm>
            <a:off x="-47431" y="2231717"/>
            <a:ext cx="6575425" cy="2405063"/>
            <a:chOff x="0" y="145"/>
            <a:chExt cx="4142" cy="1515"/>
          </a:xfrm>
        </p:grpSpPr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10207075" y="1079670"/>
            <a:ext cx="686186" cy="103347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0306763" y="1154283"/>
            <a:ext cx="401997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</a:rPr>
              <a:t>目录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43096" y="2201293"/>
            <a:ext cx="244169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/>
              <a:t>CONTENTS</a:t>
            </a: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20119" y="1610436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PA_文本框 65"/>
          <p:cNvSpPr txBox="1"/>
          <p:nvPr>
            <p:custDataLst>
              <p:tags r:id="rId2"/>
            </p:custDataLst>
          </p:nvPr>
        </p:nvSpPr>
        <p:spPr>
          <a:xfrm>
            <a:off x="1918086" y="1356812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矩形 35"/>
          <p:cNvSpPr/>
          <p:nvPr/>
        </p:nvSpPr>
        <p:spPr>
          <a:xfrm>
            <a:off x="3215016" y="1647197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97646" y="3049931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PA_文本框 65"/>
          <p:cNvSpPr txBox="1"/>
          <p:nvPr>
            <p:custDataLst>
              <p:tags r:id="rId3"/>
            </p:custDataLst>
          </p:nvPr>
        </p:nvSpPr>
        <p:spPr>
          <a:xfrm>
            <a:off x="1983539" y="2704970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矩形 38"/>
          <p:cNvSpPr/>
          <p:nvPr/>
        </p:nvSpPr>
        <p:spPr>
          <a:xfrm>
            <a:off x="3192543" y="3086692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232871" y="4490175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PA_文本框 65"/>
          <p:cNvSpPr txBox="1"/>
          <p:nvPr>
            <p:custDataLst>
              <p:tags r:id="rId4"/>
            </p:custDataLst>
          </p:nvPr>
        </p:nvSpPr>
        <p:spPr>
          <a:xfrm>
            <a:off x="1830838" y="4236551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矩形 43"/>
          <p:cNvSpPr/>
          <p:nvPr/>
        </p:nvSpPr>
        <p:spPr>
          <a:xfrm>
            <a:off x="3127768" y="4526936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070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18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36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54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  <p:bldP spid="39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847489" y="5714636"/>
            <a:ext cx="1427843" cy="159899"/>
            <a:chOff x="9107714" y="1206258"/>
            <a:chExt cx="1427843" cy="159899"/>
          </a:xfrm>
          <a:solidFill>
            <a:schemeClr val="accent2"/>
          </a:solidFill>
        </p:grpSpPr>
        <p:sp>
          <p:nvSpPr>
            <p:cNvPr id="19" name="椭圆 18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7244318" y="1310703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244318" y="162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244318" y="194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244318" y="226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244318" y="257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244318" y="289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244318" y="321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244318" y="353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7244318" y="384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244318" y="416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244318" y="448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244318" y="480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244318" y="511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244318" y="543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244318" y="575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5452" y="1041399"/>
            <a:ext cx="3164366" cy="477520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43" name="椭圆 42"/>
          <p:cNvSpPr/>
          <p:nvPr/>
        </p:nvSpPr>
        <p:spPr>
          <a:xfrm>
            <a:off x="11129019" y="208857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 rot="18900000" flipH="1">
            <a:off x="2867295" y="140755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952591" y="156915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009648" y="210801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956542" y="2671181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42406F"/>
                </a:solidFill>
              </a:rPr>
              <a:t>.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42406F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2292874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9084128" y="5178781"/>
            <a:ext cx="1466850" cy="146685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384" y="906912"/>
            <a:ext cx="3453808" cy="2834375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4293246" y="1995713"/>
            <a:ext cx="1314450" cy="1593850"/>
            <a:chOff x="-38100" y="2000250"/>
            <a:chExt cx="1314450" cy="159385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0"/>
          <p:cNvSpPr txBox="1"/>
          <p:nvPr/>
        </p:nvSpPr>
        <p:spPr>
          <a:xfrm>
            <a:off x="4646192" y="1261162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 HERE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696314" y="18775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>
              <a:solidFill>
                <a:srgbClr val="EC9689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619821" y="4040902"/>
            <a:ext cx="74643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dirty="0" smtClean="0">
              <a:solidFill>
                <a:schemeClr val="bg1"/>
              </a:solidFill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09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616574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842758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val 7"/>
          <p:cNvSpPr>
            <a:spLocks noChangeArrowheads="1"/>
          </p:cNvSpPr>
          <p:nvPr/>
        </p:nvSpPr>
        <p:spPr bwMode="auto">
          <a:xfrm>
            <a:off x="288376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7" name="Oval 9"/>
          <p:cNvSpPr>
            <a:spLocks noChangeArrowheads="1"/>
          </p:cNvSpPr>
          <p:nvPr/>
        </p:nvSpPr>
        <p:spPr bwMode="auto">
          <a:xfrm>
            <a:off x="650233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9" name="矩形 30"/>
          <p:cNvSpPr>
            <a:spLocks noChangeArrowheads="1"/>
          </p:cNvSpPr>
          <p:nvPr/>
        </p:nvSpPr>
        <p:spPr bwMode="auto">
          <a:xfrm>
            <a:off x="2172768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782253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633433" y="90080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90490" y="143966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 rot="18900000" flipH="1">
            <a:off x="460983" y="780584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082256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69682" y="557086"/>
            <a:ext cx="3944368" cy="4822256"/>
          </a:xfrm>
          <a:prstGeom prst="rect">
            <a:avLst/>
          </a:prstGeom>
          <a:solidFill>
            <a:srgbClr val="F6CBC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8" name="椭圆 17"/>
          <p:cNvSpPr/>
          <p:nvPr/>
        </p:nvSpPr>
        <p:spPr>
          <a:xfrm>
            <a:off x="3792734" y="1522003"/>
            <a:ext cx="1698264" cy="163162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59"/>
          <p:cNvSpPr>
            <a:spLocks noChangeArrowheads="1"/>
          </p:cNvSpPr>
          <p:nvPr/>
        </p:nvSpPr>
        <p:spPr bwMode="auto">
          <a:xfrm flipH="1">
            <a:off x="3669758" y="3507875"/>
            <a:ext cx="1944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0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方正兰亭黑_GBK" pitchFamily="2" charset="-122"/>
              </a:rPr>
              <a:t>添加标题内容</a:t>
            </a:r>
            <a:endParaRPr lang="en-US" altLang="zh-CN" sz="14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方正兰亭黑_GBK" pitchFamily="2" charset="-122"/>
            </a:endParaRPr>
          </a:p>
        </p:txBody>
      </p:sp>
      <p:sp>
        <p:nvSpPr>
          <p:cNvPr id="20" name="矩形 30"/>
          <p:cNvSpPr>
            <a:spLocks noChangeArrowheads="1"/>
          </p:cNvSpPr>
          <p:nvPr/>
        </p:nvSpPr>
        <p:spPr bwMode="auto">
          <a:xfrm>
            <a:off x="3386268" y="4243170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05830" y="1968993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062887" y="25078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 dirty="0">
              <a:solidFill>
                <a:srgbClr val="EC9689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009781" y="3071018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EC9689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EC9689"/>
                </a:solidFill>
              </a:rPr>
              <a:t>.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EC9689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val="2196193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PA_库_组合 7"/>
          <p:cNvGrpSpPr/>
          <p:nvPr>
            <p:custDataLst>
              <p:tags r:id="rId1"/>
            </p:custDataLst>
          </p:nvPr>
        </p:nvGrpSpPr>
        <p:grpSpPr>
          <a:xfrm>
            <a:off x="3384339" y="2978091"/>
            <a:ext cx="4421837" cy="2690004"/>
            <a:chOff x="559002" y="2619489"/>
            <a:chExt cx="4421837" cy="2690004"/>
          </a:xfrm>
        </p:grpSpPr>
        <p:sp>
          <p:nvSpPr>
            <p:cNvPr id="15" name="Rectangle 33"/>
            <p:cNvSpPr/>
            <p:nvPr/>
          </p:nvSpPr>
          <p:spPr>
            <a:xfrm>
              <a:off x="559610" y="2619489"/>
              <a:ext cx="4421229" cy="489607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algn="ctr"/>
              <a:r>
                <a:rPr lang="zh-CN" altLang="en-US" sz="4400" noProof="1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+mn-lt"/>
                </a:rPr>
                <a:t>这里添加标题</a:t>
              </a:r>
              <a:endParaRPr lang="en-US" sz="4400" noProof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24"/>
            <p:cNvSpPr/>
            <p:nvPr/>
          </p:nvSpPr>
          <p:spPr>
            <a:xfrm>
              <a:off x="559002" y="3555167"/>
              <a:ext cx="442183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点击此处添加文本信息，具体长短可根据实际需要填写，也可直接将文本复制于此，具体文字大小颜色均可调整。点击此处添加文本信息，具体长短可根据实际需要填写，也可直接将文本复制于此，具体文字大小颜色均可调整。</a:t>
              </a:r>
            </a:p>
            <a:p>
              <a:pPr algn="ctr">
                <a:lnSpc>
                  <a:spcPct val="150000"/>
                </a:lnSpc>
              </a:pPr>
              <a:endParaRPr lang="zh-CN" altLang="en-US" sz="1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PA_库_组合 131"/>
          <p:cNvGrpSpPr/>
          <p:nvPr>
            <p:custDataLst>
              <p:tags r:id="rId2"/>
            </p:custDataLst>
          </p:nvPr>
        </p:nvGrpSpPr>
        <p:grpSpPr>
          <a:xfrm>
            <a:off x="5343638" y="2026146"/>
            <a:ext cx="503238" cy="792163"/>
            <a:chOff x="2682875" y="893764"/>
            <a:chExt cx="503238" cy="792163"/>
          </a:xfrm>
          <a:solidFill>
            <a:srgbClr val="F6CBC8"/>
          </a:solidFill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2682875" y="1182689"/>
              <a:ext cx="503238" cy="339725"/>
            </a:xfrm>
            <a:custGeom>
              <a:avLst/>
              <a:gdLst>
                <a:gd name="T0" fmla="*/ 452 w 953"/>
                <a:gd name="T1" fmla="*/ 640 h 641"/>
                <a:gd name="T2" fmla="*/ 380 w 953"/>
                <a:gd name="T3" fmla="*/ 631 h 641"/>
                <a:gd name="T4" fmla="*/ 312 w 953"/>
                <a:gd name="T5" fmla="*/ 612 h 641"/>
                <a:gd name="T6" fmla="*/ 250 w 953"/>
                <a:gd name="T7" fmla="*/ 584 h 641"/>
                <a:gd name="T8" fmla="*/ 192 w 953"/>
                <a:gd name="T9" fmla="*/ 548 h 641"/>
                <a:gd name="T10" fmla="*/ 139 w 953"/>
                <a:gd name="T11" fmla="*/ 504 h 641"/>
                <a:gd name="T12" fmla="*/ 95 w 953"/>
                <a:gd name="T13" fmla="*/ 453 h 641"/>
                <a:gd name="T14" fmla="*/ 58 w 953"/>
                <a:gd name="T15" fmla="*/ 396 h 641"/>
                <a:gd name="T16" fmla="*/ 29 w 953"/>
                <a:gd name="T17" fmla="*/ 334 h 641"/>
                <a:gd name="T18" fmla="*/ 9 w 953"/>
                <a:gd name="T19" fmla="*/ 267 h 641"/>
                <a:gd name="T20" fmla="*/ 1 w 953"/>
                <a:gd name="T21" fmla="*/ 198 h 641"/>
                <a:gd name="T22" fmla="*/ 0 w 953"/>
                <a:gd name="T23" fmla="*/ 69 h 641"/>
                <a:gd name="T24" fmla="*/ 12 w 953"/>
                <a:gd name="T25" fmla="*/ 31 h 641"/>
                <a:gd name="T26" fmla="*/ 42 w 953"/>
                <a:gd name="T27" fmla="*/ 6 h 641"/>
                <a:gd name="T28" fmla="*/ 69 w 953"/>
                <a:gd name="T29" fmla="*/ 0 h 641"/>
                <a:gd name="T30" fmla="*/ 108 w 953"/>
                <a:gd name="T31" fmla="*/ 13 h 641"/>
                <a:gd name="T32" fmla="*/ 132 w 953"/>
                <a:gd name="T33" fmla="*/ 43 h 641"/>
                <a:gd name="T34" fmla="*/ 138 w 953"/>
                <a:gd name="T35" fmla="*/ 175 h 641"/>
                <a:gd name="T36" fmla="*/ 141 w 953"/>
                <a:gd name="T37" fmla="*/ 208 h 641"/>
                <a:gd name="T38" fmla="*/ 149 w 953"/>
                <a:gd name="T39" fmla="*/ 256 h 641"/>
                <a:gd name="T40" fmla="*/ 179 w 953"/>
                <a:gd name="T41" fmla="*/ 330 h 641"/>
                <a:gd name="T42" fmla="*/ 238 w 953"/>
                <a:gd name="T43" fmla="*/ 406 h 641"/>
                <a:gd name="T44" fmla="*/ 315 w 953"/>
                <a:gd name="T45" fmla="*/ 463 h 641"/>
                <a:gd name="T46" fmla="*/ 408 w 953"/>
                <a:gd name="T47" fmla="*/ 496 h 641"/>
                <a:gd name="T48" fmla="*/ 459 w 953"/>
                <a:gd name="T49" fmla="*/ 501 h 641"/>
                <a:gd name="T50" fmla="*/ 494 w 953"/>
                <a:gd name="T51" fmla="*/ 501 h 641"/>
                <a:gd name="T52" fmla="*/ 545 w 953"/>
                <a:gd name="T53" fmla="*/ 496 h 641"/>
                <a:gd name="T54" fmla="*/ 637 w 953"/>
                <a:gd name="T55" fmla="*/ 463 h 641"/>
                <a:gd name="T56" fmla="*/ 715 w 953"/>
                <a:gd name="T57" fmla="*/ 406 h 641"/>
                <a:gd name="T58" fmla="*/ 773 w 953"/>
                <a:gd name="T59" fmla="*/ 330 h 641"/>
                <a:gd name="T60" fmla="*/ 804 w 953"/>
                <a:gd name="T61" fmla="*/ 256 h 641"/>
                <a:gd name="T62" fmla="*/ 813 w 953"/>
                <a:gd name="T63" fmla="*/ 208 h 641"/>
                <a:gd name="T64" fmla="*/ 815 w 953"/>
                <a:gd name="T65" fmla="*/ 69 h 641"/>
                <a:gd name="T66" fmla="*/ 820 w 953"/>
                <a:gd name="T67" fmla="*/ 43 h 641"/>
                <a:gd name="T68" fmla="*/ 845 w 953"/>
                <a:gd name="T69" fmla="*/ 13 h 641"/>
                <a:gd name="T70" fmla="*/ 884 w 953"/>
                <a:gd name="T71" fmla="*/ 0 h 641"/>
                <a:gd name="T72" fmla="*/ 911 w 953"/>
                <a:gd name="T73" fmla="*/ 6 h 641"/>
                <a:gd name="T74" fmla="*/ 942 w 953"/>
                <a:gd name="T75" fmla="*/ 31 h 641"/>
                <a:gd name="T76" fmla="*/ 953 w 953"/>
                <a:gd name="T77" fmla="*/ 69 h 641"/>
                <a:gd name="T78" fmla="*/ 953 w 953"/>
                <a:gd name="T79" fmla="*/ 198 h 641"/>
                <a:gd name="T80" fmla="*/ 943 w 953"/>
                <a:gd name="T81" fmla="*/ 267 h 641"/>
                <a:gd name="T82" fmla="*/ 924 w 953"/>
                <a:gd name="T83" fmla="*/ 334 h 641"/>
                <a:gd name="T84" fmla="*/ 895 w 953"/>
                <a:gd name="T85" fmla="*/ 396 h 641"/>
                <a:gd name="T86" fmla="*/ 859 w 953"/>
                <a:gd name="T87" fmla="*/ 453 h 641"/>
                <a:gd name="T88" fmla="*/ 813 w 953"/>
                <a:gd name="T89" fmla="*/ 504 h 641"/>
                <a:gd name="T90" fmla="*/ 762 w 953"/>
                <a:gd name="T91" fmla="*/ 548 h 641"/>
                <a:gd name="T92" fmla="*/ 704 w 953"/>
                <a:gd name="T93" fmla="*/ 584 h 641"/>
                <a:gd name="T94" fmla="*/ 640 w 953"/>
                <a:gd name="T95" fmla="*/ 612 h 641"/>
                <a:gd name="T96" fmla="*/ 572 w 953"/>
                <a:gd name="T97" fmla="*/ 631 h 641"/>
                <a:gd name="T98" fmla="*/ 501 w 953"/>
                <a:gd name="T99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53" h="641">
                  <a:moveTo>
                    <a:pt x="477" y="641"/>
                  </a:moveTo>
                  <a:lnTo>
                    <a:pt x="477" y="641"/>
                  </a:lnTo>
                  <a:lnTo>
                    <a:pt x="452" y="640"/>
                  </a:lnTo>
                  <a:lnTo>
                    <a:pt x="427" y="638"/>
                  </a:lnTo>
                  <a:lnTo>
                    <a:pt x="404" y="636"/>
                  </a:lnTo>
                  <a:lnTo>
                    <a:pt x="380" y="631"/>
                  </a:lnTo>
                  <a:lnTo>
                    <a:pt x="358" y="626"/>
                  </a:lnTo>
                  <a:lnTo>
                    <a:pt x="334" y="620"/>
                  </a:lnTo>
                  <a:lnTo>
                    <a:pt x="312" y="612"/>
                  </a:lnTo>
                  <a:lnTo>
                    <a:pt x="292" y="604"/>
                  </a:lnTo>
                  <a:lnTo>
                    <a:pt x="269" y="594"/>
                  </a:lnTo>
                  <a:lnTo>
                    <a:pt x="250" y="584"/>
                  </a:lnTo>
                  <a:lnTo>
                    <a:pt x="229" y="573"/>
                  </a:lnTo>
                  <a:lnTo>
                    <a:pt x="210" y="561"/>
                  </a:lnTo>
                  <a:lnTo>
                    <a:pt x="192" y="548"/>
                  </a:lnTo>
                  <a:lnTo>
                    <a:pt x="174" y="535"/>
                  </a:lnTo>
                  <a:lnTo>
                    <a:pt x="156" y="519"/>
                  </a:lnTo>
                  <a:lnTo>
                    <a:pt x="139" y="504"/>
                  </a:lnTo>
                  <a:lnTo>
                    <a:pt x="124" y="487"/>
                  </a:lnTo>
                  <a:lnTo>
                    <a:pt x="109" y="471"/>
                  </a:lnTo>
                  <a:lnTo>
                    <a:pt x="95" y="453"/>
                  </a:lnTo>
                  <a:lnTo>
                    <a:pt x="81" y="435"/>
                  </a:lnTo>
                  <a:lnTo>
                    <a:pt x="69" y="415"/>
                  </a:lnTo>
                  <a:lnTo>
                    <a:pt x="58" y="396"/>
                  </a:lnTo>
                  <a:lnTo>
                    <a:pt x="47" y="377"/>
                  </a:lnTo>
                  <a:lnTo>
                    <a:pt x="37" y="356"/>
                  </a:lnTo>
                  <a:lnTo>
                    <a:pt x="29" y="334"/>
                  </a:lnTo>
                  <a:lnTo>
                    <a:pt x="22" y="313"/>
                  </a:lnTo>
                  <a:lnTo>
                    <a:pt x="15" y="291"/>
                  </a:lnTo>
                  <a:lnTo>
                    <a:pt x="9" y="267"/>
                  </a:lnTo>
                  <a:lnTo>
                    <a:pt x="5" y="245"/>
                  </a:lnTo>
                  <a:lnTo>
                    <a:pt x="2" y="222"/>
                  </a:lnTo>
                  <a:lnTo>
                    <a:pt x="1" y="198"/>
                  </a:lnTo>
                  <a:lnTo>
                    <a:pt x="0" y="17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56"/>
                  </a:lnTo>
                  <a:lnTo>
                    <a:pt x="5" y="43"/>
                  </a:lnTo>
                  <a:lnTo>
                    <a:pt x="12" y="31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42" y="6"/>
                  </a:lnTo>
                  <a:lnTo>
                    <a:pt x="55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3" y="2"/>
                  </a:lnTo>
                  <a:lnTo>
                    <a:pt x="96" y="6"/>
                  </a:lnTo>
                  <a:lnTo>
                    <a:pt x="108" y="13"/>
                  </a:lnTo>
                  <a:lnTo>
                    <a:pt x="119" y="21"/>
                  </a:lnTo>
                  <a:lnTo>
                    <a:pt x="127" y="31"/>
                  </a:lnTo>
                  <a:lnTo>
                    <a:pt x="132" y="43"/>
                  </a:lnTo>
                  <a:lnTo>
                    <a:pt x="137" y="56"/>
                  </a:lnTo>
                  <a:lnTo>
                    <a:pt x="138" y="69"/>
                  </a:lnTo>
                  <a:lnTo>
                    <a:pt x="138" y="175"/>
                  </a:lnTo>
                  <a:lnTo>
                    <a:pt x="138" y="175"/>
                  </a:lnTo>
                  <a:lnTo>
                    <a:pt x="139" y="191"/>
                  </a:lnTo>
                  <a:lnTo>
                    <a:pt x="141" y="208"/>
                  </a:lnTo>
                  <a:lnTo>
                    <a:pt x="142" y="224"/>
                  </a:lnTo>
                  <a:lnTo>
                    <a:pt x="145" y="240"/>
                  </a:lnTo>
                  <a:lnTo>
                    <a:pt x="149" y="256"/>
                  </a:lnTo>
                  <a:lnTo>
                    <a:pt x="153" y="272"/>
                  </a:lnTo>
                  <a:lnTo>
                    <a:pt x="166" y="302"/>
                  </a:lnTo>
                  <a:lnTo>
                    <a:pt x="179" y="330"/>
                  </a:lnTo>
                  <a:lnTo>
                    <a:pt x="196" y="357"/>
                  </a:lnTo>
                  <a:lnTo>
                    <a:pt x="215" y="382"/>
                  </a:lnTo>
                  <a:lnTo>
                    <a:pt x="238" y="406"/>
                  </a:lnTo>
                  <a:lnTo>
                    <a:pt x="261" y="427"/>
                  </a:lnTo>
                  <a:lnTo>
                    <a:pt x="287" y="446"/>
                  </a:lnTo>
                  <a:lnTo>
                    <a:pt x="315" y="463"/>
                  </a:lnTo>
                  <a:lnTo>
                    <a:pt x="346" y="476"/>
                  </a:lnTo>
                  <a:lnTo>
                    <a:pt x="376" y="487"/>
                  </a:lnTo>
                  <a:lnTo>
                    <a:pt x="408" y="496"/>
                  </a:lnTo>
                  <a:lnTo>
                    <a:pt x="426" y="499"/>
                  </a:lnTo>
                  <a:lnTo>
                    <a:pt x="442" y="500"/>
                  </a:lnTo>
                  <a:lnTo>
                    <a:pt x="459" y="501"/>
                  </a:lnTo>
                  <a:lnTo>
                    <a:pt x="477" y="503"/>
                  </a:lnTo>
                  <a:lnTo>
                    <a:pt x="477" y="503"/>
                  </a:lnTo>
                  <a:lnTo>
                    <a:pt x="494" y="501"/>
                  </a:lnTo>
                  <a:lnTo>
                    <a:pt x="512" y="500"/>
                  </a:lnTo>
                  <a:lnTo>
                    <a:pt x="528" y="499"/>
                  </a:lnTo>
                  <a:lnTo>
                    <a:pt x="545" y="496"/>
                  </a:lnTo>
                  <a:lnTo>
                    <a:pt x="577" y="487"/>
                  </a:lnTo>
                  <a:lnTo>
                    <a:pt x="608" y="476"/>
                  </a:lnTo>
                  <a:lnTo>
                    <a:pt x="637" y="463"/>
                  </a:lnTo>
                  <a:lnTo>
                    <a:pt x="665" y="446"/>
                  </a:lnTo>
                  <a:lnTo>
                    <a:pt x="691" y="427"/>
                  </a:lnTo>
                  <a:lnTo>
                    <a:pt x="715" y="406"/>
                  </a:lnTo>
                  <a:lnTo>
                    <a:pt x="737" y="382"/>
                  </a:lnTo>
                  <a:lnTo>
                    <a:pt x="756" y="357"/>
                  </a:lnTo>
                  <a:lnTo>
                    <a:pt x="773" y="330"/>
                  </a:lnTo>
                  <a:lnTo>
                    <a:pt x="788" y="302"/>
                  </a:lnTo>
                  <a:lnTo>
                    <a:pt x="799" y="272"/>
                  </a:lnTo>
                  <a:lnTo>
                    <a:pt x="804" y="256"/>
                  </a:lnTo>
                  <a:lnTo>
                    <a:pt x="808" y="240"/>
                  </a:lnTo>
                  <a:lnTo>
                    <a:pt x="810" y="224"/>
                  </a:lnTo>
                  <a:lnTo>
                    <a:pt x="813" y="208"/>
                  </a:lnTo>
                  <a:lnTo>
                    <a:pt x="815" y="191"/>
                  </a:lnTo>
                  <a:lnTo>
                    <a:pt x="815" y="175"/>
                  </a:lnTo>
                  <a:lnTo>
                    <a:pt x="815" y="69"/>
                  </a:lnTo>
                  <a:lnTo>
                    <a:pt x="815" y="69"/>
                  </a:lnTo>
                  <a:lnTo>
                    <a:pt x="816" y="56"/>
                  </a:lnTo>
                  <a:lnTo>
                    <a:pt x="820" y="43"/>
                  </a:lnTo>
                  <a:lnTo>
                    <a:pt x="827" y="31"/>
                  </a:lnTo>
                  <a:lnTo>
                    <a:pt x="835" y="21"/>
                  </a:lnTo>
                  <a:lnTo>
                    <a:pt x="845" y="13"/>
                  </a:lnTo>
                  <a:lnTo>
                    <a:pt x="858" y="6"/>
                  </a:lnTo>
                  <a:lnTo>
                    <a:pt x="870" y="2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98" y="2"/>
                  </a:lnTo>
                  <a:lnTo>
                    <a:pt x="911" y="6"/>
                  </a:lnTo>
                  <a:lnTo>
                    <a:pt x="923" y="13"/>
                  </a:lnTo>
                  <a:lnTo>
                    <a:pt x="932" y="21"/>
                  </a:lnTo>
                  <a:lnTo>
                    <a:pt x="942" y="31"/>
                  </a:lnTo>
                  <a:lnTo>
                    <a:pt x="947" y="43"/>
                  </a:lnTo>
                  <a:lnTo>
                    <a:pt x="952" y="56"/>
                  </a:lnTo>
                  <a:lnTo>
                    <a:pt x="953" y="69"/>
                  </a:lnTo>
                  <a:lnTo>
                    <a:pt x="953" y="175"/>
                  </a:lnTo>
                  <a:lnTo>
                    <a:pt x="953" y="175"/>
                  </a:lnTo>
                  <a:lnTo>
                    <a:pt x="953" y="198"/>
                  </a:lnTo>
                  <a:lnTo>
                    <a:pt x="950" y="222"/>
                  </a:lnTo>
                  <a:lnTo>
                    <a:pt x="947" y="245"/>
                  </a:lnTo>
                  <a:lnTo>
                    <a:pt x="943" y="267"/>
                  </a:lnTo>
                  <a:lnTo>
                    <a:pt x="938" y="291"/>
                  </a:lnTo>
                  <a:lnTo>
                    <a:pt x="932" y="313"/>
                  </a:lnTo>
                  <a:lnTo>
                    <a:pt x="924" y="334"/>
                  </a:lnTo>
                  <a:lnTo>
                    <a:pt x="916" y="356"/>
                  </a:lnTo>
                  <a:lnTo>
                    <a:pt x="906" y="377"/>
                  </a:lnTo>
                  <a:lnTo>
                    <a:pt x="895" y="396"/>
                  </a:lnTo>
                  <a:lnTo>
                    <a:pt x="884" y="415"/>
                  </a:lnTo>
                  <a:lnTo>
                    <a:pt x="871" y="435"/>
                  </a:lnTo>
                  <a:lnTo>
                    <a:pt x="859" y="453"/>
                  </a:lnTo>
                  <a:lnTo>
                    <a:pt x="844" y="471"/>
                  </a:lnTo>
                  <a:lnTo>
                    <a:pt x="830" y="487"/>
                  </a:lnTo>
                  <a:lnTo>
                    <a:pt x="813" y="504"/>
                  </a:lnTo>
                  <a:lnTo>
                    <a:pt x="797" y="519"/>
                  </a:lnTo>
                  <a:lnTo>
                    <a:pt x="780" y="535"/>
                  </a:lnTo>
                  <a:lnTo>
                    <a:pt x="762" y="548"/>
                  </a:lnTo>
                  <a:lnTo>
                    <a:pt x="743" y="561"/>
                  </a:lnTo>
                  <a:lnTo>
                    <a:pt x="723" y="573"/>
                  </a:lnTo>
                  <a:lnTo>
                    <a:pt x="704" y="584"/>
                  </a:lnTo>
                  <a:lnTo>
                    <a:pt x="683" y="594"/>
                  </a:lnTo>
                  <a:lnTo>
                    <a:pt x="662" y="604"/>
                  </a:lnTo>
                  <a:lnTo>
                    <a:pt x="640" y="612"/>
                  </a:lnTo>
                  <a:lnTo>
                    <a:pt x="618" y="620"/>
                  </a:lnTo>
                  <a:lnTo>
                    <a:pt x="596" y="626"/>
                  </a:lnTo>
                  <a:lnTo>
                    <a:pt x="572" y="631"/>
                  </a:lnTo>
                  <a:lnTo>
                    <a:pt x="549" y="636"/>
                  </a:lnTo>
                  <a:lnTo>
                    <a:pt x="525" y="638"/>
                  </a:lnTo>
                  <a:lnTo>
                    <a:pt x="501" y="640"/>
                  </a:lnTo>
                  <a:lnTo>
                    <a:pt x="477" y="641"/>
                  </a:lnTo>
                  <a:lnTo>
                    <a:pt x="477" y="6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2784475" y="1611314"/>
              <a:ext cx="300038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2898775" y="1455739"/>
              <a:ext cx="71438" cy="155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2784475" y="1250951"/>
              <a:ext cx="300038" cy="155575"/>
            </a:xfrm>
            <a:custGeom>
              <a:avLst/>
              <a:gdLst>
                <a:gd name="T0" fmla="*/ 0 w 566"/>
                <a:gd name="T1" fmla="*/ 0 h 294"/>
                <a:gd name="T2" fmla="*/ 0 w 566"/>
                <a:gd name="T3" fmla="*/ 12 h 294"/>
                <a:gd name="T4" fmla="*/ 0 w 566"/>
                <a:gd name="T5" fmla="*/ 12 h 294"/>
                <a:gd name="T6" fmla="*/ 3 w 566"/>
                <a:gd name="T7" fmla="*/ 41 h 294"/>
                <a:gd name="T8" fmla="*/ 7 w 566"/>
                <a:gd name="T9" fmla="*/ 69 h 294"/>
                <a:gd name="T10" fmla="*/ 14 w 566"/>
                <a:gd name="T11" fmla="*/ 96 h 294"/>
                <a:gd name="T12" fmla="*/ 24 w 566"/>
                <a:gd name="T13" fmla="*/ 121 h 294"/>
                <a:gd name="T14" fmla="*/ 35 w 566"/>
                <a:gd name="T15" fmla="*/ 146 h 294"/>
                <a:gd name="T16" fmla="*/ 49 w 566"/>
                <a:gd name="T17" fmla="*/ 170 h 294"/>
                <a:gd name="T18" fmla="*/ 65 w 566"/>
                <a:gd name="T19" fmla="*/ 192 h 294"/>
                <a:gd name="T20" fmla="*/ 83 w 566"/>
                <a:gd name="T21" fmla="*/ 211 h 294"/>
                <a:gd name="T22" fmla="*/ 104 w 566"/>
                <a:gd name="T23" fmla="*/ 229 h 294"/>
                <a:gd name="T24" fmla="*/ 125 w 566"/>
                <a:gd name="T25" fmla="*/ 246 h 294"/>
                <a:gd name="T26" fmla="*/ 148 w 566"/>
                <a:gd name="T27" fmla="*/ 260 h 294"/>
                <a:gd name="T28" fmla="*/ 173 w 566"/>
                <a:gd name="T29" fmla="*/ 272 h 294"/>
                <a:gd name="T30" fmla="*/ 200 w 566"/>
                <a:gd name="T31" fmla="*/ 282 h 294"/>
                <a:gd name="T32" fmla="*/ 227 w 566"/>
                <a:gd name="T33" fmla="*/ 289 h 294"/>
                <a:gd name="T34" fmla="*/ 255 w 566"/>
                <a:gd name="T35" fmla="*/ 293 h 294"/>
                <a:gd name="T36" fmla="*/ 284 w 566"/>
                <a:gd name="T37" fmla="*/ 294 h 294"/>
                <a:gd name="T38" fmla="*/ 284 w 566"/>
                <a:gd name="T39" fmla="*/ 294 h 294"/>
                <a:gd name="T40" fmla="*/ 313 w 566"/>
                <a:gd name="T41" fmla="*/ 293 h 294"/>
                <a:gd name="T42" fmla="*/ 341 w 566"/>
                <a:gd name="T43" fmla="*/ 289 h 294"/>
                <a:gd name="T44" fmla="*/ 367 w 566"/>
                <a:gd name="T45" fmla="*/ 282 h 294"/>
                <a:gd name="T46" fmla="*/ 393 w 566"/>
                <a:gd name="T47" fmla="*/ 272 h 294"/>
                <a:gd name="T48" fmla="*/ 418 w 566"/>
                <a:gd name="T49" fmla="*/ 260 h 294"/>
                <a:gd name="T50" fmla="*/ 442 w 566"/>
                <a:gd name="T51" fmla="*/ 246 h 294"/>
                <a:gd name="T52" fmla="*/ 464 w 566"/>
                <a:gd name="T53" fmla="*/ 229 h 294"/>
                <a:gd name="T54" fmla="*/ 483 w 566"/>
                <a:gd name="T55" fmla="*/ 211 h 294"/>
                <a:gd name="T56" fmla="*/ 501 w 566"/>
                <a:gd name="T57" fmla="*/ 192 h 294"/>
                <a:gd name="T58" fmla="*/ 518 w 566"/>
                <a:gd name="T59" fmla="*/ 170 h 294"/>
                <a:gd name="T60" fmla="*/ 532 w 566"/>
                <a:gd name="T61" fmla="*/ 146 h 294"/>
                <a:gd name="T62" fmla="*/ 544 w 566"/>
                <a:gd name="T63" fmla="*/ 121 h 294"/>
                <a:gd name="T64" fmla="*/ 554 w 566"/>
                <a:gd name="T65" fmla="*/ 96 h 294"/>
                <a:gd name="T66" fmla="*/ 561 w 566"/>
                <a:gd name="T67" fmla="*/ 69 h 294"/>
                <a:gd name="T68" fmla="*/ 565 w 566"/>
                <a:gd name="T69" fmla="*/ 41 h 294"/>
                <a:gd name="T70" fmla="*/ 566 w 566"/>
                <a:gd name="T71" fmla="*/ 12 h 294"/>
                <a:gd name="T72" fmla="*/ 566 w 566"/>
                <a:gd name="T73" fmla="*/ 0 h 294"/>
                <a:gd name="T74" fmla="*/ 0 w 566"/>
                <a:gd name="T7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6" h="294">
                  <a:moveTo>
                    <a:pt x="0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3" y="41"/>
                  </a:lnTo>
                  <a:lnTo>
                    <a:pt x="7" y="69"/>
                  </a:lnTo>
                  <a:lnTo>
                    <a:pt x="14" y="96"/>
                  </a:lnTo>
                  <a:lnTo>
                    <a:pt x="24" y="121"/>
                  </a:lnTo>
                  <a:lnTo>
                    <a:pt x="35" y="146"/>
                  </a:lnTo>
                  <a:lnTo>
                    <a:pt x="49" y="170"/>
                  </a:lnTo>
                  <a:lnTo>
                    <a:pt x="65" y="192"/>
                  </a:lnTo>
                  <a:lnTo>
                    <a:pt x="83" y="211"/>
                  </a:lnTo>
                  <a:lnTo>
                    <a:pt x="104" y="229"/>
                  </a:lnTo>
                  <a:lnTo>
                    <a:pt x="125" y="246"/>
                  </a:lnTo>
                  <a:lnTo>
                    <a:pt x="148" y="260"/>
                  </a:lnTo>
                  <a:lnTo>
                    <a:pt x="173" y="272"/>
                  </a:lnTo>
                  <a:lnTo>
                    <a:pt x="200" y="282"/>
                  </a:lnTo>
                  <a:lnTo>
                    <a:pt x="227" y="289"/>
                  </a:lnTo>
                  <a:lnTo>
                    <a:pt x="255" y="293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313" y="293"/>
                  </a:lnTo>
                  <a:lnTo>
                    <a:pt x="341" y="289"/>
                  </a:lnTo>
                  <a:lnTo>
                    <a:pt x="367" y="282"/>
                  </a:lnTo>
                  <a:lnTo>
                    <a:pt x="393" y="272"/>
                  </a:lnTo>
                  <a:lnTo>
                    <a:pt x="418" y="260"/>
                  </a:lnTo>
                  <a:lnTo>
                    <a:pt x="442" y="246"/>
                  </a:lnTo>
                  <a:lnTo>
                    <a:pt x="464" y="229"/>
                  </a:lnTo>
                  <a:lnTo>
                    <a:pt x="483" y="211"/>
                  </a:lnTo>
                  <a:lnTo>
                    <a:pt x="501" y="192"/>
                  </a:lnTo>
                  <a:lnTo>
                    <a:pt x="518" y="170"/>
                  </a:lnTo>
                  <a:lnTo>
                    <a:pt x="532" y="146"/>
                  </a:lnTo>
                  <a:lnTo>
                    <a:pt x="544" y="121"/>
                  </a:lnTo>
                  <a:lnTo>
                    <a:pt x="554" y="96"/>
                  </a:lnTo>
                  <a:lnTo>
                    <a:pt x="561" y="69"/>
                  </a:lnTo>
                  <a:lnTo>
                    <a:pt x="565" y="41"/>
                  </a:lnTo>
                  <a:lnTo>
                    <a:pt x="566" y="12"/>
                  </a:lnTo>
                  <a:lnTo>
                    <a:pt x="56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2"/>
            <p:cNvSpPr>
              <a:spLocks noEditPoints="1"/>
            </p:cNvSpPr>
            <p:nvPr/>
          </p:nvSpPr>
          <p:spPr bwMode="auto">
            <a:xfrm>
              <a:off x="2784475" y="893764"/>
              <a:ext cx="300038" cy="306388"/>
            </a:xfrm>
            <a:custGeom>
              <a:avLst/>
              <a:gdLst>
                <a:gd name="T0" fmla="*/ 173 w 566"/>
                <a:gd name="T1" fmla="*/ 22 h 578"/>
                <a:gd name="T2" fmla="*/ 49 w 566"/>
                <a:gd name="T3" fmla="*/ 124 h 578"/>
                <a:gd name="T4" fmla="*/ 0 w 566"/>
                <a:gd name="T5" fmla="*/ 282 h 578"/>
                <a:gd name="T6" fmla="*/ 561 w 566"/>
                <a:gd name="T7" fmla="*/ 225 h 578"/>
                <a:gd name="T8" fmla="*/ 483 w 566"/>
                <a:gd name="T9" fmla="*/ 81 h 578"/>
                <a:gd name="T10" fmla="*/ 341 w 566"/>
                <a:gd name="T11" fmla="*/ 5 h 578"/>
                <a:gd name="T12" fmla="*/ 128 w 566"/>
                <a:gd name="T13" fmla="*/ 511 h 578"/>
                <a:gd name="T14" fmla="*/ 93 w 566"/>
                <a:gd name="T15" fmla="*/ 476 h 578"/>
                <a:gd name="T16" fmla="*/ 105 w 566"/>
                <a:gd name="T17" fmla="*/ 436 h 578"/>
                <a:gd name="T18" fmla="*/ 146 w 566"/>
                <a:gd name="T19" fmla="*/ 423 h 578"/>
                <a:gd name="T20" fmla="*/ 180 w 566"/>
                <a:gd name="T21" fmla="*/ 458 h 578"/>
                <a:gd name="T22" fmla="*/ 169 w 566"/>
                <a:gd name="T23" fmla="*/ 500 h 578"/>
                <a:gd name="T24" fmla="*/ 137 w 566"/>
                <a:gd name="T25" fmla="*/ 374 h 578"/>
                <a:gd name="T26" fmla="*/ 100 w 566"/>
                <a:gd name="T27" fmla="*/ 353 h 578"/>
                <a:gd name="T28" fmla="*/ 96 w 566"/>
                <a:gd name="T29" fmla="*/ 311 h 578"/>
                <a:gd name="T30" fmla="*/ 137 w 566"/>
                <a:gd name="T31" fmla="*/ 284 h 578"/>
                <a:gd name="T32" fmla="*/ 175 w 566"/>
                <a:gd name="T33" fmla="*/ 304 h 578"/>
                <a:gd name="T34" fmla="*/ 177 w 566"/>
                <a:gd name="T35" fmla="*/ 346 h 578"/>
                <a:gd name="T36" fmla="*/ 137 w 566"/>
                <a:gd name="T37" fmla="*/ 374 h 578"/>
                <a:gd name="T38" fmla="*/ 112 w 566"/>
                <a:gd name="T39" fmla="*/ 227 h 578"/>
                <a:gd name="T40" fmla="*/ 93 w 566"/>
                <a:gd name="T41" fmla="*/ 189 h 578"/>
                <a:gd name="T42" fmla="*/ 119 w 566"/>
                <a:gd name="T43" fmla="*/ 149 h 578"/>
                <a:gd name="T44" fmla="*/ 162 w 566"/>
                <a:gd name="T45" fmla="*/ 153 h 578"/>
                <a:gd name="T46" fmla="*/ 182 w 566"/>
                <a:gd name="T47" fmla="*/ 189 h 578"/>
                <a:gd name="T48" fmla="*/ 154 w 566"/>
                <a:gd name="T49" fmla="*/ 231 h 578"/>
                <a:gd name="T50" fmla="*/ 276 w 566"/>
                <a:gd name="T51" fmla="*/ 511 h 578"/>
                <a:gd name="T52" fmla="*/ 241 w 566"/>
                <a:gd name="T53" fmla="*/ 476 h 578"/>
                <a:gd name="T54" fmla="*/ 254 w 566"/>
                <a:gd name="T55" fmla="*/ 436 h 578"/>
                <a:gd name="T56" fmla="*/ 294 w 566"/>
                <a:gd name="T57" fmla="*/ 423 h 578"/>
                <a:gd name="T58" fmla="*/ 328 w 566"/>
                <a:gd name="T59" fmla="*/ 458 h 578"/>
                <a:gd name="T60" fmla="*/ 317 w 566"/>
                <a:gd name="T61" fmla="*/ 500 h 578"/>
                <a:gd name="T62" fmla="*/ 285 w 566"/>
                <a:gd name="T63" fmla="*/ 374 h 578"/>
                <a:gd name="T64" fmla="*/ 248 w 566"/>
                <a:gd name="T65" fmla="*/ 353 h 578"/>
                <a:gd name="T66" fmla="*/ 244 w 566"/>
                <a:gd name="T67" fmla="*/ 311 h 578"/>
                <a:gd name="T68" fmla="*/ 285 w 566"/>
                <a:gd name="T69" fmla="*/ 284 h 578"/>
                <a:gd name="T70" fmla="*/ 321 w 566"/>
                <a:gd name="T71" fmla="*/ 304 h 578"/>
                <a:gd name="T72" fmla="*/ 325 w 566"/>
                <a:gd name="T73" fmla="*/ 346 h 578"/>
                <a:gd name="T74" fmla="*/ 285 w 566"/>
                <a:gd name="T75" fmla="*/ 374 h 578"/>
                <a:gd name="T76" fmla="*/ 260 w 566"/>
                <a:gd name="T77" fmla="*/ 227 h 578"/>
                <a:gd name="T78" fmla="*/ 241 w 566"/>
                <a:gd name="T79" fmla="*/ 189 h 578"/>
                <a:gd name="T80" fmla="*/ 267 w 566"/>
                <a:gd name="T81" fmla="*/ 149 h 578"/>
                <a:gd name="T82" fmla="*/ 310 w 566"/>
                <a:gd name="T83" fmla="*/ 153 h 578"/>
                <a:gd name="T84" fmla="*/ 330 w 566"/>
                <a:gd name="T85" fmla="*/ 189 h 578"/>
                <a:gd name="T86" fmla="*/ 302 w 566"/>
                <a:gd name="T87" fmla="*/ 231 h 578"/>
                <a:gd name="T88" fmla="*/ 424 w 566"/>
                <a:gd name="T89" fmla="*/ 511 h 578"/>
                <a:gd name="T90" fmla="*/ 389 w 566"/>
                <a:gd name="T91" fmla="*/ 476 h 578"/>
                <a:gd name="T92" fmla="*/ 402 w 566"/>
                <a:gd name="T93" fmla="*/ 436 h 578"/>
                <a:gd name="T94" fmla="*/ 442 w 566"/>
                <a:gd name="T95" fmla="*/ 423 h 578"/>
                <a:gd name="T96" fmla="*/ 476 w 566"/>
                <a:gd name="T97" fmla="*/ 458 h 578"/>
                <a:gd name="T98" fmla="*/ 464 w 566"/>
                <a:gd name="T99" fmla="*/ 500 h 578"/>
                <a:gd name="T100" fmla="*/ 433 w 566"/>
                <a:gd name="T101" fmla="*/ 374 h 578"/>
                <a:gd name="T102" fmla="*/ 396 w 566"/>
                <a:gd name="T103" fmla="*/ 353 h 578"/>
                <a:gd name="T104" fmla="*/ 392 w 566"/>
                <a:gd name="T105" fmla="*/ 311 h 578"/>
                <a:gd name="T106" fmla="*/ 433 w 566"/>
                <a:gd name="T107" fmla="*/ 284 h 578"/>
                <a:gd name="T108" fmla="*/ 469 w 566"/>
                <a:gd name="T109" fmla="*/ 304 h 578"/>
                <a:gd name="T110" fmla="*/ 474 w 566"/>
                <a:gd name="T111" fmla="*/ 346 h 578"/>
                <a:gd name="T112" fmla="*/ 433 w 566"/>
                <a:gd name="T113" fmla="*/ 374 h 578"/>
                <a:gd name="T114" fmla="*/ 409 w 566"/>
                <a:gd name="T115" fmla="*/ 227 h 578"/>
                <a:gd name="T116" fmla="*/ 389 w 566"/>
                <a:gd name="T117" fmla="*/ 189 h 578"/>
                <a:gd name="T118" fmla="*/ 415 w 566"/>
                <a:gd name="T119" fmla="*/ 149 h 578"/>
                <a:gd name="T120" fmla="*/ 458 w 566"/>
                <a:gd name="T121" fmla="*/ 153 h 578"/>
                <a:gd name="T122" fmla="*/ 478 w 566"/>
                <a:gd name="T123" fmla="*/ 189 h 578"/>
                <a:gd name="T124" fmla="*/ 450 w 566"/>
                <a:gd name="T125" fmla="*/ 2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6" h="578">
                  <a:moveTo>
                    <a:pt x="284" y="0"/>
                  </a:moveTo>
                  <a:lnTo>
                    <a:pt x="284" y="0"/>
                  </a:lnTo>
                  <a:lnTo>
                    <a:pt x="255" y="1"/>
                  </a:lnTo>
                  <a:lnTo>
                    <a:pt x="227" y="5"/>
                  </a:lnTo>
                  <a:lnTo>
                    <a:pt x="200" y="12"/>
                  </a:lnTo>
                  <a:lnTo>
                    <a:pt x="173" y="22"/>
                  </a:lnTo>
                  <a:lnTo>
                    <a:pt x="148" y="33"/>
                  </a:lnTo>
                  <a:lnTo>
                    <a:pt x="125" y="47"/>
                  </a:lnTo>
                  <a:lnTo>
                    <a:pt x="104" y="63"/>
                  </a:lnTo>
                  <a:lnTo>
                    <a:pt x="83" y="81"/>
                  </a:lnTo>
                  <a:lnTo>
                    <a:pt x="65" y="102"/>
                  </a:lnTo>
                  <a:lnTo>
                    <a:pt x="49" y="124"/>
                  </a:lnTo>
                  <a:lnTo>
                    <a:pt x="35" y="147"/>
                  </a:lnTo>
                  <a:lnTo>
                    <a:pt x="24" y="171"/>
                  </a:lnTo>
                  <a:lnTo>
                    <a:pt x="14" y="198"/>
                  </a:lnTo>
                  <a:lnTo>
                    <a:pt x="7" y="225"/>
                  </a:lnTo>
                  <a:lnTo>
                    <a:pt x="3" y="253"/>
                  </a:lnTo>
                  <a:lnTo>
                    <a:pt x="0" y="282"/>
                  </a:lnTo>
                  <a:lnTo>
                    <a:pt x="0" y="578"/>
                  </a:lnTo>
                  <a:lnTo>
                    <a:pt x="566" y="578"/>
                  </a:lnTo>
                  <a:lnTo>
                    <a:pt x="566" y="282"/>
                  </a:lnTo>
                  <a:lnTo>
                    <a:pt x="566" y="282"/>
                  </a:lnTo>
                  <a:lnTo>
                    <a:pt x="565" y="253"/>
                  </a:lnTo>
                  <a:lnTo>
                    <a:pt x="561" y="225"/>
                  </a:lnTo>
                  <a:lnTo>
                    <a:pt x="554" y="198"/>
                  </a:lnTo>
                  <a:lnTo>
                    <a:pt x="544" y="171"/>
                  </a:lnTo>
                  <a:lnTo>
                    <a:pt x="532" y="147"/>
                  </a:lnTo>
                  <a:lnTo>
                    <a:pt x="518" y="124"/>
                  </a:lnTo>
                  <a:lnTo>
                    <a:pt x="501" y="102"/>
                  </a:lnTo>
                  <a:lnTo>
                    <a:pt x="483" y="81"/>
                  </a:lnTo>
                  <a:lnTo>
                    <a:pt x="464" y="63"/>
                  </a:lnTo>
                  <a:lnTo>
                    <a:pt x="442" y="47"/>
                  </a:lnTo>
                  <a:lnTo>
                    <a:pt x="418" y="33"/>
                  </a:lnTo>
                  <a:lnTo>
                    <a:pt x="393" y="22"/>
                  </a:lnTo>
                  <a:lnTo>
                    <a:pt x="367" y="12"/>
                  </a:lnTo>
                  <a:lnTo>
                    <a:pt x="341" y="5"/>
                  </a:lnTo>
                  <a:lnTo>
                    <a:pt x="313" y="1"/>
                  </a:lnTo>
                  <a:lnTo>
                    <a:pt x="284" y="0"/>
                  </a:lnTo>
                  <a:lnTo>
                    <a:pt x="284" y="0"/>
                  </a:lnTo>
                  <a:close/>
                  <a:moveTo>
                    <a:pt x="137" y="512"/>
                  </a:moveTo>
                  <a:lnTo>
                    <a:pt x="137" y="512"/>
                  </a:lnTo>
                  <a:lnTo>
                    <a:pt x="128" y="511"/>
                  </a:lnTo>
                  <a:lnTo>
                    <a:pt x="119" y="508"/>
                  </a:lnTo>
                  <a:lnTo>
                    <a:pt x="112" y="504"/>
                  </a:lnTo>
                  <a:lnTo>
                    <a:pt x="105" y="500"/>
                  </a:lnTo>
                  <a:lnTo>
                    <a:pt x="100" y="493"/>
                  </a:lnTo>
                  <a:lnTo>
                    <a:pt x="96" y="484"/>
                  </a:lnTo>
                  <a:lnTo>
                    <a:pt x="93" y="476"/>
                  </a:lnTo>
                  <a:lnTo>
                    <a:pt x="93" y="468"/>
                  </a:lnTo>
                  <a:lnTo>
                    <a:pt x="93" y="468"/>
                  </a:lnTo>
                  <a:lnTo>
                    <a:pt x="93" y="458"/>
                  </a:lnTo>
                  <a:lnTo>
                    <a:pt x="96" y="450"/>
                  </a:lnTo>
                  <a:lnTo>
                    <a:pt x="100" y="443"/>
                  </a:lnTo>
                  <a:lnTo>
                    <a:pt x="105" y="436"/>
                  </a:lnTo>
                  <a:lnTo>
                    <a:pt x="112" y="430"/>
                  </a:lnTo>
                  <a:lnTo>
                    <a:pt x="119" y="426"/>
                  </a:lnTo>
                  <a:lnTo>
                    <a:pt x="128" y="423"/>
                  </a:lnTo>
                  <a:lnTo>
                    <a:pt x="137" y="423"/>
                  </a:lnTo>
                  <a:lnTo>
                    <a:pt x="137" y="423"/>
                  </a:lnTo>
                  <a:lnTo>
                    <a:pt x="146" y="423"/>
                  </a:lnTo>
                  <a:lnTo>
                    <a:pt x="154" y="426"/>
                  </a:lnTo>
                  <a:lnTo>
                    <a:pt x="162" y="430"/>
                  </a:lnTo>
                  <a:lnTo>
                    <a:pt x="169" y="436"/>
                  </a:lnTo>
                  <a:lnTo>
                    <a:pt x="175" y="443"/>
                  </a:lnTo>
                  <a:lnTo>
                    <a:pt x="177" y="450"/>
                  </a:lnTo>
                  <a:lnTo>
                    <a:pt x="180" y="45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0" y="476"/>
                  </a:lnTo>
                  <a:lnTo>
                    <a:pt x="177" y="484"/>
                  </a:lnTo>
                  <a:lnTo>
                    <a:pt x="175" y="493"/>
                  </a:lnTo>
                  <a:lnTo>
                    <a:pt x="169" y="500"/>
                  </a:lnTo>
                  <a:lnTo>
                    <a:pt x="162" y="504"/>
                  </a:lnTo>
                  <a:lnTo>
                    <a:pt x="154" y="508"/>
                  </a:lnTo>
                  <a:lnTo>
                    <a:pt x="146" y="511"/>
                  </a:lnTo>
                  <a:lnTo>
                    <a:pt x="137" y="512"/>
                  </a:lnTo>
                  <a:lnTo>
                    <a:pt x="137" y="512"/>
                  </a:lnTo>
                  <a:close/>
                  <a:moveTo>
                    <a:pt x="137" y="374"/>
                  </a:moveTo>
                  <a:lnTo>
                    <a:pt x="137" y="374"/>
                  </a:lnTo>
                  <a:lnTo>
                    <a:pt x="128" y="372"/>
                  </a:lnTo>
                  <a:lnTo>
                    <a:pt x="119" y="369"/>
                  </a:lnTo>
                  <a:lnTo>
                    <a:pt x="112" y="365"/>
                  </a:lnTo>
                  <a:lnTo>
                    <a:pt x="105" y="360"/>
                  </a:lnTo>
                  <a:lnTo>
                    <a:pt x="100" y="353"/>
                  </a:lnTo>
                  <a:lnTo>
                    <a:pt x="96" y="346"/>
                  </a:lnTo>
                  <a:lnTo>
                    <a:pt x="93" y="338"/>
                  </a:lnTo>
                  <a:lnTo>
                    <a:pt x="93" y="329"/>
                  </a:lnTo>
                  <a:lnTo>
                    <a:pt x="93" y="329"/>
                  </a:lnTo>
                  <a:lnTo>
                    <a:pt x="93" y="320"/>
                  </a:lnTo>
                  <a:lnTo>
                    <a:pt x="96" y="311"/>
                  </a:lnTo>
                  <a:lnTo>
                    <a:pt x="100" y="304"/>
                  </a:lnTo>
                  <a:lnTo>
                    <a:pt x="105" y="297"/>
                  </a:lnTo>
                  <a:lnTo>
                    <a:pt x="112" y="292"/>
                  </a:lnTo>
                  <a:lnTo>
                    <a:pt x="119" y="288"/>
                  </a:lnTo>
                  <a:lnTo>
                    <a:pt x="128" y="285"/>
                  </a:lnTo>
                  <a:lnTo>
                    <a:pt x="137" y="284"/>
                  </a:lnTo>
                  <a:lnTo>
                    <a:pt x="137" y="284"/>
                  </a:lnTo>
                  <a:lnTo>
                    <a:pt x="146" y="285"/>
                  </a:lnTo>
                  <a:lnTo>
                    <a:pt x="154" y="288"/>
                  </a:lnTo>
                  <a:lnTo>
                    <a:pt x="162" y="292"/>
                  </a:lnTo>
                  <a:lnTo>
                    <a:pt x="169" y="297"/>
                  </a:lnTo>
                  <a:lnTo>
                    <a:pt x="175" y="304"/>
                  </a:lnTo>
                  <a:lnTo>
                    <a:pt x="177" y="311"/>
                  </a:lnTo>
                  <a:lnTo>
                    <a:pt x="180" y="320"/>
                  </a:lnTo>
                  <a:lnTo>
                    <a:pt x="182" y="329"/>
                  </a:lnTo>
                  <a:lnTo>
                    <a:pt x="182" y="329"/>
                  </a:lnTo>
                  <a:lnTo>
                    <a:pt x="180" y="338"/>
                  </a:lnTo>
                  <a:lnTo>
                    <a:pt x="177" y="346"/>
                  </a:lnTo>
                  <a:lnTo>
                    <a:pt x="175" y="353"/>
                  </a:lnTo>
                  <a:lnTo>
                    <a:pt x="169" y="360"/>
                  </a:lnTo>
                  <a:lnTo>
                    <a:pt x="162" y="365"/>
                  </a:lnTo>
                  <a:lnTo>
                    <a:pt x="154" y="369"/>
                  </a:lnTo>
                  <a:lnTo>
                    <a:pt x="146" y="372"/>
                  </a:lnTo>
                  <a:lnTo>
                    <a:pt x="137" y="374"/>
                  </a:lnTo>
                  <a:lnTo>
                    <a:pt x="137" y="374"/>
                  </a:lnTo>
                  <a:close/>
                  <a:moveTo>
                    <a:pt x="137" y="234"/>
                  </a:moveTo>
                  <a:lnTo>
                    <a:pt x="137" y="234"/>
                  </a:lnTo>
                  <a:lnTo>
                    <a:pt x="128" y="234"/>
                  </a:lnTo>
                  <a:lnTo>
                    <a:pt x="119" y="231"/>
                  </a:lnTo>
                  <a:lnTo>
                    <a:pt x="112" y="227"/>
                  </a:lnTo>
                  <a:lnTo>
                    <a:pt x="105" y="221"/>
                  </a:lnTo>
                  <a:lnTo>
                    <a:pt x="100" y="214"/>
                  </a:lnTo>
                  <a:lnTo>
                    <a:pt x="96" y="207"/>
                  </a:lnTo>
                  <a:lnTo>
                    <a:pt x="93" y="199"/>
                  </a:lnTo>
                  <a:lnTo>
                    <a:pt x="93" y="189"/>
                  </a:lnTo>
                  <a:lnTo>
                    <a:pt x="93" y="189"/>
                  </a:lnTo>
                  <a:lnTo>
                    <a:pt x="93" y="181"/>
                  </a:lnTo>
                  <a:lnTo>
                    <a:pt x="96" y="173"/>
                  </a:lnTo>
                  <a:lnTo>
                    <a:pt x="100" y="165"/>
                  </a:lnTo>
                  <a:lnTo>
                    <a:pt x="105" y="158"/>
                  </a:lnTo>
                  <a:lnTo>
                    <a:pt x="112" y="153"/>
                  </a:lnTo>
                  <a:lnTo>
                    <a:pt x="119" y="149"/>
                  </a:lnTo>
                  <a:lnTo>
                    <a:pt x="128" y="147"/>
                  </a:lnTo>
                  <a:lnTo>
                    <a:pt x="137" y="145"/>
                  </a:lnTo>
                  <a:lnTo>
                    <a:pt x="137" y="145"/>
                  </a:lnTo>
                  <a:lnTo>
                    <a:pt x="146" y="147"/>
                  </a:lnTo>
                  <a:lnTo>
                    <a:pt x="154" y="149"/>
                  </a:lnTo>
                  <a:lnTo>
                    <a:pt x="162" y="153"/>
                  </a:lnTo>
                  <a:lnTo>
                    <a:pt x="169" y="158"/>
                  </a:lnTo>
                  <a:lnTo>
                    <a:pt x="175" y="165"/>
                  </a:lnTo>
                  <a:lnTo>
                    <a:pt x="177" y="173"/>
                  </a:lnTo>
                  <a:lnTo>
                    <a:pt x="180" y="181"/>
                  </a:lnTo>
                  <a:lnTo>
                    <a:pt x="182" y="189"/>
                  </a:lnTo>
                  <a:lnTo>
                    <a:pt x="182" y="189"/>
                  </a:lnTo>
                  <a:lnTo>
                    <a:pt x="180" y="199"/>
                  </a:lnTo>
                  <a:lnTo>
                    <a:pt x="177" y="207"/>
                  </a:lnTo>
                  <a:lnTo>
                    <a:pt x="175" y="214"/>
                  </a:lnTo>
                  <a:lnTo>
                    <a:pt x="169" y="221"/>
                  </a:lnTo>
                  <a:lnTo>
                    <a:pt x="162" y="227"/>
                  </a:lnTo>
                  <a:lnTo>
                    <a:pt x="154" y="231"/>
                  </a:lnTo>
                  <a:lnTo>
                    <a:pt x="146" y="234"/>
                  </a:lnTo>
                  <a:lnTo>
                    <a:pt x="137" y="234"/>
                  </a:lnTo>
                  <a:lnTo>
                    <a:pt x="137" y="234"/>
                  </a:lnTo>
                  <a:close/>
                  <a:moveTo>
                    <a:pt x="285" y="512"/>
                  </a:moveTo>
                  <a:lnTo>
                    <a:pt x="285" y="512"/>
                  </a:lnTo>
                  <a:lnTo>
                    <a:pt x="276" y="511"/>
                  </a:lnTo>
                  <a:lnTo>
                    <a:pt x="267" y="508"/>
                  </a:lnTo>
                  <a:lnTo>
                    <a:pt x="260" y="504"/>
                  </a:lnTo>
                  <a:lnTo>
                    <a:pt x="254" y="500"/>
                  </a:lnTo>
                  <a:lnTo>
                    <a:pt x="248" y="493"/>
                  </a:lnTo>
                  <a:lnTo>
                    <a:pt x="244" y="484"/>
                  </a:lnTo>
                  <a:lnTo>
                    <a:pt x="241" y="476"/>
                  </a:lnTo>
                  <a:lnTo>
                    <a:pt x="241" y="468"/>
                  </a:lnTo>
                  <a:lnTo>
                    <a:pt x="241" y="468"/>
                  </a:lnTo>
                  <a:lnTo>
                    <a:pt x="241" y="458"/>
                  </a:lnTo>
                  <a:lnTo>
                    <a:pt x="244" y="450"/>
                  </a:lnTo>
                  <a:lnTo>
                    <a:pt x="248" y="443"/>
                  </a:lnTo>
                  <a:lnTo>
                    <a:pt x="254" y="436"/>
                  </a:lnTo>
                  <a:lnTo>
                    <a:pt x="260" y="430"/>
                  </a:lnTo>
                  <a:lnTo>
                    <a:pt x="267" y="426"/>
                  </a:lnTo>
                  <a:lnTo>
                    <a:pt x="276" y="423"/>
                  </a:lnTo>
                  <a:lnTo>
                    <a:pt x="285" y="423"/>
                  </a:lnTo>
                  <a:lnTo>
                    <a:pt x="285" y="423"/>
                  </a:lnTo>
                  <a:lnTo>
                    <a:pt x="294" y="423"/>
                  </a:lnTo>
                  <a:lnTo>
                    <a:pt x="302" y="426"/>
                  </a:lnTo>
                  <a:lnTo>
                    <a:pt x="310" y="430"/>
                  </a:lnTo>
                  <a:lnTo>
                    <a:pt x="317" y="436"/>
                  </a:lnTo>
                  <a:lnTo>
                    <a:pt x="321" y="443"/>
                  </a:lnTo>
                  <a:lnTo>
                    <a:pt x="325" y="450"/>
                  </a:lnTo>
                  <a:lnTo>
                    <a:pt x="328" y="458"/>
                  </a:lnTo>
                  <a:lnTo>
                    <a:pt x="330" y="468"/>
                  </a:lnTo>
                  <a:lnTo>
                    <a:pt x="330" y="468"/>
                  </a:lnTo>
                  <a:lnTo>
                    <a:pt x="328" y="476"/>
                  </a:lnTo>
                  <a:lnTo>
                    <a:pt x="325" y="484"/>
                  </a:lnTo>
                  <a:lnTo>
                    <a:pt x="321" y="493"/>
                  </a:lnTo>
                  <a:lnTo>
                    <a:pt x="317" y="500"/>
                  </a:lnTo>
                  <a:lnTo>
                    <a:pt x="310" y="504"/>
                  </a:lnTo>
                  <a:lnTo>
                    <a:pt x="302" y="508"/>
                  </a:lnTo>
                  <a:lnTo>
                    <a:pt x="294" y="511"/>
                  </a:lnTo>
                  <a:lnTo>
                    <a:pt x="285" y="512"/>
                  </a:lnTo>
                  <a:lnTo>
                    <a:pt x="285" y="512"/>
                  </a:lnTo>
                  <a:close/>
                  <a:moveTo>
                    <a:pt x="285" y="374"/>
                  </a:moveTo>
                  <a:lnTo>
                    <a:pt x="285" y="374"/>
                  </a:lnTo>
                  <a:lnTo>
                    <a:pt x="276" y="372"/>
                  </a:lnTo>
                  <a:lnTo>
                    <a:pt x="267" y="369"/>
                  </a:lnTo>
                  <a:lnTo>
                    <a:pt x="260" y="365"/>
                  </a:lnTo>
                  <a:lnTo>
                    <a:pt x="254" y="360"/>
                  </a:lnTo>
                  <a:lnTo>
                    <a:pt x="248" y="353"/>
                  </a:lnTo>
                  <a:lnTo>
                    <a:pt x="244" y="346"/>
                  </a:lnTo>
                  <a:lnTo>
                    <a:pt x="241" y="338"/>
                  </a:lnTo>
                  <a:lnTo>
                    <a:pt x="241" y="329"/>
                  </a:lnTo>
                  <a:lnTo>
                    <a:pt x="241" y="329"/>
                  </a:lnTo>
                  <a:lnTo>
                    <a:pt x="241" y="320"/>
                  </a:lnTo>
                  <a:lnTo>
                    <a:pt x="244" y="311"/>
                  </a:lnTo>
                  <a:lnTo>
                    <a:pt x="248" y="304"/>
                  </a:lnTo>
                  <a:lnTo>
                    <a:pt x="254" y="297"/>
                  </a:lnTo>
                  <a:lnTo>
                    <a:pt x="260" y="292"/>
                  </a:lnTo>
                  <a:lnTo>
                    <a:pt x="267" y="288"/>
                  </a:lnTo>
                  <a:lnTo>
                    <a:pt x="276" y="285"/>
                  </a:lnTo>
                  <a:lnTo>
                    <a:pt x="285" y="284"/>
                  </a:lnTo>
                  <a:lnTo>
                    <a:pt x="285" y="284"/>
                  </a:lnTo>
                  <a:lnTo>
                    <a:pt x="294" y="285"/>
                  </a:lnTo>
                  <a:lnTo>
                    <a:pt x="302" y="288"/>
                  </a:lnTo>
                  <a:lnTo>
                    <a:pt x="310" y="292"/>
                  </a:lnTo>
                  <a:lnTo>
                    <a:pt x="317" y="297"/>
                  </a:lnTo>
                  <a:lnTo>
                    <a:pt x="321" y="304"/>
                  </a:lnTo>
                  <a:lnTo>
                    <a:pt x="325" y="311"/>
                  </a:lnTo>
                  <a:lnTo>
                    <a:pt x="328" y="320"/>
                  </a:lnTo>
                  <a:lnTo>
                    <a:pt x="330" y="329"/>
                  </a:lnTo>
                  <a:lnTo>
                    <a:pt x="330" y="329"/>
                  </a:lnTo>
                  <a:lnTo>
                    <a:pt x="328" y="338"/>
                  </a:lnTo>
                  <a:lnTo>
                    <a:pt x="325" y="346"/>
                  </a:lnTo>
                  <a:lnTo>
                    <a:pt x="321" y="353"/>
                  </a:lnTo>
                  <a:lnTo>
                    <a:pt x="317" y="360"/>
                  </a:lnTo>
                  <a:lnTo>
                    <a:pt x="310" y="365"/>
                  </a:lnTo>
                  <a:lnTo>
                    <a:pt x="302" y="369"/>
                  </a:lnTo>
                  <a:lnTo>
                    <a:pt x="294" y="372"/>
                  </a:lnTo>
                  <a:lnTo>
                    <a:pt x="285" y="374"/>
                  </a:lnTo>
                  <a:lnTo>
                    <a:pt x="285" y="374"/>
                  </a:lnTo>
                  <a:close/>
                  <a:moveTo>
                    <a:pt x="285" y="234"/>
                  </a:moveTo>
                  <a:lnTo>
                    <a:pt x="285" y="234"/>
                  </a:lnTo>
                  <a:lnTo>
                    <a:pt x="276" y="234"/>
                  </a:lnTo>
                  <a:lnTo>
                    <a:pt x="267" y="231"/>
                  </a:lnTo>
                  <a:lnTo>
                    <a:pt x="260" y="227"/>
                  </a:lnTo>
                  <a:lnTo>
                    <a:pt x="254" y="221"/>
                  </a:lnTo>
                  <a:lnTo>
                    <a:pt x="248" y="214"/>
                  </a:lnTo>
                  <a:lnTo>
                    <a:pt x="244" y="207"/>
                  </a:lnTo>
                  <a:lnTo>
                    <a:pt x="241" y="199"/>
                  </a:lnTo>
                  <a:lnTo>
                    <a:pt x="241" y="189"/>
                  </a:lnTo>
                  <a:lnTo>
                    <a:pt x="241" y="189"/>
                  </a:lnTo>
                  <a:lnTo>
                    <a:pt x="241" y="181"/>
                  </a:lnTo>
                  <a:lnTo>
                    <a:pt x="244" y="173"/>
                  </a:lnTo>
                  <a:lnTo>
                    <a:pt x="248" y="165"/>
                  </a:lnTo>
                  <a:lnTo>
                    <a:pt x="254" y="158"/>
                  </a:lnTo>
                  <a:lnTo>
                    <a:pt x="260" y="153"/>
                  </a:lnTo>
                  <a:lnTo>
                    <a:pt x="267" y="149"/>
                  </a:lnTo>
                  <a:lnTo>
                    <a:pt x="276" y="147"/>
                  </a:lnTo>
                  <a:lnTo>
                    <a:pt x="285" y="145"/>
                  </a:lnTo>
                  <a:lnTo>
                    <a:pt x="285" y="145"/>
                  </a:lnTo>
                  <a:lnTo>
                    <a:pt x="294" y="147"/>
                  </a:lnTo>
                  <a:lnTo>
                    <a:pt x="302" y="149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1" y="165"/>
                  </a:lnTo>
                  <a:lnTo>
                    <a:pt x="325" y="173"/>
                  </a:lnTo>
                  <a:lnTo>
                    <a:pt x="328" y="181"/>
                  </a:lnTo>
                  <a:lnTo>
                    <a:pt x="330" y="189"/>
                  </a:lnTo>
                  <a:lnTo>
                    <a:pt x="330" y="189"/>
                  </a:lnTo>
                  <a:lnTo>
                    <a:pt x="328" y="199"/>
                  </a:lnTo>
                  <a:lnTo>
                    <a:pt x="325" y="207"/>
                  </a:lnTo>
                  <a:lnTo>
                    <a:pt x="321" y="214"/>
                  </a:lnTo>
                  <a:lnTo>
                    <a:pt x="317" y="221"/>
                  </a:lnTo>
                  <a:lnTo>
                    <a:pt x="310" y="227"/>
                  </a:lnTo>
                  <a:lnTo>
                    <a:pt x="302" y="231"/>
                  </a:lnTo>
                  <a:lnTo>
                    <a:pt x="294" y="234"/>
                  </a:lnTo>
                  <a:lnTo>
                    <a:pt x="285" y="234"/>
                  </a:lnTo>
                  <a:lnTo>
                    <a:pt x="285" y="234"/>
                  </a:lnTo>
                  <a:close/>
                  <a:moveTo>
                    <a:pt x="433" y="512"/>
                  </a:moveTo>
                  <a:lnTo>
                    <a:pt x="433" y="512"/>
                  </a:lnTo>
                  <a:lnTo>
                    <a:pt x="424" y="511"/>
                  </a:lnTo>
                  <a:lnTo>
                    <a:pt x="415" y="508"/>
                  </a:lnTo>
                  <a:lnTo>
                    <a:pt x="409" y="504"/>
                  </a:lnTo>
                  <a:lnTo>
                    <a:pt x="402" y="500"/>
                  </a:lnTo>
                  <a:lnTo>
                    <a:pt x="396" y="493"/>
                  </a:lnTo>
                  <a:lnTo>
                    <a:pt x="392" y="484"/>
                  </a:lnTo>
                  <a:lnTo>
                    <a:pt x="389" y="476"/>
                  </a:lnTo>
                  <a:lnTo>
                    <a:pt x="389" y="468"/>
                  </a:lnTo>
                  <a:lnTo>
                    <a:pt x="389" y="468"/>
                  </a:lnTo>
                  <a:lnTo>
                    <a:pt x="389" y="458"/>
                  </a:lnTo>
                  <a:lnTo>
                    <a:pt x="392" y="450"/>
                  </a:lnTo>
                  <a:lnTo>
                    <a:pt x="396" y="443"/>
                  </a:lnTo>
                  <a:lnTo>
                    <a:pt x="402" y="436"/>
                  </a:lnTo>
                  <a:lnTo>
                    <a:pt x="409" y="430"/>
                  </a:lnTo>
                  <a:lnTo>
                    <a:pt x="415" y="426"/>
                  </a:lnTo>
                  <a:lnTo>
                    <a:pt x="424" y="423"/>
                  </a:lnTo>
                  <a:lnTo>
                    <a:pt x="433" y="423"/>
                  </a:lnTo>
                  <a:lnTo>
                    <a:pt x="433" y="423"/>
                  </a:lnTo>
                  <a:lnTo>
                    <a:pt x="442" y="423"/>
                  </a:lnTo>
                  <a:lnTo>
                    <a:pt x="450" y="426"/>
                  </a:lnTo>
                  <a:lnTo>
                    <a:pt x="458" y="430"/>
                  </a:lnTo>
                  <a:lnTo>
                    <a:pt x="464" y="436"/>
                  </a:lnTo>
                  <a:lnTo>
                    <a:pt x="469" y="443"/>
                  </a:lnTo>
                  <a:lnTo>
                    <a:pt x="474" y="450"/>
                  </a:lnTo>
                  <a:lnTo>
                    <a:pt x="476" y="458"/>
                  </a:lnTo>
                  <a:lnTo>
                    <a:pt x="478" y="468"/>
                  </a:lnTo>
                  <a:lnTo>
                    <a:pt x="478" y="468"/>
                  </a:lnTo>
                  <a:lnTo>
                    <a:pt x="476" y="476"/>
                  </a:lnTo>
                  <a:lnTo>
                    <a:pt x="474" y="484"/>
                  </a:lnTo>
                  <a:lnTo>
                    <a:pt x="469" y="493"/>
                  </a:lnTo>
                  <a:lnTo>
                    <a:pt x="464" y="500"/>
                  </a:lnTo>
                  <a:lnTo>
                    <a:pt x="458" y="504"/>
                  </a:lnTo>
                  <a:lnTo>
                    <a:pt x="450" y="508"/>
                  </a:lnTo>
                  <a:lnTo>
                    <a:pt x="442" y="511"/>
                  </a:lnTo>
                  <a:lnTo>
                    <a:pt x="433" y="512"/>
                  </a:lnTo>
                  <a:lnTo>
                    <a:pt x="433" y="512"/>
                  </a:lnTo>
                  <a:close/>
                  <a:moveTo>
                    <a:pt x="433" y="374"/>
                  </a:moveTo>
                  <a:lnTo>
                    <a:pt x="433" y="374"/>
                  </a:lnTo>
                  <a:lnTo>
                    <a:pt x="424" y="372"/>
                  </a:lnTo>
                  <a:lnTo>
                    <a:pt x="415" y="369"/>
                  </a:lnTo>
                  <a:lnTo>
                    <a:pt x="409" y="365"/>
                  </a:lnTo>
                  <a:lnTo>
                    <a:pt x="402" y="360"/>
                  </a:lnTo>
                  <a:lnTo>
                    <a:pt x="396" y="353"/>
                  </a:lnTo>
                  <a:lnTo>
                    <a:pt x="392" y="346"/>
                  </a:lnTo>
                  <a:lnTo>
                    <a:pt x="389" y="338"/>
                  </a:lnTo>
                  <a:lnTo>
                    <a:pt x="389" y="329"/>
                  </a:lnTo>
                  <a:lnTo>
                    <a:pt x="389" y="329"/>
                  </a:lnTo>
                  <a:lnTo>
                    <a:pt x="389" y="320"/>
                  </a:lnTo>
                  <a:lnTo>
                    <a:pt x="392" y="311"/>
                  </a:lnTo>
                  <a:lnTo>
                    <a:pt x="396" y="304"/>
                  </a:lnTo>
                  <a:lnTo>
                    <a:pt x="402" y="297"/>
                  </a:lnTo>
                  <a:lnTo>
                    <a:pt x="409" y="292"/>
                  </a:lnTo>
                  <a:lnTo>
                    <a:pt x="415" y="288"/>
                  </a:lnTo>
                  <a:lnTo>
                    <a:pt x="424" y="285"/>
                  </a:lnTo>
                  <a:lnTo>
                    <a:pt x="433" y="284"/>
                  </a:lnTo>
                  <a:lnTo>
                    <a:pt x="433" y="284"/>
                  </a:lnTo>
                  <a:lnTo>
                    <a:pt x="442" y="285"/>
                  </a:lnTo>
                  <a:lnTo>
                    <a:pt x="450" y="288"/>
                  </a:lnTo>
                  <a:lnTo>
                    <a:pt x="458" y="292"/>
                  </a:lnTo>
                  <a:lnTo>
                    <a:pt x="464" y="297"/>
                  </a:lnTo>
                  <a:lnTo>
                    <a:pt x="469" y="304"/>
                  </a:lnTo>
                  <a:lnTo>
                    <a:pt x="474" y="311"/>
                  </a:lnTo>
                  <a:lnTo>
                    <a:pt x="476" y="320"/>
                  </a:lnTo>
                  <a:lnTo>
                    <a:pt x="478" y="329"/>
                  </a:lnTo>
                  <a:lnTo>
                    <a:pt x="478" y="329"/>
                  </a:lnTo>
                  <a:lnTo>
                    <a:pt x="476" y="338"/>
                  </a:lnTo>
                  <a:lnTo>
                    <a:pt x="474" y="346"/>
                  </a:lnTo>
                  <a:lnTo>
                    <a:pt x="469" y="353"/>
                  </a:lnTo>
                  <a:lnTo>
                    <a:pt x="464" y="360"/>
                  </a:lnTo>
                  <a:lnTo>
                    <a:pt x="458" y="365"/>
                  </a:lnTo>
                  <a:lnTo>
                    <a:pt x="450" y="369"/>
                  </a:lnTo>
                  <a:lnTo>
                    <a:pt x="442" y="372"/>
                  </a:lnTo>
                  <a:lnTo>
                    <a:pt x="433" y="374"/>
                  </a:lnTo>
                  <a:lnTo>
                    <a:pt x="433" y="374"/>
                  </a:lnTo>
                  <a:close/>
                  <a:moveTo>
                    <a:pt x="433" y="234"/>
                  </a:moveTo>
                  <a:lnTo>
                    <a:pt x="433" y="234"/>
                  </a:lnTo>
                  <a:lnTo>
                    <a:pt x="424" y="234"/>
                  </a:lnTo>
                  <a:lnTo>
                    <a:pt x="415" y="231"/>
                  </a:lnTo>
                  <a:lnTo>
                    <a:pt x="409" y="227"/>
                  </a:lnTo>
                  <a:lnTo>
                    <a:pt x="402" y="221"/>
                  </a:lnTo>
                  <a:lnTo>
                    <a:pt x="396" y="214"/>
                  </a:lnTo>
                  <a:lnTo>
                    <a:pt x="392" y="207"/>
                  </a:lnTo>
                  <a:lnTo>
                    <a:pt x="389" y="199"/>
                  </a:lnTo>
                  <a:lnTo>
                    <a:pt x="389" y="189"/>
                  </a:lnTo>
                  <a:lnTo>
                    <a:pt x="389" y="189"/>
                  </a:lnTo>
                  <a:lnTo>
                    <a:pt x="389" y="181"/>
                  </a:lnTo>
                  <a:lnTo>
                    <a:pt x="392" y="173"/>
                  </a:lnTo>
                  <a:lnTo>
                    <a:pt x="396" y="165"/>
                  </a:lnTo>
                  <a:lnTo>
                    <a:pt x="402" y="158"/>
                  </a:lnTo>
                  <a:lnTo>
                    <a:pt x="409" y="153"/>
                  </a:lnTo>
                  <a:lnTo>
                    <a:pt x="415" y="149"/>
                  </a:lnTo>
                  <a:lnTo>
                    <a:pt x="424" y="147"/>
                  </a:lnTo>
                  <a:lnTo>
                    <a:pt x="433" y="145"/>
                  </a:lnTo>
                  <a:lnTo>
                    <a:pt x="433" y="145"/>
                  </a:lnTo>
                  <a:lnTo>
                    <a:pt x="442" y="147"/>
                  </a:lnTo>
                  <a:lnTo>
                    <a:pt x="450" y="149"/>
                  </a:lnTo>
                  <a:lnTo>
                    <a:pt x="458" y="153"/>
                  </a:lnTo>
                  <a:lnTo>
                    <a:pt x="464" y="158"/>
                  </a:lnTo>
                  <a:lnTo>
                    <a:pt x="469" y="165"/>
                  </a:lnTo>
                  <a:lnTo>
                    <a:pt x="474" y="173"/>
                  </a:lnTo>
                  <a:lnTo>
                    <a:pt x="476" y="181"/>
                  </a:lnTo>
                  <a:lnTo>
                    <a:pt x="478" y="189"/>
                  </a:lnTo>
                  <a:lnTo>
                    <a:pt x="478" y="189"/>
                  </a:lnTo>
                  <a:lnTo>
                    <a:pt x="476" y="199"/>
                  </a:lnTo>
                  <a:lnTo>
                    <a:pt x="474" y="207"/>
                  </a:lnTo>
                  <a:lnTo>
                    <a:pt x="469" y="214"/>
                  </a:lnTo>
                  <a:lnTo>
                    <a:pt x="464" y="221"/>
                  </a:lnTo>
                  <a:lnTo>
                    <a:pt x="458" y="227"/>
                  </a:lnTo>
                  <a:lnTo>
                    <a:pt x="450" y="231"/>
                  </a:lnTo>
                  <a:lnTo>
                    <a:pt x="442" y="234"/>
                  </a:lnTo>
                  <a:lnTo>
                    <a:pt x="433" y="234"/>
                  </a:lnTo>
                  <a:lnTo>
                    <a:pt x="433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3" name="PA_库_椭圆 1"/>
          <p:cNvSpPr/>
          <p:nvPr>
            <p:custDataLst>
              <p:tags r:id="rId3"/>
            </p:custDataLst>
          </p:nvPr>
        </p:nvSpPr>
        <p:spPr>
          <a:xfrm>
            <a:off x="2975429" y="765628"/>
            <a:ext cx="5239656" cy="5239656"/>
          </a:xfrm>
          <a:prstGeom prst="ellipse">
            <a:avLst/>
          </a:prstGeom>
          <a:noFill/>
          <a:ln w="57150">
            <a:solidFill>
              <a:srgbClr val="F6CBC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7744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9" name="PA_库_组合 9"/>
          <p:cNvGrpSpPr/>
          <p:nvPr>
            <p:custDataLst>
              <p:tags r:id="rId1"/>
            </p:custDataLst>
          </p:nvPr>
        </p:nvGrpSpPr>
        <p:grpSpPr>
          <a:xfrm>
            <a:off x="2589695" y="1680845"/>
            <a:ext cx="4054527" cy="1802765"/>
            <a:chOff x="994" y="2429"/>
            <a:chExt cx="5238" cy="2839"/>
          </a:xfrm>
        </p:grpSpPr>
        <p:grpSp>
          <p:nvGrpSpPr>
            <p:cNvPr id="20" name="组合 1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</a:p>
          </p:txBody>
        </p:sp>
      </p:grpSp>
      <p:grpSp>
        <p:nvGrpSpPr>
          <p:cNvPr id="24" name="PA_库_组合 11"/>
          <p:cNvGrpSpPr/>
          <p:nvPr>
            <p:custDataLst>
              <p:tags r:id="rId2"/>
            </p:custDataLst>
          </p:nvPr>
        </p:nvGrpSpPr>
        <p:grpSpPr>
          <a:xfrm>
            <a:off x="7049888" y="1601476"/>
            <a:ext cx="4054527" cy="1802765"/>
            <a:chOff x="994" y="2429"/>
            <a:chExt cx="5238" cy="2839"/>
          </a:xfrm>
        </p:grpSpPr>
        <p:grpSp>
          <p:nvGrpSpPr>
            <p:cNvPr id="25" name="组合 2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9" name="PA_库_组合 26"/>
          <p:cNvGrpSpPr/>
          <p:nvPr>
            <p:custDataLst>
              <p:tags r:id="rId3"/>
            </p:custDataLst>
          </p:nvPr>
        </p:nvGrpSpPr>
        <p:grpSpPr>
          <a:xfrm>
            <a:off x="2557310" y="4011295"/>
            <a:ext cx="4054527" cy="1802765"/>
            <a:chOff x="994" y="2429"/>
            <a:chExt cx="5238" cy="2839"/>
          </a:xfrm>
        </p:grpSpPr>
        <p:grpSp>
          <p:nvGrpSpPr>
            <p:cNvPr id="30" name="组合 2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34" name="PA_库_组合 31"/>
          <p:cNvGrpSpPr/>
          <p:nvPr>
            <p:custDataLst>
              <p:tags r:id="rId4"/>
            </p:custDataLst>
          </p:nvPr>
        </p:nvGrpSpPr>
        <p:grpSpPr>
          <a:xfrm>
            <a:off x="7036553" y="3857631"/>
            <a:ext cx="4054527" cy="1802765"/>
            <a:chOff x="994" y="2429"/>
            <a:chExt cx="5238" cy="2839"/>
          </a:xfrm>
        </p:grpSpPr>
        <p:grpSp>
          <p:nvGrpSpPr>
            <p:cNvPr id="35" name="组合 3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737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C3797207-56A0-419A-96EF-6F6058F4E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1558" y="3429001"/>
            <a:ext cx="2667929" cy="2609848"/>
          </a:xfrm>
          <a:prstGeom prst="ellipse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1AFCD33-9989-48F0-AD1D-353628F0D680}"/>
              </a:ext>
            </a:extLst>
          </p:cNvPr>
          <p:cNvSpPr txBox="1"/>
          <p:nvPr/>
        </p:nvSpPr>
        <p:spPr>
          <a:xfrm>
            <a:off x="4214005" y="765628"/>
            <a:ext cx="2175215" cy="100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这里添加标题名称</a:t>
            </a:r>
            <a:endParaRPr lang="zh-CN" altLang="en-US" sz="24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383081D-3304-41FA-8718-5B95E47A0E9C}"/>
              </a:ext>
            </a:extLst>
          </p:cNvPr>
          <p:cNvSpPr txBox="1"/>
          <p:nvPr/>
        </p:nvSpPr>
        <p:spPr>
          <a:xfrm>
            <a:off x="3104851" y="1985721"/>
            <a:ext cx="4675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此处可以自己即将离校，踏上新征程的感悟。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点击此处更换文本点击此处更换文本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DD7CE4F0-B01E-4506-B0E3-8A097CA21432}"/>
              </a:ext>
            </a:extLst>
          </p:cNvPr>
          <p:cNvSpPr/>
          <p:nvPr/>
        </p:nvSpPr>
        <p:spPr>
          <a:xfrm rot="19867534">
            <a:off x="6869358" y="2089864"/>
            <a:ext cx="1659164" cy="1190171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07B90080-1A28-4DE8-8F9C-D76AA70228BA}"/>
              </a:ext>
            </a:extLst>
          </p:cNvPr>
          <p:cNvSpPr/>
          <p:nvPr/>
        </p:nvSpPr>
        <p:spPr>
          <a:xfrm rot="2400923">
            <a:off x="3386455" y="3790385"/>
            <a:ext cx="707692" cy="374052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77924" y="3055062"/>
            <a:ext cx="3078463" cy="747874"/>
            <a:chOff x="3687836" y="977900"/>
            <a:chExt cx="997796" cy="242402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7" name="直接连接符 26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8" name="直接连接符 27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498629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2" name="椭圆 11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chemeClr val="accent2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349" y="1012814"/>
            <a:ext cx="2306915" cy="48826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3" name="任意多边形 12"/>
          <p:cNvSpPr/>
          <p:nvPr/>
        </p:nvSpPr>
        <p:spPr>
          <a:xfrm rot="18900000" flipH="1">
            <a:off x="4865900" y="290319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grpSp>
        <p:nvGrpSpPr>
          <p:cNvPr id="17" name="Group 4"/>
          <p:cNvGrpSpPr>
            <a:grpSpLocks noChangeAspect="1"/>
          </p:cNvGrpSpPr>
          <p:nvPr/>
        </p:nvGrpSpPr>
        <p:grpSpPr bwMode="auto">
          <a:xfrm flipH="1">
            <a:off x="6789343" y="484177"/>
            <a:ext cx="6575425" cy="2405063"/>
            <a:chOff x="0" y="145"/>
            <a:chExt cx="4142" cy="1515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1241635" y="5380774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199575" y="3007295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/>
              <a:t>YOUR TITLE</a:t>
            </a:r>
            <a:endParaRPr lang="zh-CN" altLang="en-US" sz="32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256632" y="3546153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56632" y="4006557"/>
            <a:ext cx="44022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335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743582" y="472428"/>
            <a:ext cx="6059487" cy="5376862"/>
            <a:chOff x="3566" y="783"/>
            <a:chExt cx="3817" cy="3387"/>
          </a:xfrm>
          <a:solidFill>
            <a:schemeClr val="bg1"/>
          </a:solidFill>
        </p:grpSpPr>
        <p:grpSp>
          <p:nvGrpSpPr>
            <p:cNvPr id="40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3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菱形 1"/>
          <p:cNvSpPr/>
          <p:nvPr/>
        </p:nvSpPr>
        <p:spPr>
          <a:xfrm>
            <a:off x="10074400" y="4683057"/>
            <a:ext cx="1409314" cy="1409314"/>
          </a:xfrm>
          <a:prstGeom prst="diamon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3" name="文本框 432"/>
          <p:cNvSpPr txBox="1"/>
          <p:nvPr/>
        </p:nvSpPr>
        <p:spPr>
          <a:xfrm>
            <a:off x="1642965" y="4456375"/>
            <a:ext cx="23091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副标题这里</a:t>
            </a:r>
            <a:endParaRPr lang="zh-CN" altLang="en-US" sz="2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4" name="矩形 433"/>
          <p:cNvSpPr/>
          <p:nvPr/>
        </p:nvSpPr>
        <p:spPr>
          <a:xfrm>
            <a:off x="1642965" y="4954332"/>
            <a:ext cx="772314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1400" kern="1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sz="1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5" name="图表 434"/>
          <p:cNvGraphicFramePr/>
          <p:nvPr>
            <p:extLst>
              <p:ext uri="{D42A27DB-BD31-4B8C-83A1-F6EECF244321}">
                <p14:modId xmlns:p14="http://schemas.microsoft.com/office/powerpoint/2010/main" val="1299272777"/>
              </p:ext>
            </p:extLst>
          </p:nvPr>
        </p:nvGraphicFramePr>
        <p:xfrm>
          <a:off x="1249995" y="1431045"/>
          <a:ext cx="8276142" cy="2554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001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" grpId="0"/>
      <p:bldP spid="434" grpId="0"/>
      <p:bldGraphic spid="43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5400000">
            <a:off x="-1828234" y="2349987"/>
            <a:ext cx="5634038" cy="906463"/>
            <a:chOff x="0" y="1089"/>
            <a:chExt cx="3549" cy="571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6" name="MH_Other_6"/>
          <p:cNvCxnSpPr/>
          <p:nvPr>
            <p:custDataLst>
              <p:tags r:id="rId1"/>
            </p:custDataLst>
          </p:nvPr>
        </p:nvCxnSpPr>
        <p:spPr>
          <a:xfrm>
            <a:off x="5665291" y="2922475"/>
            <a:ext cx="601086" cy="21786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7"/>
          <p:cNvCxnSpPr/>
          <p:nvPr>
            <p:custDataLst>
              <p:tags r:id="rId2"/>
            </p:custDataLst>
          </p:nvPr>
        </p:nvCxnSpPr>
        <p:spPr>
          <a:xfrm flipV="1">
            <a:off x="5663980" y="3961908"/>
            <a:ext cx="606336" cy="22573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8"/>
          <p:cNvCxnSpPr/>
          <p:nvPr>
            <p:custDataLst>
              <p:tags r:id="rId3"/>
            </p:custDataLst>
          </p:nvPr>
        </p:nvCxnSpPr>
        <p:spPr>
          <a:xfrm flipH="1">
            <a:off x="7383324" y="2846917"/>
            <a:ext cx="614211" cy="21917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MH_Other_9"/>
          <p:cNvCxnSpPr/>
          <p:nvPr>
            <p:custDataLst>
              <p:tags r:id="rId4"/>
            </p:custDataLst>
          </p:nvPr>
        </p:nvCxnSpPr>
        <p:spPr>
          <a:xfrm>
            <a:off x="7449288" y="3910194"/>
            <a:ext cx="601086" cy="22442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H_Text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074125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MH_SubTitle_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074125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MH_Text_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074125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074125" y="3639055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MH_Text_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15236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15236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MH_Text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615236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MH_SubTitle_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615236" y="3484188"/>
            <a:ext cx="1981748" cy="62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zh-CN"/>
            </a:defPPr>
            <a:lvl1pPr algn="r" eaLnBrk="1" hangingPunct="1"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806110" y="2554803"/>
            <a:ext cx="1973874" cy="1972562"/>
            <a:chOff x="5109063" y="3132156"/>
            <a:chExt cx="1973874" cy="1972562"/>
          </a:xfrm>
        </p:grpSpPr>
        <p:sp>
          <p:nvSpPr>
            <p:cNvPr id="30" name="MH_Other_1"/>
            <p:cNvSpPr/>
            <p:nvPr>
              <p:custDataLst>
                <p:tags r:id="rId17"/>
              </p:custDataLst>
            </p:nvPr>
          </p:nvSpPr>
          <p:spPr>
            <a:xfrm>
              <a:off x="5109063" y="3132156"/>
              <a:ext cx="1973874" cy="1972562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714082" y="3850841"/>
              <a:ext cx="763835" cy="535191"/>
              <a:chOff x="7309487" y="2188779"/>
              <a:chExt cx="763835" cy="535191"/>
            </a:xfrm>
          </p:grpSpPr>
          <p:sp>
            <p:nvSpPr>
              <p:cNvPr id="32" name="Freeform 587"/>
              <p:cNvSpPr>
                <a:spLocks/>
              </p:cNvSpPr>
              <p:nvPr/>
            </p:nvSpPr>
            <p:spPr bwMode="auto">
              <a:xfrm>
                <a:off x="7797072" y="2382804"/>
                <a:ext cx="276250" cy="247399"/>
              </a:xfrm>
              <a:custGeom>
                <a:avLst/>
                <a:gdLst>
                  <a:gd name="T0" fmla="*/ 141 w 162"/>
                  <a:gd name="T1" fmla="*/ 17 h 145"/>
                  <a:gd name="T2" fmla="*/ 105 w 162"/>
                  <a:gd name="T3" fmla="*/ 0 h 145"/>
                  <a:gd name="T4" fmla="*/ 81 w 162"/>
                  <a:gd name="T5" fmla="*/ 9 h 145"/>
                  <a:gd name="T6" fmla="*/ 57 w 162"/>
                  <a:gd name="T7" fmla="*/ 0 h 145"/>
                  <a:gd name="T8" fmla="*/ 0 w 162"/>
                  <a:gd name="T9" fmla="*/ 56 h 145"/>
                  <a:gd name="T10" fmla="*/ 0 w 162"/>
                  <a:gd name="T11" fmla="*/ 59 h 145"/>
                  <a:gd name="T12" fmla="*/ 30 w 162"/>
                  <a:gd name="T13" fmla="*/ 109 h 145"/>
                  <a:gd name="T14" fmla="*/ 30 w 162"/>
                  <a:gd name="T15" fmla="*/ 140 h 145"/>
                  <a:gd name="T16" fmla="*/ 73 w 162"/>
                  <a:gd name="T17" fmla="*/ 145 h 145"/>
                  <a:gd name="T18" fmla="*/ 88 w 162"/>
                  <a:gd name="T19" fmla="*/ 145 h 145"/>
                  <a:gd name="T20" fmla="*/ 162 w 162"/>
                  <a:gd name="T21" fmla="*/ 118 h 145"/>
                  <a:gd name="T22" fmla="*/ 162 w 162"/>
                  <a:gd name="T23" fmla="*/ 56 h 145"/>
                  <a:gd name="T24" fmla="*/ 141 w 162"/>
                  <a:gd name="T25" fmla="*/ 1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41" y="17"/>
                    </a:move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5"/>
                      <a:pt x="0" y="20"/>
                      <a:pt x="0" y="56"/>
                    </a:cubicBezTo>
                    <a:cubicBezTo>
                      <a:pt x="0" y="57"/>
                      <a:pt x="0" y="58"/>
                      <a:pt x="0" y="59"/>
                    </a:cubicBezTo>
                    <a:cubicBezTo>
                      <a:pt x="16" y="69"/>
                      <a:pt x="30" y="85"/>
                      <a:pt x="30" y="109"/>
                    </a:cubicBezTo>
                    <a:cubicBezTo>
                      <a:pt x="30" y="121"/>
                      <a:pt x="30" y="132"/>
                      <a:pt x="30" y="140"/>
                    </a:cubicBezTo>
                    <a:cubicBezTo>
                      <a:pt x="40" y="143"/>
                      <a:pt x="54" y="145"/>
                      <a:pt x="73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60" y="145"/>
                      <a:pt x="162" y="118"/>
                      <a:pt x="162" y="118"/>
                    </a:cubicBezTo>
                    <a:cubicBezTo>
                      <a:pt x="162" y="118"/>
                      <a:pt x="162" y="109"/>
                      <a:pt x="162" y="56"/>
                    </a:cubicBezTo>
                    <a:cubicBezTo>
                      <a:pt x="162" y="38"/>
                      <a:pt x="153" y="26"/>
                      <a:pt x="141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Oval 588"/>
              <p:cNvSpPr>
                <a:spLocks noChangeArrowheads="1"/>
              </p:cNvSpPr>
              <p:nvPr/>
            </p:nvSpPr>
            <p:spPr bwMode="auto">
              <a:xfrm>
                <a:off x="7864872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589"/>
              <p:cNvSpPr>
                <a:spLocks/>
              </p:cNvSpPr>
              <p:nvPr/>
            </p:nvSpPr>
            <p:spPr bwMode="auto">
              <a:xfrm>
                <a:off x="7549673" y="2475128"/>
                <a:ext cx="276250" cy="248842"/>
              </a:xfrm>
              <a:custGeom>
                <a:avLst/>
                <a:gdLst>
                  <a:gd name="T0" fmla="*/ 145 w 162"/>
                  <a:gd name="T1" fmla="*/ 20 h 146"/>
                  <a:gd name="T2" fmla="*/ 132 w 162"/>
                  <a:gd name="T3" fmla="*/ 11 h 146"/>
                  <a:gd name="T4" fmla="*/ 105 w 162"/>
                  <a:gd name="T5" fmla="*/ 0 h 146"/>
                  <a:gd name="T6" fmla="*/ 81 w 162"/>
                  <a:gd name="T7" fmla="*/ 9 h 146"/>
                  <a:gd name="T8" fmla="*/ 57 w 162"/>
                  <a:gd name="T9" fmla="*/ 0 h 146"/>
                  <a:gd name="T10" fmla="*/ 34 w 162"/>
                  <a:gd name="T11" fmla="*/ 9 h 146"/>
                  <a:gd name="T12" fmla="*/ 21 w 162"/>
                  <a:gd name="T13" fmla="*/ 17 h 146"/>
                  <a:gd name="T14" fmla="*/ 0 w 162"/>
                  <a:gd name="T15" fmla="*/ 57 h 146"/>
                  <a:gd name="T16" fmla="*/ 0 w 162"/>
                  <a:gd name="T17" fmla="*/ 82 h 146"/>
                  <a:gd name="T18" fmla="*/ 0 w 162"/>
                  <a:gd name="T19" fmla="*/ 96 h 146"/>
                  <a:gd name="T20" fmla="*/ 0 w 162"/>
                  <a:gd name="T21" fmla="*/ 119 h 146"/>
                  <a:gd name="T22" fmla="*/ 74 w 162"/>
                  <a:gd name="T23" fmla="*/ 146 h 146"/>
                  <a:gd name="T24" fmla="*/ 88 w 162"/>
                  <a:gd name="T25" fmla="*/ 146 h 146"/>
                  <a:gd name="T26" fmla="*/ 162 w 162"/>
                  <a:gd name="T27" fmla="*/ 119 h 146"/>
                  <a:gd name="T28" fmla="*/ 162 w 162"/>
                  <a:gd name="T29" fmla="*/ 96 h 146"/>
                  <a:gd name="T30" fmla="*/ 162 w 162"/>
                  <a:gd name="T31" fmla="*/ 82 h 146"/>
                  <a:gd name="T32" fmla="*/ 162 w 162"/>
                  <a:gd name="T33" fmla="*/ 57 h 146"/>
                  <a:gd name="T34" fmla="*/ 145 w 162"/>
                  <a:gd name="T35" fmla="*/ 2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146">
                    <a:moveTo>
                      <a:pt x="145" y="20"/>
                    </a:moveTo>
                    <a:cubicBezTo>
                      <a:pt x="141" y="17"/>
                      <a:pt x="137" y="14"/>
                      <a:pt x="132" y="11"/>
                    </a:cubicBezTo>
                    <a:cubicBezTo>
                      <a:pt x="123" y="6"/>
                      <a:pt x="113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0" y="2"/>
                      <a:pt x="42" y="5"/>
                      <a:pt x="34" y="9"/>
                    </a:cubicBezTo>
                    <a:cubicBezTo>
                      <a:pt x="29" y="11"/>
                      <a:pt x="25" y="14"/>
                      <a:pt x="21" y="17"/>
                    </a:cubicBezTo>
                    <a:cubicBezTo>
                      <a:pt x="9" y="26"/>
                      <a:pt x="0" y="39"/>
                      <a:pt x="0" y="57"/>
                    </a:cubicBezTo>
                    <a:cubicBezTo>
                      <a:pt x="0" y="67"/>
                      <a:pt x="0" y="75"/>
                      <a:pt x="0" y="82"/>
                    </a:cubicBezTo>
                    <a:cubicBezTo>
                      <a:pt x="0" y="87"/>
                      <a:pt x="0" y="92"/>
                      <a:pt x="0" y="96"/>
                    </a:cubicBezTo>
                    <a:cubicBezTo>
                      <a:pt x="0" y="115"/>
                      <a:pt x="0" y="119"/>
                      <a:pt x="0" y="119"/>
                    </a:cubicBezTo>
                    <a:cubicBezTo>
                      <a:pt x="0" y="119"/>
                      <a:pt x="2" y="146"/>
                      <a:pt x="74" y="146"/>
                    </a:cubicBezTo>
                    <a:cubicBezTo>
                      <a:pt x="88" y="146"/>
                      <a:pt x="88" y="146"/>
                      <a:pt x="88" y="146"/>
                    </a:cubicBezTo>
                    <a:cubicBezTo>
                      <a:pt x="160" y="146"/>
                      <a:pt x="162" y="119"/>
                      <a:pt x="162" y="119"/>
                    </a:cubicBezTo>
                    <a:cubicBezTo>
                      <a:pt x="162" y="119"/>
                      <a:pt x="162" y="114"/>
                      <a:pt x="162" y="96"/>
                    </a:cubicBezTo>
                    <a:cubicBezTo>
                      <a:pt x="162" y="92"/>
                      <a:pt x="162" y="87"/>
                      <a:pt x="162" y="82"/>
                    </a:cubicBezTo>
                    <a:cubicBezTo>
                      <a:pt x="162" y="75"/>
                      <a:pt x="162" y="67"/>
                      <a:pt x="162" y="57"/>
                    </a:cubicBezTo>
                    <a:cubicBezTo>
                      <a:pt x="162" y="41"/>
                      <a:pt x="155" y="29"/>
                      <a:pt x="145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Oval 590"/>
              <p:cNvSpPr>
                <a:spLocks noChangeArrowheads="1"/>
              </p:cNvSpPr>
              <p:nvPr/>
            </p:nvSpPr>
            <p:spPr bwMode="auto">
              <a:xfrm>
                <a:off x="7618195" y="2282546"/>
                <a:ext cx="139207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591"/>
              <p:cNvSpPr>
                <a:spLocks/>
              </p:cNvSpPr>
              <p:nvPr/>
            </p:nvSpPr>
            <p:spPr bwMode="auto">
              <a:xfrm>
                <a:off x="7309487" y="2381361"/>
                <a:ext cx="276250" cy="246678"/>
              </a:xfrm>
              <a:custGeom>
                <a:avLst/>
                <a:gdLst>
                  <a:gd name="T0" fmla="*/ 162 w 162"/>
                  <a:gd name="T1" fmla="*/ 57 h 145"/>
                  <a:gd name="T2" fmla="*/ 162 w 162"/>
                  <a:gd name="T3" fmla="*/ 57 h 145"/>
                  <a:gd name="T4" fmla="*/ 142 w 162"/>
                  <a:gd name="T5" fmla="*/ 17 h 145"/>
                  <a:gd name="T6" fmla="*/ 105 w 162"/>
                  <a:gd name="T7" fmla="*/ 0 h 145"/>
                  <a:gd name="T8" fmla="*/ 81 w 162"/>
                  <a:gd name="T9" fmla="*/ 9 h 145"/>
                  <a:gd name="T10" fmla="*/ 57 w 162"/>
                  <a:gd name="T11" fmla="*/ 0 h 145"/>
                  <a:gd name="T12" fmla="*/ 0 w 162"/>
                  <a:gd name="T13" fmla="*/ 57 h 145"/>
                  <a:gd name="T14" fmla="*/ 0 w 162"/>
                  <a:gd name="T15" fmla="*/ 118 h 145"/>
                  <a:gd name="T16" fmla="*/ 74 w 162"/>
                  <a:gd name="T17" fmla="*/ 145 h 145"/>
                  <a:gd name="T18" fmla="*/ 88 w 162"/>
                  <a:gd name="T19" fmla="*/ 145 h 145"/>
                  <a:gd name="T20" fmla="*/ 129 w 162"/>
                  <a:gd name="T21" fmla="*/ 141 h 145"/>
                  <a:gd name="T22" fmla="*/ 129 w 162"/>
                  <a:gd name="T23" fmla="*/ 110 h 145"/>
                  <a:gd name="T24" fmla="*/ 162 w 162"/>
                  <a:gd name="T25" fmla="*/ 5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62" y="57"/>
                    </a:moveTo>
                    <a:cubicBezTo>
                      <a:pt x="162" y="57"/>
                      <a:pt x="162" y="57"/>
                      <a:pt x="162" y="57"/>
                    </a:cubicBezTo>
                    <a:cubicBezTo>
                      <a:pt x="162" y="39"/>
                      <a:pt x="153" y="26"/>
                      <a:pt x="142" y="17"/>
                    </a:cubicBez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6"/>
                      <a:pt x="0" y="21"/>
                      <a:pt x="0" y="57"/>
                    </a:cubicBezTo>
                    <a:cubicBezTo>
                      <a:pt x="0" y="109"/>
                      <a:pt x="0" y="118"/>
                      <a:pt x="0" y="118"/>
                    </a:cubicBezTo>
                    <a:cubicBezTo>
                      <a:pt x="0" y="118"/>
                      <a:pt x="2" y="145"/>
                      <a:pt x="74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05" y="145"/>
                      <a:pt x="118" y="143"/>
                      <a:pt x="129" y="141"/>
                    </a:cubicBezTo>
                    <a:cubicBezTo>
                      <a:pt x="129" y="133"/>
                      <a:pt x="129" y="122"/>
                      <a:pt x="129" y="110"/>
                    </a:cubicBezTo>
                    <a:cubicBezTo>
                      <a:pt x="129" y="84"/>
                      <a:pt x="144" y="68"/>
                      <a:pt x="162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Oval 592"/>
              <p:cNvSpPr>
                <a:spLocks noChangeArrowheads="1"/>
              </p:cNvSpPr>
              <p:nvPr/>
            </p:nvSpPr>
            <p:spPr bwMode="auto">
              <a:xfrm>
                <a:off x="7377287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7987446" y="3887100"/>
            <a:ext cx="854383" cy="855696"/>
            <a:chOff x="7586907" y="4457696"/>
            <a:chExt cx="854383" cy="855696"/>
          </a:xfrm>
        </p:grpSpPr>
        <p:sp>
          <p:nvSpPr>
            <p:cNvPr id="39" name="MH_Other_3"/>
            <p:cNvSpPr/>
            <p:nvPr>
              <p:custDataLst>
                <p:tags r:id="rId16"/>
              </p:custDataLst>
            </p:nvPr>
          </p:nvSpPr>
          <p:spPr>
            <a:xfrm>
              <a:off x="7586907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7776080" y="4707418"/>
              <a:ext cx="435887" cy="365083"/>
              <a:chOff x="9211014" y="1362855"/>
              <a:chExt cx="710460" cy="595055"/>
            </a:xfrm>
          </p:grpSpPr>
          <p:sp>
            <p:nvSpPr>
              <p:cNvPr id="41" name="Freeform 227"/>
              <p:cNvSpPr>
                <a:spLocks noEditPoints="1"/>
              </p:cNvSpPr>
              <p:nvPr/>
            </p:nvSpPr>
            <p:spPr bwMode="auto">
              <a:xfrm>
                <a:off x="9211014" y="1362855"/>
                <a:ext cx="710460" cy="530141"/>
              </a:xfrm>
              <a:custGeom>
                <a:avLst/>
                <a:gdLst>
                  <a:gd name="T0" fmla="*/ 384 w 417"/>
                  <a:gd name="T1" fmla="*/ 0 h 311"/>
                  <a:gd name="T2" fmla="*/ 32 w 417"/>
                  <a:gd name="T3" fmla="*/ 0 h 311"/>
                  <a:gd name="T4" fmla="*/ 0 w 417"/>
                  <a:gd name="T5" fmla="*/ 33 h 311"/>
                  <a:gd name="T6" fmla="*/ 0 w 417"/>
                  <a:gd name="T7" fmla="*/ 278 h 311"/>
                  <a:gd name="T8" fmla="*/ 32 w 417"/>
                  <a:gd name="T9" fmla="*/ 311 h 311"/>
                  <a:gd name="T10" fmla="*/ 384 w 417"/>
                  <a:gd name="T11" fmla="*/ 311 h 311"/>
                  <a:gd name="T12" fmla="*/ 417 w 417"/>
                  <a:gd name="T13" fmla="*/ 278 h 311"/>
                  <a:gd name="T14" fmla="*/ 417 w 417"/>
                  <a:gd name="T15" fmla="*/ 33 h 311"/>
                  <a:gd name="T16" fmla="*/ 384 w 417"/>
                  <a:gd name="T17" fmla="*/ 0 h 311"/>
                  <a:gd name="T18" fmla="*/ 378 w 417"/>
                  <a:gd name="T19" fmla="*/ 251 h 311"/>
                  <a:gd name="T20" fmla="*/ 351 w 417"/>
                  <a:gd name="T21" fmla="*/ 277 h 311"/>
                  <a:gd name="T22" fmla="*/ 62 w 417"/>
                  <a:gd name="T23" fmla="*/ 277 h 311"/>
                  <a:gd name="T24" fmla="*/ 35 w 417"/>
                  <a:gd name="T25" fmla="*/ 251 h 311"/>
                  <a:gd name="T26" fmla="*/ 35 w 417"/>
                  <a:gd name="T27" fmla="*/ 60 h 311"/>
                  <a:gd name="T28" fmla="*/ 62 w 417"/>
                  <a:gd name="T29" fmla="*/ 35 h 311"/>
                  <a:gd name="T30" fmla="*/ 351 w 417"/>
                  <a:gd name="T31" fmla="*/ 35 h 311"/>
                  <a:gd name="T32" fmla="*/ 378 w 417"/>
                  <a:gd name="T33" fmla="*/ 60 h 311"/>
                  <a:gd name="T34" fmla="*/ 378 w 417"/>
                  <a:gd name="T35" fmla="*/ 25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7" h="311">
                    <a:moveTo>
                      <a:pt x="384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96"/>
                      <a:pt x="14" y="311"/>
                      <a:pt x="32" y="311"/>
                    </a:cubicBezTo>
                    <a:cubicBezTo>
                      <a:pt x="384" y="311"/>
                      <a:pt x="384" y="311"/>
                      <a:pt x="384" y="311"/>
                    </a:cubicBezTo>
                    <a:cubicBezTo>
                      <a:pt x="402" y="311"/>
                      <a:pt x="417" y="296"/>
                      <a:pt x="417" y="278"/>
                    </a:cubicBezTo>
                    <a:cubicBezTo>
                      <a:pt x="417" y="33"/>
                      <a:pt x="417" y="33"/>
                      <a:pt x="417" y="33"/>
                    </a:cubicBezTo>
                    <a:cubicBezTo>
                      <a:pt x="417" y="15"/>
                      <a:pt x="402" y="0"/>
                      <a:pt x="384" y="0"/>
                    </a:cubicBezTo>
                    <a:close/>
                    <a:moveTo>
                      <a:pt x="378" y="251"/>
                    </a:moveTo>
                    <a:cubicBezTo>
                      <a:pt x="378" y="265"/>
                      <a:pt x="366" y="277"/>
                      <a:pt x="351" y="277"/>
                    </a:cubicBezTo>
                    <a:cubicBezTo>
                      <a:pt x="62" y="277"/>
                      <a:pt x="62" y="277"/>
                      <a:pt x="62" y="277"/>
                    </a:cubicBezTo>
                    <a:cubicBezTo>
                      <a:pt x="47" y="277"/>
                      <a:pt x="35" y="265"/>
                      <a:pt x="35" y="251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46"/>
                      <a:pt x="47" y="35"/>
                      <a:pt x="62" y="35"/>
                    </a:cubicBezTo>
                    <a:cubicBezTo>
                      <a:pt x="351" y="35"/>
                      <a:pt x="351" y="35"/>
                      <a:pt x="351" y="35"/>
                    </a:cubicBezTo>
                    <a:cubicBezTo>
                      <a:pt x="366" y="35"/>
                      <a:pt x="378" y="46"/>
                      <a:pt x="378" y="60"/>
                    </a:cubicBezTo>
                    <a:lnTo>
                      <a:pt x="378" y="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" name="Freeform 228"/>
              <p:cNvSpPr>
                <a:spLocks/>
              </p:cNvSpPr>
              <p:nvPr/>
            </p:nvSpPr>
            <p:spPr bwMode="auto">
              <a:xfrm>
                <a:off x="9340844" y="1528027"/>
                <a:ext cx="468111" cy="168779"/>
              </a:xfrm>
              <a:custGeom>
                <a:avLst/>
                <a:gdLst>
                  <a:gd name="T0" fmla="*/ 231 w 649"/>
                  <a:gd name="T1" fmla="*/ 83 h 234"/>
                  <a:gd name="T2" fmla="*/ 0 w 649"/>
                  <a:gd name="T3" fmla="*/ 234 h 234"/>
                  <a:gd name="T4" fmla="*/ 92 w 649"/>
                  <a:gd name="T5" fmla="*/ 234 h 234"/>
                  <a:gd name="T6" fmla="*/ 231 w 649"/>
                  <a:gd name="T7" fmla="*/ 142 h 234"/>
                  <a:gd name="T8" fmla="*/ 361 w 649"/>
                  <a:gd name="T9" fmla="*/ 220 h 234"/>
                  <a:gd name="T10" fmla="*/ 649 w 649"/>
                  <a:gd name="T11" fmla="*/ 57 h 234"/>
                  <a:gd name="T12" fmla="*/ 649 w 649"/>
                  <a:gd name="T13" fmla="*/ 0 h 234"/>
                  <a:gd name="T14" fmla="*/ 361 w 649"/>
                  <a:gd name="T15" fmla="*/ 159 h 234"/>
                  <a:gd name="T16" fmla="*/ 231 w 649"/>
                  <a:gd name="T17" fmla="*/ 8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9" h="234">
                    <a:moveTo>
                      <a:pt x="231" y="83"/>
                    </a:moveTo>
                    <a:lnTo>
                      <a:pt x="0" y="234"/>
                    </a:lnTo>
                    <a:lnTo>
                      <a:pt x="92" y="234"/>
                    </a:lnTo>
                    <a:lnTo>
                      <a:pt x="231" y="142"/>
                    </a:lnTo>
                    <a:lnTo>
                      <a:pt x="361" y="220"/>
                    </a:lnTo>
                    <a:lnTo>
                      <a:pt x="649" y="57"/>
                    </a:lnTo>
                    <a:lnTo>
                      <a:pt x="649" y="0"/>
                    </a:lnTo>
                    <a:lnTo>
                      <a:pt x="361" y="159"/>
                    </a:lnTo>
                    <a:lnTo>
                      <a:pt x="231" y="83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229"/>
              <p:cNvSpPr>
                <a:spLocks/>
              </p:cNvSpPr>
              <p:nvPr/>
            </p:nvSpPr>
            <p:spPr bwMode="auto">
              <a:xfrm>
                <a:off x="9393498" y="1911748"/>
                <a:ext cx="332510" cy="46162"/>
              </a:xfrm>
              <a:custGeom>
                <a:avLst/>
                <a:gdLst>
                  <a:gd name="T0" fmla="*/ 181 w 195"/>
                  <a:gd name="T1" fmla="*/ 0 h 27"/>
                  <a:gd name="T2" fmla="*/ 14 w 195"/>
                  <a:gd name="T3" fmla="*/ 0 h 27"/>
                  <a:gd name="T4" fmla="*/ 4 w 195"/>
                  <a:gd name="T5" fmla="*/ 4 h 27"/>
                  <a:gd name="T6" fmla="*/ 0 w 195"/>
                  <a:gd name="T7" fmla="*/ 14 h 27"/>
                  <a:gd name="T8" fmla="*/ 14 w 195"/>
                  <a:gd name="T9" fmla="*/ 27 h 27"/>
                  <a:gd name="T10" fmla="*/ 181 w 195"/>
                  <a:gd name="T11" fmla="*/ 27 h 27"/>
                  <a:gd name="T12" fmla="*/ 195 w 195"/>
                  <a:gd name="T13" fmla="*/ 14 h 27"/>
                  <a:gd name="T14" fmla="*/ 181 w 195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27">
                    <a:moveTo>
                      <a:pt x="181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6" y="2"/>
                      <a:pt x="4" y="4"/>
                    </a:cubicBezTo>
                    <a:cubicBezTo>
                      <a:pt x="1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181" y="27"/>
                      <a:pt x="181" y="27"/>
                      <a:pt x="181" y="27"/>
                    </a:cubicBezTo>
                    <a:cubicBezTo>
                      <a:pt x="189" y="27"/>
                      <a:pt x="195" y="21"/>
                      <a:pt x="195" y="14"/>
                    </a:cubicBezTo>
                    <a:cubicBezTo>
                      <a:pt x="195" y="6"/>
                      <a:pt x="189" y="0"/>
                      <a:pt x="181" y="0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987446" y="2352885"/>
            <a:ext cx="854383" cy="855696"/>
            <a:chOff x="7586907" y="2923481"/>
            <a:chExt cx="854383" cy="855696"/>
          </a:xfrm>
        </p:grpSpPr>
        <p:sp>
          <p:nvSpPr>
            <p:cNvPr id="45" name="MH_Other_2"/>
            <p:cNvSpPr/>
            <p:nvPr>
              <p:custDataLst>
                <p:tags r:id="rId15"/>
              </p:custDataLst>
            </p:nvPr>
          </p:nvSpPr>
          <p:spPr>
            <a:xfrm>
              <a:off x="7586907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807660" y="3173521"/>
              <a:ext cx="412876" cy="373492"/>
              <a:chOff x="8191847" y="1367903"/>
              <a:chExt cx="672954" cy="608761"/>
            </a:xfrm>
          </p:grpSpPr>
          <p:sp>
            <p:nvSpPr>
              <p:cNvPr id="47" name="Freeform 345"/>
              <p:cNvSpPr>
                <a:spLocks/>
              </p:cNvSpPr>
              <p:nvPr/>
            </p:nvSpPr>
            <p:spPr bwMode="auto">
              <a:xfrm>
                <a:off x="8791951" y="1657858"/>
                <a:ext cx="72849" cy="30294"/>
              </a:xfrm>
              <a:custGeom>
                <a:avLst/>
                <a:gdLst>
                  <a:gd name="T0" fmla="*/ 9 w 43"/>
                  <a:gd name="T1" fmla="*/ 18 h 18"/>
                  <a:gd name="T2" fmla="*/ 34 w 43"/>
                  <a:gd name="T3" fmla="*/ 17 h 18"/>
                  <a:gd name="T4" fmla="*/ 42 w 43"/>
                  <a:gd name="T5" fmla="*/ 8 h 18"/>
                  <a:gd name="T6" fmla="*/ 34 w 43"/>
                  <a:gd name="T7" fmla="*/ 0 h 18"/>
                  <a:gd name="T8" fmla="*/ 8 w 43"/>
                  <a:gd name="T9" fmla="*/ 1 h 18"/>
                  <a:gd name="T10" fmla="*/ 0 w 43"/>
                  <a:gd name="T11" fmla="*/ 9 h 18"/>
                  <a:gd name="T12" fmla="*/ 0 w 43"/>
                  <a:gd name="T13" fmla="*/ 9 h 18"/>
                  <a:gd name="T14" fmla="*/ 9 w 4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18">
                    <a:moveTo>
                      <a:pt x="9" y="18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9" y="17"/>
                      <a:pt x="43" y="13"/>
                      <a:pt x="42" y="8"/>
                    </a:cubicBezTo>
                    <a:cubicBezTo>
                      <a:pt x="42" y="3"/>
                      <a:pt x="38" y="0"/>
                      <a:pt x="34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346"/>
              <p:cNvSpPr>
                <a:spLocks/>
              </p:cNvSpPr>
              <p:nvPr/>
            </p:nvSpPr>
            <p:spPr bwMode="auto">
              <a:xfrm>
                <a:off x="8793394" y="1458063"/>
                <a:ext cx="71407" cy="49769"/>
              </a:xfrm>
              <a:custGeom>
                <a:avLst/>
                <a:gdLst>
                  <a:gd name="T0" fmla="*/ 11 w 42"/>
                  <a:gd name="T1" fmla="*/ 27 h 29"/>
                  <a:gd name="T2" fmla="*/ 35 w 42"/>
                  <a:gd name="T3" fmla="*/ 18 h 29"/>
                  <a:gd name="T4" fmla="*/ 40 w 42"/>
                  <a:gd name="T5" fmla="*/ 7 h 29"/>
                  <a:gd name="T6" fmla="*/ 29 w 42"/>
                  <a:gd name="T7" fmla="*/ 2 h 29"/>
                  <a:gd name="T8" fmla="*/ 5 w 42"/>
                  <a:gd name="T9" fmla="*/ 12 h 29"/>
                  <a:gd name="T10" fmla="*/ 0 w 42"/>
                  <a:gd name="T11" fmla="*/ 19 h 29"/>
                  <a:gd name="T12" fmla="*/ 0 w 42"/>
                  <a:gd name="T13" fmla="*/ 23 h 29"/>
                  <a:gd name="T14" fmla="*/ 11 w 42"/>
                  <a:gd name="T15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11" y="27"/>
                    </a:moveTo>
                    <a:cubicBezTo>
                      <a:pt x="35" y="18"/>
                      <a:pt x="35" y="18"/>
                      <a:pt x="35" y="18"/>
                    </a:cubicBezTo>
                    <a:cubicBezTo>
                      <a:pt x="39" y="16"/>
                      <a:pt x="42" y="11"/>
                      <a:pt x="40" y="7"/>
                    </a:cubicBezTo>
                    <a:cubicBezTo>
                      <a:pt x="38" y="2"/>
                      <a:pt x="33" y="0"/>
                      <a:pt x="29" y="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3"/>
                      <a:pt x="0" y="16"/>
                      <a:pt x="0" y="19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2" y="27"/>
                      <a:pt x="7" y="29"/>
                      <a:pt x="11" y="27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47"/>
              <p:cNvSpPr>
                <a:spLocks/>
              </p:cNvSpPr>
              <p:nvPr/>
            </p:nvSpPr>
            <p:spPr bwMode="auto">
              <a:xfrm>
                <a:off x="8793394" y="1821588"/>
                <a:ext cx="71407" cy="49047"/>
              </a:xfrm>
              <a:custGeom>
                <a:avLst/>
                <a:gdLst>
                  <a:gd name="T0" fmla="*/ 35 w 42"/>
                  <a:gd name="T1" fmla="*/ 11 h 29"/>
                  <a:gd name="T2" fmla="*/ 11 w 42"/>
                  <a:gd name="T3" fmla="*/ 2 h 29"/>
                  <a:gd name="T4" fmla="*/ 0 w 42"/>
                  <a:gd name="T5" fmla="*/ 6 h 29"/>
                  <a:gd name="T6" fmla="*/ 0 w 42"/>
                  <a:gd name="T7" fmla="*/ 10 h 29"/>
                  <a:gd name="T8" fmla="*/ 5 w 42"/>
                  <a:gd name="T9" fmla="*/ 17 h 29"/>
                  <a:gd name="T10" fmla="*/ 29 w 42"/>
                  <a:gd name="T11" fmla="*/ 27 h 29"/>
                  <a:gd name="T12" fmla="*/ 40 w 42"/>
                  <a:gd name="T13" fmla="*/ 22 h 29"/>
                  <a:gd name="T14" fmla="*/ 35 w 42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35" y="11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7" y="0"/>
                      <a:pt x="2" y="2"/>
                      <a:pt x="0" y="6"/>
                    </a:cubicBezTo>
                    <a:cubicBezTo>
                      <a:pt x="0" y="7"/>
                      <a:pt x="0" y="8"/>
                      <a:pt x="0" y="10"/>
                    </a:cubicBezTo>
                    <a:cubicBezTo>
                      <a:pt x="0" y="13"/>
                      <a:pt x="2" y="16"/>
                      <a:pt x="5" y="1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3" y="29"/>
                      <a:pt x="38" y="27"/>
                      <a:pt x="40" y="22"/>
                    </a:cubicBezTo>
                    <a:cubicBezTo>
                      <a:pt x="42" y="18"/>
                      <a:pt x="39" y="13"/>
                      <a:pt x="35" y="11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48"/>
              <p:cNvSpPr>
                <a:spLocks/>
              </p:cNvSpPr>
              <p:nvPr/>
            </p:nvSpPr>
            <p:spPr bwMode="auto">
              <a:xfrm>
                <a:off x="8668612" y="1367903"/>
                <a:ext cx="69964" cy="608760"/>
              </a:xfrm>
              <a:custGeom>
                <a:avLst/>
                <a:gdLst>
                  <a:gd name="T0" fmla="*/ 20 w 41"/>
                  <a:gd name="T1" fmla="*/ 0 h 357"/>
                  <a:gd name="T2" fmla="*/ 0 w 41"/>
                  <a:gd name="T3" fmla="*/ 23 h 357"/>
                  <a:gd name="T4" fmla="*/ 0 w 41"/>
                  <a:gd name="T5" fmla="*/ 335 h 357"/>
                  <a:gd name="T6" fmla="*/ 6 w 41"/>
                  <a:gd name="T7" fmla="*/ 351 h 357"/>
                  <a:gd name="T8" fmla="*/ 20 w 41"/>
                  <a:gd name="T9" fmla="*/ 357 h 357"/>
                  <a:gd name="T10" fmla="*/ 41 w 41"/>
                  <a:gd name="T11" fmla="*/ 335 h 357"/>
                  <a:gd name="T12" fmla="*/ 41 w 41"/>
                  <a:gd name="T13" fmla="*/ 23 h 357"/>
                  <a:gd name="T14" fmla="*/ 35 w 41"/>
                  <a:gd name="T15" fmla="*/ 7 h 357"/>
                  <a:gd name="T16" fmla="*/ 20 w 41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357">
                    <a:moveTo>
                      <a:pt x="20" y="0"/>
                    </a:moveTo>
                    <a:cubicBezTo>
                      <a:pt x="9" y="0"/>
                      <a:pt x="0" y="10"/>
                      <a:pt x="0" y="23"/>
                    </a:cubicBezTo>
                    <a:cubicBezTo>
                      <a:pt x="0" y="335"/>
                      <a:pt x="0" y="335"/>
                      <a:pt x="0" y="335"/>
                    </a:cubicBezTo>
                    <a:cubicBezTo>
                      <a:pt x="0" y="341"/>
                      <a:pt x="2" y="347"/>
                      <a:pt x="6" y="351"/>
                    </a:cubicBezTo>
                    <a:cubicBezTo>
                      <a:pt x="10" y="355"/>
                      <a:pt x="15" y="357"/>
                      <a:pt x="20" y="357"/>
                    </a:cubicBezTo>
                    <a:cubicBezTo>
                      <a:pt x="31" y="357"/>
                      <a:pt x="41" y="347"/>
                      <a:pt x="41" y="335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1" y="16"/>
                      <a:pt x="38" y="11"/>
                      <a:pt x="35" y="7"/>
                    </a:cubicBezTo>
                    <a:cubicBezTo>
                      <a:pt x="31" y="3"/>
                      <a:pt x="26" y="0"/>
                      <a:pt x="2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49"/>
              <p:cNvSpPr>
                <a:spLocks/>
              </p:cNvSpPr>
              <p:nvPr/>
            </p:nvSpPr>
            <p:spPr bwMode="auto">
              <a:xfrm>
                <a:off x="8355577" y="1396755"/>
                <a:ext cx="280578" cy="547451"/>
              </a:xfrm>
              <a:custGeom>
                <a:avLst/>
                <a:gdLst>
                  <a:gd name="T0" fmla="*/ 0 w 165"/>
                  <a:gd name="T1" fmla="*/ 224 h 321"/>
                  <a:gd name="T2" fmla="*/ 165 w 165"/>
                  <a:gd name="T3" fmla="*/ 321 h 321"/>
                  <a:gd name="T4" fmla="*/ 165 w 165"/>
                  <a:gd name="T5" fmla="*/ 43 h 321"/>
                  <a:gd name="T6" fmla="*/ 165 w 165"/>
                  <a:gd name="T7" fmla="*/ 0 h 321"/>
                  <a:gd name="T8" fmla="*/ 0 w 165"/>
                  <a:gd name="T9" fmla="*/ 57 h 321"/>
                  <a:gd name="T10" fmla="*/ 0 w 165"/>
                  <a:gd name="T11" fmla="*/ 224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321">
                    <a:moveTo>
                      <a:pt x="0" y="224"/>
                    </a:moveTo>
                    <a:cubicBezTo>
                      <a:pt x="69" y="239"/>
                      <a:pt x="165" y="321"/>
                      <a:pt x="165" y="321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24" y="41"/>
                      <a:pt x="0" y="57"/>
                      <a:pt x="0" y="57"/>
                    </a:cubicBez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50"/>
              <p:cNvSpPr>
                <a:spLocks/>
              </p:cNvSpPr>
              <p:nvPr/>
            </p:nvSpPr>
            <p:spPr bwMode="auto">
              <a:xfrm>
                <a:off x="8244500" y="1802835"/>
                <a:ext cx="155075" cy="173829"/>
              </a:xfrm>
              <a:custGeom>
                <a:avLst/>
                <a:gdLst>
                  <a:gd name="T0" fmla="*/ 45 w 91"/>
                  <a:gd name="T1" fmla="*/ 0 h 102"/>
                  <a:gd name="T2" fmla="*/ 0 w 91"/>
                  <a:gd name="T3" fmla="*/ 0 h 102"/>
                  <a:gd name="T4" fmla="*/ 45 w 91"/>
                  <a:gd name="T5" fmla="*/ 57 h 102"/>
                  <a:gd name="T6" fmla="*/ 45 w 91"/>
                  <a:gd name="T7" fmla="*/ 77 h 102"/>
                  <a:gd name="T8" fmla="*/ 65 w 91"/>
                  <a:gd name="T9" fmla="*/ 102 h 102"/>
                  <a:gd name="T10" fmla="*/ 88 w 91"/>
                  <a:gd name="T11" fmla="*/ 102 h 102"/>
                  <a:gd name="T12" fmla="*/ 88 w 91"/>
                  <a:gd name="T13" fmla="*/ 51 h 102"/>
                  <a:gd name="T14" fmla="*/ 45 w 91"/>
                  <a:gd name="T15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1" h="102">
                    <a:moveTo>
                      <a:pt x="4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5" y="37"/>
                      <a:pt x="45" y="57"/>
                    </a:cubicBezTo>
                    <a:cubicBezTo>
                      <a:pt x="45" y="77"/>
                      <a:pt x="45" y="77"/>
                      <a:pt x="45" y="77"/>
                    </a:cubicBezTo>
                    <a:cubicBezTo>
                      <a:pt x="45" y="77"/>
                      <a:pt x="42" y="102"/>
                      <a:pt x="65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88" y="51"/>
                      <a:pt x="88" y="51"/>
                      <a:pt x="88" y="51"/>
                    </a:cubicBezTo>
                    <a:cubicBezTo>
                      <a:pt x="88" y="51"/>
                      <a:pt x="91" y="0"/>
                      <a:pt x="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51"/>
              <p:cNvSpPr>
                <a:spLocks/>
              </p:cNvSpPr>
              <p:nvPr/>
            </p:nvSpPr>
            <p:spPr bwMode="auto">
              <a:xfrm>
                <a:off x="8191847" y="1494127"/>
                <a:ext cx="129109" cy="279856"/>
              </a:xfrm>
              <a:custGeom>
                <a:avLst/>
                <a:gdLst>
                  <a:gd name="T0" fmla="*/ 76 w 76"/>
                  <a:gd name="T1" fmla="*/ 164 h 164"/>
                  <a:gd name="T2" fmla="*/ 76 w 76"/>
                  <a:gd name="T3" fmla="*/ 0 h 164"/>
                  <a:gd name="T4" fmla="*/ 42 w 76"/>
                  <a:gd name="T5" fmla="*/ 0 h 164"/>
                  <a:gd name="T6" fmla="*/ 0 w 76"/>
                  <a:gd name="T7" fmla="*/ 31 h 164"/>
                  <a:gd name="T8" fmla="*/ 0 w 76"/>
                  <a:gd name="T9" fmla="*/ 122 h 164"/>
                  <a:gd name="T10" fmla="*/ 31 w 76"/>
                  <a:gd name="T11" fmla="*/ 164 h 164"/>
                  <a:gd name="T12" fmla="*/ 76 w 76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64">
                    <a:moveTo>
                      <a:pt x="76" y="164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68" y="0"/>
                      <a:pt x="57" y="0"/>
                      <a:pt x="42" y="0"/>
                    </a:cubicBezTo>
                    <a:cubicBezTo>
                      <a:pt x="0" y="0"/>
                      <a:pt x="0" y="30"/>
                      <a:pt x="0" y="31"/>
                    </a:cubicBezTo>
                    <a:cubicBezTo>
                      <a:pt x="0" y="31"/>
                      <a:pt x="0" y="82"/>
                      <a:pt x="0" y="122"/>
                    </a:cubicBezTo>
                    <a:cubicBezTo>
                      <a:pt x="0" y="162"/>
                      <a:pt x="31" y="164"/>
                      <a:pt x="31" y="164"/>
                    </a:cubicBezTo>
                    <a:cubicBezTo>
                      <a:pt x="36" y="164"/>
                      <a:pt x="49" y="164"/>
                      <a:pt x="76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829283" y="3887100"/>
            <a:ext cx="854383" cy="855696"/>
            <a:chOff x="3750714" y="4457696"/>
            <a:chExt cx="854383" cy="855696"/>
          </a:xfrm>
        </p:grpSpPr>
        <p:sp>
          <p:nvSpPr>
            <p:cNvPr id="55" name="MH_Other_5"/>
            <p:cNvSpPr/>
            <p:nvPr>
              <p:custDataLst>
                <p:tags r:id="rId14"/>
              </p:custDataLst>
            </p:nvPr>
          </p:nvSpPr>
          <p:spPr>
            <a:xfrm>
              <a:off x="3750714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002674" y="4693313"/>
              <a:ext cx="346497" cy="396060"/>
              <a:chOff x="7190711" y="1366461"/>
              <a:chExt cx="564762" cy="645545"/>
            </a:xfrm>
          </p:grpSpPr>
          <p:sp>
            <p:nvSpPr>
              <p:cNvPr id="57" name="Freeform 352"/>
              <p:cNvSpPr>
                <a:spLocks noEditPoints="1"/>
              </p:cNvSpPr>
              <p:nvPr/>
            </p:nvSpPr>
            <p:spPr bwMode="auto">
              <a:xfrm>
                <a:off x="7190711" y="1366461"/>
                <a:ext cx="564762" cy="370017"/>
              </a:xfrm>
              <a:custGeom>
                <a:avLst/>
                <a:gdLst>
                  <a:gd name="T0" fmla="*/ 301 w 331"/>
                  <a:gd name="T1" fmla="*/ 0 h 217"/>
                  <a:gd name="T2" fmla="*/ 30 w 331"/>
                  <a:gd name="T3" fmla="*/ 0 h 217"/>
                  <a:gd name="T4" fmla="*/ 0 w 331"/>
                  <a:gd name="T5" fmla="*/ 29 h 217"/>
                  <a:gd name="T6" fmla="*/ 0 w 331"/>
                  <a:gd name="T7" fmla="*/ 188 h 217"/>
                  <a:gd name="T8" fmla="*/ 30 w 331"/>
                  <a:gd name="T9" fmla="*/ 217 h 217"/>
                  <a:gd name="T10" fmla="*/ 301 w 331"/>
                  <a:gd name="T11" fmla="*/ 217 h 217"/>
                  <a:gd name="T12" fmla="*/ 331 w 331"/>
                  <a:gd name="T13" fmla="*/ 188 h 217"/>
                  <a:gd name="T14" fmla="*/ 331 w 331"/>
                  <a:gd name="T15" fmla="*/ 29 h 217"/>
                  <a:gd name="T16" fmla="*/ 301 w 331"/>
                  <a:gd name="T17" fmla="*/ 0 h 217"/>
                  <a:gd name="T18" fmla="*/ 306 w 331"/>
                  <a:gd name="T19" fmla="*/ 171 h 217"/>
                  <a:gd name="T20" fmla="*/ 281 w 331"/>
                  <a:gd name="T21" fmla="*/ 194 h 217"/>
                  <a:gd name="T22" fmla="*/ 48 w 331"/>
                  <a:gd name="T23" fmla="*/ 194 h 217"/>
                  <a:gd name="T24" fmla="*/ 23 w 331"/>
                  <a:gd name="T25" fmla="*/ 171 h 217"/>
                  <a:gd name="T26" fmla="*/ 23 w 331"/>
                  <a:gd name="T27" fmla="*/ 46 h 217"/>
                  <a:gd name="T28" fmla="*/ 48 w 331"/>
                  <a:gd name="T29" fmla="*/ 23 h 217"/>
                  <a:gd name="T30" fmla="*/ 281 w 331"/>
                  <a:gd name="T31" fmla="*/ 23 h 217"/>
                  <a:gd name="T32" fmla="*/ 306 w 331"/>
                  <a:gd name="T33" fmla="*/ 46 h 217"/>
                  <a:gd name="T34" fmla="*/ 306 w 331"/>
                  <a:gd name="T35" fmla="*/ 171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1" h="217">
                    <a:moveTo>
                      <a:pt x="30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4"/>
                      <a:pt x="13" y="217"/>
                      <a:pt x="30" y="217"/>
                    </a:cubicBezTo>
                    <a:cubicBezTo>
                      <a:pt x="301" y="217"/>
                      <a:pt x="301" y="217"/>
                      <a:pt x="301" y="217"/>
                    </a:cubicBezTo>
                    <a:cubicBezTo>
                      <a:pt x="318" y="217"/>
                      <a:pt x="331" y="204"/>
                      <a:pt x="331" y="188"/>
                    </a:cubicBezTo>
                    <a:cubicBezTo>
                      <a:pt x="331" y="29"/>
                      <a:pt x="331" y="29"/>
                      <a:pt x="331" y="29"/>
                    </a:cubicBezTo>
                    <a:cubicBezTo>
                      <a:pt x="331" y="13"/>
                      <a:pt x="318" y="0"/>
                      <a:pt x="301" y="0"/>
                    </a:cubicBezTo>
                    <a:close/>
                    <a:moveTo>
                      <a:pt x="306" y="171"/>
                    </a:moveTo>
                    <a:cubicBezTo>
                      <a:pt x="306" y="183"/>
                      <a:pt x="295" y="194"/>
                      <a:pt x="281" y="194"/>
                    </a:cubicBezTo>
                    <a:cubicBezTo>
                      <a:pt x="48" y="194"/>
                      <a:pt x="48" y="194"/>
                      <a:pt x="48" y="194"/>
                    </a:cubicBezTo>
                    <a:cubicBezTo>
                      <a:pt x="34" y="194"/>
                      <a:pt x="23" y="183"/>
                      <a:pt x="23" y="171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34"/>
                      <a:pt x="34" y="23"/>
                      <a:pt x="48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95" y="23"/>
                      <a:pt x="306" y="34"/>
                      <a:pt x="306" y="46"/>
                    </a:cubicBezTo>
                    <a:lnTo>
                      <a:pt x="306" y="1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Freeform 353"/>
              <p:cNvSpPr>
                <a:spLocks/>
              </p:cNvSpPr>
              <p:nvPr/>
            </p:nvSpPr>
            <p:spPr bwMode="auto">
              <a:xfrm>
                <a:off x="7589578" y="1485472"/>
                <a:ext cx="85832" cy="131273"/>
              </a:xfrm>
              <a:custGeom>
                <a:avLst/>
                <a:gdLst>
                  <a:gd name="T0" fmla="*/ 44 w 50"/>
                  <a:gd name="T1" fmla="*/ 64 h 77"/>
                  <a:gd name="T2" fmla="*/ 13 w 50"/>
                  <a:gd name="T3" fmla="*/ 64 h 77"/>
                  <a:gd name="T4" fmla="*/ 13 w 50"/>
                  <a:gd name="T5" fmla="*/ 42 h 77"/>
                  <a:gd name="T6" fmla="*/ 40 w 50"/>
                  <a:gd name="T7" fmla="*/ 42 h 77"/>
                  <a:gd name="T8" fmla="*/ 45 w 50"/>
                  <a:gd name="T9" fmla="*/ 41 h 77"/>
                  <a:gd name="T10" fmla="*/ 46 w 50"/>
                  <a:gd name="T11" fmla="*/ 37 h 77"/>
                  <a:gd name="T12" fmla="*/ 45 w 50"/>
                  <a:gd name="T13" fmla="*/ 32 h 77"/>
                  <a:gd name="T14" fmla="*/ 40 w 50"/>
                  <a:gd name="T15" fmla="*/ 31 h 77"/>
                  <a:gd name="T16" fmla="*/ 13 w 50"/>
                  <a:gd name="T17" fmla="*/ 31 h 77"/>
                  <a:gd name="T18" fmla="*/ 13 w 50"/>
                  <a:gd name="T19" fmla="*/ 12 h 77"/>
                  <a:gd name="T20" fmla="*/ 43 w 50"/>
                  <a:gd name="T21" fmla="*/ 12 h 77"/>
                  <a:gd name="T22" fmla="*/ 47 w 50"/>
                  <a:gd name="T23" fmla="*/ 10 h 77"/>
                  <a:gd name="T24" fmla="*/ 49 w 50"/>
                  <a:gd name="T25" fmla="*/ 6 h 77"/>
                  <a:gd name="T26" fmla="*/ 47 w 50"/>
                  <a:gd name="T27" fmla="*/ 2 h 77"/>
                  <a:gd name="T28" fmla="*/ 43 w 50"/>
                  <a:gd name="T29" fmla="*/ 0 h 77"/>
                  <a:gd name="T30" fmla="*/ 8 w 50"/>
                  <a:gd name="T31" fmla="*/ 0 h 77"/>
                  <a:gd name="T32" fmla="*/ 3 w 50"/>
                  <a:gd name="T33" fmla="*/ 1 h 77"/>
                  <a:gd name="T34" fmla="*/ 1 w 50"/>
                  <a:gd name="T35" fmla="*/ 4 h 77"/>
                  <a:gd name="T36" fmla="*/ 0 w 50"/>
                  <a:gd name="T37" fmla="*/ 10 h 77"/>
                  <a:gd name="T38" fmla="*/ 0 w 50"/>
                  <a:gd name="T39" fmla="*/ 67 h 77"/>
                  <a:gd name="T40" fmla="*/ 2 w 50"/>
                  <a:gd name="T41" fmla="*/ 74 h 77"/>
                  <a:gd name="T42" fmla="*/ 8 w 50"/>
                  <a:gd name="T43" fmla="*/ 77 h 77"/>
                  <a:gd name="T44" fmla="*/ 44 w 50"/>
                  <a:gd name="T45" fmla="*/ 77 h 77"/>
                  <a:gd name="T46" fmla="*/ 48 w 50"/>
                  <a:gd name="T47" fmla="*/ 75 h 77"/>
                  <a:gd name="T48" fmla="*/ 50 w 50"/>
                  <a:gd name="T49" fmla="*/ 70 h 77"/>
                  <a:gd name="T50" fmla="*/ 48 w 50"/>
                  <a:gd name="T51" fmla="*/ 66 h 77"/>
                  <a:gd name="T52" fmla="*/ 44 w 50"/>
                  <a:gd name="T53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0" h="77">
                    <a:moveTo>
                      <a:pt x="44" y="64"/>
                    </a:move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2" y="42"/>
                      <a:pt x="44" y="42"/>
                      <a:pt x="45" y="41"/>
                    </a:cubicBezTo>
                    <a:cubicBezTo>
                      <a:pt x="46" y="40"/>
                      <a:pt x="46" y="38"/>
                      <a:pt x="46" y="37"/>
                    </a:cubicBezTo>
                    <a:cubicBezTo>
                      <a:pt x="46" y="35"/>
                      <a:pt x="46" y="33"/>
                      <a:pt x="45" y="32"/>
                    </a:cubicBezTo>
                    <a:cubicBezTo>
                      <a:pt x="44" y="31"/>
                      <a:pt x="42" y="31"/>
                      <a:pt x="40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5" y="12"/>
                      <a:pt x="46" y="12"/>
                      <a:pt x="47" y="10"/>
                    </a:cubicBezTo>
                    <a:cubicBezTo>
                      <a:pt x="48" y="9"/>
                      <a:pt x="49" y="8"/>
                      <a:pt x="49" y="6"/>
                    </a:cubicBezTo>
                    <a:cubicBezTo>
                      <a:pt x="49" y="4"/>
                      <a:pt x="48" y="3"/>
                      <a:pt x="47" y="2"/>
                    </a:cubicBezTo>
                    <a:cubicBezTo>
                      <a:pt x="46" y="1"/>
                      <a:pt x="45" y="0"/>
                      <a:pt x="4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2" y="2"/>
                      <a:pt x="1" y="3"/>
                      <a:pt x="1" y="4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0"/>
                      <a:pt x="0" y="73"/>
                      <a:pt x="2" y="74"/>
                    </a:cubicBezTo>
                    <a:cubicBezTo>
                      <a:pt x="3" y="76"/>
                      <a:pt x="5" y="77"/>
                      <a:pt x="8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6" y="77"/>
                      <a:pt x="47" y="76"/>
                      <a:pt x="48" y="75"/>
                    </a:cubicBezTo>
                    <a:cubicBezTo>
                      <a:pt x="49" y="74"/>
                      <a:pt x="50" y="72"/>
                      <a:pt x="50" y="70"/>
                    </a:cubicBezTo>
                    <a:cubicBezTo>
                      <a:pt x="50" y="69"/>
                      <a:pt x="49" y="67"/>
                      <a:pt x="48" y="66"/>
                    </a:cubicBezTo>
                    <a:cubicBezTo>
                      <a:pt x="47" y="65"/>
                      <a:pt x="46" y="64"/>
                      <a:pt x="44" y="64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Freeform 354"/>
              <p:cNvSpPr>
                <a:spLocks/>
              </p:cNvSpPr>
              <p:nvPr/>
            </p:nvSpPr>
            <p:spPr bwMode="auto">
              <a:xfrm>
                <a:off x="7494369" y="1484030"/>
                <a:ext cx="80062" cy="132715"/>
              </a:xfrm>
              <a:custGeom>
                <a:avLst/>
                <a:gdLst>
                  <a:gd name="T0" fmla="*/ 40 w 47"/>
                  <a:gd name="T1" fmla="*/ 65 h 78"/>
                  <a:gd name="T2" fmla="*/ 14 w 47"/>
                  <a:gd name="T3" fmla="*/ 65 h 78"/>
                  <a:gd name="T4" fmla="*/ 14 w 47"/>
                  <a:gd name="T5" fmla="*/ 9 h 78"/>
                  <a:gd name="T6" fmla="*/ 12 w 47"/>
                  <a:gd name="T7" fmla="*/ 2 h 78"/>
                  <a:gd name="T8" fmla="*/ 7 w 47"/>
                  <a:gd name="T9" fmla="*/ 0 h 78"/>
                  <a:gd name="T10" fmla="*/ 2 w 47"/>
                  <a:gd name="T11" fmla="*/ 2 h 78"/>
                  <a:gd name="T12" fmla="*/ 0 w 47"/>
                  <a:gd name="T13" fmla="*/ 9 h 78"/>
                  <a:gd name="T14" fmla="*/ 0 w 47"/>
                  <a:gd name="T15" fmla="*/ 68 h 78"/>
                  <a:gd name="T16" fmla="*/ 2 w 47"/>
                  <a:gd name="T17" fmla="*/ 75 h 78"/>
                  <a:gd name="T18" fmla="*/ 9 w 47"/>
                  <a:gd name="T19" fmla="*/ 78 h 78"/>
                  <a:gd name="T20" fmla="*/ 40 w 47"/>
                  <a:gd name="T21" fmla="*/ 78 h 78"/>
                  <a:gd name="T22" fmla="*/ 45 w 47"/>
                  <a:gd name="T23" fmla="*/ 76 h 78"/>
                  <a:gd name="T24" fmla="*/ 47 w 47"/>
                  <a:gd name="T25" fmla="*/ 71 h 78"/>
                  <a:gd name="T26" fmla="*/ 45 w 47"/>
                  <a:gd name="T27" fmla="*/ 67 h 78"/>
                  <a:gd name="T28" fmla="*/ 40 w 47"/>
                  <a:gd name="T29" fmla="*/ 6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78">
                    <a:moveTo>
                      <a:pt x="40" y="65"/>
                    </a:moveTo>
                    <a:cubicBezTo>
                      <a:pt x="14" y="65"/>
                      <a:pt x="14" y="65"/>
                      <a:pt x="14" y="65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6"/>
                      <a:pt x="13" y="4"/>
                      <a:pt x="12" y="2"/>
                    </a:cubicBez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1" y="4"/>
                      <a:pt x="0" y="6"/>
                      <a:pt x="0" y="9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1"/>
                      <a:pt x="1" y="74"/>
                      <a:pt x="2" y="75"/>
                    </a:cubicBezTo>
                    <a:cubicBezTo>
                      <a:pt x="4" y="77"/>
                      <a:pt x="6" y="78"/>
                      <a:pt x="9" y="78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3" y="78"/>
                      <a:pt x="44" y="77"/>
                      <a:pt x="45" y="76"/>
                    </a:cubicBezTo>
                    <a:cubicBezTo>
                      <a:pt x="46" y="75"/>
                      <a:pt x="47" y="73"/>
                      <a:pt x="47" y="71"/>
                    </a:cubicBezTo>
                    <a:cubicBezTo>
                      <a:pt x="47" y="69"/>
                      <a:pt x="46" y="68"/>
                      <a:pt x="45" y="67"/>
                    </a:cubicBezTo>
                    <a:cubicBezTo>
                      <a:pt x="44" y="65"/>
                      <a:pt x="43" y="65"/>
                      <a:pt x="40" y="65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355"/>
              <p:cNvSpPr>
                <a:spLocks/>
              </p:cNvSpPr>
              <p:nvPr/>
            </p:nvSpPr>
            <p:spPr bwMode="auto">
              <a:xfrm>
                <a:off x="7439552" y="1756673"/>
                <a:ext cx="51211" cy="204843"/>
              </a:xfrm>
              <a:custGeom>
                <a:avLst/>
                <a:gdLst>
                  <a:gd name="T0" fmla="*/ 71 w 71"/>
                  <a:gd name="T1" fmla="*/ 246 h 284"/>
                  <a:gd name="T2" fmla="*/ 71 w 71"/>
                  <a:gd name="T3" fmla="*/ 246 h 284"/>
                  <a:gd name="T4" fmla="*/ 71 w 71"/>
                  <a:gd name="T5" fmla="*/ 217 h 284"/>
                  <a:gd name="T6" fmla="*/ 71 w 71"/>
                  <a:gd name="T7" fmla="*/ 217 h 284"/>
                  <a:gd name="T8" fmla="*/ 71 w 71"/>
                  <a:gd name="T9" fmla="*/ 0 h 284"/>
                  <a:gd name="T10" fmla="*/ 0 w 71"/>
                  <a:gd name="T11" fmla="*/ 0 h 284"/>
                  <a:gd name="T12" fmla="*/ 0 w 71"/>
                  <a:gd name="T13" fmla="*/ 217 h 284"/>
                  <a:gd name="T14" fmla="*/ 0 w 71"/>
                  <a:gd name="T15" fmla="*/ 246 h 284"/>
                  <a:gd name="T16" fmla="*/ 0 w 71"/>
                  <a:gd name="T17" fmla="*/ 284 h 284"/>
                  <a:gd name="T18" fmla="*/ 71 w 71"/>
                  <a:gd name="T19" fmla="*/ 284 h 284"/>
                  <a:gd name="T20" fmla="*/ 71 w 71"/>
                  <a:gd name="T21" fmla="*/ 246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284">
                    <a:moveTo>
                      <a:pt x="71" y="246"/>
                    </a:moveTo>
                    <a:lnTo>
                      <a:pt x="71" y="246"/>
                    </a:lnTo>
                    <a:lnTo>
                      <a:pt x="71" y="217"/>
                    </a:lnTo>
                    <a:lnTo>
                      <a:pt x="71" y="217"/>
                    </a:lnTo>
                    <a:lnTo>
                      <a:pt x="71" y="0"/>
                    </a:lnTo>
                    <a:lnTo>
                      <a:pt x="0" y="0"/>
                    </a:lnTo>
                    <a:lnTo>
                      <a:pt x="0" y="217"/>
                    </a:lnTo>
                    <a:lnTo>
                      <a:pt x="0" y="246"/>
                    </a:lnTo>
                    <a:lnTo>
                      <a:pt x="0" y="284"/>
                    </a:lnTo>
                    <a:lnTo>
                      <a:pt x="71" y="284"/>
                    </a:lnTo>
                    <a:lnTo>
                      <a:pt x="71" y="2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1" name="Freeform 356"/>
              <p:cNvSpPr>
                <a:spLocks/>
              </p:cNvSpPr>
              <p:nvPr/>
            </p:nvSpPr>
            <p:spPr bwMode="auto">
              <a:xfrm>
                <a:off x="7368146" y="1918240"/>
                <a:ext cx="196188" cy="93766"/>
              </a:xfrm>
              <a:custGeom>
                <a:avLst/>
                <a:gdLst>
                  <a:gd name="T0" fmla="*/ 86 w 115"/>
                  <a:gd name="T1" fmla="*/ 0 h 55"/>
                  <a:gd name="T2" fmla="*/ 80 w 115"/>
                  <a:gd name="T3" fmla="*/ 13 h 55"/>
                  <a:gd name="T4" fmla="*/ 86 w 115"/>
                  <a:gd name="T5" fmla="*/ 22 h 55"/>
                  <a:gd name="T6" fmla="*/ 57 w 115"/>
                  <a:gd name="T7" fmla="*/ 37 h 55"/>
                  <a:gd name="T8" fmla="*/ 28 w 115"/>
                  <a:gd name="T9" fmla="*/ 22 h 55"/>
                  <a:gd name="T10" fmla="*/ 34 w 115"/>
                  <a:gd name="T11" fmla="*/ 13 h 55"/>
                  <a:gd name="T12" fmla="*/ 26 w 115"/>
                  <a:gd name="T13" fmla="*/ 1 h 55"/>
                  <a:gd name="T14" fmla="*/ 0 w 115"/>
                  <a:gd name="T15" fmla="*/ 25 h 55"/>
                  <a:gd name="T16" fmla="*/ 57 w 115"/>
                  <a:gd name="T17" fmla="*/ 55 h 55"/>
                  <a:gd name="T18" fmla="*/ 115 w 115"/>
                  <a:gd name="T19" fmla="*/ 25 h 55"/>
                  <a:gd name="T20" fmla="*/ 86 w 115"/>
                  <a:gd name="T2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5" h="55">
                    <a:moveTo>
                      <a:pt x="86" y="0"/>
                    </a:moveTo>
                    <a:cubicBezTo>
                      <a:pt x="80" y="13"/>
                      <a:pt x="80" y="13"/>
                      <a:pt x="80" y="13"/>
                    </a:cubicBezTo>
                    <a:cubicBezTo>
                      <a:pt x="84" y="15"/>
                      <a:pt x="86" y="18"/>
                      <a:pt x="86" y="22"/>
                    </a:cubicBezTo>
                    <a:cubicBezTo>
                      <a:pt x="86" y="30"/>
                      <a:pt x="73" y="37"/>
                      <a:pt x="57" y="37"/>
                    </a:cubicBezTo>
                    <a:cubicBezTo>
                      <a:pt x="41" y="37"/>
                      <a:pt x="28" y="30"/>
                      <a:pt x="28" y="22"/>
                    </a:cubicBezTo>
                    <a:cubicBezTo>
                      <a:pt x="28" y="19"/>
                      <a:pt x="30" y="16"/>
                      <a:pt x="34" y="1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0" y="6"/>
                      <a:pt x="0" y="15"/>
                      <a:pt x="0" y="25"/>
                    </a:cubicBezTo>
                    <a:cubicBezTo>
                      <a:pt x="0" y="42"/>
                      <a:pt x="25" y="55"/>
                      <a:pt x="57" y="55"/>
                    </a:cubicBezTo>
                    <a:cubicBezTo>
                      <a:pt x="89" y="55"/>
                      <a:pt x="115" y="42"/>
                      <a:pt x="115" y="25"/>
                    </a:cubicBezTo>
                    <a:cubicBezTo>
                      <a:pt x="115" y="15"/>
                      <a:pt x="103" y="5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2" name="Freeform 357"/>
              <p:cNvSpPr>
                <a:spLocks noEditPoints="1"/>
              </p:cNvSpPr>
              <p:nvPr/>
            </p:nvSpPr>
            <p:spPr bwMode="auto">
              <a:xfrm>
                <a:off x="7376801" y="1484030"/>
                <a:ext cx="102422" cy="134158"/>
              </a:xfrm>
              <a:custGeom>
                <a:avLst/>
                <a:gdLst>
                  <a:gd name="T0" fmla="*/ 41 w 60"/>
                  <a:gd name="T1" fmla="*/ 14 h 79"/>
                  <a:gd name="T2" fmla="*/ 39 w 60"/>
                  <a:gd name="T3" fmla="*/ 8 h 79"/>
                  <a:gd name="T4" fmla="*/ 37 w 60"/>
                  <a:gd name="T5" fmla="*/ 4 h 79"/>
                  <a:gd name="T6" fmla="*/ 34 w 60"/>
                  <a:gd name="T7" fmla="*/ 1 h 79"/>
                  <a:gd name="T8" fmla="*/ 30 w 60"/>
                  <a:gd name="T9" fmla="*/ 0 h 79"/>
                  <a:gd name="T10" fmla="*/ 25 w 60"/>
                  <a:gd name="T11" fmla="*/ 1 h 79"/>
                  <a:gd name="T12" fmla="*/ 22 w 60"/>
                  <a:gd name="T13" fmla="*/ 4 h 79"/>
                  <a:gd name="T14" fmla="*/ 20 w 60"/>
                  <a:gd name="T15" fmla="*/ 9 h 79"/>
                  <a:gd name="T16" fmla="*/ 18 w 60"/>
                  <a:gd name="T17" fmla="*/ 14 h 79"/>
                  <a:gd name="T18" fmla="*/ 1 w 60"/>
                  <a:gd name="T19" fmla="*/ 64 h 79"/>
                  <a:gd name="T20" fmla="*/ 0 w 60"/>
                  <a:gd name="T21" fmla="*/ 69 h 79"/>
                  <a:gd name="T22" fmla="*/ 0 w 60"/>
                  <a:gd name="T23" fmla="*/ 72 h 79"/>
                  <a:gd name="T24" fmla="*/ 1 w 60"/>
                  <a:gd name="T25" fmla="*/ 77 h 79"/>
                  <a:gd name="T26" fmla="*/ 6 w 60"/>
                  <a:gd name="T27" fmla="*/ 79 h 79"/>
                  <a:gd name="T28" fmla="*/ 10 w 60"/>
                  <a:gd name="T29" fmla="*/ 77 h 79"/>
                  <a:gd name="T30" fmla="*/ 13 w 60"/>
                  <a:gd name="T31" fmla="*/ 69 h 79"/>
                  <a:gd name="T32" fmla="*/ 16 w 60"/>
                  <a:gd name="T33" fmla="*/ 59 h 79"/>
                  <a:gd name="T34" fmla="*/ 43 w 60"/>
                  <a:gd name="T35" fmla="*/ 59 h 79"/>
                  <a:gd name="T36" fmla="*/ 46 w 60"/>
                  <a:gd name="T37" fmla="*/ 69 h 79"/>
                  <a:gd name="T38" fmla="*/ 47 w 60"/>
                  <a:gd name="T39" fmla="*/ 73 h 79"/>
                  <a:gd name="T40" fmla="*/ 49 w 60"/>
                  <a:gd name="T41" fmla="*/ 76 h 79"/>
                  <a:gd name="T42" fmla="*/ 51 w 60"/>
                  <a:gd name="T43" fmla="*/ 78 h 79"/>
                  <a:gd name="T44" fmla="*/ 54 w 60"/>
                  <a:gd name="T45" fmla="*/ 79 h 79"/>
                  <a:gd name="T46" fmla="*/ 58 w 60"/>
                  <a:gd name="T47" fmla="*/ 77 h 79"/>
                  <a:gd name="T48" fmla="*/ 60 w 60"/>
                  <a:gd name="T49" fmla="*/ 72 h 79"/>
                  <a:gd name="T50" fmla="*/ 58 w 60"/>
                  <a:gd name="T51" fmla="*/ 64 h 79"/>
                  <a:gd name="T52" fmla="*/ 41 w 60"/>
                  <a:gd name="T53" fmla="*/ 14 h 79"/>
                  <a:gd name="T54" fmla="*/ 20 w 60"/>
                  <a:gd name="T55" fmla="*/ 48 h 79"/>
                  <a:gd name="T56" fmla="*/ 29 w 60"/>
                  <a:gd name="T57" fmla="*/ 16 h 79"/>
                  <a:gd name="T58" fmla="*/ 39 w 60"/>
                  <a:gd name="T59" fmla="*/ 48 h 79"/>
                  <a:gd name="T60" fmla="*/ 20 w 60"/>
                  <a:gd name="T61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79">
                    <a:moveTo>
                      <a:pt x="41" y="14"/>
                    </a:moveTo>
                    <a:cubicBezTo>
                      <a:pt x="40" y="12"/>
                      <a:pt x="40" y="10"/>
                      <a:pt x="39" y="8"/>
                    </a:cubicBezTo>
                    <a:cubicBezTo>
                      <a:pt x="39" y="7"/>
                      <a:pt x="38" y="6"/>
                      <a:pt x="37" y="4"/>
                    </a:cubicBezTo>
                    <a:cubicBezTo>
                      <a:pt x="36" y="3"/>
                      <a:pt x="35" y="2"/>
                      <a:pt x="34" y="1"/>
                    </a:cubicBezTo>
                    <a:cubicBezTo>
                      <a:pt x="33" y="0"/>
                      <a:pt x="31" y="0"/>
                      <a:pt x="30" y="0"/>
                    </a:cubicBezTo>
                    <a:cubicBezTo>
                      <a:pt x="28" y="0"/>
                      <a:pt x="26" y="0"/>
                      <a:pt x="25" y="1"/>
                    </a:cubicBezTo>
                    <a:cubicBezTo>
                      <a:pt x="24" y="2"/>
                      <a:pt x="23" y="3"/>
                      <a:pt x="22" y="4"/>
                    </a:cubicBezTo>
                    <a:cubicBezTo>
                      <a:pt x="21" y="6"/>
                      <a:pt x="21" y="7"/>
                      <a:pt x="20" y="9"/>
                    </a:cubicBezTo>
                    <a:cubicBezTo>
                      <a:pt x="19" y="11"/>
                      <a:pt x="19" y="13"/>
                      <a:pt x="18" y="14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1" y="66"/>
                      <a:pt x="0" y="67"/>
                      <a:pt x="0" y="69"/>
                    </a:cubicBezTo>
                    <a:cubicBezTo>
                      <a:pt x="0" y="70"/>
                      <a:pt x="0" y="71"/>
                      <a:pt x="0" y="72"/>
                    </a:cubicBezTo>
                    <a:cubicBezTo>
                      <a:pt x="0" y="74"/>
                      <a:pt x="0" y="75"/>
                      <a:pt x="1" y="77"/>
                    </a:cubicBezTo>
                    <a:cubicBezTo>
                      <a:pt x="3" y="78"/>
                      <a:pt x="4" y="79"/>
                      <a:pt x="6" y="79"/>
                    </a:cubicBezTo>
                    <a:cubicBezTo>
                      <a:pt x="8" y="79"/>
                      <a:pt x="9" y="78"/>
                      <a:pt x="10" y="77"/>
                    </a:cubicBezTo>
                    <a:cubicBezTo>
                      <a:pt x="11" y="75"/>
                      <a:pt x="12" y="73"/>
                      <a:pt x="13" y="69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6" y="69"/>
                      <a:pt x="46" y="69"/>
                      <a:pt x="46" y="69"/>
                    </a:cubicBezTo>
                    <a:cubicBezTo>
                      <a:pt x="46" y="70"/>
                      <a:pt x="47" y="71"/>
                      <a:pt x="47" y="73"/>
                    </a:cubicBezTo>
                    <a:cubicBezTo>
                      <a:pt x="48" y="75"/>
                      <a:pt x="49" y="76"/>
                      <a:pt x="49" y="76"/>
                    </a:cubicBezTo>
                    <a:cubicBezTo>
                      <a:pt x="50" y="77"/>
                      <a:pt x="50" y="78"/>
                      <a:pt x="51" y="78"/>
                    </a:cubicBezTo>
                    <a:cubicBezTo>
                      <a:pt x="52" y="79"/>
                      <a:pt x="53" y="79"/>
                      <a:pt x="54" y="79"/>
                    </a:cubicBezTo>
                    <a:cubicBezTo>
                      <a:pt x="55" y="79"/>
                      <a:pt x="57" y="78"/>
                      <a:pt x="58" y="77"/>
                    </a:cubicBezTo>
                    <a:cubicBezTo>
                      <a:pt x="59" y="75"/>
                      <a:pt x="60" y="73"/>
                      <a:pt x="60" y="72"/>
                    </a:cubicBezTo>
                    <a:cubicBezTo>
                      <a:pt x="60" y="70"/>
                      <a:pt x="59" y="67"/>
                      <a:pt x="58" y="64"/>
                    </a:cubicBezTo>
                    <a:lnTo>
                      <a:pt x="41" y="14"/>
                    </a:lnTo>
                    <a:close/>
                    <a:moveTo>
                      <a:pt x="20" y="48"/>
                    </a:moveTo>
                    <a:cubicBezTo>
                      <a:pt x="29" y="16"/>
                      <a:pt x="29" y="16"/>
                      <a:pt x="29" y="16"/>
                    </a:cubicBezTo>
                    <a:cubicBezTo>
                      <a:pt x="39" y="48"/>
                      <a:pt x="39" y="48"/>
                      <a:pt x="39" y="48"/>
                    </a:cubicBezTo>
                    <a:lnTo>
                      <a:pt x="20" y="48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3" name="Freeform 358"/>
              <p:cNvSpPr>
                <a:spLocks/>
              </p:cNvSpPr>
              <p:nvPr/>
            </p:nvSpPr>
            <p:spPr bwMode="auto">
              <a:xfrm>
                <a:off x="7276543" y="1484030"/>
                <a:ext cx="87996" cy="134158"/>
              </a:xfrm>
              <a:custGeom>
                <a:avLst/>
                <a:gdLst>
                  <a:gd name="T0" fmla="*/ 45 w 52"/>
                  <a:gd name="T1" fmla="*/ 38 h 79"/>
                  <a:gd name="T2" fmla="*/ 38 w 52"/>
                  <a:gd name="T3" fmla="*/ 34 h 79"/>
                  <a:gd name="T4" fmla="*/ 28 w 52"/>
                  <a:gd name="T5" fmla="*/ 30 h 79"/>
                  <a:gd name="T6" fmla="*/ 22 w 52"/>
                  <a:gd name="T7" fmla="*/ 29 h 79"/>
                  <a:gd name="T8" fmla="*/ 18 w 52"/>
                  <a:gd name="T9" fmla="*/ 27 h 79"/>
                  <a:gd name="T10" fmla="*/ 15 w 52"/>
                  <a:gd name="T11" fmla="*/ 24 h 79"/>
                  <a:gd name="T12" fmla="*/ 14 w 52"/>
                  <a:gd name="T13" fmla="*/ 20 h 79"/>
                  <a:gd name="T14" fmla="*/ 17 w 52"/>
                  <a:gd name="T15" fmla="*/ 13 h 79"/>
                  <a:gd name="T16" fmla="*/ 25 w 52"/>
                  <a:gd name="T17" fmla="*/ 11 h 79"/>
                  <a:gd name="T18" fmla="*/ 33 w 52"/>
                  <a:gd name="T19" fmla="*/ 13 h 79"/>
                  <a:gd name="T20" fmla="*/ 37 w 52"/>
                  <a:gd name="T21" fmla="*/ 20 h 79"/>
                  <a:gd name="T22" fmla="*/ 40 w 52"/>
                  <a:gd name="T23" fmla="*/ 24 h 79"/>
                  <a:gd name="T24" fmla="*/ 43 w 52"/>
                  <a:gd name="T25" fmla="*/ 26 h 79"/>
                  <a:gd name="T26" fmla="*/ 48 w 52"/>
                  <a:gd name="T27" fmla="*/ 23 h 79"/>
                  <a:gd name="T28" fmla="*/ 49 w 52"/>
                  <a:gd name="T29" fmla="*/ 18 h 79"/>
                  <a:gd name="T30" fmla="*/ 48 w 52"/>
                  <a:gd name="T31" fmla="*/ 12 h 79"/>
                  <a:gd name="T32" fmla="*/ 44 w 52"/>
                  <a:gd name="T33" fmla="*/ 6 h 79"/>
                  <a:gd name="T34" fmla="*/ 36 w 52"/>
                  <a:gd name="T35" fmla="*/ 2 h 79"/>
                  <a:gd name="T36" fmla="*/ 26 w 52"/>
                  <a:gd name="T37" fmla="*/ 0 h 79"/>
                  <a:gd name="T38" fmla="*/ 13 w 52"/>
                  <a:gd name="T39" fmla="*/ 2 h 79"/>
                  <a:gd name="T40" fmla="*/ 4 w 52"/>
                  <a:gd name="T41" fmla="*/ 10 h 79"/>
                  <a:gd name="T42" fmla="*/ 2 w 52"/>
                  <a:gd name="T43" fmla="*/ 21 h 79"/>
                  <a:gd name="T44" fmla="*/ 4 w 52"/>
                  <a:gd name="T45" fmla="*/ 32 h 79"/>
                  <a:gd name="T46" fmla="*/ 12 w 52"/>
                  <a:gd name="T47" fmla="*/ 39 h 79"/>
                  <a:gd name="T48" fmla="*/ 24 w 52"/>
                  <a:gd name="T49" fmla="*/ 44 h 79"/>
                  <a:gd name="T50" fmla="*/ 32 w 52"/>
                  <a:gd name="T51" fmla="*/ 46 h 79"/>
                  <a:gd name="T52" fmla="*/ 37 w 52"/>
                  <a:gd name="T53" fmla="*/ 50 h 79"/>
                  <a:gd name="T54" fmla="*/ 39 w 52"/>
                  <a:gd name="T55" fmla="*/ 56 h 79"/>
                  <a:gd name="T56" fmla="*/ 35 w 52"/>
                  <a:gd name="T57" fmla="*/ 64 h 79"/>
                  <a:gd name="T58" fmla="*/ 26 w 52"/>
                  <a:gd name="T59" fmla="*/ 67 h 79"/>
                  <a:gd name="T60" fmla="*/ 19 w 52"/>
                  <a:gd name="T61" fmla="*/ 66 h 79"/>
                  <a:gd name="T62" fmla="*/ 15 w 52"/>
                  <a:gd name="T63" fmla="*/ 62 h 79"/>
                  <a:gd name="T64" fmla="*/ 12 w 52"/>
                  <a:gd name="T65" fmla="*/ 56 h 79"/>
                  <a:gd name="T66" fmla="*/ 10 w 52"/>
                  <a:gd name="T67" fmla="*/ 51 h 79"/>
                  <a:gd name="T68" fmla="*/ 6 w 52"/>
                  <a:gd name="T69" fmla="*/ 50 h 79"/>
                  <a:gd name="T70" fmla="*/ 2 w 52"/>
                  <a:gd name="T71" fmla="*/ 52 h 79"/>
                  <a:gd name="T72" fmla="*/ 0 w 52"/>
                  <a:gd name="T73" fmla="*/ 56 h 79"/>
                  <a:gd name="T74" fmla="*/ 3 w 52"/>
                  <a:gd name="T75" fmla="*/ 66 h 79"/>
                  <a:gd name="T76" fmla="*/ 10 w 52"/>
                  <a:gd name="T77" fmla="*/ 75 h 79"/>
                  <a:gd name="T78" fmla="*/ 26 w 52"/>
                  <a:gd name="T79" fmla="*/ 79 h 79"/>
                  <a:gd name="T80" fmla="*/ 40 w 52"/>
                  <a:gd name="T81" fmla="*/ 76 h 79"/>
                  <a:gd name="T82" fmla="*/ 49 w 52"/>
                  <a:gd name="T83" fmla="*/ 67 h 79"/>
                  <a:gd name="T84" fmla="*/ 52 w 52"/>
                  <a:gd name="T85" fmla="*/ 55 h 79"/>
                  <a:gd name="T86" fmla="*/ 50 w 52"/>
                  <a:gd name="T87" fmla="*/ 45 h 79"/>
                  <a:gd name="T88" fmla="*/ 45 w 52"/>
                  <a:gd name="T89" fmla="*/ 3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2" h="79">
                    <a:moveTo>
                      <a:pt x="45" y="38"/>
                    </a:moveTo>
                    <a:cubicBezTo>
                      <a:pt x="43" y="36"/>
                      <a:pt x="41" y="35"/>
                      <a:pt x="38" y="34"/>
                    </a:cubicBezTo>
                    <a:cubicBezTo>
                      <a:pt x="35" y="33"/>
                      <a:pt x="31" y="31"/>
                      <a:pt x="28" y="30"/>
                    </a:cubicBezTo>
                    <a:cubicBezTo>
                      <a:pt x="25" y="30"/>
                      <a:pt x="23" y="29"/>
                      <a:pt x="22" y="29"/>
                    </a:cubicBezTo>
                    <a:cubicBezTo>
                      <a:pt x="20" y="28"/>
                      <a:pt x="19" y="27"/>
                      <a:pt x="18" y="27"/>
                    </a:cubicBezTo>
                    <a:cubicBezTo>
                      <a:pt x="17" y="26"/>
                      <a:pt x="16" y="25"/>
                      <a:pt x="15" y="24"/>
                    </a:cubicBezTo>
                    <a:cubicBezTo>
                      <a:pt x="14" y="23"/>
                      <a:pt x="14" y="21"/>
                      <a:pt x="14" y="20"/>
                    </a:cubicBezTo>
                    <a:cubicBezTo>
                      <a:pt x="14" y="17"/>
                      <a:pt x="15" y="15"/>
                      <a:pt x="17" y="13"/>
                    </a:cubicBezTo>
                    <a:cubicBezTo>
                      <a:pt x="19" y="12"/>
                      <a:pt x="22" y="11"/>
                      <a:pt x="25" y="11"/>
                    </a:cubicBezTo>
                    <a:cubicBezTo>
                      <a:pt x="29" y="11"/>
                      <a:pt x="31" y="12"/>
                      <a:pt x="33" y="13"/>
                    </a:cubicBezTo>
                    <a:cubicBezTo>
                      <a:pt x="35" y="15"/>
                      <a:pt x="36" y="17"/>
                      <a:pt x="37" y="20"/>
                    </a:cubicBezTo>
                    <a:cubicBezTo>
                      <a:pt x="38" y="22"/>
                      <a:pt x="39" y="23"/>
                      <a:pt x="40" y="24"/>
                    </a:cubicBezTo>
                    <a:cubicBezTo>
                      <a:pt x="41" y="25"/>
                      <a:pt x="42" y="26"/>
                      <a:pt x="43" y="26"/>
                    </a:cubicBezTo>
                    <a:cubicBezTo>
                      <a:pt x="45" y="26"/>
                      <a:pt x="46" y="25"/>
                      <a:pt x="48" y="23"/>
                    </a:cubicBezTo>
                    <a:cubicBezTo>
                      <a:pt x="49" y="22"/>
                      <a:pt x="49" y="20"/>
                      <a:pt x="49" y="18"/>
                    </a:cubicBezTo>
                    <a:cubicBezTo>
                      <a:pt x="49" y="16"/>
                      <a:pt x="49" y="14"/>
                      <a:pt x="48" y="12"/>
                    </a:cubicBezTo>
                    <a:cubicBezTo>
                      <a:pt x="47" y="10"/>
                      <a:pt x="46" y="8"/>
                      <a:pt x="44" y="6"/>
                    </a:cubicBezTo>
                    <a:cubicBezTo>
                      <a:pt x="42" y="4"/>
                      <a:pt x="39" y="3"/>
                      <a:pt x="36" y="2"/>
                    </a:cubicBezTo>
                    <a:cubicBezTo>
                      <a:pt x="33" y="0"/>
                      <a:pt x="30" y="0"/>
                      <a:pt x="26" y="0"/>
                    </a:cubicBezTo>
                    <a:cubicBezTo>
                      <a:pt x="21" y="0"/>
                      <a:pt x="17" y="1"/>
                      <a:pt x="13" y="2"/>
                    </a:cubicBezTo>
                    <a:cubicBezTo>
                      <a:pt x="9" y="4"/>
                      <a:pt x="6" y="7"/>
                      <a:pt x="4" y="10"/>
                    </a:cubicBezTo>
                    <a:cubicBezTo>
                      <a:pt x="3" y="13"/>
                      <a:pt x="2" y="17"/>
                      <a:pt x="2" y="21"/>
                    </a:cubicBezTo>
                    <a:cubicBezTo>
                      <a:pt x="2" y="26"/>
                      <a:pt x="2" y="29"/>
                      <a:pt x="4" y="32"/>
                    </a:cubicBezTo>
                    <a:cubicBezTo>
                      <a:pt x="6" y="35"/>
                      <a:pt x="9" y="38"/>
                      <a:pt x="12" y="39"/>
                    </a:cubicBezTo>
                    <a:cubicBezTo>
                      <a:pt x="15" y="41"/>
                      <a:pt x="19" y="43"/>
                      <a:pt x="24" y="44"/>
                    </a:cubicBezTo>
                    <a:cubicBezTo>
                      <a:pt x="27" y="45"/>
                      <a:pt x="30" y="46"/>
                      <a:pt x="32" y="46"/>
                    </a:cubicBezTo>
                    <a:cubicBezTo>
                      <a:pt x="34" y="47"/>
                      <a:pt x="36" y="48"/>
                      <a:pt x="37" y="50"/>
                    </a:cubicBezTo>
                    <a:cubicBezTo>
                      <a:pt x="38" y="52"/>
                      <a:pt x="39" y="54"/>
                      <a:pt x="39" y="56"/>
                    </a:cubicBezTo>
                    <a:cubicBezTo>
                      <a:pt x="39" y="59"/>
                      <a:pt x="38" y="62"/>
                      <a:pt x="35" y="64"/>
                    </a:cubicBezTo>
                    <a:cubicBezTo>
                      <a:pt x="33" y="66"/>
                      <a:pt x="30" y="67"/>
                      <a:pt x="26" y="67"/>
                    </a:cubicBezTo>
                    <a:cubicBezTo>
                      <a:pt x="23" y="67"/>
                      <a:pt x="21" y="67"/>
                      <a:pt x="19" y="66"/>
                    </a:cubicBezTo>
                    <a:cubicBezTo>
                      <a:pt x="17" y="65"/>
                      <a:pt x="16" y="63"/>
                      <a:pt x="15" y="62"/>
                    </a:cubicBezTo>
                    <a:cubicBezTo>
                      <a:pt x="14" y="60"/>
                      <a:pt x="13" y="58"/>
                      <a:pt x="12" y="56"/>
                    </a:cubicBezTo>
                    <a:cubicBezTo>
                      <a:pt x="12" y="54"/>
                      <a:pt x="11" y="52"/>
                      <a:pt x="10" y="51"/>
                    </a:cubicBezTo>
                    <a:cubicBezTo>
                      <a:pt x="9" y="50"/>
                      <a:pt x="8" y="50"/>
                      <a:pt x="6" y="50"/>
                    </a:cubicBezTo>
                    <a:cubicBezTo>
                      <a:pt x="4" y="50"/>
                      <a:pt x="3" y="50"/>
                      <a:pt x="2" y="52"/>
                    </a:cubicBezTo>
                    <a:cubicBezTo>
                      <a:pt x="1" y="53"/>
                      <a:pt x="0" y="54"/>
                      <a:pt x="0" y="56"/>
                    </a:cubicBezTo>
                    <a:cubicBezTo>
                      <a:pt x="0" y="60"/>
                      <a:pt x="1" y="63"/>
                      <a:pt x="3" y="66"/>
                    </a:cubicBezTo>
                    <a:cubicBezTo>
                      <a:pt x="5" y="70"/>
                      <a:pt x="7" y="72"/>
                      <a:pt x="10" y="75"/>
                    </a:cubicBezTo>
                    <a:cubicBezTo>
                      <a:pt x="14" y="77"/>
                      <a:pt x="20" y="79"/>
                      <a:pt x="26" y="79"/>
                    </a:cubicBezTo>
                    <a:cubicBezTo>
                      <a:pt x="32" y="79"/>
                      <a:pt x="36" y="78"/>
                      <a:pt x="40" y="76"/>
                    </a:cubicBezTo>
                    <a:cubicBezTo>
                      <a:pt x="44" y="74"/>
                      <a:pt x="47" y="71"/>
                      <a:pt x="49" y="67"/>
                    </a:cubicBezTo>
                    <a:cubicBezTo>
                      <a:pt x="51" y="63"/>
                      <a:pt x="52" y="59"/>
                      <a:pt x="52" y="55"/>
                    </a:cubicBezTo>
                    <a:cubicBezTo>
                      <a:pt x="52" y="51"/>
                      <a:pt x="51" y="48"/>
                      <a:pt x="50" y="45"/>
                    </a:cubicBezTo>
                    <a:cubicBezTo>
                      <a:pt x="49" y="42"/>
                      <a:pt x="47" y="40"/>
                      <a:pt x="45" y="3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829283" y="2352885"/>
            <a:ext cx="854383" cy="855696"/>
            <a:chOff x="3750714" y="2923481"/>
            <a:chExt cx="854383" cy="855696"/>
          </a:xfrm>
        </p:grpSpPr>
        <p:sp>
          <p:nvSpPr>
            <p:cNvPr id="65" name="MH_Other_4"/>
            <p:cNvSpPr/>
            <p:nvPr>
              <p:custDataLst>
                <p:tags r:id="rId13"/>
              </p:custDataLst>
            </p:nvPr>
          </p:nvSpPr>
          <p:spPr>
            <a:xfrm>
              <a:off x="3750714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359"/>
            <p:cNvSpPr>
              <a:spLocks noEditPoints="1"/>
            </p:cNvSpPr>
            <p:nvPr/>
          </p:nvSpPr>
          <p:spPr bwMode="auto">
            <a:xfrm>
              <a:off x="3975126" y="3144961"/>
              <a:ext cx="386767" cy="395618"/>
            </a:xfrm>
            <a:custGeom>
              <a:avLst/>
              <a:gdLst>
                <a:gd name="T0" fmla="*/ 317 w 370"/>
                <a:gd name="T1" fmla="*/ 63 h 378"/>
                <a:gd name="T2" fmla="*/ 361 w 370"/>
                <a:gd name="T3" fmla="*/ 13 h 378"/>
                <a:gd name="T4" fmla="*/ 346 w 370"/>
                <a:gd name="T5" fmla="*/ 0 h 378"/>
                <a:gd name="T6" fmla="*/ 302 w 370"/>
                <a:gd name="T7" fmla="*/ 49 h 378"/>
                <a:gd name="T8" fmla="*/ 185 w 370"/>
                <a:gd name="T9" fmla="*/ 8 h 378"/>
                <a:gd name="T10" fmla="*/ 0 w 370"/>
                <a:gd name="T11" fmla="*/ 193 h 378"/>
                <a:gd name="T12" fmla="*/ 185 w 370"/>
                <a:gd name="T13" fmla="*/ 378 h 378"/>
                <a:gd name="T14" fmla="*/ 370 w 370"/>
                <a:gd name="T15" fmla="*/ 193 h 378"/>
                <a:gd name="T16" fmla="*/ 317 w 370"/>
                <a:gd name="T17" fmla="*/ 63 h 378"/>
                <a:gd name="T18" fmla="*/ 185 w 370"/>
                <a:gd name="T19" fmla="*/ 332 h 378"/>
                <a:gd name="T20" fmla="*/ 46 w 370"/>
                <a:gd name="T21" fmla="*/ 193 h 378"/>
                <a:gd name="T22" fmla="*/ 185 w 370"/>
                <a:gd name="T23" fmla="*/ 54 h 378"/>
                <a:gd name="T24" fmla="*/ 271 w 370"/>
                <a:gd name="T25" fmla="*/ 84 h 378"/>
                <a:gd name="T26" fmla="*/ 258 w 370"/>
                <a:gd name="T27" fmla="*/ 99 h 378"/>
                <a:gd name="T28" fmla="*/ 185 w 370"/>
                <a:gd name="T29" fmla="*/ 74 h 378"/>
                <a:gd name="T30" fmla="*/ 66 w 370"/>
                <a:gd name="T31" fmla="*/ 193 h 378"/>
                <a:gd name="T32" fmla="*/ 185 w 370"/>
                <a:gd name="T33" fmla="*/ 311 h 378"/>
                <a:gd name="T34" fmla="*/ 304 w 370"/>
                <a:gd name="T35" fmla="*/ 193 h 378"/>
                <a:gd name="T36" fmla="*/ 273 w 370"/>
                <a:gd name="T37" fmla="*/ 113 h 378"/>
                <a:gd name="T38" fmla="*/ 286 w 370"/>
                <a:gd name="T39" fmla="*/ 97 h 378"/>
                <a:gd name="T40" fmla="*/ 324 w 370"/>
                <a:gd name="T41" fmla="*/ 193 h 378"/>
                <a:gd name="T42" fmla="*/ 185 w 370"/>
                <a:gd name="T43" fmla="*/ 332 h 378"/>
                <a:gd name="T44" fmla="*/ 257 w 370"/>
                <a:gd name="T45" fmla="*/ 193 h 378"/>
                <a:gd name="T46" fmla="*/ 185 w 370"/>
                <a:gd name="T47" fmla="*/ 265 h 378"/>
                <a:gd name="T48" fmla="*/ 113 w 370"/>
                <a:gd name="T49" fmla="*/ 193 h 378"/>
                <a:gd name="T50" fmla="*/ 185 w 370"/>
                <a:gd name="T51" fmla="*/ 121 h 378"/>
                <a:gd name="T52" fmla="*/ 217 w 370"/>
                <a:gd name="T53" fmla="*/ 128 h 378"/>
                <a:gd name="T54" fmla="*/ 207 w 370"/>
                <a:gd name="T55" fmla="*/ 148 h 378"/>
                <a:gd name="T56" fmla="*/ 185 w 370"/>
                <a:gd name="T57" fmla="*/ 143 h 378"/>
                <a:gd name="T58" fmla="*/ 135 w 370"/>
                <a:gd name="T59" fmla="*/ 193 h 378"/>
                <a:gd name="T60" fmla="*/ 185 w 370"/>
                <a:gd name="T61" fmla="*/ 243 h 378"/>
                <a:gd name="T62" fmla="*/ 235 w 370"/>
                <a:gd name="T63" fmla="*/ 193 h 378"/>
                <a:gd name="T64" fmla="*/ 229 w 370"/>
                <a:gd name="T65" fmla="*/ 169 h 378"/>
                <a:gd name="T66" fmla="*/ 247 w 370"/>
                <a:gd name="T67" fmla="*/ 157 h 378"/>
                <a:gd name="T68" fmla="*/ 257 w 370"/>
                <a:gd name="T69" fmla="*/ 19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0" h="378">
                  <a:moveTo>
                    <a:pt x="317" y="63"/>
                  </a:moveTo>
                  <a:cubicBezTo>
                    <a:pt x="361" y="13"/>
                    <a:pt x="361" y="13"/>
                    <a:pt x="361" y="13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02" y="49"/>
                    <a:pt x="302" y="49"/>
                    <a:pt x="302" y="49"/>
                  </a:cubicBezTo>
                  <a:cubicBezTo>
                    <a:pt x="270" y="23"/>
                    <a:pt x="229" y="8"/>
                    <a:pt x="185" y="8"/>
                  </a:cubicBezTo>
                  <a:cubicBezTo>
                    <a:pt x="83" y="8"/>
                    <a:pt x="0" y="91"/>
                    <a:pt x="0" y="193"/>
                  </a:cubicBezTo>
                  <a:cubicBezTo>
                    <a:pt x="0" y="295"/>
                    <a:pt x="83" y="378"/>
                    <a:pt x="185" y="378"/>
                  </a:cubicBezTo>
                  <a:cubicBezTo>
                    <a:pt x="287" y="378"/>
                    <a:pt x="370" y="295"/>
                    <a:pt x="370" y="193"/>
                  </a:cubicBezTo>
                  <a:cubicBezTo>
                    <a:pt x="370" y="142"/>
                    <a:pt x="350" y="96"/>
                    <a:pt x="317" y="63"/>
                  </a:cubicBezTo>
                  <a:close/>
                  <a:moveTo>
                    <a:pt x="185" y="332"/>
                  </a:moveTo>
                  <a:cubicBezTo>
                    <a:pt x="108" y="332"/>
                    <a:pt x="46" y="269"/>
                    <a:pt x="46" y="193"/>
                  </a:cubicBezTo>
                  <a:cubicBezTo>
                    <a:pt x="46" y="116"/>
                    <a:pt x="108" y="54"/>
                    <a:pt x="185" y="54"/>
                  </a:cubicBezTo>
                  <a:cubicBezTo>
                    <a:pt x="218" y="54"/>
                    <a:pt x="248" y="65"/>
                    <a:pt x="271" y="84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38" y="83"/>
                    <a:pt x="212" y="74"/>
                    <a:pt x="185" y="74"/>
                  </a:cubicBezTo>
                  <a:cubicBezTo>
                    <a:pt x="120" y="74"/>
                    <a:pt x="66" y="127"/>
                    <a:pt x="66" y="193"/>
                  </a:cubicBezTo>
                  <a:cubicBezTo>
                    <a:pt x="66" y="258"/>
                    <a:pt x="120" y="311"/>
                    <a:pt x="185" y="311"/>
                  </a:cubicBezTo>
                  <a:cubicBezTo>
                    <a:pt x="251" y="311"/>
                    <a:pt x="304" y="258"/>
                    <a:pt x="304" y="193"/>
                  </a:cubicBezTo>
                  <a:cubicBezTo>
                    <a:pt x="304" y="162"/>
                    <a:pt x="292" y="134"/>
                    <a:pt x="273" y="113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310" y="122"/>
                    <a:pt x="324" y="156"/>
                    <a:pt x="324" y="193"/>
                  </a:cubicBezTo>
                  <a:cubicBezTo>
                    <a:pt x="324" y="269"/>
                    <a:pt x="262" y="332"/>
                    <a:pt x="185" y="332"/>
                  </a:cubicBezTo>
                  <a:close/>
                  <a:moveTo>
                    <a:pt x="257" y="193"/>
                  </a:moveTo>
                  <a:cubicBezTo>
                    <a:pt x="257" y="232"/>
                    <a:pt x="225" y="265"/>
                    <a:pt x="185" y="265"/>
                  </a:cubicBezTo>
                  <a:cubicBezTo>
                    <a:pt x="145" y="265"/>
                    <a:pt x="113" y="232"/>
                    <a:pt x="113" y="193"/>
                  </a:cubicBezTo>
                  <a:cubicBezTo>
                    <a:pt x="113" y="153"/>
                    <a:pt x="145" y="121"/>
                    <a:pt x="185" y="121"/>
                  </a:cubicBezTo>
                  <a:cubicBezTo>
                    <a:pt x="197" y="121"/>
                    <a:pt x="207" y="124"/>
                    <a:pt x="217" y="128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0" y="145"/>
                    <a:pt x="193" y="143"/>
                    <a:pt x="185" y="143"/>
                  </a:cubicBezTo>
                  <a:cubicBezTo>
                    <a:pt x="158" y="143"/>
                    <a:pt x="135" y="165"/>
                    <a:pt x="135" y="193"/>
                  </a:cubicBezTo>
                  <a:cubicBezTo>
                    <a:pt x="135" y="220"/>
                    <a:pt x="158" y="243"/>
                    <a:pt x="185" y="243"/>
                  </a:cubicBezTo>
                  <a:cubicBezTo>
                    <a:pt x="212" y="243"/>
                    <a:pt x="235" y="220"/>
                    <a:pt x="235" y="193"/>
                  </a:cubicBezTo>
                  <a:cubicBezTo>
                    <a:pt x="235" y="184"/>
                    <a:pt x="233" y="176"/>
                    <a:pt x="229" y="169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53" y="167"/>
                    <a:pt x="257" y="180"/>
                    <a:pt x="257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516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05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75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8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5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25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3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EFE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85800" y="1062524"/>
            <a:ext cx="0" cy="455295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47650" y="2533650"/>
            <a:ext cx="0" cy="14097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Freeform 11"/>
          <p:cNvSpPr>
            <a:spLocks/>
          </p:cNvSpPr>
          <p:nvPr/>
        </p:nvSpPr>
        <p:spPr bwMode="auto">
          <a:xfrm flipV="1">
            <a:off x="3503465" y="2493652"/>
            <a:ext cx="6203157" cy="145270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209607" y="215503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3374929878"/>
              </p:ext>
            </p:extLst>
          </p:nvPr>
        </p:nvGraphicFramePr>
        <p:xfrm>
          <a:off x="1521728" y="2706809"/>
          <a:ext cx="5958144" cy="260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MH_Text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38086" y="1294338"/>
            <a:ext cx="7742378" cy="781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9592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Sub>
          <a:bldChart bld="category"/>
        </p:bldSub>
      </p:bldGraphic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6200000">
            <a:off x="-2043552" y="3587749"/>
            <a:ext cx="5634038" cy="906463"/>
            <a:chOff x="0" y="1089"/>
            <a:chExt cx="3549" cy="57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42741" y="5094615"/>
            <a:ext cx="83096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此处添加详细文本描述，建议与标题相关并符合整体语言风格此处添加详细文本描述，建议与标题相关并符合整体语言风格此处添加详细文本描述，建议与标题相关并符合整体语言风格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2642741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形状 13"/>
          <p:cNvSpPr/>
          <p:nvPr/>
        </p:nvSpPr>
        <p:spPr>
          <a:xfrm>
            <a:off x="3536134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圆角矩形 14"/>
          <p:cNvSpPr/>
          <p:nvPr/>
        </p:nvSpPr>
        <p:spPr>
          <a:xfrm>
            <a:off x="3059609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823589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环形箭头 16"/>
          <p:cNvSpPr/>
          <p:nvPr/>
        </p:nvSpPr>
        <p:spPr>
          <a:xfrm>
            <a:off x="5703332" y="1585785"/>
            <a:ext cx="2159412" cy="2159412"/>
          </a:xfrm>
          <a:prstGeom prst="circularArrow">
            <a:avLst>
              <a:gd name="adj1" fmla="val 3510"/>
              <a:gd name="adj2" fmla="val 435572"/>
              <a:gd name="adj3" fmla="val 19388918"/>
              <a:gd name="adj4" fmla="val 12575511"/>
              <a:gd name="adj5" fmla="val 409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圆角矩形 17"/>
          <p:cNvSpPr/>
          <p:nvPr/>
        </p:nvSpPr>
        <p:spPr>
          <a:xfrm>
            <a:off x="5240457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7004437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形状 19"/>
          <p:cNvSpPr/>
          <p:nvPr/>
        </p:nvSpPr>
        <p:spPr>
          <a:xfrm>
            <a:off x="7897830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圆角矩形 20"/>
          <p:cNvSpPr/>
          <p:nvPr/>
        </p:nvSpPr>
        <p:spPr>
          <a:xfrm>
            <a:off x="7421305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9185285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4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圆角矩形 26"/>
          <p:cNvSpPr/>
          <p:nvPr/>
        </p:nvSpPr>
        <p:spPr>
          <a:xfrm>
            <a:off x="9602153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404871" y="2869327"/>
            <a:ext cx="484452" cy="486163"/>
            <a:chOff x="4511676" y="1389063"/>
            <a:chExt cx="449263" cy="450850"/>
          </a:xfrm>
          <a:solidFill>
            <a:srgbClr val="F6CBC8"/>
          </a:solidFill>
        </p:grpSpPr>
        <p:sp>
          <p:nvSpPr>
            <p:cNvPr id="29" name="Freeform 62"/>
            <p:cNvSpPr>
              <a:spLocks noEditPoints="1"/>
            </p:cNvSpPr>
            <p:nvPr/>
          </p:nvSpPr>
          <p:spPr bwMode="auto">
            <a:xfrm>
              <a:off x="4511676" y="1389063"/>
              <a:ext cx="449263" cy="450850"/>
            </a:xfrm>
            <a:custGeom>
              <a:avLst/>
              <a:gdLst>
                <a:gd name="T0" fmla="*/ 78 w 190"/>
                <a:gd name="T1" fmla="*/ 190 h 190"/>
                <a:gd name="T2" fmla="*/ 63 w 190"/>
                <a:gd name="T3" fmla="*/ 156 h 190"/>
                <a:gd name="T4" fmla="*/ 16 w 190"/>
                <a:gd name="T5" fmla="*/ 150 h 190"/>
                <a:gd name="T6" fmla="*/ 29 w 190"/>
                <a:gd name="T7" fmla="*/ 116 h 190"/>
                <a:gd name="T8" fmla="*/ 0 w 190"/>
                <a:gd name="T9" fmla="*/ 78 h 190"/>
                <a:gd name="T10" fmla="*/ 33 w 190"/>
                <a:gd name="T11" fmla="*/ 63 h 190"/>
                <a:gd name="T12" fmla="*/ 39 w 190"/>
                <a:gd name="T13" fmla="*/ 16 h 190"/>
                <a:gd name="T14" fmla="*/ 74 w 190"/>
                <a:gd name="T15" fmla="*/ 29 h 190"/>
                <a:gd name="T16" fmla="*/ 111 w 190"/>
                <a:gd name="T17" fmla="*/ 0 h 190"/>
                <a:gd name="T18" fmla="*/ 126 w 190"/>
                <a:gd name="T19" fmla="*/ 33 h 190"/>
                <a:gd name="T20" fmla="*/ 174 w 190"/>
                <a:gd name="T21" fmla="*/ 39 h 190"/>
                <a:gd name="T22" fmla="*/ 160 w 190"/>
                <a:gd name="T23" fmla="*/ 73 h 190"/>
                <a:gd name="T24" fmla="*/ 190 w 190"/>
                <a:gd name="T25" fmla="*/ 111 h 190"/>
                <a:gd name="T26" fmla="*/ 156 w 190"/>
                <a:gd name="T27" fmla="*/ 126 h 190"/>
                <a:gd name="T28" fmla="*/ 150 w 190"/>
                <a:gd name="T29" fmla="*/ 173 h 190"/>
                <a:gd name="T30" fmla="*/ 116 w 190"/>
                <a:gd name="T31" fmla="*/ 160 h 190"/>
                <a:gd name="T32" fmla="*/ 85 w 190"/>
                <a:gd name="T33" fmla="*/ 182 h 190"/>
                <a:gd name="T34" fmla="*/ 109 w 190"/>
                <a:gd name="T35" fmla="*/ 154 h 190"/>
                <a:gd name="T36" fmla="*/ 125 w 190"/>
                <a:gd name="T37" fmla="*/ 148 h 190"/>
                <a:gd name="T38" fmla="*/ 150 w 190"/>
                <a:gd name="T39" fmla="*/ 163 h 190"/>
                <a:gd name="T40" fmla="*/ 147 w 190"/>
                <a:gd name="T41" fmla="*/ 127 h 190"/>
                <a:gd name="T42" fmla="*/ 153 w 190"/>
                <a:gd name="T43" fmla="*/ 111 h 190"/>
                <a:gd name="T44" fmla="*/ 182 w 190"/>
                <a:gd name="T45" fmla="*/ 104 h 190"/>
                <a:gd name="T46" fmla="*/ 154 w 190"/>
                <a:gd name="T47" fmla="*/ 80 h 190"/>
                <a:gd name="T48" fmla="*/ 148 w 190"/>
                <a:gd name="T49" fmla="*/ 65 h 190"/>
                <a:gd name="T50" fmla="*/ 163 w 190"/>
                <a:gd name="T51" fmla="*/ 40 h 190"/>
                <a:gd name="T52" fmla="*/ 127 w 190"/>
                <a:gd name="T53" fmla="*/ 43 h 190"/>
                <a:gd name="T54" fmla="*/ 111 w 190"/>
                <a:gd name="T55" fmla="*/ 36 h 190"/>
                <a:gd name="T56" fmla="*/ 104 w 190"/>
                <a:gd name="T57" fmla="*/ 8 h 190"/>
                <a:gd name="T58" fmla="*/ 81 w 190"/>
                <a:gd name="T59" fmla="*/ 35 h 190"/>
                <a:gd name="T60" fmla="*/ 65 w 190"/>
                <a:gd name="T61" fmla="*/ 41 h 190"/>
                <a:gd name="T62" fmla="*/ 40 w 190"/>
                <a:gd name="T63" fmla="*/ 26 h 190"/>
                <a:gd name="T64" fmla="*/ 43 w 190"/>
                <a:gd name="T65" fmla="*/ 63 h 190"/>
                <a:gd name="T66" fmla="*/ 36 w 190"/>
                <a:gd name="T67" fmla="*/ 78 h 190"/>
                <a:gd name="T68" fmla="*/ 8 w 190"/>
                <a:gd name="T69" fmla="*/ 85 h 190"/>
                <a:gd name="T70" fmla="*/ 35 w 190"/>
                <a:gd name="T71" fmla="*/ 109 h 190"/>
                <a:gd name="T72" fmla="*/ 42 w 190"/>
                <a:gd name="T73" fmla="*/ 124 h 190"/>
                <a:gd name="T74" fmla="*/ 27 w 190"/>
                <a:gd name="T75" fmla="*/ 149 h 190"/>
                <a:gd name="T76" fmla="*/ 63 w 190"/>
                <a:gd name="T77" fmla="*/ 147 h 190"/>
                <a:gd name="T78" fmla="*/ 78 w 190"/>
                <a:gd name="T79" fmla="*/ 153 h 190"/>
                <a:gd name="T80" fmla="*/ 85 w 190"/>
                <a:gd name="T81" fmla="*/ 1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0" h="190">
                  <a:moveTo>
                    <a:pt x="111" y="190"/>
                  </a:moveTo>
                  <a:cubicBezTo>
                    <a:pt x="78" y="190"/>
                    <a:pt x="78" y="190"/>
                    <a:pt x="78" y="19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59"/>
                    <a:pt x="67" y="158"/>
                    <a:pt x="63" y="156"/>
                  </a:cubicBezTo>
                  <a:cubicBezTo>
                    <a:pt x="39" y="173"/>
                    <a:pt x="39" y="173"/>
                    <a:pt x="39" y="173"/>
                  </a:cubicBezTo>
                  <a:cubicBezTo>
                    <a:pt x="16" y="150"/>
                    <a:pt x="16" y="150"/>
                    <a:pt x="16" y="150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2" y="123"/>
                    <a:pt x="30" y="119"/>
                    <a:pt x="29" y="11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9" y="73"/>
                    <a:pt x="29" y="73"/>
                    <a:pt x="29" y="73"/>
                  </a:cubicBezTo>
                  <a:cubicBezTo>
                    <a:pt x="30" y="70"/>
                    <a:pt x="32" y="67"/>
                    <a:pt x="33" y="6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7" y="32"/>
                    <a:pt x="70" y="30"/>
                    <a:pt x="74" y="29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0" y="30"/>
                    <a:pt x="123" y="32"/>
                    <a:pt x="126" y="33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8" y="67"/>
                    <a:pt x="159" y="70"/>
                    <a:pt x="160" y="73"/>
                  </a:cubicBezTo>
                  <a:cubicBezTo>
                    <a:pt x="190" y="78"/>
                    <a:pt x="190" y="78"/>
                    <a:pt x="190" y="78"/>
                  </a:cubicBezTo>
                  <a:cubicBezTo>
                    <a:pt x="190" y="111"/>
                    <a:pt x="190" y="111"/>
                    <a:pt x="190" y="111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9" y="119"/>
                    <a:pt x="158" y="123"/>
                    <a:pt x="156" y="126"/>
                  </a:cubicBezTo>
                  <a:cubicBezTo>
                    <a:pt x="174" y="150"/>
                    <a:pt x="174" y="150"/>
                    <a:pt x="174" y="150"/>
                  </a:cubicBezTo>
                  <a:cubicBezTo>
                    <a:pt x="150" y="173"/>
                    <a:pt x="150" y="173"/>
                    <a:pt x="150" y="173"/>
                  </a:cubicBezTo>
                  <a:cubicBezTo>
                    <a:pt x="126" y="156"/>
                    <a:pt x="126" y="156"/>
                    <a:pt x="126" y="156"/>
                  </a:cubicBezTo>
                  <a:cubicBezTo>
                    <a:pt x="123" y="158"/>
                    <a:pt x="120" y="159"/>
                    <a:pt x="116" y="160"/>
                  </a:cubicBezTo>
                  <a:lnTo>
                    <a:pt x="111" y="190"/>
                  </a:lnTo>
                  <a:close/>
                  <a:moveTo>
                    <a:pt x="85" y="182"/>
                  </a:moveTo>
                  <a:cubicBezTo>
                    <a:pt x="104" y="182"/>
                    <a:pt x="104" y="182"/>
                    <a:pt x="104" y="182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111" y="153"/>
                    <a:pt x="111" y="153"/>
                    <a:pt x="111" y="153"/>
                  </a:cubicBezTo>
                  <a:cubicBezTo>
                    <a:pt x="116" y="152"/>
                    <a:pt x="120" y="150"/>
                    <a:pt x="125" y="148"/>
                  </a:cubicBezTo>
                  <a:cubicBezTo>
                    <a:pt x="127" y="147"/>
                    <a:pt x="127" y="147"/>
                    <a:pt x="127" y="147"/>
                  </a:cubicBezTo>
                  <a:cubicBezTo>
                    <a:pt x="150" y="163"/>
                    <a:pt x="150" y="163"/>
                    <a:pt x="150" y="163"/>
                  </a:cubicBezTo>
                  <a:cubicBezTo>
                    <a:pt x="163" y="149"/>
                    <a:pt x="163" y="149"/>
                    <a:pt x="163" y="149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8" y="124"/>
                    <a:pt x="148" y="124"/>
                    <a:pt x="148" y="124"/>
                  </a:cubicBezTo>
                  <a:cubicBezTo>
                    <a:pt x="150" y="120"/>
                    <a:pt x="152" y="116"/>
                    <a:pt x="153" y="111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82" y="104"/>
                    <a:pt x="182" y="104"/>
                    <a:pt x="182" y="104"/>
                  </a:cubicBezTo>
                  <a:cubicBezTo>
                    <a:pt x="182" y="85"/>
                    <a:pt x="182" y="85"/>
                    <a:pt x="182" y="85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3" y="78"/>
                    <a:pt x="153" y="78"/>
                    <a:pt x="153" y="78"/>
                  </a:cubicBezTo>
                  <a:cubicBezTo>
                    <a:pt x="152" y="73"/>
                    <a:pt x="150" y="69"/>
                    <a:pt x="148" y="65"/>
                  </a:cubicBezTo>
                  <a:cubicBezTo>
                    <a:pt x="147" y="63"/>
                    <a:pt x="147" y="63"/>
                    <a:pt x="147" y="63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0" y="39"/>
                    <a:pt x="116" y="37"/>
                    <a:pt x="111" y="36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4" y="37"/>
                    <a:pt x="69" y="39"/>
                    <a:pt x="65" y="41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9" y="69"/>
                    <a:pt x="37" y="74"/>
                    <a:pt x="36" y="78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7" y="116"/>
                    <a:pt x="39" y="120"/>
                    <a:pt x="42" y="124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9" y="150"/>
                    <a:pt x="74" y="152"/>
                    <a:pt x="78" y="153"/>
                  </a:cubicBezTo>
                  <a:cubicBezTo>
                    <a:pt x="81" y="154"/>
                    <a:pt x="81" y="154"/>
                    <a:pt x="81" y="154"/>
                  </a:cubicBezTo>
                  <a:lnTo>
                    <a:pt x="85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63"/>
            <p:cNvSpPr>
              <a:spLocks noEditPoints="1"/>
            </p:cNvSpPr>
            <p:nvPr/>
          </p:nvSpPr>
          <p:spPr bwMode="auto">
            <a:xfrm>
              <a:off x="4670426" y="1549401"/>
              <a:ext cx="131763" cy="131763"/>
            </a:xfrm>
            <a:custGeom>
              <a:avLst/>
              <a:gdLst>
                <a:gd name="T0" fmla="*/ 28 w 56"/>
                <a:gd name="T1" fmla="*/ 56 h 56"/>
                <a:gd name="T2" fmla="*/ 0 w 56"/>
                <a:gd name="T3" fmla="*/ 28 h 56"/>
                <a:gd name="T4" fmla="*/ 28 w 56"/>
                <a:gd name="T5" fmla="*/ 0 h 56"/>
                <a:gd name="T6" fmla="*/ 56 w 56"/>
                <a:gd name="T7" fmla="*/ 28 h 56"/>
                <a:gd name="T8" fmla="*/ 28 w 56"/>
                <a:gd name="T9" fmla="*/ 56 h 56"/>
                <a:gd name="T10" fmla="*/ 28 w 56"/>
                <a:gd name="T11" fmla="*/ 4 h 56"/>
                <a:gd name="T12" fmla="*/ 4 w 56"/>
                <a:gd name="T13" fmla="*/ 28 h 56"/>
                <a:gd name="T14" fmla="*/ 28 w 56"/>
                <a:gd name="T15" fmla="*/ 52 h 56"/>
                <a:gd name="T16" fmla="*/ 52 w 56"/>
                <a:gd name="T17" fmla="*/ 28 h 56"/>
                <a:gd name="T18" fmla="*/ 28 w 56"/>
                <a:gd name="T19" fmla="*/ 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12" y="56"/>
                    <a:pt x="0" y="43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8"/>
                  </a:cubicBezTo>
                  <a:cubicBezTo>
                    <a:pt x="56" y="43"/>
                    <a:pt x="43" y="56"/>
                    <a:pt x="28" y="56"/>
                  </a:cubicBezTo>
                  <a:close/>
                  <a:moveTo>
                    <a:pt x="28" y="4"/>
                  </a:moveTo>
                  <a:cubicBezTo>
                    <a:pt x="15" y="4"/>
                    <a:pt x="4" y="14"/>
                    <a:pt x="4" y="28"/>
                  </a:cubicBezTo>
                  <a:cubicBezTo>
                    <a:pt x="4" y="41"/>
                    <a:pt x="15" y="52"/>
                    <a:pt x="28" y="52"/>
                  </a:cubicBezTo>
                  <a:cubicBezTo>
                    <a:pt x="41" y="52"/>
                    <a:pt x="52" y="41"/>
                    <a:pt x="52" y="28"/>
                  </a:cubicBezTo>
                  <a:cubicBezTo>
                    <a:pt x="52" y="14"/>
                    <a:pt x="41" y="4"/>
                    <a:pt x="2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4798" y="2885591"/>
            <a:ext cx="429673" cy="453638"/>
            <a:chOff x="1804988" y="3225801"/>
            <a:chExt cx="398463" cy="420687"/>
          </a:xfrm>
          <a:solidFill>
            <a:schemeClr val="accent1"/>
          </a:solidFill>
        </p:grpSpPr>
        <p:sp>
          <p:nvSpPr>
            <p:cNvPr id="32" name="Freeform 100"/>
            <p:cNvSpPr>
              <a:spLocks noEditPoints="1"/>
            </p:cNvSpPr>
            <p:nvPr/>
          </p:nvSpPr>
          <p:spPr bwMode="auto">
            <a:xfrm>
              <a:off x="1819276" y="3225801"/>
              <a:ext cx="384175" cy="158750"/>
            </a:xfrm>
            <a:custGeom>
              <a:avLst/>
              <a:gdLst>
                <a:gd name="T0" fmla="*/ 162 w 162"/>
                <a:gd name="T1" fmla="*/ 67 h 67"/>
                <a:gd name="T2" fmla="*/ 95 w 162"/>
                <a:gd name="T3" fmla="*/ 67 h 67"/>
                <a:gd name="T4" fmla="*/ 119 w 162"/>
                <a:gd name="T5" fmla="*/ 43 h 67"/>
                <a:gd name="T6" fmla="*/ 79 w 162"/>
                <a:gd name="T7" fmla="*/ 27 h 67"/>
                <a:gd name="T8" fmla="*/ 24 w 162"/>
                <a:gd name="T9" fmla="*/ 65 h 67"/>
                <a:gd name="T10" fmla="*/ 23 w 162"/>
                <a:gd name="T11" fmla="*/ 67 h 67"/>
                <a:gd name="T12" fmla="*/ 0 w 162"/>
                <a:gd name="T13" fmla="*/ 58 h 67"/>
                <a:gd name="T14" fmla="*/ 1 w 162"/>
                <a:gd name="T15" fmla="*/ 57 h 67"/>
                <a:gd name="T16" fmla="*/ 79 w 162"/>
                <a:gd name="T17" fmla="*/ 2 h 67"/>
                <a:gd name="T18" fmla="*/ 136 w 162"/>
                <a:gd name="T19" fmla="*/ 25 h 67"/>
                <a:gd name="T20" fmla="*/ 162 w 162"/>
                <a:gd name="T21" fmla="*/ 0 h 67"/>
                <a:gd name="T22" fmla="*/ 162 w 162"/>
                <a:gd name="T23" fmla="*/ 67 h 67"/>
                <a:gd name="T24" fmla="*/ 104 w 162"/>
                <a:gd name="T25" fmla="*/ 63 h 67"/>
                <a:gd name="T26" fmla="*/ 158 w 162"/>
                <a:gd name="T27" fmla="*/ 63 h 67"/>
                <a:gd name="T28" fmla="*/ 158 w 162"/>
                <a:gd name="T29" fmla="*/ 9 h 67"/>
                <a:gd name="T30" fmla="*/ 137 w 162"/>
                <a:gd name="T31" fmla="*/ 31 h 67"/>
                <a:gd name="T32" fmla="*/ 135 w 162"/>
                <a:gd name="T33" fmla="*/ 30 h 67"/>
                <a:gd name="T34" fmla="*/ 79 w 162"/>
                <a:gd name="T35" fmla="*/ 6 h 67"/>
                <a:gd name="T36" fmla="*/ 5 w 162"/>
                <a:gd name="T37" fmla="*/ 56 h 67"/>
                <a:gd name="T38" fmla="*/ 21 w 162"/>
                <a:gd name="T39" fmla="*/ 62 h 67"/>
                <a:gd name="T40" fmla="*/ 79 w 162"/>
                <a:gd name="T41" fmla="*/ 23 h 67"/>
                <a:gd name="T42" fmla="*/ 124 w 162"/>
                <a:gd name="T43" fmla="*/ 41 h 67"/>
                <a:gd name="T44" fmla="*/ 125 w 162"/>
                <a:gd name="T45" fmla="*/ 43 h 67"/>
                <a:gd name="T46" fmla="*/ 104 w 162"/>
                <a:gd name="T47" fmla="*/ 6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2" h="67">
                  <a:moveTo>
                    <a:pt x="162" y="67"/>
                  </a:moveTo>
                  <a:cubicBezTo>
                    <a:pt x="95" y="67"/>
                    <a:pt x="95" y="67"/>
                    <a:pt x="95" y="6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08" y="32"/>
                    <a:pt x="94" y="27"/>
                    <a:pt x="79" y="27"/>
                  </a:cubicBezTo>
                  <a:cubicBezTo>
                    <a:pt x="55" y="27"/>
                    <a:pt x="32" y="42"/>
                    <a:pt x="24" y="6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3" y="24"/>
                    <a:pt x="44" y="2"/>
                    <a:pt x="79" y="2"/>
                  </a:cubicBezTo>
                  <a:cubicBezTo>
                    <a:pt x="101" y="2"/>
                    <a:pt x="121" y="11"/>
                    <a:pt x="136" y="25"/>
                  </a:cubicBezTo>
                  <a:cubicBezTo>
                    <a:pt x="162" y="0"/>
                    <a:pt x="162" y="0"/>
                    <a:pt x="162" y="0"/>
                  </a:cubicBezTo>
                  <a:lnTo>
                    <a:pt x="162" y="67"/>
                  </a:lnTo>
                  <a:close/>
                  <a:moveTo>
                    <a:pt x="104" y="63"/>
                  </a:moveTo>
                  <a:cubicBezTo>
                    <a:pt x="158" y="63"/>
                    <a:pt x="158" y="63"/>
                    <a:pt x="158" y="63"/>
                  </a:cubicBezTo>
                  <a:cubicBezTo>
                    <a:pt x="158" y="9"/>
                    <a:pt x="158" y="9"/>
                    <a:pt x="158" y="9"/>
                  </a:cubicBezTo>
                  <a:cubicBezTo>
                    <a:pt x="137" y="31"/>
                    <a:pt x="137" y="31"/>
                    <a:pt x="137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20" y="15"/>
                    <a:pt x="100" y="6"/>
                    <a:pt x="79" y="6"/>
                  </a:cubicBezTo>
                  <a:cubicBezTo>
                    <a:pt x="47" y="6"/>
                    <a:pt x="17" y="26"/>
                    <a:pt x="5" y="56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30" y="38"/>
                    <a:pt x="54" y="23"/>
                    <a:pt x="79" y="23"/>
                  </a:cubicBezTo>
                  <a:cubicBezTo>
                    <a:pt x="96" y="23"/>
                    <a:pt x="112" y="29"/>
                    <a:pt x="124" y="41"/>
                  </a:cubicBezTo>
                  <a:cubicBezTo>
                    <a:pt x="125" y="43"/>
                    <a:pt x="125" y="43"/>
                    <a:pt x="125" y="43"/>
                  </a:cubicBezTo>
                  <a:lnTo>
                    <a:pt x="10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101"/>
            <p:cNvSpPr>
              <a:spLocks noEditPoints="1"/>
            </p:cNvSpPr>
            <p:nvPr/>
          </p:nvSpPr>
          <p:spPr bwMode="auto">
            <a:xfrm>
              <a:off x="1804988" y="3468688"/>
              <a:ext cx="393700" cy="177800"/>
            </a:xfrm>
            <a:custGeom>
              <a:avLst/>
              <a:gdLst>
                <a:gd name="T0" fmla="*/ 0 w 166"/>
                <a:gd name="T1" fmla="*/ 75 h 75"/>
                <a:gd name="T2" fmla="*/ 0 w 166"/>
                <a:gd name="T3" fmla="*/ 0 h 75"/>
                <a:gd name="T4" fmla="*/ 74 w 166"/>
                <a:gd name="T5" fmla="*/ 0 h 75"/>
                <a:gd name="T6" fmla="*/ 48 w 166"/>
                <a:gd name="T7" fmla="*/ 27 h 75"/>
                <a:gd name="T8" fmla="*/ 85 w 166"/>
                <a:gd name="T9" fmla="*/ 41 h 75"/>
                <a:gd name="T10" fmla="*/ 138 w 166"/>
                <a:gd name="T11" fmla="*/ 4 h 75"/>
                <a:gd name="T12" fmla="*/ 140 w 166"/>
                <a:gd name="T13" fmla="*/ 0 h 75"/>
                <a:gd name="T14" fmla="*/ 166 w 166"/>
                <a:gd name="T15" fmla="*/ 10 h 75"/>
                <a:gd name="T16" fmla="*/ 165 w 166"/>
                <a:gd name="T17" fmla="*/ 14 h 75"/>
                <a:gd name="T18" fmla="*/ 85 w 166"/>
                <a:gd name="T19" fmla="*/ 69 h 75"/>
                <a:gd name="T20" fmla="*/ 28 w 166"/>
                <a:gd name="T21" fmla="*/ 47 h 75"/>
                <a:gd name="T22" fmla="*/ 0 w 166"/>
                <a:gd name="T23" fmla="*/ 75 h 75"/>
                <a:gd name="T24" fmla="*/ 27 w 166"/>
                <a:gd name="T25" fmla="*/ 36 h 75"/>
                <a:gd name="T26" fmla="*/ 30 w 166"/>
                <a:gd name="T27" fmla="*/ 38 h 75"/>
                <a:gd name="T28" fmla="*/ 85 w 166"/>
                <a:gd name="T29" fmla="*/ 61 h 75"/>
                <a:gd name="T30" fmla="*/ 156 w 166"/>
                <a:gd name="T31" fmla="*/ 15 h 75"/>
                <a:gd name="T32" fmla="*/ 144 w 166"/>
                <a:gd name="T33" fmla="*/ 10 h 75"/>
                <a:gd name="T34" fmla="*/ 85 w 166"/>
                <a:gd name="T35" fmla="*/ 49 h 75"/>
                <a:gd name="T36" fmla="*/ 39 w 166"/>
                <a:gd name="T37" fmla="*/ 30 h 75"/>
                <a:gd name="T38" fmla="*/ 36 w 166"/>
                <a:gd name="T39" fmla="*/ 27 h 75"/>
                <a:gd name="T40" fmla="*/ 55 w 166"/>
                <a:gd name="T41" fmla="*/ 8 h 75"/>
                <a:gd name="T42" fmla="*/ 8 w 166"/>
                <a:gd name="T43" fmla="*/ 8 h 75"/>
                <a:gd name="T44" fmla="*/ 8 w 166"/>
                <a:gd name="T45" fmla="*/ 55 h 75"/>
                <a:gd name="T46" fmla="*/ 27 w 166"/>
                <a:gd name="T4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6" h="75">
                  <a:moveTo>
                    <a:pt x="0" y="7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8" y="36"/>
                    <a:pt x="71" y="41"/>
                    <a:pt x="85" y="41"/>
                  </a:cubicBezTo>
                  <a:cubicBezTo>
                    <a:pt x="109" y="41"/>
                    <a:pt x="130" y="26"/>
                    <a:pt x="138" y="4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52" y="47"/>
                    <a:pt x="120" y="69"/>
                    <a:pt x="85" y="69"/>
                  </a:cubicBezTo>
                  <a:cubicBezTo>
                    <a:pt x="64" y="69"/>
                    <a:pt x="43" y="61"/>
                    <a:pt x="28" y="47"/>
                  </a:cubicBezTo>
                  <a:lnTo>
                    <a:pt x="0" y="75"/>
                  </a:lnTo>
                  <a:close/>
                  <a:moveTo>
                    <a:pt x="27" y="36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5" y="53"/>
                    <a:pt x="64" y="61"/>
                    <a:pt x="85" y="61"/>
                  </a:cubicBezTo>
                  <a:cubicBezTo>
                    <a:pt x="116" y="61"/>
                    <a:pt x="144" y="43"/>
                    <a:pt x="156" y="15"/>
                  </a:cubicBezTo>
                  <a:cubicBezTo>
                    <a:pt x="144" y="10"/>
                    <a:pt x="144" y="10"/>
                    <a:pt x="144" y="10"/>
                  </a:cubicBezTo>
                  <a:cubicBezTo>
                    <a:pt x="134" y="33"/>
                    <a:pt x="111" y="49"/>
                    <a:pt x="85" y="49"/>
                  </a:cubicBezTo>
                  <a:cubicBezTo>
                    <a:pt x="68" y="49"/>
                    <a:pt x="51" y="42"/>
                    <a:pt x="39" y="3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55"/>
                    <a:pt x="8" y="55"/>
                    <a:pt x="8" y="5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641393" y="2912124"/>
            <a:ext cx="366334" cy="400571"/>
            <a:chOff x="7294563" y="3238501"/>
            <a:chExt cx="339725" cy="371475"/>
          </a:xfrm>
          <a:solidFill>
            <a:srgbClr val="F6CBC8"/>
          </a:solidFill>
        </p:grpSpPr>
        <p:sp>
          <p:nvSpPr>
            <p:cNvPr id="35" name="Freeform 127"/>
            <p:cNvSpPr>
              <a:spLocks noEditPoints="1"/>
            </p:cNvSpPr>
            <p:nvPr/>
          </p:nvSpPr>
          <p:spPr bwMode="auto">
            <a:xfrm>
              <a:off x="7294563" y="3541713"/>
              <a:ext cx="339725" cy="68263"/>
            </a:xfrm>
            <a:custGeom>
              <a:avLst/>
              <a:gdLst>
                <a:gd name="T0" fmla="*/ 129 w 143"/>
                <a:gd name="T1" fmla="*/ 29 h 29"/>
                <a:gd name="T2" fmla="*/ 15 w 143"/>
                <a:gd name="T3" fmla="*/ 29 h 29"/>
                <a:gd name="T4" fmla="*/ 0 w 143"/>
                <a:gd name="T5" fmla="*/ 15 h 29"/>
                <a:gd name="T6" fmla="*/ 15 w 143"/>
                <a:gd name="T7" fmla="*/ 0 h 29"/>
                <a:gd name="T8" fmla="*/ 44 w 143"/>
                <a:gd name="T9" fmla="*/ 0 h 29"/>
                <a:gd name="T10" fmla="*/ 44 w 143"/>
                <a:gd name="T11" fmla="*/ 1 h 29"/>
                <a:gd name="T12" fmla="*/ 65 w 143"/>
                <a:gd name="T13" fmla="*/ 16 h 29"/>
                <a:gd name="T14" fmla="*/ 79 w 143"/>
                <a:gd name="T15" fmla="*/ 16 h 29"/>
                <a:gd name="T16" fmla="*/ 99 w 143"/>
                <a:gd name="T17" fmla="*/ 1 h 29"/>
                <a:gd name="T18" fmla="*/ 100 w 143"/>
                <a:gd name="T19" fmla="*/ 0 h 29"/>
                <a:gd name="T20" fmla="*/ 129 w 143"/>
                <a:gd name="T21" fmla="*/ 0 h 29"/>
                <a:gd name="T22" fmla="*/ 143 w 143"/>
                <a:gd name="T23" fmla="*/ 15 h 29"/>
                <a:gd name="T24" fmla="*/ 129 w 143"/>
                <a:gd name="T25" fmla="*/ 29 h 29"/>
                <a:gd name="T26" fmla="*/ 15 w 143"/>
                <a:gd name="T27" fmla="*/ 4 h 29"/>
                <a:gd name="T28" fmla="*/ 4 w 143"/>
                <a:gd name="T29" fmla="*/ 15 h 29"/>
                <a:gd name="T30" fmla="*/ 15 w 143"/>
                <a:gd name="T31" fmla="*/ 25 h 29"/>
                <a:gd name="T32" fmla="*/ 129 w 143"/>
                <a:gd name="T33" fmla="*/ 25 h 29"/>
                <a:gd name="T34" fmla="*/ 139 w 143"/>
                <a:gd name="T35" fmla="*/ 15 h 29"/>
                <a:gd name="T36" fmla="*/ 129 w 143"/>
                <a:gd name="T37" fmla="*/ 4 h 29"/>
                <a:gd name="T38" fmla="*/ 102 w 143"/>
                <a:gd name="T39" fmla="*/ 4 h 29"/>
                <a:gd name="T40" fmla="*/ 79 w 143"/>
                <a:gd name="T41" fmla="*/ 20 h 29"/>
                <a:gd name="T42" fmla="*/ 65 w 143"/>
                <a:gd name="T43" fmla="*/ 20 h 29"/>
                <a:gd name="T44" fmla="*/ 41 w 143"/>
                <a:gd name="T45" fmla="*/ 4 h 29"/>
                <a:gd name="T46" fmla="*/ 15 w 143"/>
                <a:gd name="T4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29">
                  <a:moveTo>
                    <a:pt x="129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23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7" y="10"/>
                    <a:pt x="56" y="16"/>
                    <a:pt x="65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88" y="16"/>
                    <a:pt x="96" y="10"/>
                    <a:pt x="99" y="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7" y="0"/>
                    <a:pt x="143" y="6"/>
                    <a:pt x="143" y="15"/>
                  </a:cubicBezTo>
                  <a:cubicBezTo>
                    <a:pt x="143" y="23"/>
                    <a:pt x="137" y="29"/>
                    <a:pt x="129" y="29"/>
                  </a:cubicBezTo>
                  <a:close/>
                  <a:moveTo>
                    <a:pt x="15" y="4"/>
                  </a:moveTo>
                  <a:cubicBezTo>
                    <a:pt x="9" y="4"/>
                    <a:pt x="4" y="9"/>
                    <a:pt x="4" y="15"/>
                  </a:cubicBezTo>
                  <a:cubicBezTo>
                    <a:pt x="4" y="20"/>
                    <a:pt x="9" y="25"/>
                    <a:pt x="15" y="25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5" y="25"/>
                    <a:pt x="139" y="20"/>
                    <a:pt x="139" y="15"/>
                  </a:cubicBezTo>
                  <a:cubicBezTo>
                    <a:pt x="139" y="9"/>
                    <a:pt x="135" y="4"/>
                    <a:pt x="129" y="4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98" y="13"/>
                    <a:pt x="89" y="20"/>
                    <a:pt x="79" y="20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4" y="20"/>
                    <a:pt x="45" y="13"/>
                    <a:pt x="41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128"/>
            <p:cNvSpPr>
              <a:spLocks noEditPoints="1"/>
            </p:cNvSpPr>
            <p:nvPr/>
          </p:nvSpPr>
          <p:spPr bwMode="auto">
            <a:xfrm>
              <a:off x="7351713" y="3238501"/>
              <a:ext cx="227013" cy="303213"/>
            </a:xfrm>
            <a:custGeom>
              <a:avLst/>
              <a:gdLst>
                <a:gd name="T0" fmla="*/ 55 w 96"/>
                <a:gd name="T1" fmla="*/ 128 h 128"/>
                <a:gd name="T2" fmla="*/ 41 w 96"/>
                <a:gd name="T3" fmla="*/ 128 h 128"/>
                <a:gd name="T4" fmla="*/ 22 w 96"/>
                <a:gd name="T5" fmla="*/ 110 h 128"/>
                <a:gd name="T6" fmla="*/ 22 w 96"/>
                <a:gd name="T7" fmla="*/ 85 h 128"/>
                <a:gd name="T8" fmla="*/ 12 w 96"/>
                <a:gd name="T9" fmla="*/ 85 h 128"/>
                <a:gd name="T10" fmla="*/ 2 w 96"/>
                <a:gd name="T11" fmla="*/ 79 h 128"/>
                <a:gd name="T12" fmla="*/ 3 w 96"/>
                <a:gd name="T13" fmla="*/ 68 h 128"/>
                <a:gd name="T14" fmla="*/ 38 w 96"/>
                <a:gd name="T15" fmla="*/ 6 h 128"/>
                <a:gd name="T16" fmla="*/ 48 w 96"/>
                <a:gd name="T17" fmla="*/ 0 h 128"/>
                <a:gd name="T18" fmla="*/ 58 w 96"/>
                <a:gd name="T19" fmla="*/ 6 h 128"/>
                <a:gd name="T20" fmla="*/ 93 w 96"/>
                <a:gd name="T21" fmla="*/ 68 h 128"/>
                <a:gd name="T22" fmla="*/ 94 w 96"/>
                <a:gd name="T23" fmla="*/ 79 h 128"/>
                <a:gd name="T24" fmla="*/ 83 w 96"/>
                <a:gd name="T25" fmla="*/ 85 h 128"/>
                <a:gd name="T26" fmla="*/ 73 w 96"/>
                <a:gd name="T27" fmla="*/ 85 h 128"/>
                <a:gd name="T28" fmla="*/ 73 w 96"/>
                <a:gd name="T29" fmla="*/ 110 h 128"/>
                <a:gd name="T30" fmla="*/ 55 w 96"/>
                <a:gd name="T31" fmla="*/ 128 h 128"/>
                <a:gd name="T32" fmla="*/ 48 w 96"/>
                <a:gd name="T33" fmla="*/ 8 h 128"/>
                <a:gd name="T34" fmla="*/ 45 w 96"/>
                <a:gd name="T35" fmla="*/ 10 h 128"/>
                <a:gd name="T36" fmla="*/ 9 w 96"/>
                <a:gd name="T37" fmla="*/ 72 h 128"/>
                <a:gd name="T38" fmla="*/ 9 w 96"/>
                <a:gd name="T39" fmla="*/ 75 h 128"/>
                <a:gd name="T40" fmla="*/ 12 w 96"/>
                <a:gd name="T41" fmla="*/ 77 h 128"/>
                <a:gd name="T42" fmla="*/ 30 w 96"/>
                <a:gd name="T43" fmla="*/ 77 h 128"/>
                <a:gd name="T44" fmla="*/ 30 w 96"/>
                <a:gd name="T45" fmla="*/ 110 h 128"/>
                <a:gd name="T46" fmla="*/ 41 w 96"/>
                <a:gd name="T47" fmla="*/ 120 h 128"/>
                <a:gd name="T48" fmla="*/ 55 w 96"/>
                <a:gd name="T49" fmla="*/ 120 h 128"/>
                <a:gd name="T50" fmla="*/ 65 w 96"/>
                <a:gd name="T51" fmla="*/ 110 h 128"/>
                <a:gd name="T52" fmla="*/ 65 w 96"/>
                <a:gd name="T53" fmla="*/ 77 h 128"/>
                <a:gd name="T54" fmla="*/ 83 w 96"/>
                <a:gd name="T55" fmla="*/ 77 h 128"/>
                <a:gd name="T56" fmla="*/ 87 w 96"/>
                <a:gd name="T57" fmla="*/ 75 h 128"/>
                <a:gd name="T58" fmla="*/ 86 w 96"/>
                <a:gd name="T59" fmla="*/ 72 h 128"/>
                <a:gd name="T60" fmla="*/ 51 w 96"/>
                <a:gd name="T61" fmla="*/ 10 h 128"/>
                <a:gd name="T62" fmla="*/ 48 w 96"/>
                <a:gd name="T63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28">
                  <a:moveTo>
                    <a:pt x="55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31" y="128"/>
                    <a:pt x="22" y="120"/>
                    <a:pt x="22" y="11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3"/>
                    <a:pt x="2" y="79"/>
                  </a:cubicBezTo>
                  <a:cubicBezTo>
                    <a:pt x="0" y="76"/>
                    <a:pt x="0" y="72"/>
                    <a:pt x="3" y="68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2"/>
                    <a:pt x="44" y="0"/>
                    <a:pt x="48" y="0"/>
                  </a:cubicBezTo>
                  <a:cubicBezTo>
                    <a:pt x="52" y="0"/>
                    <a:pt x="55" y="2"/>
                    <a:pt x="58" y="6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5" y="72"/>
                    <a:pt x="96" y="76"/>
                    <a:pt x="94" y="79"/>
                  </a:cubicBezTo>
                  <a:cubicBezTo>
                    <a:pt x="92" y="83"/>
                    <a:pt x="88" y="85"/>
                    <a:pt x="83" y="85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20"/>
                    <a:pt x="65" y="128"/>
                    <a:pt x="55" y="128"/>
                  </a:cubicBezTo>
                  <a:close/>
                  <a:moveTo>
                    <a:pt x="48" y="8"/>
                  </a:moveTo>
                  <a:cubicBezTo>
                    <a:pt x="47" y="8"/>
                    <a:pt x="46" y="9"/>
                    <a:pt x="45" y="10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9" y="73"/>
                    <a:pt x="8" y="75"/>
                    <a:pt x="9" y="75"/>
                  </a:cubicBezTo>
                  <a:cubicBezTo>
                    <a:pt x="9" y="76"/>
                    <a:pt x="11" y="77"/>
                    <a:pt x="12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30" y="116"/>
                    <a:pt x="35" y="120"/>
                    <a:pt x="41" y="120"/>
                  </a:cubicBezTo>
                  <a:cubicBezTo>
                    <a:pt x="55" y="120"/>
                    <a:pt x="55" y="120"/>
                    <a:pt x="55" y="120"/>
                  </a:cubicBezTo>
                  <a:cubicBezTo>
                    <a:pt x="60" y="120"/>
                    <a:pt x="65" y="116"/>
                    <a:pt x="65" y="110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85" y="77"/>
                    <a:pt x="86" y="76"/>
                    <a:pt x="87" y="75"/>
                  </a:cubicBezTo>
                  <a:cubicBezTo>
                    <a:pt x="87" y="75"/>
                    <a:pt x="87" y="73"/>
                    <a:pt x="86" y="72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0" y="9"/>
                    <a:pt x="49" y="8"/>
                    <a:pt x="4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771781" y="2881310"/>
            <a:ext cx="460486" cy="462199"/>
            <a:chOff x="9980613" y="4125913"/>
            <a:chExt cx="427038" cy="428626"/>
          </a:xfrm>
          <a:solidFill>
            <a:schemeClr val="accent4"/>
          </a:solidFill>
        </p:grpSpPr>
        <p:sp>
          <p:nvSpPr>
            <p:cNvPr id="38" name="Freeform 158"/>
            <p:cNvSpPr>
              <a:spLocks noEditPoints="1"/>
            </p:cNvSpPr>
            <p:nvPr/>
          </p:nvSpPr>
          <p:spPr bwMode="auto">
            <a:xfrm>
              <a:off x="10258426" y="4125913"/>
              <a:ext cx="149225" cy="125413"/>
            </a:xfrm>
            <a:custGeom>
              <a:avLst/>
              <a:gdLst>
                <a:gd name="T0" fmla="*/ 50 w 63"/>
                <a:gd name="T1" fmla="*/ 53 h 53"/>
                <a:gd name="T2" fmla="*/ 47 w 63"/>
                <a:gd name="T3" fmla="*/ 49 h 53"/>
                <a:gd name="T4" fmla="*/ 4 w 63"/>
                <a:gd name="T5" fmla="*/ 15 h 53"/>
                <a:gd name="T6" fmla="*/ 0 w 63"/>
                <a:gd name="T7" fmla="*/ 14 h 53"/>
                <a:gd name="T8" fmla="*/ 2 w 63"/>
                <a:gd name="T9" fmla="*/ 10 h 53"/>
                <a:gd name="T10" fmla="*/ 19 w 63"/>
                <a:gd name="T11" fmla="*/ 0 h 53"/>
                <a:gd name="T12" fmla="*/ 42 w 63"/>
                <a:gd name="T13" fmla="*/ 11 h 53"/>
                <a:gd name="T14" fmla="*/ 52 w 63"/>
                <a:gd name="T15" fmla="*/ 50 h 53"/>
                <a:gd name="T16" fmla="*/ 50 w 63"/>
                <a:gd name="T17" fmla="*/ 53 h 53"/>
                <a:gd name="T18" fmla="*/ 10 w 63"/>
                <a:gd name="T19" fmla="*/ 11 h 53"/>
                <a:gd name="T20" fmla="*/ 50 w 63"/>
                <a:gd name="T21" fmla="*/ 42 h 53"/>
                <a:gd name="T22" fmla="*/ 39 w 63"/>
                <a:gd name="T23" fmla="*/ 16 h 53"/>
                <a:gd name="T24" fmla="*/ 19 w 63"/>
                <a:gd name="T25" fmla="*/ 6 h 53"/>
                <a:gd name="T26" fmla="*/ 10 w 63"/>
                <a:gd name="T27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50" y="53"/>
                  </a:moveTo>
                  <a:cubicBezTo>
                    <a:pt x="47" y="49"/>
                    <a:pt x="47" y="49"/>
                    <a:pt x="47" y="49"/>
                  </a:cubicBezTo>
                  <a:cubicBezTo>
                    <a:pt x="37" y="33"/>
                    <a:pt x="22" y="21"/>
                    <a:pt x="4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6" y="5"/>
                    <a:pt x="11" y="0"/>
                    <a:pt x="19" y="0"/>
                  </a:cubicBezTo>
                  <a:cubicBezTo>
                    <a:pt x="26" y="0"/>
                    <a:pt x="33" y="4"/>
                    <a:pt x="42" y="11"/>
                  </a:cubicBezTo>
                  <a:cubicBezTo>
                    <a:pt x="63" y="27"/>
                    <a:pt x="61" y="38"/>
                    <a:pt x="52" y="50"/>
                  </a:cubicBezTo>
                  <a:lnTo>
                    <a:pt x="50" y="53"/>
                  </a:lnTo>
                  <a:close/>
                  <a:moveTo>
                    <a:pt x="10" y="11"/>
                  </a:moveTo>
                  <a:cubicBezTo>
                    <a:pt x="26" y="17"/>
                    <a:pt x="40" y="28"/>
                    <a:pt x="50" y="42"/>
                  </a:cubicBezTo>
                  <a:cubicBezTo>
                    <a:pt x="54" y="36"/>
                    <a:pt x="55" y="29"/>
                    <a:pt x="39" y="16"/>
                  </a:cubicBezTo>
                  <a:cubicBezTo>
                    <a:pt x="30" y="9"/>
                    <a:pt x="24" y="6"/>
                    <a:pt x="19" y="6"/>
                  </a:cubicBezTo>
                  <a:cubicBezTo>
                    <a:pt x="16" y="6"/>
                    <a:pt x="13" y="8"/>
                    <a:pt x="1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159"/>
            <p:cNvSpPr>
              <a:spLocks noEditPoints="1"/>
            </p:cNvSpPr>
            <p:nvPr/>
          </p:nvSpPr>
          <p:spPr bwMode="auto">
            <a:xfrm>
              <a:off x="9980613" y="4125913"/>
              <a:ext cx="149225" cy="125413"/>
            </a:xfrm>
            <a:custGeom>
              <a:avLst/>
              <a:gdLst>
                <a:gd name="T0" fmla="*/ 13 w 63"/>
                <a:gd name="T1" fmla="*/ 53 h 53"/>
                <a:gd name="T2" fmla="*/ 10 w 63"/>
                <a:gd name="T3" fmla="*/ 50 h 53"/>
                <a:gd name="T4" fmla="*/ 20 w 63"/>
                <a:gd name="T5" fmla="*/ 11 h 53"/>
                <a:gd name="T6" fmla="*/ 44 w 63"/>
                <a:gd name="T7" fmla="*/ 0 h 53"/>
                <a:gd name="T8" fmla="*/ 60 w 63"/>
                <a:gd name="T9" fmla="*/ 10 h 53"/>
                <a:gd name="T10" fmla="*/ 63 w 63"/>
                <a:gd name="T11" fmla="*/ 14 h 53"/>
                <a:gd name="T12" fmla="*/ 59 w 63"/>
                <a:gd name="T13" fmla="*/ 15 h 53"/>
                <a:gd name="T14" fmla="*/ 15 w 63"/>
                <a:gd name="T15" fmla="*/ 49 h 53"/>
                <a:gd name="T16" fmla="*/ 13 w 63"/>
                <a:gd name="T17" fmla="*/ 53 h 53"/>
                <a:gd name="T18" fmla="*/ 44 w 63"/>
                <a:gd name="T19" fmla="*/ 6 h 53"/>
                <a:gd name="T20" fmla="*/ 24 w 63"/>
                <a:gd name="T21" fmla="*/ 16 h 53"/>
                <a:gd name="T22" fmla="*/ 13 w 63"/>
                <a:gd name="T23" fmla="*/ 42 h 53"/>
                <a:gd name="T24" fmla="*/ 53 w 63"/>
                <a:gd name="T25" fmla="*/ 11 h 53"/>
                <a:gd name="T26" fmla="*/ 44 w 63"/>
                <a:gd name="T2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13" y="53"/>
                  </a:moveTo>
                  <a:cubicBezTo>
                    <a:pt x="10" y="50"/>
                    <a:pt x="10" y="50"/>
                    <a:pt x="10" y="50"/>
                  </a:cubicBezTo>
                  <a:cubicBezTo>
                    <a:pt x="2" y="38"/>
                    <a:pt x="0" y="27"/>
                    <a:pt x="20" y="11"/>
                  </a:cubicBezTo>
                  <a:cubicBezTo>
                    <a:pt x="30" y="4"/>
                    <a:pt x="37" y="0"/>
                    <a:pt x="44" y="0"/>
                  </a:cubicBezTo>
                  <a:cubicBezTo>
                    <a:pt x="51" y="0"/>
                    <a:pt x="56" y="5"/>
                    <a:pt x="60" y="10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1" y="21"/>
                    <a:pt x="26" y="33"/>
                    <a:pt x="15" y="49"/>
                  </a:cubicBezTo>
                  <a:lnTo>
                    <a:pt x="13" y="53"/>
                  </a:lnTo>
                  <a:close/>
                  <a:moveTo>
                    <a:pt x="44" y="6"/>
                  </a:moveTo>
                  <a:cubicBezTo>
                    <a:pt x="39" y="6"/>
                    <a:pt x="32" y="9"/>
                    <a:pt x="24" y="16"/>
                  </a:cubicBezTo>
                  <a:cubicBezTo>
                    <a:pt x="8" y="29"/>
                    <a:pt x="9" y="36"/>
                    <a:pt x="13" y="42"/>
                  </a:cubicBezTo>
                  <a:cubicBezTo>
                    <a:pt x="23" y="28"/>
                    <a:pt x="37" y="17"/>
                    <a:pt x="53" y="11"/>
                  </a:cubicBezTo>
                  <a:cubicBezTo>
                    <a:pt x="50" y="8"/>
                    <a:pt x="47" y="6"/>
                    <a:pt x="4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Freeform 160"/>
            <p:cNvSpPr>
              <a:spLocks/>
            </p:cNvSpPr>
            <p:nvPr/>
          </p:nvSpPr>
          <p:spPr bwMode="auto">
            <a:xfrm>
              <a:off x="10031413" y="4497388"/>
              <a:ext cx="53975" cy="55563"/>
            </a:xfrm>
            <a:custGeom>
              <a:avLst/>
              <a:gdLst>
                <a:gd name="T0" fmla="*/ 6 w 34"/>
                <a:gd name="T1" fmla="*/ 35 h 35"/>
                <a:gd name="T2" fmla="*/ 0 w 34"/>
                <a:gd name="T3" fmla="*/ 29 h 35"/>
                <a:gd name="T4" fmla="*/ 28 w 34"/>
                <a:gd name="T5" fmla="*/ 0 h 35"/>
                <a:gd name="T6" fmla="*/ 34 w 34"/>
                <a:gd name="T7" fmla="*/ 8 h 35"/>
                <a:gd name="T8" fmla="*/ 6 w 3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6" y="35"/>
                  </a:moveTo>
                  <a:lnTo>
                    <a:pt x="0" y="29"/>
                  </a:lnTo>
                  <a:lnTo>
                    <a:pt x="28" y="0"/>
                  </a:lnTo>
                  <a:lnTo>
                    <a:pt x="34" y="8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Freeform 161"/>
            <p:cNvSpPr>
              <a:spLocks/>
            </p:cNvSpPr>
            <p:nvPr/>
          </p:nvSpPr>
          <p:spPr bwMode="auto">
            <a:xfrm>
              <a:off x="10301288" y="4497388"/>
              <a:ext cx="57150" cy="57150"/>
            </a:xfrm>
            <a:custGeom>
              <a:avLst/>
              <a:gdLst>
                <a:gd name="T0" fmla="*/ 28 w 36"/>
                <a:gd name="T1" fmla="*/ 36 h 36"/>
                <a:gd name="T2" fmla="*/ 0 w 36"/>
                <a:gd name="T3" fmla="*/ 8 h 36"/>
                <a:gd name="T4" fmla="*/ 6 w 36"/>
                <a:gd name="T5" fmla="*/ 0 h 36"/>
                <a:gd name="T6" fmla="*/ 36 w 36"/>
                <a:gd name="T7" fmla="*/ 30 h 36"/>
                <a:gd name="T8" fmla="*/ 2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28" y="36"/>
                  </a:moveTo>
                  <a:lnTo>
                    <a:pt x="0" y="8"/>
                  </a:lnTo>
                  <a:lnTo>
                    <a:pt x="6" y="0"/>
                  </a:lnTo>
                  <a:lnTo>
                    <a:pt x="36" y="30"/>
                  </a:lnTo>
                  <a:lnTo>
                    <a:pt x="2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" name="Freeform 162"/>
            <p:cNvSpPr>
              <a:spLocks noEditPoints="1"/>
            </p:cNvSpPr>
            <p:nvPr/>
          </p:nvSpPr>
          <p:spPr bwMode="auto">
            <a:xfrm>
              <a:off x="9994901" y="4156076"/>
              <a:ext cx="398463" cy="398463"/>
            </a:xfrm>
            <a:custGeom>
              <a:avLst/>
              <a:gdLst>
                <a:gd name="T0" fmla="*/ 84 w 168"/>
                <a:gd name="T1" fmla="*/ 168 h 168"/>
                <a:gd name="T2" fmla="*/ 0 w 168"/>
                <a:gd name="T3" fmla="*/ 84 h 168"/>
                <a:gd name="T4" fmla="*/ 84 w 168"/>
                <a:gd name="T5" fmla="*/ 0 h 168"/>
                <a:gd name="T6" fmla="*/ 168 w 168"/>
                <a:gd name="T7" fmla="*/ 84 h 168"/>
                <a:gd name="T8" fmla="*/ 84 w 168"/>
                <a:gd name="T9" fmla="*/ 168 h 168"/>
                <a:gd name="T10" fmla="*/ 84 w 168"/>
                <a:gd name="T11" fmla="*/ 6 h 168"/>
                <a:gd name="T12" fmla="*/ 6 w 168"/>
                <a:gd name="T13" fmla="*/ 84 h 168"/>
                <a:gd name="T14" fmla="*/ 84 w 168"/>
                <a:gd name="T15" fmla="*/ 162 h 168"/>
                <a:gd name="T16" fmla="*/ 162 w 168"/>
                <a:gd name="T17" fmla="*/ 84 h 168"/>
                <a:gd name="T18" fmla="*/ 84 w 168"/>
                <a:gd name="T19" fmla="*/ 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168"/>
                  </a:moveTo>
                  <a:cubicBezTo>
                    <a:pt x="38" y="168"/>
                    <a:pt x="0" y="131"/>
                    <a:pt x="0" y="84"/>
                  </a:cubicBezTo>
                  <a:cubicBezTo>
                    <a:pt x="0" y="38"/>
                    <a:pt x="38" y="0"/>
                    <a:pt x="84" y="0"/>
                  </a:cubicBezTo>
                  <a:cubicBezTo>
                    <a:pt x="130" y="0"/>
                    <a:pt x="168" y="38"/>
                    <a:pt x="168" y="84"/>
                  </a:cubicBezTo>
                  <a:cubicBezTo>
                    <a:pt x="168" y="131"/>
                    <a:pt x="130" y="168"/>
                    <a:pt x="84" y="168"/>
                  </a:cubicBezTo>
                  <a:close/>
                  <a:moveTo>
                    <a:pt x="84" y="6"/>
                  </a:moveTo>
                  <a:cubicBezTo>
                    <a:pt x="41" y="6"/>
                    <a:pt x="6" y="41"/>
                    <a:pt x="6" y="84"/>
                  </a:cubicBezTo>
                  <a:cubicBezTo>
                    <a:pt x="6" y="127"/>
                    <a:pt x="41" y="162"/>
                    <a:pt x="84" y="162"/>
                  </a:cubicBezTo>
                  <a:cubicBezTo>
                    <a:pt x="127" y="162"/>
                    <a:pt x="162" y="127"/>
                    <a:pt x="162" y="84"/>
                  </a:cubicBezTo>
                  <a:cubicBezTo>
                    <a:pt x="162" y="41"/>
                    <a:pt x="127" y="6"/>
                    <a:pt x="8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Freeform 163"/>
            <p:cNvSpPr>
              <a:spLocks/>
            </p:cNvSpPr>
            <p:nvPr/>
          </p:nvSpPr>
          <p:spPr bwMode="auto">
            <a:xfrm>
              <a:off x="10077451" y="4217988"/>
              <a:ext cx="127000" cy="157163"/>
            </a:xfrm>
            <a:custGeom>
              <a:avLst/>
              <a:gdLst>
                <a:gd name="T0" fmla="*/ 80 w 80"/>
                <a:gd name="T1" fmla="*/ 99 h 99"/>
                <a:gd name="T2" fmla="*/ 0 w 80"/>
                <a:gd name="T3" fmla="*/ 99 h 99"/>
                <a:gd name="T4" fmla="*/ 0 w 80"/>
                <a:gd name="T5" fmla="*/ 90 h 99"/>
                <a:gd name="T6" fmla="*/ 71 w 80"/>
                <a:gd name="T7" fmla="*/ 90 h 99"/>
                <a:gd name="T8" fmla="*/ 71 w 80"/>
                <a:gd name="T9" fmla="*/ 0 h 99"/>
                <a:gd name="T10" fmla="*/ 80 w 80"/>
                <a:gd name="T11" fmla="*/ 0 h 99"/>
                <a:gd name="T12" fmla="*/ 80 w 8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9">
                  <a:moveTo>
                    <a:pt x="80" y="99"/>
                  </a:moveTo>
                  <a:lnTo>
                    <a:pt x="0" y="99"/>
                  </a:lnTo>
                  <a:lnTo>
                    <a:pt x="0" y="90"/>
                  </a:lnTo>
                  <a:lnTo>
                    <a:pt x="71" y="90"/>
                  </a:lnTo>
                  <a:lnTo>
                    <a:pt x="71" y="0"/>
                  </a:lnTo>
                  <a:lnTo>
                    <a:pt x="80" y="0"/>
                  </a:lnTo>
                  <a:lnTo>
                    <a:pt x="80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059609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421305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38751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602153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64731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角三角形 15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188314" y="4796971"/>
            <a:ext cx="1295400" cy="129540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10188314" y="4796971"/>
            <a:ext cx="1295400" cy="12954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1283776" y="430829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1734210" y="439060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1421523" y="436930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01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3501598" y="383328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3952032" y="391559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2" name="文本框 21"/>
          <p:cNvSpPr txBox="1"/>
          <p:nvPr/>
        </p:nvSpPr>
        <p:spPr>
          <a:xfrm flipH="1">
            <a:off x="3639345" y="389429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02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715649" y="3331876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166084" y="3414189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5853397" y="3392887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03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937240" y="2804084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 bwMode="auto">
          <a:xfrm>
            <a:off x="8387675" y="2886398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 flipH="1">
            <a:off x="8074987" y="2865095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04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35" name="Group 9"/>
          <p:cNvGrpSpPr>
            <a:grpSpLocks noChangeAspect="1"/>
          </p:cNvGrpSpPr>
          <p:nvPr/>
        </p:nvGrpSpPr>
        <p:grpSpPr bwMode="auto">
          <a:xfrm>
            <a:off x="1918086" y="1124855"/>
            <a:ext cx="1794329" cy="3091263"/>
            <a:chOff x="1432" y="1047"/>
            <a:chExt cx="772" cy="1330"/>
          </a:xfrm>
          <a:solidFill>
            <a:srgbClr val="42406F"/>
          </a:solidFill>
        </p:grpSpPr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647" y="1047"/>
              <a:ext cx="226" cy="227"/>
            </a:xfrm>
            <a:custGeom>
              <a:avLst/>
              <a:gdLst>
                <a:gd name="T0" fmla="*/ 193 w 219"/>
                <a:gd name="T1" fmla="*/ 62 h 220"/>
                <a:gd name="T2" fmla="*/ 157 w 219"/>
                <a:gd name="T3" fmla="*/ 193 h 220"/>
                <a:gd name="T4" fmla="*/ 26 w 219"/>
                <a:gd name="T5" fmla="*/ 158 h 220"/>
                <a:gd name="T6" fmla="*/ 62 w 219"/>
                <a:gd name="T7" fmla="*/ 27 h 220"/>
                <a:gd name="T8" fmla="*/ 193 w 219"/>
                <a:gd name="T9" fmla="*/ 6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20">
                  <a:moveTo>
                    <a:pt x="193" y="62"/>
                  </a:moveTo>
                  <a:cubicBezTo>
                    <a:pt x="219" y="108"/>
                    <a:pt x="203" y="167"/>
                    <a:pt x="157" y="193"/>
                  </a:cubicBezTo>
                  <a:cubicBezTo>
                    <a:pt x="111" y="220"/>
                    <a:pt x="53" y="204"/>
                    <a:pt x="26" y="158"/>
                  </a:cubicBezTo>
                  <a:cubicBezTo>
                    <a:pt x="0" y="112"/>
                    <a:pt x="16" y="53"/>
                    <a:pt x="62" y="27"/>
                  </a:cubicBezTo>
                  <a:cubicBezTo>
                    <a:pt x="108" y="0"/>
                    <a:pt x="167" y="16"/>
                    <a:pt x="19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432" y="1288"/>
              <a:ext cx="772" cy="1089"/>
            </a:xfrm>
            <a:custGeom>
              <a:avLst/>
              <a:gdLst>
                <a:gd name="T0" fmla="*/ 317 w 745"/>
                <a:gd name="T1" fmla="*/ 977 h 1053"/>
                <a:gd name="T2" fmla="*/ 331 w 745"/>
                <a:gd name="T3" fmla="*/ 465 h 1053"/>
                <a:gd name="T4" fmla="*/ 558 w 745"/>
                <a:gd name="T5" fmla="*/ 512 h 1053"/>
                <a:gd name="T6" fmla="*/ 612 w 745"/>
                <a:gd name="T7" fmla="*/ 708 h 1053"/>
                <a:gd name="T8" fmla="*/ 724 w 745"/>
                <a:gd name="T9" fmla="*/ 669 h 1053"/>
                <a:gd name="T10" fmla="*/ 667 w 745"/>
                <a:gd name="T11" fmla="*/ 463 h 1053"/>
                <a:gd name="T12" fmla="*/ 660 w 745"/>
                <a:gd name="T13" fmla="*/ 447 h 1053"/>
                <a:gd name="T14" fmla="*/ 627 w 745"/>
                <a:gd name="T15" fmla="*/ 412 h 1053"/>
                <a:gd name="T16" fmla="*/ 418 w 745"/>
                <a:gd name="T17" fmla="*/ 362 h 1053"/>
                <a:gd name="T18" fmla="*/ 414 w 745"/>
                <a:gd name="T19" fmla="*/ 185 h 1053"/>
                <a:gd name="T20" fmla="*/ 656 w 745"/>
                <a:gd name="T21" fmla="*/ 210 h 1053"/>
                <a:gd name="T22" fmla="*/ 628 w 745"/>
                <a:gd name="T23" fmla="*/ 101 h 1053"/>
                <a:gd name="T24" fmla="*/ 390 w 745"/>
                <a:gd name="T25" fmla="*/ 44 h 1053"/>
                <a:gd name="T26" fmla="*/ 239 w 745"/>
                <a:gd name="T27" fmla="*/ 40 h 1053"/>
                <a:gd name="T28" fmla="*/ 234 w 745"/>
                <a:gd name="T29" fmla="*/ 42 h 1053"/>
                <a:gd name="T30" fmla="*/ 56 w 745"/>
                <a:gd name="T31" fmla="*/ 163 h 1053"/>
                <a:gd name="T32" fmla="*/ 34 w 745"/>
                <a:gd name="T33" fmla="*/ 376 h 1053"/>
                <a:gd name="T34" fmla="*/ 146 w 745"/>
                <a:gd name="T35" fmla="*/ 377 h 1053"/>
                <a:gd name="T36" fmla="*/ 139 w 745"/>
                <a:gd name="T37" fmla="*/ 242 h 1053"/>
                <a:gd name="T38" fmla="*/ 212 w 745"/>
                <a:gd name="T39" fmla="*/ 192 h 1053"/>
                <a:gd name="T40" fmla="*/ 220 w 745"/>
                <a:gd name="T41" fmla="*/ 386 h 1053"/>
                <a:gd name="T42" fmla="*/ 201 w 745"/>
                <a:gd name="T43" fmla="*/ 972 h 1053"/>
                <a:gd name="T44" fmla="*/ 317 w 745"/>
                <a:gd name="T45" fmla="*/ 977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5" h="1053">
                  <a:moveTo>
                    <a:pt x="317" y="977"/>
                  </a:moveTo>
                  <a:cubicBezTo>
                    <a:pt x="335" y="853"/>
                    <a:pt x="323" y="605"/>
                    <a:pt x="331" y="465"/>
                  </a:cubicBezTo>
                  <a:cubicBezTo>
                    <a:pt x="341" y="472"/>
                    <a:pt x="497" y="490"/>
                    <a:pt x="558" y="512"/>
                  </a:cubicBezTo>
                  <a:cubicBezTo>
                    <a:pt x="576" y="577"/>
                    <a:pt x="594" y="643"/>
                    <a:pt x="612" y="708"/>
                  </a:cubicBezTo>
                  <a:cubicBezTo>
                    <a:pt x="633" y="782"/>
                    <a:pt x="745" y="742"/>
                    <a:pt x="724" y="669"/>
                  </a:cubicBezTo>
                  <a:cubicBezTo>
                    <a:pt x="705" y="600"/>
                    <a:pt x="686" y="532"/>
                    <a:pt x="667" y="463"/>
                  </a:cubicBezTo>
                  <a:cubicBezTo>
                    <a:pt x="665" y="457"/>
                    <a:pt x="663" y="452"/>
                    <a:pt x="660" y="447"/>
                  </a:cubicBezTo>
                  <a:cubicBezTo>
                    <a:pt x="656" y="433"/>
                    <a:pt x="646" y="419"/>
                    <a:pt x="627" y="412"/>
                  </a:cubicBezTo>
                  <a:cubicBezTo>
                    <a:pt x="560" y="385"/>
                    <a:pt x="490" y="368"/>
                    <a:pt x="418" y="362"/>
                  </a:cubicBezTo>
                  <a:cubicBezTo>
                    <a:pt x="416" y="303"/>
                    <a:pt x="414" y="244"/>
                    <a:pt x="414" y="185"/>
                  </a:cubicBezTo>
                  <a:cubicBezTo>
                    <a:pt x="488" y="218"/>
                    <a:pt x="567" y="231"/>
                    <a:pt x="656" y="210"/>
                  </a:cubicBezTo>
                  <a:cubicBezTo>
                    <a:pt x="726" y="193"/>
                    <a:pt x="698" y="84"/>
                    <a:pt x="628" y="101"/>
                  </a:cubicBezTo>
                  <a:cubicBezTo>
                    <a:pt x="538" y="122"/>
                    <a:pt x="462" y="95"/>
                    <a:pt x="390" y="44"/>
                  </a:cubicBezTo>
                  <a:cubicBezTo>
                    <a:pt x="353" y="2"/>
                    <a:pt x="279" y="0"/>
                    <a:pt x="239" y="40"/>
                  </a:cubicBezTo>
                  <a:cubicBezTo>
                    <a:pt x="237" y="40"/>
                    <a:pt x="236" y="41"/>
                    <a:pt x="234" y="42"/>
                  </a:cubicBezTo>
                  <a:cubicBezTo>
                    <a:pt x="175" y="82"/>
                    <a:pt x="115" y="123"/>
                    <a:pt x="56" y="163"/>
                  </a:cubicBezTo>
                  <a:cubicBezTo>
                    <a:pt x="0" y="202"/>
                    <a:pt x="31" y="318"/>
                    <a:pt x="34" y="376"/>
                  </a:cubicBezTo>
                  <a:cubicBezTo>
                    <a:pt x="37" y="448"/>
                    <a:pt x="149" y="449"/>
                    <a:pt x="146" y="377"/>
                  </a:cubicBezTo>
                  <a:cubicBezTo>
                    <a:pt x="143" y="332"/>
                    <a:pt x="141" y="287"/>
                    <a:pt x="139" y="242"/>
                  </a:cubicBezTo>
                  <a:cubicBezTo>
                    <a:pt x="163" y="225"/>
                    <a:pt x="188" y="209"/>
                    <a:pt x="212" y="192"/>
                  </a:cubicBezTo>
                  <a:cubicBezTo>
                    <a:pt x="213" y="249"/>
                    <a:pt x="218" y="379"/>
                    <a:pt x="220" y="386"/>
                  </a:cubicBezTo>
                  <a:cubicBezTo>
                    <a:pt x="220" y="429"/>
                    <a:pt x="215" y="767"/>
                    <a:pt x="201" y="972"/>
                  </a:cubicBezTo>
                  <a:cubicBezTo>
                    <a:pt x="203" y="1045"/>
                    <a:pt x="307" y="1053"/>
                    <a:pt x="317" y="9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38" name="U-Turn Arrow 91"/>
          <p:cNvSpPr/>
          <p:nvPr/>
        </p:nvSpPr>
        <p:spPr>
          <a:xfrm>
            <a:off x="6843602" y="1460240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0" name="U-Turn Arrow 91"/>
          <p:cNvSpPr/>
          <p:nvPr/>
        </p:nvSpPr>
        <p:spPr>
          <a:xfrm>
            <a:off x="4507006" y="1958239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 bwMode="auto">
          <a:xfrm flipH="1">
            <a:off x="1180204" y="482061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 bwMode="auto">
          <a:xfrm flipH="1">
            <a:off x="3398026" y="431590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 bwMode="auto">
          <a:xfrm flipH="1">
            <a:off x="5612077" y="3826055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 bwMode="auto">
          <a:xfrm flipH="1">
            <a:off x="7833668" y="3276818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00706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十字形 2"/>
          <p:cNvSpPr/>
          <p:nvPr/>
        </p:nvSpPr>
        <p:spPr>
          <a:xfrm rot="2700000">
            <a:off x="1735010" y="3826117"/>
            <a:ext cx="1183909" cy="1183909"/>
          </a:xfrm>
          <a:prstGeom prst="plus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7490760" y="4889980"/>
            <a:ext cx="2265059" cy="920749"/>
            <a:chOff x="5307347" y="4808093"/>
            <a:chExt cx="2265059" cy="920749"/>
          </a:xfrm>
        </p:grpSpPr>
        <p:sp>
          <p:nvSpPr>
            <p:cNvPr id="20" name="任意多边形 19"/>
            <p:cNvSpPr/>
            <p:nvPr/>
          </p:nvSpPr>
          <p:spPr>
            <a:xfrm>
              <a:off x="5307347" y="4808093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10800000">
              <a:off x="7186080" y="5360542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3604" y="4907088"/>
              <a:ext cx="2178802" cy="784830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3200" smtClean="0"/>
                <a:t>FASHIO</a:t>
              </a:r>
              <a:r>
                <a:rPr lang="en-US" altLang="zh-CN" sz="4800" smtClean="0"/>
                <a:t>N</a:t>
              </a:r>
              <a:endParaRPr lang="zh-CN" altLang="en-US" sz="4800"/>
            </a:p>
          </p:txBody>
        </p:sp>
      </p:grpSp>
      <p:sp>
        <p:nvSpPr>
          <p:cNvPr id="23" name="矩形 22"/>
          <p:cNvSpPr/>
          <p:nvPr/>
        </p:nvSpPr>
        <p:spPr>
          <a:xfrm>
            <a:off x="7630653" y="1360837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821713" y="4857087"/>
            <a:ext cx="2261356" cy="846515"/>
            <a:chOff x="1638300" y="4775200"/>
            <a:chExt cx="2261356" cy="846515"/>
          </a:xfrm>
        </p:grpSpPr>
        <p:sp>
          <p:nvSpPr>
            <p:cNvPr id="25" name="任意多边形 24"/>
            <p:cNvSpPr/>
            <p:nvPr/>
          </p:nvSpPr>
          <p:spPr>
            <a:xfrm>
              <a:off x="1638300" y="4775200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0800000">
              <a:off x="3518656" y="5253415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751007" y="4874195"/>
              <a:ext cx="2125903" cy="723275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4400" dirty="0" smtClean="0"/>
                <a:t>F</a:t>
              </a:r>
              <a:r>
                <a:rPr lang="en-US" altLang="zh-CN" sz="3200" dirty="0" smtClean="0"/>
                <a:t>ASHION</a:t>
              </a:r>
              <a:endParaRPr lang="zh-CN" altLang="en-US" sz="3200" dirty="0"/>
            </a:p>
          </p:txBody>
        </p:sp>
      </p:grpSp>
      <p:sp>
        <p:nvSpPr>
          <p:cNvPr id="28" name="矩形 27"/>
          <p:cNvSpPr/>
          <p:nvPr/>
        </p:nvSpPr>
        <p:spPr>
          <a:xfrm>
            <a:off x="3961606" y="1327944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957" y="1178149"/>
            <a:ext cx="1961924" cy="3232623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057" y="1178150"/>
            <a:ext cx="1981888" cy="32655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63362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49943" y="236571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275303" y="5613400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0784307" y="4825734"/>
            <a:ext cx="789407" cy="789407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5449278" y="1406169"/>
            <a:ext cx="3736171" cy="3220837"/>
          </a:xfrm>
          <a:prstGeom prst="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32707" y="1325146"/>
            <a:ext cx="4445000" cy="3301860"/>
            <a:chOff x="651933" y="1911351"/>
            <a:chExt cx="4445000" cy="3301860"/>
          </a:xfrm>
        </p:grpSpPr>
        <p:sp>
          <p:nvSpPr>
            <p:cNvPr id="19" name="TextBox 1"/>
            <p:cNvSpPr txBox="1"/>
            <p:nvPr/>
          </p:nvSpPr>
          <p:spPr>
            <a:xfrm>
              <a:off x="1344208" y="1911351"/>
              <a:ext cx="3060453" cy="6667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733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添加标题名称</a:t>
              </a:r>
            </a:p>
          </p:txBody>
        </p:sp>
        <p:sp>
          <p:nvSpPr>
            <p:cNvPr id="20" name="Rectangle 2"/>
            <p:cNvSpPr/>
            <p:nvPr/>
          </p:nvSpPr>
          <p:spPr>
            <a:xfrm>
              <a:off x="651933" y="3396945"/>
              <a:ext cx="4445000" cy="1816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200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字以内据统计每页幻灯片的最好控制在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5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分钟之内。</a:t>
              </a:r>
            </a:p>
            <a:p>
              <a:pPr algn="ctr">
                <a:defRPr/>
              </a:pPr>
              <a:endParaRPr lang="zh-CN" altLang="en-US" sz="1867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1807633" y="3014133"/>
              <a:ext cx="2133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圆角矩形 21"/>
          <p:cNvSpPr/>
          <p:nvPr/>
        </p:nvSpPr>
        <p:spPr>
          <a:xfrm>
            <a:off x="2622415" y="4982139"/>
            <a:ext cx="1674055" cy="436099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190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rPr>
              <a:t>Your text</a:t>
            </a:r>
            <a:endParaRPr lang="zh-CN" altLang="en-US" sz="135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712632" y="1820951"/>
            <a:ext cx="3160091" cy="30360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729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decel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3982 L -3.54167E-6 0.14815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30000" decel="3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-0.03982 L -3.54167E-6 2.22222E-6 " pathEditMode="relative" rAng="0" ptsTypes="AA">
                                      <p:cBhvr>
                                        <p:cTn id="2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3" name="椭圆 12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rgbClr val="42406F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5" name="椭圆 14"/>
          <p:cNvSpPr/>
          <p:nvPr/>
        </p:nvSpPr>
        <p:spPr>
          <a:xfrm>
            <a:off x="3096378" y="1230776"/>
            <a:ext cx="4576445" cy="4576445"/>
          </a:xfrm>
          <a:prstGeom prst="ellipse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99452" l="9852" r="95402">
                        <a14:foregroundMark x1="49589" y1="73165" x2="67652" y2="72727"/>
                        <a14:foregroundMark x1="61741" y1="88280" x2="70115" y2="88280"/>
                        <a14:foregroundMark x1="61248" y1="92442" x2="68801" y2="89595"/>
                        <a14:foregroundMark x1="70608" y1="83023" x2="67159" y2="93428"/>
                        <a14:backgroundMark x1="70608" y1="84775" x2="68144" y2="92223"/>
                        <a14:backgroundMark x1="70115" y1="83352" x2="69622" y2="86528"/>
                        <a14:backgroundMark x1="70115" y1="82366" x2="69622" y2="87514"/>
                        <a14:backgroundMark x1="67980" y1="92004" x2="66831" y2="93538"/>
                        <a14:backgroundMark x1="65846" y1="93538" x2="68309" y2="92004"/>
                        <a14:backgroundMark x1="34319" y1="89814" x2="39573" y2="92004"/>
                        <a14:backgroundMark x1="68966" y1="87295" x2="65517" y2="92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609" y="1982269"/>
            <a:ext cx="4409979" cy="3945919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262019" y="1715281"/>
            <a:ext cx="1292662" cy="4091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7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zh-CN" altLang="en-US" sz="7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25608" y="1752428"/>
            <a:ext cx="492443" cy="38138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在此框中选择粘贴，并选择只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76865" y="2325198"/>
            <a:ext cx="461665" cy="2387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894043" y="1230776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22473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0407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25443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699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7" grpId="0"/>
      <p:bldP spid="17" grpId="1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593" y="1124856"/>
            <a:ext cx="2752093" cy="3470031"/>
          </a:xfrm>
          <a:prstGeom prst="rect">
            <a:avLst/>
          </a:prstGeom>
        </p:spPr>
      </p:pic>
      <p:pic>
        <p:nvPicPr>
          <p:cNvPr id="25" name="图片占位符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3978" y="1124856"/>
            <a:ext cx="2752093" cy="3470031"/>
          </a:xfrm>
          <a:prstGeom prst="rect">
            <a:avLst/>
          </a:prstGeom>
        </p:spPr>
      </p:pic>
      <p:sp>
        <p:nvSpPr>
          <p:cNvPr id="26" name="矩形 30"/>
          <p:cNvSpPr>
            <a:spLocks noChangeArrowheads="1"/>
          </p:cNvSpPr>
          <p:nvPr/>
        </p:nvSpPr>
        <p:spPr bwMode="auto">
          <a:xfrm>
            <a:off x="1811884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421369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901060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5511" y="1104900"/>
            <a:ext cx="2821058" cy="46482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021" y="1104900"/>
            <a:ext cx="3106495" cy="46348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9" name="文本框 18"/>
          <p:cNvSpPr txBox="1"/>
          <p:nvPr/>
        </p:nvSpPr>
        <p:spPr>
          <a:xfrm>
            <a:off x="3398805" y="1016001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857641" y="2609851"/>
            <a:ext cx="1333500" cy="1333500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4242021" y="3339000"/>
            <a:ext cx="2615620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027235" y="1054100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1635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396" y="609914"/>
            <a:ext cx="4138160" cy="521767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5" name="矩形 14"/>
          <p:cNvSpPr/>
          <p:nvPr/>
        </p:nvSpPr>
        <p:spPr>
          <a:xfrm>
            <a:off x="6133100" y="1294451"/>
            <a:ext cx="2781300" cy="4241800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133100" y="1294451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482383" y="5104234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 rot="5400000">
            <a:off x="7972633" y="1681057"/>
            <a:ext cx="1385316" cy="661720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pPr algn="ctr"/>
            <a:r>
              <a:rPr lang="en-US" altLang="zh-CN" sz="4000" smtClean="0"/>
              <a:t>T</a:t>
            </a:r>
            <a:r>
              <a:rPr lang="en-US" altLang="zh-CN" sz="3200" smtClean="0"/>
              <a:t>ITLE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7174000" y="2549401"/>
            <a:ext cx="551547" cy="1031051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时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尚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51349" y="3863502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dirty="0" smtClean="0">
                <a:solidFill>
                  <a:schemeClr val="bg1"/>
                </a:solidFill>
              </a:rPr>
              <a:t>tempor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4644621" y="2110687"/>
            <a:ext cx="2865808" cy="720949"/>
            <a:chOff x="0" y="145"/>
            <a:chExt cx="4142" cy="1042"/>
          </a:xfrm>
        </p:grpSpPr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6303379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575" y="279400"/>
            <a:ext cx="4057650" cy="4057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任意多边形 13"/>
          <p:cNvSpPr/>
          <p:nvPr/>
        </p:nvSpPr>
        <p:spPr>
          <a:xfrm>
            <a:off x="3056437" y="27686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6637" y="4469573"/>
            <a:ext cx="647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rgbClr val="42406F"/>
                </a:solidFill>
              </a:rPr>
              <a:t>.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557670" y="1600666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HERE</a:t>
            </a:r>
            <a:endParaRPr lang="zh-CN" altLang="en-US" sz="3200" b="1">
              <a:solidFill>
                <a:srgbClr val="42406F"/>
              </a:solidFill>
              <a:latin typeface="+mj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208837" y="29210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881270" y="26162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6200000">
            <a:off x="3945043" y="914400"/>
            <a:ext cx="5634038" cy="906463"/>
            <a:chOff x="0" y="1089"/>
            <a:chExt cx="3549" cy="571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365667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218" y="1173725"/>
            <a:ext cx="3595972" cy="4534051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20" name="任意多边形 19"/>
          <p:cNvSpPr/>
          <p:nvPr/>
        </p:nvSpPr>
        <p:spPr>
          <a:xfrm>
            <a:off x="1706674" y="1504177"/>
            <a:ext cx="3013740" cy="4037238"/>
          </a:xfrm>
          <a:custGeom>
            <a:avLst/>
            <a:gdLst>
              <a:gd name="connsiteX0" fmla="*/ 1854062 w 3187875"/>
              <a:gd name="connsiteY0" fmla="*/ 0 h 3771900"/>
              <a:gd name="connsiteX1" fmla="*/ 3187875 w 3187875"/>
              <a:gd name="connsiteY1" fmla="*/ 0 h 3771900"/>
              <a:gd name="connsiteX2" fmla="*/ 3187875 w 3187875"/>
              <a:gd name="connsiteY2" fmla="*/ 3771900 h 3771900"/>
              <a:gd name="connsiteX3" fmla="*/ 0 w 3187875"/>
              <a:gd name="connsiteY3" fmla="*/ 3771900 h 3771900"/>
              <a:gd name="connsiteX4" fmla="*/ 0 w 3187875"/>
              <a:gd name="connsiteY4" fmla="*/ 234448 h 3771900"/>
              <a:gd name="connsiteX5" fmla="*/ 11769 w 3187875"/>
              <a:gd name="connsiteY5" fmla="*/ 280220 h 3771900"/>
              <a:gd name="connsiteX6" fmla="*/ 911733 w 3187875"/>
              <a:gd name="connsiteY6" fmla="*/ 942329 h 3771900"/>
              <a:gd name="connsiteX7" fmla="*/ 1854062 w 3187875"/>
              <a:gd name="connsiteY7" fmla="*/ 0 h 377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7875" h="3771900">
                <a:moveTo>
                  <a:pt x="1854062" y="0"/>
                </a:moveTo>
                <a:lnTo>
                  <a:pt x="3187875" y="0"/>
                </a:lnTo>
                <a:lnTo>
                  <a:pt x="3187875" y="3771900"/>
                </a:lnTo>
                <a:lnTo>
                  <a:pt x="0" y="3771900"/>
                </a:lnTo>
                <a:lnTo>
                  <a:pt x="0" y="234448"/>
                </a:lnTo>
                <a:lnTo>
                  <a:pt x="11769" y="280220"/>
                </a:lnTo>
                <a:cubicBezTo>
                  <a:pt x="131079" y="663813"/>
                  <a:pt x="488881" y="942329"/>
                  <a:pt x="911733" y="942329"/>
                </a:cubicBezTo>
                <a:cubicBezTo>
                  <a:pt x="1432167" y="942329"/>
                  <a:pt x="1854062" y="520434"/>
                  <a:pt x="1854062" y="0"/>
                </a:cubicBezTo>
                <a:close/>
              </a:path>
            </a:pathLst>
          </a:custGeom>
          <a:noFill/>
          <a:ln w="635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542007" y="2859379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72958" y="3690554"/>
            <a:ext cx="3508653" cy="217237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1200">
                <a:solidFill>
                  <a:schemeClr val="accent3"/>
                </a:solidFill>
              </a:rPr>
              <a:t>Lorem ipsum dolor sit amet, consectetur </a:t>
            </a:r>
            <a:r>
              <a:rPr lang="en-US" altLang="zh-CN" sz="1200" smtClean="0">
                <a:solidFill>
                  <a:schemeClr val="accent3"/>
                </a:solidFill>
              </a:rPr>
              <a:t>adipisici</a:t>
            </a: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ng </a:t>
            </a:r>
            <a:r>
              <a:rPr lang="en-US" altLang="zh-CN" sz="1200">
                <a:solidFill>
                  <a:schemeClr val="accent3"/>
                </a:solidFill>
              </a:rPr>
              <a:t>elit, sed do </a:t>
            </a:r>
            <a:r>
              <a:rPr lang="en-US" altLang="zh-CN" sz="1200" smtClean="0">
                <a:solidFill>
                  <a:schemeClr val="accent3"/>
                </a:solidFill>
              </a:rPr>
              <a:t>magna </a:t>
            </a:r>
            <a:r>
              <a:rPr lang="en-US" altLang="zh-CN" sz="1200">
                <a:solidFill>
                  <a:schemeClr val="accent3"/>
                </a:solidFill>
              </a:rPr>
              <a:t>aliqua. Lorem ipsum dolor sit amet, consectetur adipisicing elit, sed do eiusmod tempor incididunt ut labore et dolore magna </a:t>
            </a:r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aliqua</a:t>
            </a:r>
            <a:r>
              <a:rPr lang="en-US" altLang="zh-CN" sz="1200">
                <a:solidFill>
                  <a:schemeClr val="accent3"/>
                </a:solidFill>
              </a:rPr>
              <a:t>.</a:t>
            </a:r>
          </a:p>
          <a:p>
            <a:pPr algn="r"/>
            <a:r>
              <a:rPr lang="en-US" altLang="zh-CN" sz="1200">
                <a:solidFill>
                  <a:schemeClr val="accent3"/>
                </a:solidFill>
              </a:rPr>
              <a:t>Ut enim ad minim veniam, quis nostrud exercitation ullamco laboris nisi ut aliquip ex ea commodo consequat. </a:t>
            </a:r>
            <a:endParaRPr lang="zh-CN" altLang="en-US" sz="1200">
              <a:solidFill>
                <a:schemeClr val="accent3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42564" y="3384197"/>
            <a:ext cx="3502817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898672" y="1400001"/>
            <a:ext cx="6457223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50000"/>
                  </a:schemeClr>
                </a:solidFill>
              </a:rPr>
              <a:t>B&amp;W</a:t>
            </a:r>
            <a:endParaRPr lang="zh-CN" altLang="en-US" sz="11500" dirty="0">
              <a:solidFill>
                <a:schemeClr val="bg1">
                  <a:lumMod val="95000"/>
                  <a:alpha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90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 useBgFill="1">
        <p:nvSpPr>
          <p:cNvPr id="3" name="平行四边形 2"/>
          <p:cNvSpPr/>
          <p:nvPr/>
        </p:nvSpPr>
        <p:spPr>
          <a:xfrm>
            <a:off x="1090381" y="3567282"/>
            <a:ext cx="605877" cy="1624502"/>
          </a:xfrm>
          <a:prstGeom prst="parallelogram">
            <a:avLst/>
          </a:prstGeom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030903" y="1849075"/>
            <a:ext cx="3680551" cy="3159847"/>
            <a:chOff x="498995" y="706438"/>
            <a:chExt cx="731319" cy="627856"/>
          </a:xfrm>
        </p:grpSpPr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498995" y="970757"/>
              <a:ext cx="370956" cy="363537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869951" y="706438"/>
              <a:ext cx="360363" cy="446088"/>
            </a:xfrm>
            <a:custGeom>
              <a:avLst/>
              <a:gdLst>
                <a:gd name="T0" fmla="*/ 0 w 227"/>
                <a:gd name="T1" fmla="*/ 281 h 281"/>
                <a:gd name="T2" fmla="*/ 0 w 227"/>
                <a:gd name="T3" fmla="*/ 27 h 281"/>
                <a:gd name="T4" fmla="*/ 227 w 227"/>
                <a:gd name="T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281">
                  <a:moveTo>
                    <a:pt x="0" y="281"/>
                  </a:moveTo>
                  <a:lnTo>
                    <a:pt x="0" y="27"/>
                  </a:lnTo>
                  <a:lnTo>
                    <a:pt x="227" y="0"/>
                  </a:lnTo>
                </a:path>
              </a:pathLst>
            </a:cu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V="1">
              <a:off x="879476" y="823913"/>
              <a:ext cx="350838" cy="44450"/>
            </a:xfrm>
            <a:prstGeom prst="line">
              <a:avLst/>
            </a:pr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948077" y="1579770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TITLE HERE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6989423" y="2200970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89423" y="2677532"/>
            <a:ext cx="39073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chemeClr val="bg1"/>
                </a:solidFill>
              </a:rPr>
              <a:t>.</a:t>
            </a:r>
            <a:endParaRPr lang="en-US" altLang="zh-CN" sz="1200" smtClean="0">
              <a:solidFill>
                <a:schemeClr val="bg1"/>
              </a:solidFill>
            </a:endParaRPr>
          </a:p>
          <a:p>
            <a:endParaRPr lang="zh-CN" altLang="en-US" sz="1200">
              <a:solidFill>
                <a:schemeClr val="bg1"/>
              </a:solidFill>
            </a:endParaRPr>
          </a:p>
          <a:p>
            <a:r>
              <a:rPr lang="zh-CN" altLang="en-US" sz="120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smtClean="0">
              <a:solidFill>
                <a:schemeClr val="bg1"/>
              </a:solidFill>
            </a:endParaRPr>
          </a:p>
          <a:p>
            <a:r>
              <a:rPr lang="zh-CN" altLang="en-US" sz="120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>
              <a:solidFill>
                <a:schemeClr val="bg1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3" name="直接连接符 22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5" name="直接连接符 24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grpSp>
        <p:nvGrpSpPr>
          <p:cNvPr id="27" name="组合 26"/>
          <p:cNvGrpSpPr/>
          <p:nvPr/>
        </p:nvGrpSpPr>
        <p:grpSpPr>
          <a:xfrm>
            <a:off x="9265937" y="4879362"/>
            <a:ext cx="3078463" cy="747874"/>
            <a:chOff x="3687836" y="977900"/>
            <a:chExt cx="997796" cy="242402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0" name="直接连接符 29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1" name="直接连接符 30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2" name="直接连接符 31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5595436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6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/>
          <p:cNvGrpSpPr>
            <a:grpSpLocks noChangeAspect="1"/>
          </p:cNvGrpSpPr>
          <p:nvPr/>
        </p:nvGrpSpPr>
        <p:grpSpPr bwMode="auto">
          <a:xfrm>
            <a:off x="3924913" y="944856"/>
            <a:ext cx="6059487" cy="5376862"/>
            <a:chOff x="3566" y="783"/>
            <a:chExt cx="3817" cy="3387"/>
          </a:xfrm>
          <a:solidFill>
            <a:schemeClr val="accent1"/>
          </a:solidFill>
        </p:grpSpPr>
        <p:grpSp>
          <p:nvGrpSpPr>
            <p:cNvPr id="14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10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5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0" name="组合 409"/>
          <p:cNvGrpSpPr/>
          <p:nvPr/>
        </p:nvGrpSpPr>
        <p:grpSpPr>
          <a:xfrm>
            <a:off x="4348912" y="1848281"/>
            <a:ext cx="2042468" cy="2082419"/>
            <a:chOff x="10887076" y="2573338"/>
            <a:chExt cx="649288" cy="661988"/>
          </a:xfrm>
          <a:solidFill>
            <a:schemeClr val="bg1"/>
          </a:solidFill>
        </p:grpSpPr>
        <p:sp>
          <p:nvSpPr>
            <p:cNvPr id="411" name="Freeform 73"/>
            <p:cNvSpPr>
              <a:spLocks noEditPoints="1"/>
            </p:cNvSpPr>
            <p:nvPr/>
          </p:nvSpPr>
          <p:spPr bwMode="auto">
            <a:xfrm>
              <a:off x="11156951" y="2573338"/>
              <a:ext cx="379413" cy="352425"/>
            </a:xfrm>
            <a:custGeom>
              <a:avLst/>
              <a:gdLst>
                <a:gd name="T0" fmla="*/ 89 w 101"/>
                <a:gd name="T1" fmla="*/ 25 h 94"/>
                <a:gd name="T2" fmla="*/ 93 w 101"/>
                <a:gd name="T3" fmla="*/ 71 h 94"/>
                <a:gd name="T4" fmla="*/ 77 w 101"/>
                <a:gd name="T5" fmla="*/ 84 h 94"/>
                <a:gd name="T6" fmla="*/ 57 w 101"/>
                <a:gd name="T7" fmla="*/ 91 h 94"/>
                <a:gd name="T8" fmla="*/ 6 w 101"/>
                <a:gd name="T9" fmla="*/ 81 h 94"/>
                <a:gd name="T10" fmla="*/ 21 w 101"/>
                <a:gd name="T11" fmla="*/ 25 h 94"/>
                <a:gd name="T12" fmla="*/ 36 w 101"/>
                <a:gd name="T13" fmla="*/ 9 h 94"/>
                <a:gd name="T14" fmla="*/ 54 w 101"/>
                <a:gd name="T15" fmla="*/ 1 h 94"/>
                <a:gd name="T16" fmla="*/ 89 w 101"/>
                <a:gd name="T17" fmla="*/ 25 h 94"/>
                <a:gd name="T18" fmla="*/ 85 w 101"/>
                <a:gd name="T19" fmla="*/ 66 h 94"/>
                <a:gd name="T20" fmla="*/ 80 w 101"/>
                <a:gd name="T21" fmla="*/ 30 h 94"/>
                <a:gd name="T22" fmla="*/ 55 w 101"/>
                <a:gd name="T23" fmla="*/ 11 h 94"/>
                <a:gd name="T24" fmla="*/ 42 w 101"/>
                <a:gd name="T25" fmla="*/ 17 h 94"/>
                <a:gd name="T26" fmla="*/ 30 w 101"/>
                <a:gd name="T27" fmla="*/ 31 h 94"/>
                <a:gd name="T28" fmla="*/ 14 w 101"/>
                <a:gd name="T29" fmla="*/ 76 h 94"/>
                <a:gd name="T30" fmla="*/ 55 w 101"/>
                <a:gd name="T31" fmla="*/ 81 h 94"/>
                <a:gd name="T32" fmla="*/ 73 w 101"/>
                <a:gd name="T33" fmla="*/ 75 h 94"/>
                <a:gd name="T34" fmla="*/ 85 w 101"/>
                <a:gd name="T35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94">
                  <a:moveTo>
                    <a:pt x="89" y="25"/>
                  </a:moveTo>
                  <a:cubicBezTo>
                    <a:pt x="101" y="45"/>
                    <a:pt x="100" y="60"/>
                    <a:pt x="93" y="71"/>
                  </a:cubicBezTo>
                  <a:cubicBezTo>
                    <a:pt x="89" y="77"/>
                    <a:pt x="84" y="81"/>
                    <a:pt x="77" y="84"/>
                  </a:cubicBezTo>
                  <a:cubicBezTo>
                    <a:pt x="71" y="87"/>
                    <a:pt x="64" y="89"/>
                    <a:pt x="57" y="91"/>
                  </a:cubicBezTo>
                  <a:cubicBezTo>
                    <a:pt x="35" y="94"/>
                    <a:pt x="11" y="90"/>
                    <a:pt x="6" y="81"/>
                  </a:cubicBezTo>
                  <a:cubicBezTo>
                    <a:pt x="0" y="73"/>
                    <a:pt x="7" y="45"/>
                    <a:pt x="21" y="25"/>
                  </a:cubicBezTo>
                  <a:cubicBezTo>
                    <a:pt x="25" y="19"/>
                    <a:pt x="30" y="13"/>
                    <a:pt x="36" y="9"/>
                  </a:cubicBezTo>
                  <a:cubicBezTo>
                    <a:pt x="41" y="4"/>
                    <a:pt x="48" y="1"/>
                    <a:pt x="54" y="1"/>
                  </a:cubicBezTo>
                  <a:cubicBezTo>
                    <a:pt x="66" y="0"/>
                    <a:pt x="78" y="6"/>
                    <a:pt x="89" y="25"/>
                  </a:cubicBezTo>
                  <a:close/>
                  <a:moveTo>
                    <a:pt x="85" y="66"/>
                  </a:moveTo>
                  <a:cubicBezTo>
                    <a:pt x="90" y="58"/>
                    <a:pt x="90" y="46"/>
                    <a:pt x="80" y="30"/>
                  </a:cubicBezTo>
                  <a:cubicBezTo>
                    <a:pt x="72" y="15"/>
                    <a:pt x="63" y="10"/>
                    <a:pt x="55" y="11"/>
                  </a:cubicBezTo>
                  <a:cubicBezTo>
                    <a:pt x="51" y="11"/>
                    <a:pt x="46" y="13"/>
                    <a:pt x="42" y="17"/>
                  </a:cubicBezTo>
                  <a:cubicBezTo>
                    <a:pt x="38" y="20"/>
                    <a:pt x="33" y="25"/>
                    <a:pt x="30" y="31"/>
                  </a:cubicBezTo>
                  <a:cubicBezTo>
                    <a:pt x="18" y="48"/>
                    <a:pt x="11" y="70"/>
                    <a:pt x="14" y="76"/>
                  </a:cubicBezTo>
                  <a:cubicBezTo>
                    <a:pt x="18" y="81"/>
                    <a:pt x="37" y="84"/>
                    <a:pt x="55" y="81"/>
                  </a:cubicBezTo>
                  <a:cubicBezTo>
                    <a:pt x="62" y="80"/>
                    <a:pt x="68" y="78"/>
                    <a:pt x="73" y="75"/>
                  </a:cubicBezTo>
                  <a:cubicBezTo>
                    <a:pt x="78" y="73"/>
                    <a:pt x="82" y="70"/>
                    <a:pt x="85" y="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2" name="Freeform 74"/>
            <p:cNvSpPr>
              <a:spLocks noEditPoints="1"/>
            </p:cNvSpPr>
            <p:nvPr/>
          </p:nvSpPr>
          <p:spPr bwMode="auto">
            <a:xfrm>
              <a:off x="10887076" y="2743201"/>
              <a:ext cx="280988" cy="206375"/>
            </a:xfrm>
            <a:custGeom>
              <a:avLst/>
              <a:gdLst>
                <a:gd name="T0" fmla="*/ 67 w 75"/>
                <a:gd name="T1" fmla="*/ 41 h 55"/>
                <a:gd name="T2" fmla="*/ 23 w 75"/>
                <a:gd name="T3" fmla="*/ 55 h 55"/>
                <a:gd name="T4" fmla="*/ 10 w 75"/>
                <a:gd name="T5" fmla="*/ 52 h 55"/>
                <a:gd name="T6" fmla="*/ 1 w 75"/>
                <a:gd name="T7" fmla="*/ 43 h 55"/>
                <a:gd name="T8" fmla="*/ 10 w 75"/>
                <a:gd name="T9" fmla="*/ 18 h 55"/>
                <a:gd name="T10" fmla="*/ 38 w 75"/>
                <a:gd name="T11" fmla="*/ 1 h 55"/>
                <a:gd name="T12" fmla="*/ 56 w 75"/>
                <a:gd name="T13" fmla="*/ 7 h 55"/>
                <a:gd name="T14" fmla="*/ 67 w 75"/>
                <a:gd name="T15" fmla="*/ 41 h 55"/>
                <a:gd name="T16" fmla="*/ 24 w 75"/>
                <a:gd name="T17" fmla="*/ 45 h 55"/>
                <a:gd name="T18" fmla="*/ 60 w 75"/>
                <a:gd name="T19" fmla="*/ 35 h 55"/>
                <a:gd name="T20" fmla="*/ 50 w 75"/>
                <a:gd name="T21" fmla="*/ 15 h 55"/>
                <a:gd name="T22" fmla="*/ 38 w 75"/>
                <a:gd name="T23" fmla="*/ 11 h 55"/>
                <a:gd name="T24" fmla="*/ 18 w 75"/>
                <a:gd name="T25" fmla="*/ 24 h 55"/>
                <a:gd name="T26" fmla="*/ 11 w 75"/>
                <a:gd name="T27" fmla="*/ 40 h 55"/>
                <a:gd name="T28" fmla="*/ 14 w 75"/>
                <a:gd name="T29" fmla="*/ 43 h 55"/>
                <a:gd name="T30" fmla="*/ 24 w 75"/>
                <a:gd name="T3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55">
                  <a:moveTo>
                    <a:pt x="67" y="41"/>
                  </a:moveTo>
                  <a:cubicBezTo>
                    <a:pt x="61" y="49"/>
                    <a:pt x="39" y="55"/>
                    <a:pt x="23" y="55"/>
                  </a:cubicBezTo>
                  <a:cubicBezTo>
                    <a:pt x="18" y="55"/>
                    <a:pt x="14" y="54"/>
                    <a:pt x="10" y="52"/>
                  </a:cubicBezTo>
                  <a:cubicBezTo>
                    <a:pt x="6" y="50"/>
                    <a:pt x="3" y="47"/>
                    <a:pt x="1" y="43"/>
                  </a:cubicBezTo>
                  <a:cubicBezTo>
                    <a:pt x="0" y="37"/>
                    <a:pt x="2" y="28"/>
                    <a:pt x="10" y="18"/>
                  </a:cubicBezTo>
                  <a:cubicBezTo>
                    <a:pt x="20" y="6"/>
                    <a:pt x="29" y="1"/>
                    <a:pt x="38" y="1"/>
                  </a:cubicBezTo>
                  <a:cubicBezTo>
                    <a:pt x="45" y="0"/>
                    <a:pt x="51" y="3"/>
                    <a:pt x="56" y="7"/>
                  </a:cubicBezTo>
                  <a:cubicBezTo>
                    <a:pt x="65" y="14"/>
                    <a:pt x="75" y="32"/>
                    <a:pt x="67" y="41"/>
                  </a:cubicBezTo>
                  <a:close/>
                  <a:moveTo>
                    <a:pt x="24" y="45"/>
                  </a:moveTo>
                  <a:cubicBezTo>
                    <a:pt x="37" y="45"/>
                    <a:pt x="55" y="40"/>
                    <a:pt x="60" y="35"/>
                  </a:cubicBezTo>
                  <a:cubicBezTo>
                    <a:pt x="63" y="30"/>
                    <a:pt x="54" y="18"/>
                    <a:pt x="50" y="15"/>
                  </a:cubicBezTo>
                  <a:cubicBezTo>
                    <a:pt x="46" y="12"/>
                    <a:pt x="42" y="10"/>
                    <a:pt x="38" y="11"/>
                  </a:cubicBezTo>
                  <a:cubicBezTo>
                    <a:pt x="32" y="11"/>
                    <a:pt x="25" y="15"/>
                    <a:pt x="18" y="24"/>
                  </a:cubicBezTo>
                  <a:cubicBezTo>
                    <a:pt x="12" y="32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7" y="44"/>
                    <a:pt x="20" y="45"/>
                    <a:pt x="2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3" name="Freeform 75"/>
            <p:cNvSpPr>
              <a:spLocks noEditPoints="1"/>
            </p:cNvSpPr>
            <p:nvPr/>
          </p:nvSpPr>
          <p:spPr bwMode="auto">
            <a:xfrm>
              <a:off x="11018838" y="2911476"/>
              <a:ext cx="288925" cy="323850"/>
            </a:xfrm>
            <a:custGeom>
              <a:avLst/>
              <a:gdLst>
                <a:gd name="T0" fmla="*/ 37 w 77"/>
                <a:gd name="T1" fmla="*/ 4 h 86"/>
                <a:gd name="T2" fmla="*/ 64 w 77"/>
                <a:gd name="T3" fmla="*/ 12 h 86"/>
                <a:gd name="T4" fmla="*/ 74 w 77"/>
                <a:gd name="T5" fmla="*/ 25 h 86"/>
                <a:gd name="T6" fmla="*/ 77 w 77"/>
                <a:gd name="T7" fmla="*/ 42 h 86"/>
                <a:gd name="T8" fmla="*/ 38 w 77"/>
                <a:gd name="T9" fmla="*/ 80 h 86"/>
                <a:gd name="T10" fmla="*/ 9 w 77"/>
                <a:gd name="T11" fmla="*/ 83 h 86"/>
                <a:gd name="T12" fmla="*/ 1 w 77"/>
                <a:gd name="T13" fmla="*/ 70 h 86"/>
                <a:gd name="T14" fmla="*/ 3 w 77"/>
                <a:gd name="T15" fmla="*/ 54 h 86"/>
                <a:gd name="T16" fmla="*/ 37 w 77"/>
                <a:gd name="T17" fmla="*/ 4 h 86"/>
                <a:gd name="T18" fmla="*/ 57 w 77"/>
                <a:gd name="T19" fmla="*/ 20 h 86"/>
                <a:gd name="T20" fmla="*/ 42 w 77"/>
                <a:gd name="T21" fmla="*/ 13 h 86"/>
                <a:gd name="T22" fmla="*/ 13 w 77"/>
                <a:gd name="T23" fmla="*/ 57 h 86"/>
                <a:gd name="T24" fmla="*/ 11 w 77"/>
                <a:gd name="T25" fmla="*/ 69 h 86"/>
                <a:gd name="T26" fmla="*/ 14 w 77"/>
                <a:gd name="T27" fmla="*/ 74 h 86"/>
                <a:gd name="T28" fmla="*/ 34 w 77"/>
                <a:gd name="T29" fmla="*/ 71 h 86"/>
                <a:gd name="T30" fmla="*/ 67 w 77"/>
                <a:gd name="T31" fmla="*/ 41 h 86"/>
                <a:gd name="T32" fmla="*/ 65 w 77"/>
                <a:gd name="T33" fmla="*/ 30 h 86"/>
                <a:gd name="T34" fmla="*/ 57 w 77"/>
                <a:gd name="T35" fmla="*/ 2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86">
                  <a:moveTo>
                    <a:pt x="37" y="4"/>
                  </a:moveTo>
                  <a:cubicBezTo>
                    <a:pt x="44" y="0"/>
                    <a:pt x="56" y="4"/>
                    <a:pt x="64" y="12"/>
                  </a:cubicBezTo>
                  <a:cubicBezTo>
                    <a:pt x="68" y="16"/>
                    <a:pt x="72" y="20"/>
                    <a:pt x="74" y="25"/>
                  </a:cubicBezTo>
                  <a:cubicBezTo>
                    <a:pt x="76" y="30"/>
                    <a:pt x="77" y="36"/>
                    <a:pt x="77" y="42"/>
                  </a:cubicBezTo>
                  <a:cubicBezTo>
                    <a:pt x="75" y="55"/>
                    <a:pt x="65" y="69"/>
                    <a:pt x="38" y="80"/>
                  </a:cubicBezTo>
                  <a:cubicBezTo>
                    <a:pt x="24" y="85"/>
                    <a:pt x="15" y="86"/>
                    <a:pt x="9" y="83"/>
                  </a:cubicBezTo>
                  <a:cubicBezTo>
                    <a:pt x="4" y="80"/>
                    <a:pt x="2" y="76"/>
                    <a:pt x="1" y="70"/>
                  </a:cubicBezTo>
                  <a:cubicBezTo>
                    <a:pt x="0" y="65"/>
                    <a:pt x="1" y="60"/>
                    <a:pt x="3" y="54"/>
                  </a:cubicBezTo>
                  <a:cubicBezTo>
                    <a:pt x="9" y="34"/>
                    <a:pt x="27" y="9"/>
                    <a:pt x="37" y="4"/>
                  </a:cubicBezTo>
                  <a:close/>
                  <a:moveTo>
                    <a:pt x="57" y="20"/>
                  </a:moveTo>
                  <a:cubicBezTo>
                    <a:pt x="52" y="14"/>
                    <a:pt x="45" y="11"/>
                    <a:pt x="42" y="13"/>
                  </a:cubicBezTo>
                  <a:cubicBezTo>
                    <a:pt x="33" y="17"/>
                    <a:pt x="19" y="39"/>
                    <a:pt x="13" y="57"/>
                  </a:cubicBezTo>
                  <a:cubicBezTo>
                    <a:pt x="11" y="61"/>
                    <a:pt x="11" y="66"/>
                    <a:pt x="11" y="69"/>
                  </a:cubicBezTo>
                  <a:cubicBezTo>
                    <a:pt x="11" y="71"/>
                    <a:pt x="12" y="73"/>
                    <a:pt x="14" y="74"/>
                  </a:cubicBezTo>
                  <a:cubicBezTo>
                    <a:pt x="17" y="75"/>
                    <a:pt x="24" y="75"/>
                    <a:pt x="34" y="71"/>
                  </a:cubicBezTo>
                  <a:cubicBezTo>
                    <a:pt x="57" y="61"/>
                    <a:pt x="66" y="51"/>
                    <a:pt x="67" y="41"/>
                  </a:cubicBezTo>
                  <a:cubicBezTo>
                    <a:pt x="67" y="37"/>
                    <a:pt x="66" y="33"/>
                    <a:pt x="65" y="30"/>
                  </a:cubicBezTo>
                  <a:cubicBezTo>
                    <a:pt x="63" y="26"/>
                    <a:pt x="60" y="22"/>
                    <a:pt x="57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4" name="文本框 413"/>
          <p:cNvSpPr txBox="1"/>
          <p:nvPr/>
        </p:nvSpPr>
        <p:spPr>
          <a:xfrm>
            <a:off x="6676159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5" name="矩形 414"/>
          <p:cNvSpPr/>
          <p:nvPr/>
        </p:nvSpPr>
        <p:spPr>
          <a:xfrm>
            <a:off x="6717506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6" name="文本框 415"/>
          <p:cNvSpPr txBox="1"/>
          <p:nvPr/>
        </p:nvSpPr>
        <p:spPr>
          <a:xfrm>
            <a:off x="1399730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7" name="矩形 416"/>
          <p:cNvSpPr/>
          <p:nvPr/>
        </p:nvSpPr>
        <p:spPr>
          <a:xfrm>
            <a:off x="1441077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8" name="文本框 417"/>
          <p:cNvSpPr txBox="1"/>
          <p:nvPr/>
        </p:nvSpPr>
        <p:spPr>
          <a:xfrm>
            <a:off x="1441077" y="3772187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9" name="矩形 418"/>
          <p:cNvSpPr/>
          <p:nvPr/>
        </p:nvSpPr>
        <p:spPr>
          <a:xfrm>
            <a:off x="1482424" y="4425449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pic>
        <p:nvPicPr>
          <p:cNvPr id="420" name="图片 4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848" y="2819920"/>
            <a:ext cx="3149600" cy="3149600"/>
          </a:xfrm>
          <a:prstGeom prst="rect">
            <a:avLst/>
          </a:prstGeom>
          <a:ln w="38100">
            <a:solidFill>
              <a:srgbClr val="EC9689"/>
            </a:solidFill>
          </a:ln>
        </p:spPr>
      </p:pic>
    </p:spTree>
    <p:extLst>
      <p:ext uri="{BB962C8B-B14F-4D97-AF65-F5344CB8AC3E}">
        <p14:creationId xmlns:p14="http://schemas.microsoft.com/office/powerpoint/2010/main" val="358249929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V="1">
            <a:off x="1738086" y="3982"/>
            <a:ext cx="3393812" cy="7859488"/>
            <a:chOff x="8215086" y="-1001488"/>
            <a:chExt cx="3393812" cy="7859488"/>
          </a:xfrm>
        </p:grpSpPr>
        <p:sp>
          <p:nvSpPr>
            <p:cNvPr id="52" name="矩形 51"/>
            <p:cNvSpPr/>
            <p:nvPr/>
          </p:nvSpPr>
          <p:spPr>
            <a:xfrm>
              <a:off x="8548914" y="-188686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8851900" y="-478971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9169400" y="-74022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9486900" y="-97245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9804400" y="-100148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215086" y="0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15086" y="0"/>
              <a:ext cx="3356814" cy="4898424"/>
            </a:xfrm>
            <a:prstGeom prst="rect">
              <a:avLst/>
            </a:prstGeom>
            <a:solidFill>
              <a:srgbClr val="92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 rot="5400000">
              <a:off x="10037485" y="4343918"/>
              <a:ext cx="2033814" cy="1109013"/>
            </a:xfrm>
            <a:custGeom>
              <a:avLst/>
              <a:gdLst>
                <a:gd name="connsiteX0" fmla="*/ 1016907 w 2033814"/>
                <a:gd name="connsiteY0" fmla="*/ 0 h 1109013"/>
                <a:gd name="connsiteX1" fmla="*/ 2033814 w 2033814"/>
                <a:gd name="connsiteY1" fmla="*/ 1016907 h 1109013"/>
                <a:gd name="connsiteX2" fmla="*/ 2029163 w 2033814"/>
                <a:gd name="connsiteY2" fmla="*/ 1109013 h 1109013"/>
                <a:gd name="connsiteX3" fmla="*/ 4651 w 2033814"/>
                <a:gd name="connsiteY3" fmla="*/ 1109013 h 1109013"/>
                <a:gd name="connsiteX4" fmla="*/ 0 w 2033814"/>
                <a:gd name="connsiteY4" fmla="*/ 1016907 h 1109013"/>
                <a:gd name="connsiteX5" fmla="*/ 1016907 w 2033814"/>
                <a:gd name="connsiteY5" fmla="*/ 0 h 1109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3814" h="1109013">
                  <a:moveTo>
                    <a:pt x="1016907" y="0"/>
                  </a:moveTo>
                  <a:cubicBezTo>
                    <a:pt x="1578529" y="0"/>
                    <a:pt x="2033814" y="455285"/>
                    <a:pt x="2033814" y="1016907"/>
                  </a:cubicBezTo>
                  <a:lnTo>
                    <a:pt x="2029163" y="1109013"/>
                  </a:lnTo>
                  <a:lnTo>
                    <a:pt x="4651" y="1109013"/>
                  </a:lnTo>
                  <a:lnTo>
                    <a:pt x="0" y="1016907"/>
                  </a:lnTo>
                  <a:cubicBezTo>
                    <a:pt x="0" y="455285"/>
                    <a:pt x="455285" y="0"/>
                    <a:pt x="1016907" y="0"/>
                  </a:cubicBezTo>
                  <a:close/>
                </a:path>
              </a:pathLst>
            </a:custGeom>
            <a:solidFill>
              <a:srgbClr val="F6CB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9797143" y="5486116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775665" y="5682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flipH="1">
            <a:off x="8904287" y="2029407"/>
            <a:ext cx="6575425" cy="2405063"/>
            <a:chOff x="0" y="145"/>
            <a:chExt cx="4142" cy="1515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PA_文本框 69"/>
          <p:cNvSpPr txBox="1"/>
          <p:nvPr>
            <p:custDataLst>
              <p:tags r:id="rId1"/>
            </p:custDataLst>
          </p:nvPr>
        </p:nvSpPr>
        <p:spPr>
          <a:xfrm>
            <a:off x="7955080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U</a:t>
            </a:r>
          </a:p>
        </p:txBody>
      </p:sp>
      <p:sp>
        <p:nvSpPr>
          <p:cNvPr id="40" name="PA_文本框 65"/>
          <p:cNvSpPr txBox="1"/>
          <p:nvPr>
            <p:custDataLst>
              <p:tags r:id="rId2"/>
            </p:custDataLst>
          </p:nvPr>
        </p:nvSpPr>
        <p:spPr>
          <a:xfrm>
            <a:off x="6164097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  <p:sp>
        <p:nvSpPr>
          <p:cNvPr id="41" name="PA_文本框 66"/>
          <p:cNvSpPr txBox="1"/>
          <p:nvPr>
            <p:custDataLst>
              <p:tags r:id="rId3"/>
            </p:custDataLst>
          </p:nvPr>
        </p:nvSpPr>
        <p:spPr>
          <a:xfrm>
            <a:off x="688837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42" name="PA_文本框 67"/>
          <p:cNvSpPr txBox="1"/>
          <p:nvPr>
            <p:custDataLst>
              <p:tags r:id="rId4"/>
            </p:custDataLst>
          </p:nvPr>
        </p:nvSpPr>
        <p:spPr>
          <a:xfrm>
            <a:off x="6164097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43" name="PA_文本框 68"/>
          <p:cNvSpPr txBox="1"/>
          <p:nvPr>
            <p:custDataLst>
              <p:tags r:id="rId5"/>
            </p:custDataLst>
          </p:nvPr>
        </p:nvSpPr>
        <p:spPr>
          <a:xfrm>
            <a:off x="7955080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44" name="PA_文本框 70"/>
          <p:cNvSpPr txBox="1"/>
          <p:nvPr>
            <p:custDataLst>
              <p:tags r:id="rId6"/>
            </p:custDataLst>
          </p:nvPr>
        </p:nvSpPr>
        <p:spPr>
          <a:xfrm>
            <a:off x="884264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K</a:t>
            </a:r>
          </a:p>
        </p:txBody>
      </p:sp>
      <p:sp>
        <p:nvSpPr>
          <p:cNvPr id="45" name="PA_文本框 66"/>
          <p:cNvSpPr txBox="1"/>
          <p:nvPr>
            <p:custDataLst>
              <p:tags r:id="rId7"/>
            </p:custDataLst>
          </p:nvPr>
        </p:nvSpPr>
        <p:spPr>
          <a:xfrm>
            <a:off x="4455615" y="-157981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T</a:t>
            </a:r>
          </a:p>
        </p:txBody>
      </p:sp>
      <p:sp>
        <p:nvSpPr>
          <p:cNvPr id="46" name="PA_文本框 67"/>
          <p:cNvSpPr txBox="1"/>
          <p:nvPr>
            <p:custDataLst>
              <p:tags r:id="rId8"/>
            </p:custDataLst>
          </p:nvPr>
        </p:nvSpPr>
        <p:spPr>
          <a:xfrm>
            <a:off x="4352818" y="4412770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Y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2394165" y="3139521"/>
            <a:ext cx="20097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66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531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1662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241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B5CF261-4E9C-4A09-A17E-40FB79BB2D9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时尚色块创意设计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0-色彩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6CBC8"/>
      </a:accent1>
      <a:accent2>
        <a:srgbClr val="92A8D1"/>
      </a:accent2>
      <a:accent3>
        <a:srgbClr val="42406F"/>
      </a:accent3>
      <a:accent4>
        <a:srgbClr val="EC968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0-无衬线">
      <a:majorFont>
        <a:latin typeface="Helvetica"/>
        <a:ea typeface="方正正中黑简体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63500">
          <a:solidFill>
            <a:schemeClr val="accent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bIns="0" rtlCol="0">
        <a:spAutoFit/>
      </a:bodyPr>
      <a:lstStyle>
        <a:defPPr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1607</Words>
  <Application>Microsoft Office PowerPoint</Application>
  <PresentationFormat>宽屏</PresentationFormat>
  <Paragraphs>188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ITC Avant Garde Std Bk</vt:lpstr>
      <vt:lpstr>方正兰亭黑_GBK</vt:lpstr>
      <vt:lpstr>方正正中黑简体</vt:lpstr>
      <vt:lpstr>宋体</vt:lpstr>
      <vt:lpstr>微软雅黑 Light</vt:lpstr>
      <vt:lpstr>文泉驿等宽微米黑</vt:lpstr>
      <vt:lpstr>造字工房悦黑演示版纤细体</vt:lpstr>
      <vt:lpstr>Arial</vt:lpstr>
      <vt:lpstr>Calibri</vt:lpstr>
      <vt:lpstr>Helvetica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时尚色块创意设计PPT模板2</dc:title>
  <dc:creator>第一PPT</dc:creator>
  <cp:keywords>www.1ppt.com</cp:keywords>
  <dc:description>第一PPT，www.1ppt.com</dc:description>
  <cp:lastModifiedBy>faith123</cp:lastModifiedBy>
  <cp:revision>552</cp:revision>
  <dcterms:created xsi:type="dcterms:W3CDTF">2017-04-24T01:40:05Z</dcterms:created>
  <dcterms:modified xsi:type="dcterms:W3CDTF">2020-08-22T05:50:12Z</dcterms:modified>
</cp:coreProperties>
</file>