
<file path=[Content_Types].xml><?xml version="1.0" encoding="utf-8"?>
<Types xmlns="http://schemas.openxmlformats.org/package/2006/content-types">
  <Default Extension="xlsx" ContentType="application/vnd.openxmlformats-officedocument.spreadsheetml.sheet"/>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harts/chart1.xml" ContentType="application/vnd.openxmlformats-officedocument.drawingml.chart+xml"/>
  <Override PartName="/ppt/charts/colors1.xml" ContentType="application/vnd.ms-office.chartcolorstyle+xml"/>
  <Override PartName="/ppt/charts/style1.xml" ContentType="application/vnd.ms-office.chartstyle+xml"/>
  <Override PartName="/ppt/fonts/font1.fntdata" ContentType="application/x-fontdata"/>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60" r:id="rId3"/>
  </p:sldMasterIdLst>
  <p:notesMasterIdLst>
    <p:notesMasterId r:id="rId8"/>
  </p:notesMasterIdLst>
  <p:handoutMasterIdLst>
    <p:handoutMasterId r:id="rId25"/>
  </p:handoutMasterIdLst>
  <p:sldIdLst>
    <p:sldId id="409" r:id="rId4"/>
    <p:sldId id="412" r:id="rId5"/>
    <p:sldId id="410" r:id="rId6"/>
    <p:sldId id="413" r:id="rId7"/>
    <p:sldId id="441" r:id="rId9"/>
    <p:sldId id="440" r:id="rId10"/>
    <p:sldId id="442" r:id="rId11"/>
    <p:sldId id="414" r:id="rId12"/>
    <p:sldId id="415" r:id="rId13"/>
    <p:sldId id="443" r:id="rId14"/>
    <p:sldId id="444" r:id="rId15"/>
    <p:sldId id="416" r:id="rId16"/>
    <p:sldId id="424" r:id="rId17"/>
    <p:sldId id="417" r:id="rId18"/>
    <p:sldId id="445" r:id="rId19"/>
    <p:sldId id="421" r:id="rId20"/>
    <p:sldId id="446" r:id="rId21"/>
    <p:sldId id="418" r:id="rId22"/>
    <p:sldId id="449" r:id="rId23"/>
    <p:sldId id="430" r:id="rId24"/>
  </p:sldIdLst>
  <p:sldSz cx="12192000" cy="6858000"/>
  <p:notesSz cx="6858000" cy="9144000"/>
  <p:embeddedFontLst>
    <p:embeddedFont>
      <p:font typeface="微软雅黑" panose="020B0503020204020204" pitchFamily="34" charset="-122"/>
      <p:regular r:id="rId29"/>
    </p:embeddedFont>
  </p:embeddedFont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4B7696"/>
    <a:srgbClr val="F5B94B"/>
    <a:srgbClr val="EB947F"/>
    <a:srgbClr val="645957"/>
    <a:srgbClr val="B0BDB4"/>
    <a:srgbClr val="E0CA98"/>
    <a:srgbClr val="E9A4A7"/>
    <a:srgbClr val="654E58"/>
    <a:srgbClr val="DECA9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99" d="100"/>
          <a:sy n="99" d="100"/>
        </p:scale>
        <p:origin x="84" y="582"/>
      </p:cViewPr>
      <p:guideLst>
        <p:guide orient="horz" pos="2090"/>
        <p:guide pos="3799"/>
      </p:guideLst>
    </p:cSldViewPr>
  </p:slideViewPr>
  <p:notesTextViewPr>
    <p:cViewPr>
      <p:scale>
        <a:sx n="3" d="2"/>
        <a:sy n="3" d="2"/>
      </p:scale>
      <p:origin x="0" y="0"/>
    </p:cViewPr>
  </p:notesTextViewPr>
  <p:notesViewPr>
    <p:cSldViewPr snapToGrid="0">
      <p:cViewPr varScale="1">
        <p:scale>
          <a:sx n="92" d="100"/>
          <a:sy n="92" d="100"/>
        </p:scale>
        <p:origin x="2550" y="102"/>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notesMaster" Target="notesMasters/notesMaster1.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slide" Target="slides/slide1.xml"/><Relationship Id="rId3" Type="http://schemas.openxmlformats.org/officeDocument/2006/relationships/slideMaster" Target="slideMasters/slideMaster2.xml"/><Relationship Id="rId29" Type="http://schemas.openxmlformats.org/officeDocument/2006/relationships/font" Target="fonts/font1.fntdata"/><Relationship Id="rId28" Type="http://schemas.openxmlformats.org/officeDocument/2006/relationships/tableStyles" Target="tableStyles.xml"/><Relationship Id="rId27" Type="http://schemas.openxmlformats.org/officeDocument/2006/relationships/viewProps" Target="viewProps.xml"/><Relationship Id="rId26" Type="http://schemas.openxmlformats.org/officeDocument/2006/relationships/presProps" Target="presProps.xml"/><Relationship Id="rId25" Type="http://schemas.openxmlformats.org/officeDocument/2006/relationships/handoutMaster" Target="handoutMasters/handoutMaster1.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charts/_rels/chart1.xml.rels><?xml version="1.0" encoding="UTF-8" standalone="yes"?>
<Relationships xmlns="http://schemas.openxmlformats.org/package/2006/relationships"><Relationship Id="rId3" Type="http://schemas.microsoft.com/office/2011/relationships/chartColorStyle" Target="colors1.xml"/><Relationship Id="rId2" Type="http://schemas.microsoft.com/office/2011/relationships/chartStyle" Target="style1.xml"/><Relationship Id="rId1" Type="http://schemas.openxmlformats.org/officeDocument/2006/relationships/package" Target="../embeddings/Workbook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rgbClr val="E0CA98"/>
            </a:solidFill>
            <a:ln>
              <a:noFill/>
            </a:ln>
            <a:effectLst/>
          </c:spPr>
          <c:invertIfNegative val="0"/>
          <c:dPt>
            <c:idx val="0"/>
            <c:invertIfNegative val="0"/>
            <c:bubble3D val="0"/>
            <c:spPr>
              <a:solidFill>
                <a:srgbClr val="EB947F"/>
              </a:solidFill>
              <a:ln>
                <a:noFill/>
              </a:ln>
              <a:effectLst/>
            </c:spPr>
          </c:dPt>
          <c:dLbls>
            <c:delete val="1"/>
          </c:dLbls>
          <c:cat>
            <c:strRef>
              <c:f>Sheet1!$A$2:$A$5</c:f>
              <c:strCache>
                <c:ptCount val="4"/>
                <c:pt idx="0">
                  <c:v>类别1</c:v>
                </c:pt>
                <c:pt idx="1">
                  <c:v>类别2</c:v>
                </c:pt>
                <c:pt idx="2">
                  <c:v>类别3</c:v>
                </c:pt>
                <c:pt idx="3">
                  <c:v>类别4</c:v>
                </c:pt>
              </c:strCache>
            </c:strRef>
          </c:cat>
          <c:val>
            <c:numRef>
              <c:f>Sheet1!$B$2:$B$5</c:f>
              <c:numCache>
                <c:formatCode>General</c:formatCode>
                <c:ptCount val="4"/>
                <c:pt idx="0">
                  <c:v>4.3</c:v>
                </c:pt>
                <c:pt idx="1">
                  <c:v>2.5</c:v>
                </c:pt>
                <c:pt idx="2">
                  <c:v>3.5</c:v>
                </c:pt>
                <c:pt idx="3">
                  <c:v>4.5</c:v>
                </c:pt>
              </c:numCache>
            </c:numRef>
          </c:val>
        </c:ser>
        <c:ser>
          <c:idx val="1"/>
          <c:order val="1"/>
          <c:tx>
            <c:strRef>
              <c:f>Sheet1!$C$1</c:f>
              <c:strCache>
                <c:ptCount val="1"/>
                <c:pt idx="0">
                  <c:v>系列 2</c:v>
                </c:pt>
              </c:strCache>
            </c:strRef>
          </c:tx>
          <c:spPr>
            <a:solidFill>
              <a:srgbClr val="F5B94B"/>
            </a:solidFill>
            <a:ln>
              <a:noFill/>
            </a:ln>
            <a:effectLst/>
          </c:spPr>
          <c:invertIfNegative val="0"/>
          <c:dLbls>
            <c:delete val="1"/>
          </c:dLbls>
          <c:cat>
            <c:strRef>
              <c:f>Sheet1!$A$2:$A$5</c:f>
              <c:strCache>
                <c:ptCount val="4"/>
                <c:pt idx="0">
                  <c:v>类别1</c:v>
                </c:pt>
                <c:pt idx="1">
                  <c:v>类别2</c:v>
                </c:pt>
                <c:pt idx="2">
                  <c:v>类别3</c:v>
                </c:pt>
                <c:pt idx="3">
                  <c:v>类别4</c:v>
                </c:pt>
              </c:strCache>
            </c:strRef>
          </c:cat>
          <c:val>
            <c:numRef>
              <c:f>Sheet1!$C$2:$C$5</c:f>
              <c:numCache>
                <c:formatCode>General</c:formatCode>
                <c:ptCount val="4"/>
                <c:pt idx="0">
                  <c:v>2.4</c:v>
                </c:pt>
                <c:pt idx="1">
                  <c:v>4.4</c:v>
                </c:pt>
                <c:pt idx="2">
                  <c:v>1.8</c:v>
                </c:pt>
                <c:pt idx="3">
                  <c:v>2.8</c:v>
                </c:pt>
              </c:numCache>
            </c:numRef>
          </c:val>
        </c:ser>
        <c:ser>
          <c:idx val="2"/>
          <c:order val="2"/>
          <c:tx>
            <c:strRef>
              <c:f>Sheet1!$D$1</c:f>
              <c:strCache>
                <c:ptCount val="1"/>
                <c:pt idx="0">
                  <c:v>系列 3</c:v>
                </c:pt>
              </c:strCache>
            </c:strRef>
          </c:tx>
          <c:spPr>
            <a:solidFill>
              <a:srgbClr val="4B7696"/>
            </a:solidFill>
            <a:ln>
              <a:noFill/>
            </a:ln>
            <a:effectLst/>
          </c:spPr>
          <c:invertIfNegative val="0"/>
          <c:dPt>
            <c:idx val="0"/>
            <c:invertIfNegative val="0"/>
            <c:bubble3D val="0"/>
          </c:dPt>
          <c:dLbls>
            <c:delete val="1"/>
          </c:dLbls>
          <c:cat>
            <c:strRef>
              <c:f>Sheet1!$A$2:$A$5</c:f>
              <c:strCache>
                <c:ptCount val="4"/>
                <c:pt idx="0">
                  <c:v>类别1</c:v>
                </c:pt>
                <c:pt idx="1">
                  <c:v>类别2</c:v>
                </c:pt>
                <c:pt idx="2">
                  <c:v>类别3</c:v>
                </c:pt>
                <c:pt idx="3">
                  <c:v>类别4</c:v>
                </c:pt>
              </c:strCache>
            </c:strRef>
          </c:cat>
          <c:val>
            <c:numRef>
              <c:f>Sheet1!$D$2:$D$5</c:f>
              <c:numCache>
                <c:formatCode>General</c:formatCode>
                <c:ptCount val="4"/>
                <c:pt idx="0">
                  <c:v>2</c:v>
                </c:pt>
                <c:pt idx="1">
                  <c:v>2</c:v>
                </c:pt>
                <c:pt idx="2">
                  <c:v>3</c:v>
                </c:pt>
                <c:pt idx="3">
                  <c:v>5</c:v>
                </c:pt>
              </c:numCache>
            </c:numRef>
          </c:val>
        </c:ser>
        <c:dLbls>
          <c:showLegendKey val="0"/>
          <c:showVal val="0"/>
          <c:showCatName val="0"/>
          <c:showSerName val="0"/>
          <c:showPercent val="0"/>
          <c:showBubbleSize val="0"/>
        </c:dLbls>
        <c:gapWidth val="135"/>
        <c:overlap val="11"/>
        <c:axId val="637144394"/>
        <c:axId val="46879273"/>
      </c:barChart>
      <c:catAx>
        <c:axId val="637144394"/>
        <c:scaling>
          <c:orientation val="minMax"/>
        </c:scaling>
        <c:delete val="0"/>
        <c:axPos val="b"/>
        <c:majorTickMark val="none"/>
        <c:minorTickMark val="none"/>
        <c:tickLblPos val="nextTo"/>
        <c:spPr>
          <a:noFill/>
          <a:ln w="9525" cap="flat" cmpd="sng" algn="ctr">
            <a:solidFill>
              <a:schemeClr val="tx1">
                <a:lumMod val="15000"/>
                <a:lumOff val="85000"/>
              </a:schemeClr>
            </a:solidFill>
            <a:round/>
          </a:ln>
          <a:effectLst/>
        </c:spPr>
        <c:txPr>
          <a:bodyPr rot="-60000000" spcFirstLastPara="0" vertOverflow="ellipsis" vert="horz" wrap="square" anchor="ctr" anchorCtr="1"/>
          <a:lstStyle/>
          <a:p>
            <a:pPr>
              <a:defRPr lang="zh-CN" sz="900" b="0" i="0" u="none" strike="noStrike" kern="1200" baseline="0">
                <a:solidFill>
                  <a:schemeClr val="tx1">
                    <a:lumMod val="65000"/>
                    <a:lumOff val="35000"/>
                  </a:schemeClr>
                </a:solidFill>
                <a:latin typeface="+mn-lt"/>
                <a:ea typeface="+mn-ea"/>
                <a:cs typeface="+mn-cs"/>
              </a:defRPr>
            </a:pPr>
          </a:p>
        </c:txPr>
        <c:crossAx val="46879273"/>
        <c:crosses val="autoZero"/>
        <c:auto val="1"/>
        <c:lblAlgn val="ctr"/>
        <c:lblOffset val="100"/>
        <c:noMultiLvlLbl val="0"/>
      </c:catAx>
      <c:valAx>
        <c:axId val="46879273"/>
        <c:scaling>
          <c:orientation val="minMax"/>
        </c:scaling>
        <c:delete val="0"/>
        <c:axPos val="l"/>
        <c:numFmt formatCode="General" sourceLinked="1"/>
        <c:majorTickMark val="none"/>
        <c:minorTickMark val="none"/>
        <c:tickLblPos val="nextTo"/>
        <c:spPr>
          <a:noFill/>
          <a:ln>
            <a:noFill/>
          </a:ln>
          <a:effectLst/>
        </c:spPr>
        <c:txPr>
          <a:bodyPr rot="-60000000" spcFirstLastPara="0" vertOverflow="ellipsis" vert="horz" wrap="square" anchor="ctr" anchorCtr="1"/>
          <a:lstStyle/>
          <a:p>
            <a:pPr>
              <a:defRPr lang="zh-CN" sz="900" b="0" i="0" u="none" strike="noStrike" kern="1200" baseline="0">
                <a:solidFill>
                  <a:schemeClr val="tx1">
                    <a:lumMod val="65000"/>
                    <a:lumOff val="35000"/>
                  </a:schemeClr>
                </a:solidFill>
                <a:latin typeface="+mn-lt"/>
                <a:ea typeface="+mn-ea"/>
                <a:cs typeface="+mn-cs"/>
              </a:defRPr>
            </a:pPr>
          </a:p>
        </c:txPr>
        <c:crossAx val="637144394"/>
        <c:crosses val="autoZero"/>
        <c:crossBetween val="between"/>
      </c:valAx>
      <c:spPr>
        <a:noFill/>
        <a:ln>
          <a:noFill/>
        </a:ln>
        <a:effectLst/>
      </c:spPr>
    </c:plotArea>
    <c:plotVisOnly val="1"/>
    <c:dispBlanksAs val="gap"/>
    <c:showDLblsOverMax val="0"/>
  </c:chart>
  <c:spPr>
    <a:noFill/>
    <a:ln>
      <a:noFill/>
    </a:ln>
    <a:effectLst/>
  </c:spPr>
  <c:txPr>
    <a:bodyPr/>
    <a:lstStyle/>
    <a:p>
      <a:pPr>
        <a:defRPr lang="zh-CN"/>
      </a:pPr>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dirty="0">
              <a:latin typeface="微软雅黑" panose="020B0503020204020204" pitchFamily="34" charset="-122"/>
              <a:ea typeface="微软雅黑" panose="020B0503020204020204" pitchFamily="34" charset="-122"/>
            </a:endParaRPr>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latin typeface="微软雅黑" panose="020B0503020204020204" pitchFamily="34" charset="-122"/>
                <a:ea typeface="微软雅黑" panose="020B0503020204020204" pitchFamily="34" charset="-122"/>
              </a:rPr>
            </a:fld>
            <a:endParaRPr lang="zh-CN" altLang="en-US">
              <a:latin typeface="微软雅黑" panose="020B0503020204020204" pitchFamily="34" charset="-122"/>
              <a:ea typeface="微软雅黑" panose="020B0503020204020204" pitchFamily="34" charset="-122"/>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latin typeface="微软雅黑" panose="020B0503020204020204" pitchFamily="34" charset="-122"/>
              <a:ea typeface="微软雅黑" panose="020B0503020204020204" pitchFamily="34" charset="-122"/>
            </a:endParaRPr>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latin typeface="微软雅黑" panose="020B0503020204020204" pitchFamily="34" charset="-122"/>
                <a:ea typeface="微软雅黑" panose="020B0503020204020204" pitchFamily="34" charset="-122"/>
              </a:rPr>
            </a:fld>
            <a:endParaRPr lang="zh-CN" altLang="en-US">
              <a:latin typeface="微软雅黑" panose="020B0503020204020204" pitchFamily="34" charset="-122"/>
              <a:ea typeface="微软雅黑" panose="020B0503020204020204" pitchFamily="34" charset="-122"/>
            </a:endParaRP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微软雅黑" panose="020B0503020204020204" pitchFamily="34" charset="-122"/>
                <a:ea typeface="微软雅黑" panose="020B0503020204020204" pitchFamily="34" charset="-122"/>
              </a:defRPr>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微软雅黑" panose="020B0503020204020204" pitchFamily="34" charset="-122"/>
                <a:ea typeface="微软雅黑" panose="020B0503020204020204" pitchFamily="34" charset="-122"/>
              </a:defRPr>
            </a:lvl1pPr>
          </a:lstStyle>
          <a:p>
            <a:fld id="{1AC49D05-6128-4D0D-A32A-06A5E73B386C}"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微软雅黑" panose="020B0503020204020204" pitchFamily="34" charset="-122"/>
                <a:ea typeface="微软雅黑" panose="020B0503020204020204" pitchFamily="34" charset="-122"/>
              </a:defRPr>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微软雅黑" panose="020B0503020204020204" pitchFamily="34" charset="-122"/>
                <a:ea typeface="微软雅黑" panose="020B0503020204020204" pitchFamily="34" charset="-122"/>
              </a:defRPr>
            </a:lvl1pPr>
          </a:lstStyle>
          <a:p>
            <a:fld id="{5849F42C-2DAE-424C-A4B8-3140182C3E9F}"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600" kern="1200">
        <a:solidFill>
          <a:schemeClr val="tx1"/>
        </a:solidFill>
        <a:latin typeface="微软雅黑" panose="020B0503020204020204" pitchFamily="34" charset="-122"/>
        <a:ea typeface="微软雅黑" panose="020B0503020204020204" pitchFamily="34" charset="-122"/>
        <a:cs typeface="+mn-cs"/>
      </a:defRPr>
    </a:lvl1pPr>
    <a:lvl2pPr marL="457200" algn="l" defTabSz="914400" rtl="0" eaLnBrk="1" latinLnBrk="0" hangingPunct="1">
      <a:defRPr sz="1200" kern="1200">
        <a:solidFill>
          <a:schemeClr val="tx1"/>
        </a:solidFill>
        <a:latin typeface="微软雅黑" panose="020B0503020204020204" pitchFamily="34" charset="-122"/>
        <a:ea typeface="微软雅黑" panose="020B0503020204020204" pitchFamily="34" charset="-122"/>
        <a:cs typeface="+mn-cs"/>
      </a:defRPr>
    </a:lvl2pPr>
    <a:lvl3pPr marL="914400" algn="l" defTabSz="914400" rtl="0" eaLnBrk="1" latinLnBrk="0" hangingPunct="1">
      <a:defRPr sz="1200" kern="1200">
        <a:solidFill>
          <a:schemeClr val="tx1"/>
        </a:solidFill>
        <a:latin typeface="微软雅黑" panose="020B0503020204020204" pitchFamily="34" charset="-122"/>
        <a:ea typeface="微软雅黑" panose="020B0503020204020204" pitchFamily="34" charset="-122"/>
        <a:cs typeface="+mn-cs"/>
      </a:defRPr>
    </a:lvl3pPr>
    <a:lvl4pPr marL="1371600" algn="l" defTabSz="914400" rtl="0" eaLnBrk="1" latinLnBrk="0" hangingPunct="1">
      <a:defRPr sz="1200" kern="1200">
        <a:solidFill>
          <a:schemeClr val="tx1"/>
        </a:solidFill>
        <a:latin typeface="微软雅黑" panose="020B0503020204020204" pitchFamily="34" charset="-122"/>
        <a:ea typeface="微软雅黑" panose="020B0503020204020204" pitchFamily="34" charset="-122"/>
        <a:cs typeface="+mn-cs"/>
      </a:defRPr>
    </a:lvl4pPr>
    <a:lvl5pPr marL="1828800" algn="l" defTabSz="914400" rtl="0" eaLnBrk="1" latinLnBrk="0" hangingPunct="1">
      <a:defRPr sz="1200" kern="1200">
        <a:solidFill>
          <a:schemeClr val="tx1"/>
        </a:solidFill>
        <a:latin typeface="微软雅黑" panose="020B0503020204020204" pitchFamily="34" charset="-122"/>
        <a:ea typeface="微软雅黑" panose="020B0503020204020204" pitchFamily="3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9" Type="http://schemas.openxmlformats.org/officeDocument/2006/relationships/tags" Target="../tags/tag8.xml"/><Relationship Id="rId8" Type="http://schemas.openxmlformats.org/officeDocument/2006/relationships/tags" Target="../tags/tag7.xml"/><Relationship Id="rId7" Type="http://schemas.openxmlformats.org/officeDocument/2006/relationships/tags" Target="../tags/tag6.xml"/><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5" Type="http://schemas.openxmlformats.org/officeDocument/2006/relationships/tags" Target="../tags/tag12.xml"/><Relationship Id="rId4" Type="http://schemas.openxmlformats.org/officeDocument/2006/relationships/tags" Target="../tags/tag11.xml"/><Relationship Id="rId3" Type="http://schemas.openxmlformats.org/officeDocument/2006/relationships/tags" Target="../tags/tag10.xml"/><Relationship Id="rId2" Type="http://schemas.openxmlformats.org/officeDocument/2006/relationships/tags" Target="../tags/tag9.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4" Type="http://schemas.openxmlformats.org/officeDocument/2006/relationships/tags" Target="../tags/tag15.xml"/><Relationship Id="rId3" Type="http://schemas.openxmlformats.org/officeDocument/2006/relationships/tags" Target="../tags/tag14.xml"/><Relationship Id="rId2" Type="http://schemas.openxmlformats.org/officeDocument/2006/relationships/tags" Target="../tags/tag13.xm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7" Type="http://schemas.openxmlformats.org/officeDocument/2006/relationships/tags" Target="../tags/tag21.xml"/><Relationship Id="rId6" Type="http://schemas.openxmlformats.org/officeDocument/2006/relationships/tags" Target="../tags/tag20.xml"/><Relationship Id="rId5" Type="http://schemas.openxmlformats.org/officeDocument/2006/relationships/tags" Target="../tags/tag19.xml"/><Relationship Id="rId4" Type="http://schemas.openxmlformats.org/officeDocument/2006/relationships/tags" Target="../tags/tag18.xml"/><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6" Type="http://schemas.openxmlformats.org/officeDocument/2006/relationships/tags" Target="../tags/tag26.xml"/><Relationship Id="rId5" Type="http://schemas.openxmlformats.org/officeDocument/2006/relationships/tags" Target="../tags/tag25.xml"/><Relationship Id="rId4" Type="http://schemas.openxmlformats.org/officeDocument/2006/relationships/tags" Target="../tags/tag24.xml"/><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5" Type="http://schemas.openxmlformats.org/officeDocument/2006/relationships/tags" Target="../tags/tag30.xml"/><Relationship Id="rId4" Type="http://schemas.openxmlformats.org/officeDocument/2006/relationships/tags" Target="../tags/tag29.xml"/><Relationship Id="rId3" Type="http://schemas.openxmlformats.org/officeDocument/2006/relationships/tags" Target="../tags/tag28.xml"/><Relationship Id="rId2" Type="http://schemas.openxmlformats.org/officeDocument/2006/relationships/tags" Target="../tags/tag27.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6" Type="http://schemas.openxmlformats.org/officeDocument/2006/relationships/tags" Target="../tags/tag35.xml"/><Relationship Id="rId5" Type="http://schemas.openxmlformats.org/officeDocument/2006/relationships/tags" Target="../tags/tag34.xml"/><Relationship Id="rId4" Type="http://schemas.openxmlformats.org/officeDocument/2006/relationships/tags" Target="../tags/tag33.xml"/><Relationship Id="rId3" Type="http://schemas.openxmlformats.org/officeDocument/2006/relationships/tags" Target="../tags/tag32.xml"/><Relationship Id="rId2" Type="http://schemas.openxmlformats.org/officeDocument/2006/relationships/tags" Target="../tags/tag31.xml"/><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9" Type="http://schemas.openxmlformats.org/officeDocument/2006/relationships/tags" Target="../tags/tag49.xml"/><Relationship Id="rId8" Type="http://schemas.openxmlformats.org/officeDocument/2006/relationships/tags" Target="../tags/tag48.xml"/><Relationship Id="rId7" Type="http://schemas.openxmlformats.org/officeDocument/2006/relationships/tags" Target="../tags/tag47.xml"/><Relationship Id="rId6" Type="http://schemas.openxmlformats.org/officeDocument/2006/relationships/tags" Target="../tags/tag46.xml"/><Relationship Id="rId5" Type="http://schemas.openxmlformats.org/officeDocument/2006/relationships/tags" Target="../tags/tag45.xml"/><Relationship Id="rId4" Type="http://schemas.openxmlformats.org/officeDocument/2006/relationships/tags" Target="../tags/tag44.xml"/><Relationship Id="rId3" Type="http://schemas.openxmlformats.org/officeDocument/2006/relationships/tags" Target="../tags/tag43.xml"/><Relationship Id="rId2" Type="http://schemas.openxmlformats.org/officeDocument/2006/relationships/tags" Target="../tags/tag42.xml"/><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5" Type="http://schemas.openxmlformats.org/officeDocument/2006/relationships/tags" Target="../tags/tag53.xml"/><Relationship Id="rId4" Type="http://schemas.openxmlformats.org/officeDocument/2006/relationships/tags" Target="../tags/tag52.xml"/><Relationship Id="rId3" Type="http://schemas.openxmlformats.org/officeDocument/2006/relationships/tags" Target="../tags/tag51.xml"/><Relationship Id="rId2" Type="http://schemas.openxmlformats.org/officeDocument/2006/relationships/tags" Target="../tags/tag50.xml"/><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4" Type="http://schemas.openxmlformats.org/officeDocument/2006/relationships/tags" Target="../tags/tag56.xml"/><Relationship Id="rId3" Type="http://schemas.openxmlformats.org/officeDocument/2006/relationships/tags" Target="../tags/tag55.xml"/><Relationship Id="rId2" Type="http://schemas.openxmlformats.org/officeDocument/2006/relationships/tags" Target="../tags/tag54.xml"/><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7" Type="http://schemas.openxmlformats.org/officeDocument/2006/relationships/tags" Target="../tags/tag62.xml"/><Relationship Id="rId6" Type="http://schemas.openxmlformats.org/officeDocument/2006/relationships/tags" Target="../tags/tag61.xml"/><Relationship Id="rId5" Type="http://schemas.openxmlformats.org/officeDocument/2006/relationships/tags" Target="../tags/tag60.xml"/><Relationship Id="rId4" Type="http://schemas.openxmlformats.org/officeDocument/2006/relationships/tags" Target="../tags/tag59.xml"/><Relationship Id="rId3" Type="http://schemas.openxmlformats.org/officeDocument/2006/relationships/tags" Target="../tags/tag58.xml"/><Relationship Id="rId2" Type="http://schemas.openxmlformats.org/officeDocument/2006/relationships/tags" Target="../tags/tag57.xml"/><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6" Type="http://schemas.openxmlformats.org/officeDocument/2006/relationships/tags" Target="../tags/tag67.xml"/><Relationship Id="rId5" Type="http://schemas.openxmlformats.org/officeDocument/2006/relationships/tags" Target="../tags/tag66.xml"/><Relationship Id="rId4" Type="http://schemas.openxmlformats.org/officeDocument/2006/relationships/tags" Target="../tags/tag65.xml"/><Relationship Id="rId3" Type="http://schemas.openxmlformats.org/officeDocument/2006/relationships/tags" Target="../tags/tag64.xml"/><Relationship Id="rId2" Type="http://schemas.openxmlformats.org/officeDocument/2006/relationships/tags" Target="../tags/tag63.xml"/><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5" Type="http://schemas.openxmlformats.org/officeDocument/2006/relationships/tags" Target="../tags/tag71.xml"/><Relationship Id="rId4" Type="http://schemas.openxmlformats.org/officeDocument/2006/relationships/tags" Target="../tags/tag70.xml"/><Relationship Id="rId3" Type="http://schemas.openxmlformats.org/officeDocument/2006/relationships/tags" Target="../tags/tag69.xml"/><Relationship Id="rId2" Type="http://schemas.openxmlformats.org/officeDocument/2006/relationships/tags" Target="../tags/tag68.xml"/><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6" Type="http://schemas.openxmlformats.org/officeDocument/2006/relationships/tags" Target="../tags/tag76.xml"/><Relationship Id="rId5" Type="http://schemas.openxmlformats.org/officeDocument/2006/relationships/tags" Target="../tags/tag75.xml"/><Relationship Id="rId4" Type="http://schemas.openxmlformats.org/officeDocument/2006/relationships/tags" Target="../tags/tag74.xml"/><Relationship Id="rId3" Type="http://schemas.openxmlformats.org/officeDocument/2006/relationships/tags" Target="../tags/tag73.xml"/><Relationship Id="rId2" Type="http://schemas.openxmlformats.org/officeDocument/2006/relationships/tags" Target="../tags/tag72.xm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pic>
        <p:nvPicPr>
          <p:cNvPr id="5" name="图片 4" descr="极简"/>
          <p:cNvPicPr>
            <a:picLocks noChangeAspect="1"/>
          </p:cNvPicPr>
          <p:nvPr userDrawn="1"/>
        </p:nvPicPr>
        <p:blipFill>
          <a:blip r:embed="rId2"/>
          <a:srcRect l="36020" t="4586" r="30910" b="51952"/>
          <a:stretch>
            <a:fillRect/>
          </a:stretch>
        </p:blipFill>
        <p:spPr>
          <a:xfrm>
            <a:off x="0" y="0"/>
            <a:ext cx="681990" cy="1198880"/>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dirty="0">
                <a:sym typeface="+mn-ea"/>
              </a:rPr>
              <a:t>单击此处编辑母版标题样式</a:t>
            </a:r>
            <a:endParaRPr dirty="0">
              <a:sym typeface="+mn-ea"/>
            </a:endParaRPr>
          </a:p>
        </p:txBody>
      </p:sp>
      <p:sp>
        <p:nvSpPr>
          <p:cNvPr id="3" name="文本占位符 2"/>
          <p:cNvSpPr>
            <a:spLocks noGrp="1"/>
          </p:cNvSpPr>
          <p:nvPr>
            <p:ph type="body" idx="1" hasCustomPrompt="1"/>
            <p:custDataLst>
              <p:tags r:id="rId3"/>
            </p:custDataLst>
          </p:nvPr>
        </p:nvSpPr>
        <p:spPr>
          <a:xfrm>
            <a:off x="608400" y="1429200"/>
            <a:ext cx="5342400" cy="381600"/>
          </a:xfrm>
        </p:spPr>
        <p:txBody>
          <a:bodyPr lIns="101600" tIns="38100" rIns="76200" bIns="38100" anchor="t" anchorCtr="0">
            <a:normAutofit/>
          </a:bodyPr>
          <a:lstStyle>
            <a:lvl1pPr marL="0" indent="0" eaLnBrk="1" fontAlgn="auto" latinLnBrk="0" hangingPunct="1">
              <a:lnSpc>
                <a:spcPct val="100000"/>
              </a:lnSpc>
              <a:spcAft>
                <a:spcPts val="0"/>
              </a:spcAft>
              <a:buNone/>
              <a:defRPr sz="2000" b="1" u="none" strike="noStrike" kern="1200" cap="none" spc="200" normalizeH="0" baseline="0">
                <a:solidFill>
                  <a:schemeClr val="tx1">
                    <a:lumMod val="75000"/>
                    <a:lumOff val="25000"/>
                  </a:schemeClr>
                </a:solidFill>
                <a:uFillTx/>
                <a:latin typeface="Arial" panose="020B0604020202020204" pitchFamily="34" charset="0"/>
                <a:ea typeface="微软雅黑" panose="020B0503020204020204" pitchFamily="3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4"/>
            </p:custDataLst>
          </p:nvPr>
        </p:nvSpPr>
        <p:spPr>
          <a:xfrm>
            <a:off x="608400" y="1854000"/>
            <a:ext cx="5342400" cy="4395600"/>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1000"/>
              </a:spcAft>
              <a:buFont typeface="Wingdings" panose="05000000000000000000" pitchFamily="2" charset="2"/>
              <a:buChar char="l"/>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Wingdings" panose="05000000000000000000" pitchFamily="2" charset="2"/>
              <a:buChar char="l"/>
              <a:tabLst>
                <a:tab pos="1609725" algn="l"/>
              </a:tabLst>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Wingdings" panose="05000000000000000000" pitchFamily="2" charset="2"/>
              <a:buChar char="l"/>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Wingdings" panose="05000000000000000000" pitchFamily="2" charset="2"/>
              <a:buChar char="l"/>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Wingdings" panose="05000000000000000000" pitchFamily="2" charset="2"/>
              <a:buChar char="l"/>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p:txBody>
      </p:sp>
      <p:sp>
        <p:nvSpPr>
          <p:cNvPr id="5" name="文本占位符 4"/>
          <p:cNvSpPr>
            <a:spLocks noGrp="1"/>
          </p:cNvSpPr>
          <p:nvPr>
            <p:ph type="body" sz="quarter" idx="3" hasCustomPrompt="1"/>
            <p:custDataLst>
              <p:tags r:id="rId5"/>
            </p:custDataLst>
          </p:nvPr>
        </p:nvSpPr>
        <p:spPr>
          <a:xfrm>
            <a:off x="6235750" y="1421729"/>
            <a:ext cx="5342400" cy="381600"/>
          </a:xfrm>
        </p:spPr>
        <p:txBody>
          <a:bodyPr vert="horz" lIns="101600" tIns="38100" rIns="76200" bIns="38100" rtlCol="0" anchor="t" anchorCtr="0">
            <a:norm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2000" b="1" i="0" u="none" strike="noStrike" kern="1200" cap="none" spc="200" normalizeH="0" baseline="0" noProof="1" dirty="0">
                <a:solidFill>
                  <a:schemeClr val="tx1">
                    <a:lumMod val="75000"/>
                    <a:lumOff val="25000"/>
                  </a:schemeClr>
                </a:solidFill>
                <a:uFillTx/>
                <a:latin typeface="Arial" panose="020B0604020202020204" pitchFamily="34" charset="0"/>
                <a:ea typeface="微软雅黑" panose="020B0503020204020204" pitchFamily="34"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6"/>
            </p:custDataLst>
          </p:nvPr>
        </p:nvSpPr>
        <p:spPr>
          <a:xfrm>
            <a:off x="6235750" y="1854000"/>
            <a:ext cx="5342400" cy="4395600"/>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1000"/>
              </a:spcAft>
              <a:buFont typeface="Wingdings" panose="05000000000000000000" pitchFamily="2" charset="2"/>
              <a:buChar char="l"/>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Wingdings" panose="05000000000000000000" pitchFamily="2" charset="2"/>
              <a:buChar char="l"/>
              <a:tabLst>
                <a:tab pos="1609725" algn="l"/>
              </a:tabLst>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Wingdings" panose="05000000000000000000" pitchFamily="2" charset="2"/>
              <a:buChar char="l"/>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Wingdings" panose="05000000000000000000" pitchFamily="2" charset="2"/>
              <a:buChar char="l"/>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Wingdings" panose="05000000000000000000" pitchFamily="2" charset="2"/>
              <a:buChar char="l"/>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2"/>
            </p:custDataLst>
          </p:nvPr>
        </p:nvSpPr>
        <p:spPr>
          <a:xfrm>
            <a:off x="608400" y="1555200"/>
            <a:ext cx="5126400" cy="4608000"/>
          </a:xfrm>
        </p:spPr>
        <p:txBody>
          <a:bodyPr vert="horz" lIns="90000" tIns="46800" rIns="90000" bIns="46800" rtlCol="0">
            <a:norm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hasCustomPrompt="1"/>
            <p:custDataLst>
              <p:tags r:id="rId3"/>
            </p:custDataLst>
          </p:nvPr>
        </p:nvSpPr>
        <p:spPr>
          <a:xfrm>
            <a:off x="6350400" y="1555200"/>
            <a:ext cx="5227200" cy="4608000"/>
          </a:xfrm>
        </p:spPr>
        <p:txBody>
          <a:bodyPr vert="horz" lIns="90000" tIns="46800" rIns="90000" bIns="46800" rtlCol="0">
            <a:normAutofit/>
          </a:bodyPr>
          <a:lstStyle>
            <a:lvl1pPr marL="0" marR="0" lvl="0" indent="0" algn="l" defTabSz="914400" rtl="0" eaLnBrk="1" fontAlgn="auto" latinLnBrk="0" hangingPunct="1">
              <a:lnSpc>
                <a:spcPct val="140000"/>
              </a:lnSpc>
              <a:spcBef>
                <a:spcPts val="0"/>
              </a:spcBef>
              <a:spcAft>
                <a:spcPts val="1000"/>
              </a:spcAft>
              <a:buFont typeface="Wingdings" panose="05000000000000000000" pitchFamily="2" charset="2"/>
              <a:buChar char="l"/>
              <a:defRPr kumimoji="0" lang="zh-CN" altLang="en-US" sz="1600" b="0" i="0" u="none" strike="noStrike" kern="1200" cap="none" spc="150" normalizeH="0" baseline="0" noProof="1" dirty="0">
                <a:solidFill>
                  <a:schemeClr val="tx1">
                    <a:lumMod val="75000"/>
                    <a:lumOff val="25000"/>
                  </a:schemeClr>
                </a:solidFill>
                <a:uFillTx/>
                <a:latin typeface="Arial" panose="020B0604020202020204" pitchFamily="34" charset="0"/>
                <a:ea typeface="微软雅黑" panose="020B0503020204020204" pitchFamily="34" charset="-122"/>
                <a:cs typeface="+mn-cs"/>
                <a:sym typeface="+mn-ea"/>
              </a:defRPr>
            </a:lvl1pPr>
          </a:lstStyle>
          <a:p>
            <a:pPr lvl="0"/>
            <a:r>
              <a:rPr dirty="0">
                <a:sym typeface="+mn-ea"/>
              </a:rPr>
              <a:t>单击此处编辑文本</a:t>
            </a:r>
            <a:endParaRPr dirty="0">
              <a:sym typeface="+mn-ea"/>
            </a:endParaRPr>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5"/>
            </p:custDataLst>
          </p:nvPr>
        </p:nvSpPr>
        <p:spPr/>
        <p:txBody>
          <a:bodyPr/>
          <a:lstStyle/>
          <a:p>
            <a:endParaRPr lang="zh-CN" altLang="en-US" dirty="0"/>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fld>
            <a:endParaRPr lang="zh-CN" altLang="en-US"/>
          </a:p>
        </p:txBody>
      </p:sp>
      <p:sp>
        <p:nvSpPr>
          <p:cNvPr id="9" name="标题 8"/>
          <p:cNvSpPr>
            <a:spLocks noGrp="1"/>
          </p:cNvSpPr>
          <p:nvPr>
            <p:ph type="title"/>
            <p:custDataLst>
              <p:tags r:id="rId7"/>
            </p:custDataLst>
          </p:nvPr>
        </p:nvSpPr>
        <p:spPr/>
        <p:txBody>
          <a:bodyPr/>
          <a:lstStyle>
            <a:lvl1pPr>
              <a:defRPr baseline="0"/>
            </a:lvl1pPr>
          </a:lstStyle>
          <a:p>
            <a:r>
              <a:rPr lang="zh-CN" altLang="en-US"/>
              <a:t>单击此处编辑母版标题样式</a:t>
            </a:r>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hasCustomPrompt="1"/>
            <p:custDataLst>
              <p:tags r:id="rId2"/>
            </p:custDataLst>
          </p:nvPr>
        </p:nvSpPr>
        <p:spPr>
          <a:xfrm>
            <a:off x="10234800" y="914400"/>
            <a:ext cx="1044000" cy="5029200"/>
          </a:xfrm>
        </p:spPr>
        <p:txBody>
          <a:bodyPr vert="eaVert" lIns="90000" tIns="46800" rIns="90000" bIns="46800" rtlCol="0" anchor="ctr" anchorCtr="0">
            <a:normAutofit/>
          </a:bodyPr>
          <a:lstStyle>
            <a:lvl1pPr marL="0" marR="0" lvl="0" algn="l" defTabSz="914400" rtl="0" eaLnBrk="1" fontAlgn="auto" latinLnBrk="0" hangingPunct="1">
              <a:lnSpc>
                <a:spcPct val="100000"/>
              </a:lnSpc>
              <a:spcAft>
                <a:spcPts val="0"/>
              </a:spcAft>
              <a:buNone/>
              <a:defRPr kumimoji="0" lang="zh-CN" altLang="en-US" sz="2800" b="1" i="0" u="none" strike="noStrike" kern="1200" cap="none" spc="30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dirty="0">
                <a:sym typeface="+mn-ea"/>
              </a:rPr>
              <a:t>单击此处编辑标题</a:t>
            </a:r>
            <a:endParaRPr dirty="0">
              <a:sym typeface="+mn-ea"/>
            </a:endParaRPr>
          </a:p>
        </p:txBody>
      </p:sp>
      <p:sp>
        <p:nvSpPr>
          <p:cNvPr id="3" name="竖排文字占位符 2"/>
          <p:cNvSpPr>
            <a:spLocks noGrp="1"/>
          </p:cNvSpPr>
          <p:nvPr>
            <p:ph type="body" orient="vert" idx="1" hasCustomPrompt="1"/>
            <p:custDataLst>
              <p:tags r:id="rId3"/>
            </p:custDataLst>
          </p:nvPr>
        </p:nvSpPr>
        <p:spPr>
          <a:xfrm>
            <a:off x="914400" y="914400"/>
            <a:ext cx="9169200" cy="5029200"/>
          </a:xfrm>
        </p:spPr>
        <p:txBody>
          <a:bodyPr vert="eaVert" lIns="46800" tIns="46800" rIns="46800" bIns="46800"/>
          <a:lstStyle>
            <a:lvl1pPr indent="0" eaLnBrk="1" fontAlgn="auto" latinLnBrk="0" hangingPunct="1">
              <a:lnSpc>
                <a:spcPct val="160000"/>
              </a:lnSpc>
              <a:spcAft>
                <a:spcPts val="1600"/>
              </a:spcAft>
              <a:buNone/>
              <a:defRPr spc="300" baseline="0">
                <a:solidFill>
                  <a:schemeClr val="tx1">
                    <a:lumMod val="65000"/>
                    <a:lumOff val="35000"/>
                  </a:schemeClr>
                </a:solidFill>
              </a:defRPr>
            </a:lvl1pPr>
            <a:lvl2pPr indent="0" eaLnBrk="1" fontAlgn="auto" latinLnBrk="0" hangingPunct="1">
              <a:lnSpc>
                <a:spcPct val="160000"/>
              </a:lnSpc>
              <a:spcAft>
                <a:spcPts val="1600"/>
              </a:spcAft>
              <a:buNone/>
              <a:defRPr spc="300" baseline="0">
                <a:solidFill>
                  <a:schemeClr val="tx1">
                    <a:lumMod val="65000"/>
                    <a:lumOff val="35000"/>
                  </a:schemeClr>
                </a:solidFill>
              </a:defRPr>
            </a:lvl2pPr>
            <a:lvl3pPr indent="0" eaLnBrk="1" fontAlgn="auto" latinLnBrk="0" hangingPunct="1">
              <a:lnSpc>
                <a:spcPct val="160000"/>
              </a:lnSpc>
              <a:spcAft>
                <a:spcPts val="1600"/>
              </a:spcAft>
              <a:buNone/>
              <a:defRPr spc="300" baseline="0">
                <a:solidFill>
                  <a:schemeClr val="tx1">
                    <a:lumMod val="65000"/>
                    <a:lumOff val="35000"/>
                  </a:schemeClr>
                </a:solidFill>
              </a:defRPr>
            </a:lvl3pPr>
            <a:lvl4pPr indent="0" eaLnBrk="1" fontAlgn="auto" latinLnBrk="0" hangingPunct="1">
              <a:lnSpc>
                <a:spcPct val="160000"/>
              </a:lnSpc>
              <a:spcAft>
                <a:spcPts val="1600"/>
              </a:spcAft>
              <a:buNone/>
              <a:defRPr spc="300" baseline="0">
                <a:solidFill>
                  <a:schemeClr val="tx1">
                    <a:lumMod val="65000"/>
                    <a:lumOff val="35000"/>
                  </a:schemeClr>
                </a:solidFill>
              </a:defRPr>
            </a:lvl4pPr>
            <a:lvl5pPr indent="0" eaLnBrk="1" fontAlgn="auto" latinLnBrk="0" hangingPunct="1">
              <a:lnSpc>
                <a:spcPct val="160000"/>
              </a:lnSpc>
              <a:spcAft>
                <a:spcPts val="1600"/>
              </a:spcAft>
              <a:buNone/>
              <a:defRPr spc="300" baseline="0">
                <a:solidFill>
                  <a:schemeClr val="tx1">
                    <a:lumMod val="65000"/>
                    <a:lumOff val="35000"/>
                  </a:schemeClr>
                </a:solidFill>
              </a:defRPr>
            </a:lvl5pPr>
          </a:lstStyle>
          <a:p>
            <a:pPr lvl="0"/>
            <a:r>
              <a:rPr lang="zh-CN" altLang="en-US" dirty="0"/>
              <a:t>单击此处编辑文本</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5"/>
            </p:custDataLst>
          </p:nvPr>
        </p:nvSpPr>
        <p:spPr>
          <a:xfrm>
            <a:off x="608400" y="774000"/>
            <a:ext cx="10972800" cy="5482800"/>
          </a:xfrm>
        </p:spPr>
        <p:txBody>
          <a:bodyPr/>
          <a:lstStyle>
            <a:lvl1pPr marL="228600" indent="-228600">
              <a:lnSpc>
                <a:spcPct val="130000"/>
              </a:lnSpc>
              <a:buFont typeface="Wingdings" panose="05000000000000000000" pitchFamily="2" charset="2"/>
              <a:buChar char="l"/>
              <a:defRPr spc="150" baseline="0">
                <a:solidFill>
                  <a:schemeClr val="tx1">
                    <a:lumMod val="65000"/>
                    <a:lumOff val="35000"/>
                  </a:schemeClr>
                </a:solidFill>
              </a:defRPr>
            </a:lvl1pPr>
            <a:lvl2pPr marL="685800" indent="-228600">
              <a:lnSpc>
                <a:spcPct val="130000"/>
              </a:lnSpc>
              <a:buFont typeface="Wingdings" panose="05000000000000000000" pitchFamily="2" charset="2"/>
              <a:buChar char="l"/>
              <a:defRPr spc="150" baseline="0">
                <a:solidFill>
                  <a:schemeClr val="tx1">
                    <a:lumMod val="65000"/>
                    <a:lumOff val="35000"/>
                  </a:schemeClr>
                </a:solidFill>
              </a:defRPr>
            </a:lvl2pPr>
            <a:lvl3pPr marL="1143000" indent="-228600">
              <a:lnSpc>
                <a:spcPct val="130000"/>
              </a:lnSpc>
              <a:buFont typeface="Wingdings" panose="05000000000000000000" pitchFamily="2" charset="2"/>
              <a:buChar char="l"/>
              <a:defRPr spc="150" baseline="0">
                <a:solidFill>
                  <a:schemeClr val="tx1">
                    <a:lumMod val="65000"/>
                    <a:lumOff val="35000"/>
                  </a:schemeClr>
                </a:solidFill>
              </a:defRPr>
            </a:lvl3pPr>
            <a:lvl4pPr marL="1600200" indent="-228600">
              <a:lnSpc>
                <a:spcPct val="130000"/>
              </a:lnSpc>
              <a:buFont typeface="Wingdings" panose="05000000000000000000" pitchFamily="2" charset="2"/>
              <a:buChar char="l"/>
              <a:defRPr spc="150" baseline="0">
                <a:solidFill>
                  <a:schemeClr val="tx1">
                    <a:lumMod val="65000"/>
                    <a:lumOff val="35000"/>
                  </a:schemeClr>
                </a:solidFill>
              </a:defRPr>
            </a:lvl4pPr>
            <a:lvl5pPr marL="2057400" indent="-228600">
              <a:lnSpc>
                <a:spcPct val="130000"/>
              </a:lnSpc>
              <a:buFont typeface="Wingdings" panose="05000000000000000000" pitchFamily="2" charset="2"/>
              <a:buChar char="l"/>
              <a:defRPr spc="150" baseline="0">
                <a:solidFill>
                  <a:schemeClr val="tx1">
                    <a:lumMod val="65000"/>
                    <a:lumOff val="3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2" name="标题 1"/>
          <p:cNvSpPr>
            <a:spLocks noGrp="1"/>
          </p:cNvSpPr>
          <p:nvPr>
            <p:ph type="title" hasCustomPrompt="1"/>
            <p:custDataLst>
              <p:tags r:id="rId5"/>
            </p:custDataLst>
          </p:nvPr>
        </p:nvSpPr>
        <p:spPr>
          <a:xfrm>
            <a:off x="1198800" y="2484000"/>
            <a:ext cx="9799200" cy="1018800"/>
          </a:xfrm>
        </p:spPr>
        <p:txBody>
          <a:bodyPr vert="horz" lIns="90000" tIns="46800" rIns="90000" bIns="46800" rtlCol="0" anchor="t" anchorCtr="0">
            <a:normAutofit/>
          </a:bodyPr>
          <a:lstStyle>
            <a:lvl1pPr marL="0" marR="0" algn="ctr" defTabSz="914400" rtl="0" eaLnBrk="1" fontAlgn="auto" latinLnBrk="0" hangingPunct="1">
              <a:lnSpc>
                <a:spcPct val="100000"/>
              </a:lnSpc>
              <a:buNone/>
              <a:defRPr kumimoji="0" lang="zh-CN" altLang="en-US" sz="6000" b="1" i="0" u="none" strike="noStrike" kern="1200" cap="none" spc="300" normalizeH="0" baseline="0" noProof="1" dirty="0">
                <a:solidFill>
                  <a:schemeClr val="tx1">
                    <a:lumMod val="85000"/>
                    <a:lumOff val="15000"/>
                  </a:schemeClr>
                </a:solidFill>
                <a:effectLst/>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单击此处编辑标题</a:t>
            </a:r>
            <a:endParaRPr>
              <a:sym typeface="+mn-ea"/>
            </a:endParaRPr>
          </a:p>
        </p:txBody>
      </p:sp>
      <p:sp>
        <p:nvSpPr>
          <p:cNvPr id="7" name="文本占位符 6"/>
          <p:cNvSpPr>
            <a:spLocks noGrp="1"/>
          </p:cNvSpPr>
          <p:nvPr>
            <p:ph type="body" sz="quarter" idx="13"/>
            <p:custDataLst>
              <p:tags r:id="rId6"/>
            </p:custDataLst>
          </p:nvPr>
        </p:nvSpPr>
        <p:spPr>
          <a:xfrm>
            <a:off x="1198800" y="3560400"/>
            <a:ext cx="9799200" cy="471600"/>
          </a:xfrm>
        </p:spPr>
        <p:txBody>
          <a:bodyPr lIns="90000" tIns="46800" rIns="90000" bIns="46800">
            <a:normAutofit/>
          </a:bodyPr>
          <a:lstStyle>
            <a:lvl1pPr marL="0" indent="0" algn="ctr">
              <a:lnSpc>
                <a:spcPct val="110000"/>
              </a:lnSpc>
              <a:buNone/>
              <a:defRPr sz="2400" spc="200" baseline="0">
                <a:solidFill>
                  <a:schemeClr val="tx1">
                    <a:lumMod val="65000"/>
                    <a:lumOff val="35000"/>
                  </a:schemeClr>
                </a:solidFill>
              </a:defRPr>
            </a:lvl1pPr>
          </a:lstStyle>
          <a:p>
            <a:pPr lvl="0"/>
            <a:r>
              <a:rPr lang="zh-CN" altLang="en-US" dirty="0"/>
              <a:t>单击此处编辑母版文本样式</a:t>
            </a:r>
            <a:endParaRPr lang="zh-CN" alt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pic>
        <p:nvPicPr>
          <p:cNvPr id="5" name="图片 4" descr="极简"/>
          <p:cNvPicPr>
            <a:picLocks noChangeAspect="1"/>
          </p:cNvPicPr>
          <p:nvPr userDrawn="1"/>
        </p:nvPicPr>
        <p:blipFill>
          <a:blip r:embed="rId2"/>
          <a:srcRect l="36020" t="4586" r="30910" b="51952"/>
          <a:stretch>
            <a:fillRect/>
          </a:stretch>
        </p:blipFill>
        <p:spPr>
          <a:xfrm>
            <a:off x="0" y="0"/>
            <a:ext cx="681990" cy="1198880"/>
          </a:xfrm>
          <a:prstGeom prst="rect">
            <a:avLst/>
          </a:prstGeom>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dirty="0">
                <a:sym typeface="+mn-ea"/>
              </a:rPr>
              <a:t>单击此处编辑母版标题样式</a:t>
            </a:r>
            <a:endParaRPr dirty="0">
              <a:sym typeface="+mn-ea"/>
            </a:endParaRPr>
          </a:p>
        </p:txBody>
      </p:sp>
      <p:sp>
        <p:nvSpPr>
          <p:cNvPr id="3" name="文本占位符 2"/>
          <p:cNvSpPr>
            <a:spLocks noGrp="1"/>
          </p:cNvSpPr>
          <p:nvPr>
            <p:ph type="body" idx="1" hasCustomPrompt="1"/>
            <p:custDataLst>
              <p:tags r:id="rId3"/>
            </p:custDataLst>
          </p:nvPr>
        </p:nvSpPr>
        <p:spPr>
          <a:xfrm>
            <a:off x="608400" y="1429200"/>
            <a:ext cx="5342400" cy="381600"/>
          </a:xfrm>
        </p:spPr>
        <p:txBody>
          <a:bodyPr lIns="101600" tIns="38100" rIns="76200" bIns="38100" anchor="t" anchorCtr="0">
            <a:normAutofit/>
          </a:bodyPr>
          <a:lstStyle>
            <a:lvl1pPr marL="0" indent="0" eaLnBrk="1" fontAlgn="auto" latinLnBrk="0" hangingPunct="1">
              <a:lnSpc>
                <a:spcPct val="100000"/>
              </a:lnSpc>
              <a:spcAft>
                <a:spcPts val="0"/>
              </a:spcAft>
              <a:buNone/>
              <a:defRPr sz="2000" b="1" u="none" strike="noStrike" kern="1200" cap="none" spc="200" normalizeH="0" baseline="0">
                <a:solidFill>
                  <a:schemeClr val="tx1">
                    <a:lumMod val="75000"/>
                    <a:lumOff val="25000"/>
                  </a:schemeClr>
                </a:solidFill>
                <a:uFillTx/>
                <a:latin typeface="Arial" panose="020B0604020202020204" pitchFamily="34" charset="0"/>
                <a:ea typeface="微软雅黑" panose="020B0503020204020204" pitchFamily="3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4"/>
            </p:custDataLst>
          </p:nvPr>
        </p:nvSpPr>
        <p:spPr>
          <a:xfrm>
            <a:off x="608400" y="1854000"/>
            <a:ext cx="5342400" cy="4395600"/>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1000"/>
              </a:spcAft>
              <a:buFont typeface="Wingdings" panose="05000000000000000000" pitchFamily="2" charset="2"/>
              <a:buChar char="l"/>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Wingdings" panose="05000000000000000000" pitchFamily="2" charset="2"/>
              <a:buChar char="l"/>
              <a:tabLst>
                <a:tab pos="1609725" algn="l"/>
              </a:tabLst>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Wingdings" panose="05000000000000000000" pitchFamily="2" charset="2"/>
              <a:buChar char="l"/>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Wingdings" panose="05000000000000000000" pitchFamily="2" charset="2"/>
              <a:buChar char="l"/>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Wingdings" panose="05000000000000000000" pitchFamily="2" charset="2"/>
              <a:buChar char="l"/>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p:txBody>
      </p:sp>
      <p:sp>
        <p:nvSpPr>
          <p:cNvPr id="5" name="文本占位符 4"/>
          <p:cNvSpPr>
            <a:spLocks noGrp="1"/>
          </p:cNvSpPr>
          <p:nvPr>
            <p:ph type="body" sz="quarter" idx="3" hasCustomPrompt="1"/>
            <p:custDataLst>
              <p:tags r:id="rId5"/>
            </p:custDataLst>
          </p:nvPr>
        </p:nvSpPr>
        <p:spPr>
          <a:xfrm>
            <a:off x="6235750" y="1421729"/>
            <a:ext cx="5342400" cy="381600"/>
          </a:xfrm>
        </p:spPr>
        <p:txBody>
          <a:bodyPr vert="horz" lIns="101600" tIns="38100" rIns="76200" bIns="38100" rtlCol="0" anchor="t" anchorCtr="0">
            <a:norm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2000" b="1" i="0" u="none" strike="noStrike" kern="1200" cap="none" spc="200" normalizeH="0" baseline="0" noProof="1" dirty="0">
                <a:solidFill>
                  <a:schemeClr val="tx1">
                    <a:lumMod val="75000"/>
                    <a:lumOff val="25000"/>
                  </a:schemeClr>
                </a:solidFill>
                <a:uFillTx/>
                <a:latin typeface="Arial" panose="020B0604020202020204" pitchFamily="34" charset="0"/>
                <a:ea typeface="微软雅黑" panose="020B0503020204020204" pitchFamily="34"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6"/>
            </p:custDataLst>
          </p:nvPr>
        </p:nvSpPr>
        <p:spPr>
          <a:xfrm>
            <a:off x="6235750" y="1854000"/>
            <a:ext cx="5342400" cy="4395600"/>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1000"/>
              </a:spcAft>
              <a:buFont typeface="Wingdings" panose="05000000000000000000" pitchFamily="2" charset="2"/>
              <a:buChar char="l"/>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Wingdings" panose="05000000000000000000" pitchFamily="2" charset="2"/>
              <a:buChar char="l"/>
              <a:tabLst>
                <a:tab pos="1609725" algn="l"/>
              </a:tabLst>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Wingdings" panose="05000000000000000000" pitchFamily="2" charset="2"/>
              <a:buChar char="l"/>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Wingdings" panose="05000000000000000000" pitchFamily="2" charset="2"/>
              <a:buChar char="l"/>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Wingdings" panose="05000000000000000000" pitchFamily="2" charset="2"/>
              <a:buChar char="l"/>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2"/>
            </p:custDataLst>
          </p:nvPr>
        </p:nvSpPr>
        <p:spPr>
          <a:xfrm>
            <a:off x="608400" y="1555200"/>
            <a:ext cx="5126400" cy="4608000"/>
          </a:xfrm>
        </p:spPr>
        <p:txBody>
          <a:bodyPr vert="horz" lIns="90000" tIns="46800" rIns="90000" bIns="46800" rtlCol="0">
            <a:norm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hasCustomPrompt="1"/>
            <p:custDataLst>
              <p:tags r:id="rId3"/>
            </p:custDataLst>
          </p:nvPr>
        </p:nvSpPr>
        <p:spPr>
          <a:xfrm>
            <a:off x="6350400" y="1555200"/>
            <a:ext cx="5227200" cy="4608000"/>
          </a:xfrm>
        </p:spPr>
        <p:txBody>
          <a:bodyPr vert="horz" lIns="90000" tIns="46800" rIns="90000" bIns="46800" rtlCol="0">
            <a:normAutofit/>
          </a:bodyPr>
          <a:lstStyle>
            <a:lvl1pPr marL="0" marR="0" lvl="0" indent="0" algn="l" defTabSz="914400" rtl="0" eaLnBrk="1" fontAlgn="auto" latinLnBrk="0" hangingPunct="1">
              <a:lnSpc>
                <a:spcPct val="140000"/>
              </a:lnSpc>
              <a:spcBef>
                <a:spcPts val="0"/>
              </a:spcBef>
              <a:spcAft>
                <a:spcPts val="1000"/>
              </a:spcAft>
              <a:buFont typeface="Wingdings" panose="05000000000000000000" pitchFamily="2" charset="2"/>
              <a:buChar char="l"/>
              <a:defRPr kumimoji="0" lang="zh-CN" altLang="en-US" sz="1600" b="0" i="0" u="none" strike="noStrike" kern="1200" cap="none" spc="150" normalizeH="0" baseline="0" noProof="1" dirty="0">
                <a:solidFill>
                  <a:schemeClr val="tx1">
                    <a:lumMod val="75000"/>
                    <a:lumOff val="25000"/>
                  </a:schemeClr>
                </a:solidFill>
                <a:uFillTx/>
                <a:latin typeface="Arial" panose="020B0604020202020204" pitchFamily="34" charset="0"/>
                <a:ea typeface="微软雅黑" panose="020B0503020204020204" pitchFamily="34" charset="-122"/>
                <a:cs typeface="+mn-cs"/>
                <a:sym typeface="+mn-ea"/>
              </a:defRPr>
            </a:lvl1pPr>
          </a:lstStyle>
          <a:p>
            <a:pPr lvl="0"/>
            <a:r>
              <a:rPr dirty="0">
                <a:sym typeface="+mn-ea"/>
              </a:rPr>
              <a:t>单击此处编辑文本</a:t>
            </a:r>
            <a:endParaRPr dirty="0">
              <a:sym typeface="+mn-ea"/>
            </a:endParaRPr>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5"/>
            </p:custDataLst>
          </p:nvPr>
        </p:nvSpPr>
        <p:spPr/>
        <p:txBody>
          <a:bodyPr/>
          <a:lstStyle/>
          <a:p>
            <a:endParaRPr lang="zh-CN" altLang="en-US" dirty="0"/>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fld>
            <a:endParaRPr lang="zh-CN" altLang="en-US"/>
          </a:p>
        </p:txBody>
      </p:sp>
      <p:sp>
        <p:nvSpPr>
          <p:cNvPr id="9" name="标题 8"/>
          <p:cNvSpPr>
            <a:spLocks noGrp="1"/>
          </p:cNvSpPr>
          <p:nvPr>
            <p:ph type="title"/>
            <p:custDataLst>
              <p:tags r:id="rId7"/>
            </p:custDataLst>
          </p:nvPr>
        </p:nvSpPr>
        <p:spPr/>
        <p:txBody>
          <a:bodyPr/>
          <a:lstStyle>
            <a:lvl1pPr>
              <a:defRPr baseline="0"/>
            </a:lvl1pPr>
          </a:lstStyle>
          <a:p>
            <a:r>
              <a:rPr lang="zh-CN" altLang="en-US"/>
              <a:t>单击此处编辑母版标题样式</a:t>
            </a:r>
            <a:endParaRPr lang="zh-CN" alt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hasCustomPrompt="1"/>
            <p:custDataLst>
              <p:tags r:id="rId2"/>
            </p:custDataLst>
          </p:nvPr>
        </p:nvSpPr>
        <p:spPr>
          <a:xfrm>
            <a:off x="10234800" y="914400"/>
            <a:ext cx="1044000" cy="5029200"/>
          </a:xfrm>
        </p:spPr>
        <p:txBody>
          <a:bodyPr vert="eaVert" lIns="90000" tIns="46800" rIns="90000" bIns="46800" rtlCol="0" anchor="ctr" anchorCtr="0">
            <a:normAutofit/>
          </a:bodyPr>
          <a:lstStyle>
            <a:lvl1pPr marL="0" marR="0" lvl="0" algn="l" defTabSz="914400" rtl="0" eaLnBrk="1" fontAlgn="auto" latinLnBrk="0" hangingPunct="1">
              <a:lnSpc>
                <a:spcPct val="100000"/>
              </a:lnSpc>
              <a:spcAft>
                <a:spcPts val="0"/>
              </a:spcAft>
              <a:buNone/>
              <a:defRPr kumimoji="0" lang="zh-CN" altLang="en-US" sz="2800" b="1" i="0" u="none" strike="noStrike" kern="1200" cap="none" spc="30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dirty="0">
                <a:sym typeface="+mn-ea"/>
              </a:rPr>
              <a:t>单击此处编辑标题</a:t>
            </a:r>
            <a:endParaRPr dirty="0">
              <a:sym typeface="+mn-ea"/>
            </a:endParaRPr>
          </a:p>
        </p:txBody>
      </p:sp>
      <p:sp>
        <p:nvSpPr>
          <p:cNvPr id="3" name="竖排文字占位符 2"/>
          <p:cNvSpPr>
            <a:spLocks noGrp="1"/>
          </p:cNvSpPr>
          <p:nvPr>
            <p:ph type="body" orient="vert" idx="1" hasCustomPrompt="1"/>
            <p:custDataLst>
              <p:tags r:id="rId3"/>
            </p:custDataLst>
          </p:nvPr>
        </p:nvSpPr>
        <p:spPr>
          <a:xfrm>
            <a:off x="914400" y="914400"/>
            <a:ext cx="9169200" cy="5029200"/>
          </a:xfrm>
        </p:spPr>
        <p:txBody>
          <a:bodyPr vert="eaVert" lIns="46800" tIns="46800" rIns="46800" bIns="46800"/>
          <a:lstStyle>
            <a:lvl1pPr indent="0" eaLnBrk="1" fontAlgn="auto" latinLnBrk="0" hangingPunct="1">
              <a:lnSpc>
                <a:spcPct val="160000"/>
              </a:lnSpc>
              <a:spcAft>
                <a:spcPts val="1600"/>
              </a:spcAft>
              <a:buNone/>
              <a:defRPr spc="300" baseline="0">
                <a:solidFill>
                  <a:schemeClr val="tx1">
                    <a:lumMod val="65000"/>
                    <a:lumOff val="35000"/>
                  </a:schemeClr>
                </a:solidFill>
              </a:defRPr>
            </a:lvl1pPr>
            <a:lvl2pPr indent="0" eaLnBrk="1" fontAlgn="auto" latinLnBrk="0" hangingPunct="1">
              <a:lnSpc>
                <a:spcPct val="160000"/>
              </a:lnSpc>
              <a:spcAft>
                <a:spcPts val="1600"/>
              </a:spcAft>
              <a:buNone/>
              <a:defRPr spc="300" baseline="0">
                <a:solidFill>
                  <a:schemeClr val="tx1">
                    <a:lumMod val="65000"/>
                    <a:lumOff val="35000"/>
                  </a:schemeClr>
                </a:solidFill>
              </a:defRPr>
            </a:lvl2pPr>
            <a:lvl3pPr indent="0" eaLnBrk="1" fontAlgn="auto" latinLnBrk="0" hangingPunct="1">
              <a:lnSpc>
                <a:spcPct val="160000"/>
              </a:lnSpc>
              <a:spcAft>
                <a:spcPts val="1600"/>
              </a:spcAft>
              <a:buNone/>
              <a:defRPr spc="300" baseline="0">
                <a:solidFill>
                  <a:schemeClr val="tx1">
                    <a:lumMod val="65000"/>
                    <a:lumOff val="35000"/>
                  </a:schemeClr>
                </a:solidFill>
              </a:defRPr>
            </a:lvl3pPr>
            <a:lvl4pPr indent="0" eaLnBrk="1" fontAlgn="auto" latinLnBrk="0" hangingPunct="1">
              <a:lnSpc>
                <a:spcPct val="160000"/>
              </a:lnSpc>
              <a:spcAft>
                <a:spcPts val="1600"/>
              </a:spcAft>
              <a:buNone/>
              <a:defRPr spc="300" baseline="0">
                <a:solidFill>
                  <a:schemeClr val="tx1">
                    <a:lumMod val="65000"/>
                    <a:lumOff val="35000"/>
                  </a:schemeClr>
                </a:solidFill>
              </a:defRPr>
            </a:lvl4pPr>
            <a:lvl5pPr indent="0" eaLnBrk="1" fontAlgn="auto" latinLnBrk="0" hangingPunct="1">
              <a:lnSpc>
                <a:spcPct val="160000"/>
              </a:lnSpc>
              <a:spcAft>
                <a:spcPts val="1600"/>
              </a:spcAft>
              <a:buNone/>
              <a:defRPr spc="300" baseline="0">
                <a:solidFill>
                  <a:schemeClr val="tx1">
                    <a:lumMod val="65000"/>
                    <a:lumOff val="35000"/>
                  </a:schemeClr>
                </a:solidFill>
              </a:defRPr>
            </a:lvl5pPr>
          </a:lstStyle>
          <a:p>
            <a:pPr lvl="0"/>
            <a:r>
              <a:rPr lang="zh-CN" altLang="en-US" dirty="0"/>
              <a:t>单击此处编辑文本</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5"/>
            </p:custDataLst>
          </p:nvPr>
        </p:nvSpPr>
        <p:spPr>
          <a:xfrm>
            <a:off x="608400" y="774000"/>
            <a:ext cx="10972800" cy="5482800"/>
          </a:xfrm>
        </p:spPr>
        <p:txBody>
          <a:bodyPr/>
          <a:lstStyle>
            <a:lvl1pPr marL="228600" indent="-228600">
              <a:lnSpc>
                <a:spcPct val="130000"/>
              </a:lnSpc>
              <a:buFont typeface="Wingdings" panose="05000000000000000000" pitchFamily="2" charset="2"/>
              <a:buChar char="l"/>
              <a:defRPr spc="150" baseline="0">
                <a:solidFill>
                  <a:schemeClr val="tx1">
                    <a:lumMod val="65000"/>
                    <a:lumOff val="35000"/>
                  </a:schemeClr>
                </a:solidFill>
              </a:defRPr>
            </a:lvl1pPr>
            <a:lvl2pPr marL="685800" indent="-228600">
              <a:lnSpc>
                <a:spcPct val="130000"/>
              </a:lnSpc>
              <a:buFont typeface="Wingdings" panose="05000000000000000000" pitchFamily="2" charset="2"/>
              <a:buChar char="l"/>
              <a:defRPr spc="150" baseline="0">
                <a:solidFill>
                  <a:schemeClr val="tx1">
                    <a:lumMod val="65000"/>
                    <a:lumOff val="35000"/>
                  </a:schemeClr>
                </a:solidFill>
              </a:defRPr>
            </a:lvl2pPr>
            <a:lvl3pPr marL="1143000" indent="-228600">
              <a:lnSpc>
                <a:spcPct val="130000"/>
              </a:lnSpc>
              <a:buFont typeface="Wingdings" panose="05000000000000000000" pitchFamily="2" charset="2"/>
              <a:buChar char="l"/>
              <a:defRPr spc="150" baseline="0">
                <a:solidFill>
                  <a:schemeClr val="tx1">
                    <a:lumMod val="65000"/>
                    <a:lumOff val="35000"/>
                  </a:schemeClr>
                </a:solidFill>
              </a:defRPr>
            </a:lvl3pPr>
            <a:lvl4pPr marL="1600200" indent="-228600">
              <a:lnSpc>
                <a:spcPct val="130000"/>
              </a:lnSpc>
              <a:buFont typeface="Wingdings" panose="05000000000000000000" pitchFamily="2" charset="2"/>
              <a:buChar char="l"/>
              <a:defRPr spc="150" baseline="0">
                <a:solidFill>
                  <a:schemeClr val="tx1">
                    <a:lumMod val="65000"/>
                    <a:lumOff val="35000"/>
                  </a:schemeClr>
                </a:solidFill>
              </a:defRPr>
            </a:lvl4pPr>
            <a:lvl5pPr marL="2057400" indent="-228600">
              <a:lnSpc>
                <a:spcPct val="130000"/>
              </a:lnSpc>
              <a:buFont typeface="Wingdings" panose="05000000000000000000" pitchFamily="2" charset="2"/>
              <a:buChar char="l"/>
              <a:defRPr spc="150" baseline="0">
                <a:solidFill>
                  <a:schemeClr val="tx1">
                    <a:lumMod val="65000"/>
                    <a:lumOff val="3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2" name="标题 1"/>
          <p:cNvSpPr>
            <a:spLocks noGrp="1"/>
          </p:cNvSpPr>
          <p:nvPr>
            <p:ph type="title" hasCustomPrompt="1"/>
            <p:custDataLst>
              <p:tags r:id="rId5"/>
            </p:custDataLst>
          </p:nvPr>
        </p:nvSpPr>
        <p:spPr>
          <a:xfrm>
            <a:off x="1198800" y="2484000"/>
            <a:ext cx="9799200" cy="1018800"/>
          </a:xfrm>
        </p:spPr>
        <p:txBody>
          <a:bodyPr vert="horz" lIns="90000" tIns="46800" rIns="90000" bIns="46800" rtlCol="0" anchor="t" anchorCtr="0">
            <a:normAutofit/>
          </a:bodyPr>
          <a:lstStyle>
            <a:lvl1pPr marL="0" marR="0" algn="ctr" defTabSz="914400" rtl="0" eaLnBrk="1" fontAlgn="auto" latinLnBrk="0" hangingPunct="1">
              <a:lnSpc>
                <a:spcPct val="100000"/>
              </a:lnSpc>
              <a:buNone/>
              <a:defRPr kumimoji="0" lang="zh-CN" altLang="en-US" sz="6000" b="1" i="0" u="none" strike="noStrike" kern="1200" cap="none" spc="300" normalizeH="0" baseline="0" noProof="1" dirty="0">
                <a:solidFill>
                  <a:schemeClr val="tx1">
                    <a:lumMod val="85000"/>
                    <a:lumOff val="15000"/>
                  </a:schemeClr>
                </a:solidFill>
                <a:effectLst/>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单击此处编辑标题</a:t>
            </a:r>
            <a:endParaRPr>
              <a:sym typeface="+mn-ea"/>
            </a:endParaRPr>
          </a:p>
        </p:txBody>
      </p:sp>
      <p:sp>
        <p:nvSpPr>
          <p:cNvPr id="7" name="文本占位符 6"/>
          <p:cNvSpPr>
            <a:spLocks noGrp="1"/>
          </p:cNvSpPr>
          <p:nvPr>
            <p:ph type="body" sz="quarter" idx="13"/>
            <p:custDataLst>
              <p:tags r:id="rId6"/>
            </p:custDataLst>
          </p:nvPr>
        </p:nvSpPr>
        <p:spPr>
          <a:xfrm>
            <a:off x="1198800" y="3560400"/>
            <a:ext cx="9799200" cy="471600"/>
          </a:xfrm>
        </p:spPr>
        <p:txBody>
          <a:bodyPr lIns="90000" tIns="46800" rIns="90000" bIns="46800">
            <a:normAutofit/>
          </a:bodyPr>
          <a:lstStyle>
            <a:lvl1pPr marL="0" indent="0" algn="ctr">
              <a:lnSpc>
                <a:spcPct val="110000"/>
              </a:lnSpc>
              <a:buNone/>
              <a:defRPr sz="2400" spc="200" baseline="0">
                <a:solidFill>
                  <a:schemeClr val="tx1">
                    <a:lumMod val="65000"/>
                    <a:lumOff val="35000"/>
                  </a:schemeClr>
                </a:solidFill>
              </a:defRPr>
            </a:lvl1pPr>
          </a:lstStyle>
          <a:p>
            <a:pPr lvl="0"/>
            <a:r>
              <a:rPr lang="zh-CN" altLang="en-US" dirty="0"/>
              <a:t>单击此处编辑母版文本样式</a:t>
            </a:r>
            <a:endParaRPr lang="zh-CN" altLang="en-US" dirty="0"/>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8" Type="http://schemas.openxmlformats.org/officeDocument/2006/relationships/theme" Target="../theme/theme1.xml"/><Relationship Id="rId17" Type="http://schemas.openxmlformats.org/officeDocument/2006/relationships/tags" Target="../tags/tag41.xml"/><Relationship Id="rId16" Type="http://schemas.openxmlformats.org/officeDocument/2006/relationships/tags" Target="../tags/tag40.xml"/><Relationship Id="rId15" Type="http://schemas.openxmlformats.org/officeDocument/2006/relationships/tags" Target="../tags/tag39.xml"/><Relationship Id="rId14" Type="http://schemas.openxmlformats.org/officeDocument/2006/relationships/tags" Target="../tags/tag38.xml"/><Relationship Id="rId13" Type="http://schemas.openxmlformats.org/officeDocument/2006/relationships/tags" Target="../tags/tag37.xml"/><Relationship Id="rId12" Type="http://schemas.openxmlformats.org/officeDocument/2006/relationships/tags" Target="../tags/tag36.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 Type="http://schemas.openxmlformats.org/officeDocument/2006/relationships/slideLayout" Target="../slideLayouts/slideLayout13.xml"/><Relationship Id="rId18" Type="http://schemas.openxmlformats.org/officeDocument/2006/relationships/theme" Target="../theme/theme2.xml"/><Relationship Id="rId17" Type="http://schemas.openxmlformats.org/officeDocument/2006/relationships/tags" Target="../tags/tag82.xml"/><Relationship Id="rId16" Type="http://schemas.openxmlformats.org/officeDocument/2006/relationships/tags" Target="../tags/tag81.xml"/><Relationship Id="rId15" Type="http://schemas.openxmlformats.org/officeDocument/2006/relationships/tags" Target="../tags/tag80.xml"/><Relationship Id="rId14" Type="http://schemas.openxmlformats.org/officeDocument/2006/relationships/tags" Target="../tags/tag79.xml"/><Relationship Id="rId13" Type="http://schemas.openxmlformats.org/officeDocument/2006/relationships/tags" Target="../tags/tag78.xml"/><Relationship Id="rId12" Type="http://schemas.openxmlformats.org/officeDocument/2006/relationships/tags" Target="../tags/tag77.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2"/>
            </p:custDataLst>
          </p:nvPr>
        </p:nvSpPr>
        <p:spPr>
          <a:xfrm>
            <a:off x="608400" y="608400"/>
            <a:ext cx="10969200" cy="648000"/>
          </a:xfrm>
          <a:prstGeom prst="rect">
            <a:avLst/>
          </a:prstGeom>
        </p:spPr>
        <p:txBody>
          <a:bodyPr vert="horz" lIns="101600" tIns="38100" rIns="76200" bIns="38100" rtlCol="0" anchor="ctr" anchorCtr="0">
            <a:norm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13"/>
            </p:custDataLst>
          </p:nvPr>
        </p:nvSpPr>
        <p:spPr>
          <a:xfrm>
            <a:off x="608400" y="1515600"/>
            <a:ext cx="10969200" cy="4736880"/>
          </a:xfrm>
          <a:prstGeom prst="rect">
            <a:avLst/>
          </a:prstGeom>
        </p:spPr>
        <p:txBody>
          <a:bodyPr vert="horz" lIns="90000" tIns="46800" rIns="90000" bIns="4680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14"/>
            </p:custDataLst>
          </p:nvPr>
        </p:nvSpPr>
        <p:spPr>
          <a:xfrm>
            <a:off x="612000" y="6314400"/>
            <a:ext cx="2700000" cy="316800"/>
          </a:xfrm>
          <a:prstGeom prst="rect">
            <a:avLst/>
          </a:prstGeom>
        </p:spPr>
        <p:txBody>
          <a:bodyPr vert="horz" lIns="91440" tIns="45720" rIns="91440" bIns="45720" rtlCol="0" anchor="ctr">
            <a:normAutofit/>
          </a:bodyPr>
          <a:lstStyle>
            <a:lvl1pPr algn="l">
              <a:defRPr sz="1000" baseline="0">
                <a:solidFill>
                  <a:schemeClr val="tx1">
                    <a:tint val="75000"/>
                  </a:schemeClr>
                </a:solidFill>
                <a:latin typeface="Arial" panose="020B0604020202020204" pitchFamily="34" charset="0"/>
                <a:ea typeface="微软雅黑" panose="020B0503020204020204" pitchFamily="34" charset="-122"/>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15"/>
            </p:custDataLst>
          </p:nvPr>
        </p:nvSpPr>
        <p:spPr>
          <a:xfrm>
            <a:off x="4116000" y="6314400"/>
            <a:ext cx="3960000" cy="316800"/>
          </a:xfrm>
          <a:prstGeom prst="rect">
            <a:avLst/>
          </a:prstGeom>
        </p:spPr>
        <p:txBody>
          <a:bodyPr vert="horz" lIns="91440" tIns="45720" rIns="91440" bIns="45720" rtlCol="0" anchor="ctr">
            <a:normAutofit/>
          </a:bodyPr>
          <a:lstStyle>
            <a:lvl1pPr algn="ctr">
              <a:defRPr sz="1000" baseline="0">
                <a:solidFill>
                  <a:schemeClr val="tx1">
                    <a:tint val="75000"/>
                  </a:schemeClr>
                </a:solidFill>
                <a:latin typeface="Arial" panose="020B0604020202020204" pitchFamily="34" charset="0"/>
                <a:ea typeface="微软雅黑" panose="020B0503020204020204" pitchFamily="34" charset="-122"/>
              </a:defRPr>
            </a:lvl1pPr>
          </a:lstStyle>
          <a:p>
            <a:endParaRPr lang="zh-CN" altLang="en-US" dirty="0"/>
          </a:p>
        </p:txBody>
      </p:sp>
      <p:sp>
        <p:nvSpPr>
          <p:cNvPr id="6" name="灯片编号占位符 5"/>
          <p:cNvSpPr>
            <a:spLocks noGrp="1"/>
          </p:cNvSpPr>
          <p:nvPr>
            <p:ph type="sldNum" sz="quarter" idx="4"/>
            <p:custDataLst>
              <p:tags r:id="rId16"/>
            </p:custDataLst>
          </p:nvPr>
        </p:nvSpPr>
        <p:spPr>
          <a:xfrm>
            <a:off x="8877600" y="6314400"/>
            <a:ext cx="2700000" cy="316800"/>
          </a:xfrm>
          <a:prstGeom prst="rect">
            <a:avLst/>
          </a:prstGeom>
        </p:spPr>
        <p:txBody>
          <a:bodyPr vert="horz" lIns="91440" tIns="45720" rIns="91440" bIns="45720" rtlCol="0" anchor="ctr">
            <a:normAutofit/>
          </a:bodyPr>
          <a:lstStyle>
            <a:lvl1pPr algn="r">
              <a:defRPr sz="1000" baseline="0">
                <a:solidFill>
                  <a:schemeClr val="tx1">
                    <a:tint val="75000"/>
                  </a:schemeClr>
                </a:solidFill>
                <a:latin typeface="Arial" panose="020B0604020202020204" pitchFamily="34" charset="0"/>
                <a:ea typeface="微软雅黑" panose="020B0503020204020204" pitchFamily="34" charset="-122"/>
              </a:defRPr>
            </a:lvl1pPr>
          </a:lstStyle>
          <a:p>
            <a:fld id="{49AE70B2-8BF9-45C0-BB95-33D1B9D3A854}" type="slidenum">
              <a:rPr lang="zh-CN" altLang="en-US" smtClean="0"/>
            </a:fld>
            <a:endParaRPr lang="zh-CN" altLang="en-US" dirty="0"/>
          </a:p>
        </p:txBody>
      </p:sp>
      <p:sp>
        <p:nvSpPr>
          <p:cNvPr id="7" name="KSO_TEMPLATE" hidden="1"/>
          <p:cNvSpPr/>
          <p:nvPr>
            <p:custDataLst>
              <p:tags r:id="rId17"/>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Arial" panose="020B0604020202020204" pitchFamily="34" charset="0"/>
          <a:ea typeface="微软雅黑" panose="020B0503020204020204" pitchFamily="34" charset="-122"/>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1pPr>
      <a:lvl2pPr marL="685800"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sz="1600" u="none" strike="noStrike" kern="1200" cap="none" spc="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2pPr>
      <a:lvl3pPr marL="11430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3pPr>
      <a:lvl4pPr marL="16002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4pPr>
      <a:lvl5pPr marL="20574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2"/>
            </p:custDataLst>
          </p:nvPr>
        </p:nvSpPr>
        <p:spPr>
          <a:xfrm>
            <a:off x="608400" y="608400"/>
            <a:ext cx="10969200" cy="648000"/>
          </a:xfrm>
          <a:prstGeom prst="rect">
            <a:avLst/>
          </a:prstGeom>
        </p:spPr>
        <p:txBody>
          <a:bodyPr vert="horz" lIns="101600" tIns="38100" rIns="76200" bIns="38100" rtlCol="0" anchor="ctr" anchorCtr="0">
            <a:norm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13"/>
            </p:custDataLst>
          </p:nvPr>
        </p:nvSpPr>
        <p:spPr>
          <a:xfrm>
            <a:off x="608400" y="1515600"/>
            <a:ext cx="10969200" cy="4736880"/>
          </a:xfrm>
          <a:prstGeom prst="rect">
            <a:avLst/>
          </a:prstGeom>
        </p:spPr>
        <p:txBody>
          <a:bodyPr vert="horz" lIns="90000" tIns="46800" rIns="90000" bIns="4680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14"/>
            </p:custDataLst>
          </p:nvPr>
        </p:nvSpPr>
        <p:spPr>
          <a:xfrm>
            <a:off x="612000" y="6314400"/>
            <a:ext cx="2700000" cy="316800"/>
          </a:xfrm>
          <a:prstGeom prst="rect">
            <a:avLst/>
          </a:prstGeom>
        </p:spPr>
        <p:txBody>
          <a:bodyPr vert="horz" lIns="91440" tIns="45720" rIns="91440" bIns="45720" rtlCol="0" anchor="ctr">
            <a:normAutofit/>
          </a:bodyPr>
          <a:lstStyle>
            <a:lvl1pPr algn="l">
              <a:defRPr sz="1000" baseline="0">
                <a:solidFill>
                  <a:schemeClr val="tx1">
                    <a:tint val="75000"/>
                  </a:schemeClr>
                </a:solidFill>
                <a:latin typeface="Arial" panose="020B0604020202020204" pitchFamily="34" charset="0"/>
                <a:ea typeface="微软雅黑" panose="020B0503020204020204" pitchFamily="34" charset="-122"/>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15"/>
            </p:custDataLst>
          </p:nvPr>
        </p:nvSpPr>
        <p:spPr>
          <a:xfrm>
            <a:off x="4116000" y="6314400"/>
            <a:ext cx="3960000" cy="316800"/>
          </a:xfrm>
          <a:prstGeom prst="rect">
            <a:avLst/>
          </a:prstGeom>
        </p:spPr>
        <p:txBody>
          <a:bodyPr vert="horz" lIns="91440" tIns="45720" rIns="91440" bIns="45720" rtlCol="0" anchor="ctr">
            <a:normAutofit/>
          </a:bodyPr>
          <a:lstStyle>
            <a:lvl1pPr algn="ctr">
              <a:defRPr sz="1000" baseline="0">
                <a:solidFill>
                  <a:schemeClr val="tx1">
                    <a:tint val="75000"/>
                  </a:schemeClr>
                </a:solidFill>
                <a:latin typeface="Arial" panose="020B0604020202020204" pitchFamily="34" charset="0"/>
                <a:ea typeface="微软雅黑" panose="020B0503020204020204" pitchFamily="34" charset="-122"/>
              </a:defRPr>
            </a:lvl1pPr>
          </a:lstStyle>
          <a:p>
            <a:endParaRPr lang="zh-CN" altLang="en-US" dirty="0"/>
          </a:p>
        </p:txBody>
      </p:sp>
      <p:sp>
        <p:nvSpPr>
          <p:cNvPr id="6" name="灯片编号占位符 5"/>
          <p:cNvSpPr>
            <a:spLocks noGrp="1"/>
          </p:cNvSpPr>
          <p:nvPr>
            <p:ph type="sldNum" sz="quarter" idx="4"/>
            <p:custDataLst>
              <p:tags r:id="rId16"/>
            </p:custDataLst>
          </p:nvPr>
        </p:nvSpPr>
        <p:spPr>
          <a:xfrm>
            <a:off x="8877600" y="6314400"/>
            <a:ext cx="2700000" cy="316800"/>
          </a:xfrm>
          <a:prstGeom prst="rect">
            <a:avLst/>
          </a:prstGeom>
        </p:spPr>
        <p:txBody>
          <a:bodyPr vert="horz" lIns="91440" tIns="45720" rIns="91440" bIns="45720" rtlCol="0" anchor="ctr">
            <a:normAutofit/>
          </a:bodyPr>
          <a:lstStyle>
            <a:lvl1pPr algn="r">
              <a:defRPr sz="1000" baseline="0">
                <a:solidFill>
                  <a:schemeClr val="tx1">
                    <a:tint val="75000"/>
                  </a:schemeClr>
                </a:solidFill>
                <a:latin typeface="Arial" panose="020B0604020202020204" pitchFamily="34" charset="0"/>
                <a:ea typeface="微软雅黑" panose="020B0503020204020204" pitchFamily="34" charset="-122"/>
              </a:defRPr>
            </a:lvl1pPr>
          </a:lstStyle>
          <a:p>
            <a:fld id="{49AE70B2-8BF9-45C0-BB95-33D1B9D3A854}" type="slidenum">
              <a:rPr lang="zh-CN" altLang="en-US" smtClean="0"/>
            </a:fld>
            <a:endParaRPr lang="zh-CN" altLang="en-US" dirty="0"/>
          </a:p>
        </p:txBody>
      </p:sp>
      <p:sp>
        <p:nvSpPr>
          <p:cNvPr id="7" name="KSO_TEMPLATE" hidden="1"/>
          <p:cNvSpPr/>
          <p:nvPr>
            <p:custDataLst>
              <p:tags r:id="rId17"/>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Arial" panose="020B0604020202020204" pitchFamily="34" charset="0"/>
          <a:ea typeface="微软雅黑" panose="020B0503020204020204" pitchFamily="34" charset="-122"/>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1pPr>
      <a:lvl2pPr marL="685800"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sz="1600" u="none" strike="noStrike" kern="1200" cap="none" spc="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2pPr>
      <a:lvl3pPr marL="11430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3pPr>
      <a:lvl4pPr marL="16002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4pPr>
      <a:lvl5pPr marL="20574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tags" Target="../tags/tag83.xml"/><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5" Type="http://schemas.openxmlformats.org/officeDocument/2006/relationships/slideLayout" Target="../slideLayouts/slideLayout3.xml"/><Relationship Id="rId4" Type="http://schemas.openxmlformats.org/officeDocument/2006/relationships/tags" Target="../tags/tag86.xml"/><Relationship Id="rId3" Type="http://schemas.openxmlformats.org/officeDocument/2006/relationships/tags" Target="../tags/tag85.xml"/><Relationship Id="rId2" Type="http://schemas.openxmlformats.org/officeDocument/2006/relationships/tags" Target="../tags/tag84.xml"/><Relationship Id="rId1" Type="http://schemas.openxmlformats.org/officeDocument/2006/relationships/image" Target="../media/image1.jpeg"/></Relationships>
</file>

<file path=ppt/slides/_rels/slide3.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tags" Target="../tags/tag88.xml"/><Relationship Id="rId2" Type="http://schemas.openxmlformats.org/officeDocument/2006/relationships/tags" Target="../tags/tag87.xml"/><Relationship Id="rId1" Type="http://schemas.openxmlformats.org/officeDocument/2006/relationships/image" Target="../media/image1.jpe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4.xml"/><Relationship Id="rId1" Type="http://schemas.openxmlformats.org/officeDocument/2006/relationships/tags" Target="../tags/tag89.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5.xml"/><Relationship Id="rId1" Type="http://schemas.openxmlformats.org/officeDocument/2006/relationships/tags" Target="../tags/tag90.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5.xml"/><Relationship Id="rId1" Type="http://schemas.openxmlformats.org/officeDocument/2006/relationships/tags" Target="../tags/tag91.xml"/></Relationships>
</file>

<file path=ppt/slides/_rels/slide7.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tags" Target="../tags/tag93.xml"/><Relationship Id="rId2" Type="http://schemas.openxmlformats.org/officeDocument/2006/relationships/tags" Target="../tags/tag92.xml"/><Relationship Id="rId1" Type="http://schemas.openxmlformats.org/officeDocument/2006/relationships/image" Target="../media/image1.jpe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94.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4.xml"/><Relationship Id="rId1" Type="http://schemas.openxmlformats.org/officeDocument/2006/relationships/tags" Target="../tags/tag95.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5.xml"/><Relationship Id="rId1" Type="http://schemas.openxmlformats.org/officeDocument/2006/relationships/tags" Target="../tags/tag96.xml"/></Relationships>
</file>

<file path=ppt/slides/_rels/slide11.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tags" Target="../tags/tag98.xml"/><Relationship Id="rId2" Type="http://schemas.openxmlformats.org/officeDocument/2006/relationships/tags" Target="../tags/tag97.xml"/><Relationship Id="rId1" Type="http://schemas.openxmlformats.org/officeDocument/2006/relationships/image" Target="../media/image1.jpe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tags" Target="../tags/tag99.xml"/><Relationship Id="rId1" Type="http://schemas.openxmlformats.org/officeDocument/2006/relationships/image" Target="../media/image4.pn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100.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tags" Target="../tags/tag101.xml"/><Relationship Id="rId1" Type="http://schemas.openxmlformats.org/officeDocument/2006/relationships/image" Target="../media/image5.jpeg"/></Relationships>
</file>

<file path=ppt/slides/_rels/slide15.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tags" Target="../tags/tag103.xml"/><Relationship Id="rId2" Type="http://schemas.openxmlformats.org/officeDocument/2006/relationships/tags" Target="../tags/tag102.xml"/><Relationship Id="rId1" Type="http://schemas.openxmlformats.org/officeDocument/2006/relationships/image" Target="../media/image1.jpe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4.xml"/><Relationship Id="rId1" Type="http://schemas.openxmlformats.org/officeDocument/2006/relationships/tags" Target="../tags/tag104.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15.xml"/><Relationship Id="rId1" Type="http://schemas.openxmlformats.org/officeDocument/2006/relationships/tags" Target="../tags/tag105.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tags" Target="../tags/tag106.xml"/><Relationship Id="rId1" Type="http://schemas.openxmlformats.org/officeDocument/2006/relationships/chart" Target="../charts/chart1.xml"/></Relationships>
</file>

<file path=ppt/slides/_rels/slide19.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tags" Target="../tags/tag107.xml"/><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image" Target="../media/image1.jpe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108.xml"/><Relationship Id="rId1" Type="http://schemas.openxmlformats.org/officeDocument/2006/relationships/image" Target="../media/image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极简"/>
          <p:cNvPicPr>
            <a:picLocks noChangeAspect="1"/>
          </p:cNvPicPr>
          <p:nvPr/>
        </p:nvPicPr>
        <p:blipFill>
          <a:blip r:embed="rId1"/>
          <a:srcRect l="47228" t="48797" r="87" b="-131"/>
          <a:stretch>
            <a:fillRect/>
          </a:stretch>
        </p:blipFill>
        <p:spPr>
          <a:xfrm>
            <a:off x="9954260" y="3964305"/>
            <a:ext cx="2237740" cy="2915285"/>
          </a:xfrm>
          <a:prstGeom prst="rect">
            <a:avLst/>
          </a:prstGeom>
        </p:spPr>
      </p:pic>
      <p:pic>
        <p:nvPicPr>
          <p:cNvPr id="2" name="图片 1" descr="极简"/>
          <p:cNvPicPr>
            <a:picLocks noChangeAspect="1"/>
          </p:cNvPicPr>
          <p:nvPr/>
        </p:nvPicPr>
        <p:blipFill>
          <a:blip r:embed="rId1"/>
          <a:srcRect r="32021" b="48408"/>
          <a:stretch>
            <a:fillRect/>
          </a:stretch>
        </p:blipFill>
        <p:spPr>
          <a:xfrm>
            <a:off x="0" y="0"/>
            <a:ext cx="2887345" cy="2929890"/>
          </a:xfrm>
          <a:prstGeom prst="rect">
            <a:avLst/>
          </a:prstGeom>
        </p:spPr>
      </p:pic>
      <p:grpSp>
        <p:nvGrpSpPr>
          <p:cNvPr id="3" name="组合 2"/>
          <p:cNvGrpSpPr/>
          <p:nvPr/>
        </p:nvGrpSpPr>
        <p:grpSpPr>
          <a:xfrm>
            <a:off x="1927225" y="3182620"/>
            <a:ext cx="8337550" cy="1930667"/>
            <a:chOff x="4572" y="3736"/>
            <a:chExt cx="11056" cy="2560"/>
          </a:xfrm>
        </p:grpSpPr>
        <p:sp>
          <p:nvSpPr>
            <p:cNvPr id="95" name="文本框 94"/>
            <p:cNvSpPr txBox="1"/>
            <p:nvPr/>
          </p:nvSpPr>
          <p:spPr>
            <a:xfrm>
              <a:off x="4572" y="3736"/>
              <a:ext cx="11056" cy="1590"/>
            </a:xfrm>
            <a:prstGeom prst="rect">
              <a:avLst/>
            </a:prstGeom>
            <a:noFill/>
          </p:spPr>
          <p:txBody>
            <a:bodyPr wrap="square" rtlCol="0">
              <a:spAutoFit/>
            </a:bodyPr>
            <a:p>
              <a:pPr algn="dist"/>
              <a:r>
                <a:rPr lang="zh-CN" altLang="en-US" sz="7200">
                  <a:solidFill>
                    <a:schemeClr val="tx1">
                      <a:lumMod val="75000"/>
                      <a:lumOff val="25000"/>
                    </a:schemeClr>
                  </a:solidFill>
                  <a:latin typeface="微软雅黑" panose="020B0503020204020204" pitchFamily="34" charset="-122"/>
                  <a:ea typeface="微软雅黑" panose="020B0503020204020204" pitchFamily="34" charset="-122"/>
                </a:rPr>
                <a:t>简约创意通用模板</a:t>
              </a:r>
              <a:endParaRPr lang="zh-CN" altLang="en-US" sz="72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96" name="文本框 95"/>
            <p:cNvSpPr txBox="1"/>
            <p:nvPr/>
          </p:nvSpPr>
          <p:spPr>
            <a:xfrm>
              <a:off x="5823" y="5767"/>
              <a:ext cx="8554" cy="529"/>
            </a:xfrm>
            <a:prstGeom prst="rect">
              <a:avLst/>
            </a:prstGeom>
            <a:noFill/>
          </p:spPr>
          <p:txBody>
            <a:bodyPr wrap="square" rtlCol="0">
              <a:spAutoFit/>
            </a:bodyPr>
            <a:p>
              <a:pPr algn="dist"/>
              <a:r>
                <a:rPr lang="zh-CN" altLang="en-US" sz="2000">
                  <a:solidFill>
                    <a:schemeClr val="tx1">
                      <a:lumMod val="75000"/>
                      <a:lumOff val="25000"/>
                    </a:schemeClr>
                  </a:solidFill>
                  <a:latin typeface="微软雅黑" panose="020B0503020204020204" pitchFamily="34" charset="-122"/>
                  <a:ea typeface="微软雅黑" panose="020B0503020204020204" pitchFamily="34" charset="-122"/>
                </a:rPr>
                <a:t>Simple and creative general template</a:t>
              </a:r>
              <a:endParaRPr lang="zh-CN" altLang="en-US" sz="200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
        <p:nvSpPr>
          <p:cNvPr id="97" name="文本框 96"/>
          <p:cNvSpPr txBox="1"/>
          <p:nvPr/>
        </p:nvSpPr>
        <p:spPr>
          <a:xfrm>
            <a:off x="8509000" y="5411470"/>
            <a:ext cx="1234440" cy="368300"/>
          </a:xfrm>
          <a:prstGeom prst="rect">
            <a:avLst/>
          </a:prstGeom>
          <a:noFill/>
        </p:spPr>
        <p:txBody>
          <a:bodyPr wrap="square" rtlCol="0">
            <a:spAutoFit/>
          </a:bodyPr>
          <a:p>
            <a:pPr algn="dist"/>
            <a:r>
              <a:rPr lang="en-US" altLang="zh-CN">
                <a:solidFill>
                  <a:srgbClr val="645957"/>
                </a:solidFill>
                <a:latin typeface="微软雅黑" panose="020B0503020204020204" pitchFamily="34" charset="-122"/>
                <a:ea typeface="微软雅黑" panose="020B0503020204020204" pitchFamily="34" charset="-122"/>
              </a:rPr>
              <a:t>PPTCN</a:t>
            </a:r>
            <a:endParaRPr lang="en-US" altLang="zh-CN">
              <a:solidFill>
                <a:srgbClr val="645957"/>
              </a:solidFill>
              <a:latin typeface="微软雅黑" panose="020B0503020204020204" pitchFamily="34" charset="-122"/>
              <a:ea typeface="微软雅黑" panose="020B0503020204020204" pitchFamily="34" charset="-122"/>
            </a:endParaRPr>
          </a:p>
        </p:txBody>
      </p:sp>
      <p:cxnSp>
        <p:nvCxnSpPr>
          <p:cNvPr id="99" name="直接连接符 98"/>
          <p:cNvCxnSpPr/>
          <p:nvPr userDrawn="1"/>
        </p:nvCxnSpPr>
        <p:spPr>
          <a:xfrm>
            <a:off x="8174990" y="5610860"/>
            <a:ext cx="226695" cy="0"/>
          </a:xfrm>
          <a:prstGeom prst="line">
            <a:avLst/>
          </a:prstGeom>
          <a:ln>
            <a:solidFill>
              <a:srgbClr val="645957"/>
            </a:solidFill>
          </a:ln>
        </p:spPr>
        <p:style>
          <a:lnRef idx="1">
            <a:schemeClr val="accent1"/>
          </a:lnRef>
          <a:fillRef idx="0">
            <a:schemeClr val="accent1"/>
          </a:fillRef>
          <a:effectRef idx="0">
            <a:schemeClr val="accent1"/>
          </a:effectRef>
          <a:fontRef idx="minor">
            <a:schemeClr val="tx1"/>
          </a:fontRef>
        </p:style>
      </p:cxnSp>
      <p:pic>
        <p:nvPicPr>
          <p:cNvPr id="5" name="图片 4" descr="极简"/>
          <p:cNvPicPr>
            <a:picLocks noChangeAspect="1"/>
          </p:cNvPicPr>
          <p:nvPr/>
        </p:nvPicPr>
        <p:blipFill>
          <a:blip r:embed="rId1"/>
          <a:srcRect l="49291" t="4586" r="-1976" b="51952"/>
          <a:stretch>
            <a:fillRect/>
          </a:stretch>
        </p:blipFill>
        <p:spPr>
          <a:xfrm>
            <a:off x="0" y="4389755"/>
            <a:ext cx="2237740" cy="2468245"/>
          </a:xfrm>
          <a:prstGeom prst="rect">
            <a:avLst/>
          </a:prstGeom>
        </p:spPr>
      </p:pic>
      <p:pic>
        <p:nvPicPr>
          <p:cNvPr id="6" name="图片 5" descr="极简"/>
          <p:cNvPicPr>
            <a:picLocks noChangeAspect="1"/>
          </p:cNvPicPr>
          <p:nvPr/>
        </p:nvPicPr>
        <p:blipFill>
          <a:blip r:embed="rId1"/>
          <a:srcRect l="-2362" t="52878" r="49677" b="3660"/>
          <a:stretch>
            <a:fillRect/>
          </a:stretch>
        </p:blipFill>
        <p:spPr>
          <a:xfrm>
            <a:off x="10215245" y="0"/>
            <a:ext cx="1976755" cy="2180590"/>
          </a:xfrm>
          <a:prstGeom prst="rect">
            <a:avLst/>
          </a:prstGeom>
        </p:spPr>
      </p:pic>
      <p:pic>
        <p:nvPicPr>
          <p:cNvPr id="7" name="图片 6" descr="原创2020一起来电立体字"/>
          <p:cNvPicPr>
            <a:picLocks noChangeAspect="1"/>
          </p:cNvPicPr>
          <p:nvPr/>
        </p:nvPicPr>
        <p:blipFill>
          <a:blip r:embed="rId2"/>
          <a:stretch>
            <a:fillRect/>
          </a:stretch>
        </p:blipFill>
        <p:spPr>
          <a:xfrm>
            <a:off x="2086610" y="768985"/>
            <a:ext cx="8018145" cy="2413635"/>
          </a:xfrm>
          <a:prstGeom prst="rect">
            <a:avLst/>
          </a:prstGeom>
        </p:spPr>
      </p:pic>
      <p:pic>
        <p:nvPicPr>
          <p:cNvPr id="8" name="图片 7" descr="log02"/>
          <p:cNvPicPr>
            <a:picLocks noChangeAspect="1"/>
          </p:cNvPicPr>
          <p:nvPr/>
        </p:nvPicPr>
        <p:blipFill>
          <a:blip r:embed="rId3"/>
          <a:stretch>
            <a:fillRect/>
          </a:stretch>
        </p:blipFill>
        <p:spPr>
          <a:xfrm>
            <a:off x="137795" y="164465"/>
            <a:ext cx="1948815" cy="442595"/>
          </a:xfrm>
          <a:prstGeom prst="rect">
            <a:avLst/>
          </a:prstGeom>
        </p:spPr>
      </p:pic>
    </p:spTree>
    <p:custDataLst>
      <p:tags r:id="rId4"/>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1" name="图片 20" descr="极简"/>
          <p:cNvPicPr>
            <a:picLocks noChangeAspect="1"/>
          </p:cNvPicPr>
          <p:nvPr/>
        </p:nvPicPr>
        <p:blipFill>
          <a:blip r:embed="rId1"/>
          <a:srcRect l="-2362" t="62370" r="55990" b="10507"/>
          <a:stretch>
            <a:fillRect/>
          </a:stretch>
        </p:blipFill>
        <p:spPr>
          <a:xfrm>
            <a:off x="10376535" y="289560"/>
            <a:ext cx="1739900" cy="1360805"/>
          </a:xfrm>
          <a:prstGeom prst="rect">
            <a:avLst/>
          </a:prstGeom>
        </p:spPr>
      </p:pic>
      <p:pic>
        <p:nvPicPr>
          <p:cNvPr id="20" name="图片 19" descr="极简"/>
          <p:cNvPicPr>
            <a:picLocks noChangeAspect="1"/>
          </p:cNvPicPr>
          <p:nvPr>
            <p:custDataLst>
              <p:tags r:id="rId2"/>
            </p:custDataLst>
          </p:nvPr>
        </p:nvPicPr>
        <p:blipFill>
          <a:blip r:embed="rId1"/>
          <a:srcRect l="48499" t="55237" r="21521" b="21454"/>
          <a:stretch>
            <a:fillRect/>
          </a:stretch>
        </p:blipFill>
        <p:spPr>
          <a:xfrm>
            <a:off x="0" y="0"/>
            <a:ext cx="1865630" cy="1939925"/>
          </a:xfrm>
          <a:prstGeom prst="rect">
            <a:avLst/>
          </a:prstGeom>
        </p:spPr>
      </p:pic>
      <p:pic>
        <p:nvPicPr>
          <p:cNvPr id="18" name="图片 17" descr="极简"/>
          <p:cNvPicPr>
            <a:picLocks noChangeAspect="1"/>
          </p:cNvPicPr>
          <p:nvPr>
            <p:custDataLst>
              <p:tags r:id="rId3"/>
            </p:custDataLst>
          </p:nvPr>
        </p:nvPicPr>
        <p:blipFill>
          <a:blip r:embed="rId1"/>
          <a:srcRect l="69933" t="76822" r="87" b="-131"/>
          <a:stretch>
            <a:fillRect/>
          </a:stretch>
        </p:blipFill>
        <p:spPr>
          <a:xfrm>
            <a:off x="9284970" y="3857625"/>
            <a:ext cx="2907030" cy="3021965"/>
          </a:xfrm>
          <a:prstGeom prst="rect">
            <a:avLst/>
          </a:prstGeom>
        </p:spPr>
      </p:pic>
      <p:grpSp>
        <p:nvGrpSpPr>
          <p:cNvPr id="118" name="组合 117"/>
          <p:cNvGrpSpPr/>
          <p:nvPr/>
        </p:nvGrpSpPr>
        <p:grpSpPr>
          <a:xfrm>
            <a:off x="880780" y="3093358"/>
            <a:ext cx="1522230" cy="1781987"/>
            <a:chOff x="947862" y="2385391"/>
            <a:chExt cx="1522230" cy="2015158"/>
          </a:xfrm>
        </p:grpSpPr>
        <p:sp>
          <p:nvSpPr>
            <p:cNvPr id="119" name="文本框 118"/>
            <p:cNvSpPr txBox="1"/>
            <p:nvPr/>
          </p:nvSpPr>
          <p:spPr>
            <a:xfrm>
              <a:off x="947862" y="2385391"/>
              <a:ext cx="1013460" cy="2015158"/>
            </a:xfrm>
            <a:prstGeom prst="rect">
              <a:avLst/>
            </a:prstGeom>
            <a:noFill/>
          </p:spPr>
          <p:txBody>
            <a:bodyPr vert="eaVert" wrap="square" rtlCol="0">
              <a:spAutoFit/>
            </a:bodyPr>
            <a:p>
              <a:pPr marL="0" marR="0" lvl="0" indent="0" algn="dist" defTabSz="914400" rtl="0" eaLnBrk="1" fontAlgn="auto" latinLnBrk="0" hangingPunct="1">
                <a:lnSpc>
                  <a:spcPct val="100000"/>
                </a:lnSpc>
                <a:spcBef>
                  <a:spcPts val="0"/>
                </a:spcBef>
                <a:spcAft>
                  <a:spcPts val="0"/>
                </a:spcAft>
                <a:buClrTx/>
                <a:buSzTx/>
                <a:buFontTx/>
                <a:buNone/>
                <a:defRPr/>
              </a:pPr>
              <a:r>
                <a:rPr kumimoji="0" lang="zh-CN" altLang="en-US" sz="54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目录</a:t>
              </a:r>
              <a:endParaRPr kumimoji="0" lang="zh-CN" altLang="en-US" sz="54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cxnSp>
          <p:nvCxnSpPr>
            <p:cNvPr id="120" name="直接连接符 119"/>
            <p:cNvCxnSpPr/>
            <p:nvPr/>
          </p:nvCxnSpPr>
          <p:spPr>
            <a:xfrm>
              <a:off x="1828801" y="2480640"/>
              <a:ext cx="0" cy="1896717"/>
            </a:xfrm>
            <a:prstGeom prst="line">
              <a:avLst/>
            </a:prstGeom>
            <a:ln>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sp>
          <p:nvSpPr>
            <p:cNvPr id="121" name="文本框 120"/>
            <p:cNvSpPr txBox="1"/>
            <p:nvPr/>
          </p:nvSpPr>
          <p:spPr>
            <a:xfrm>
              <a:off x="2010352" y="2480641"/>
              <a:ext cx="459740" cy="1899200"/>
            </a:xfrm>
            <a:prstGeom prst="rect">
              <a:avLst/>
            </a:prstGeom>
            <a:noFill/>
          </p:spPr>
          <p:txBody>
            <a:bodyPr vert="eaVert" wrap="square" rtlCol="0">
              <a:spAutoFit/>
            </a:bodyPr>
            <a:p>
              <a:pPr marL="0" marR="0" lvl="0" indent="0" algn="dist" defTabSz="914400" rtl="0" eaLnBrk="1" fontAlgn="auto" latinLnBrk="0" hangingPunct="1">
                <a:lnSpc>
                  <a:spcPct val="100000"/>
                </a:lnSpc>
                <a:spcBef>
                  <a:spcPts val="0"/>
                </a:spcBef>
                <a:spcAft>
                  <a:spcPts val="0"/>
                </a:spcAft>
                <a:buClrTx/>
                <a:buSzTx/>
                <a:buFontTx/>
                <a:buNone/>
                <a:defRPr/>
              </a:pPr>
              <a:r>
                <a:rPr kumimoji="0" lang="en-US" altLang="zh-CN"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CONTENTS</a:t>
              </a:r>
              <a:endParaRPr kumimoji="0" lang="en-US" altLang="zh-CN"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sp>
        <p:nvSpPr>
          <p:cNvPr id="22" name="椭圆 21"/>
          <p:cNvSpPr/>
          <p:nvPr/>
        </p:nvSpPr>
        <p:spPr>
          <a:xfrm>
            <a:off x="2773680" y="2675890"/>
            <a:ext cx="979170" cy="979805"/>
          </a:xfrm>
          <a:prstGeom prst="ellipse">
            <a:avLst/>
          </a:prstGeom>
          <a:solidFill>
            <a:srgbClr val="F5B9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sz="2400" dirty="0" smtClean="0">
                <a:latin typeface="微软雅黑" panose="020B0503020204020204" pitchFamily="34" charset="-122"/>
                <a:ea typeface="微软雅黑" panose="020B0503020204020204" pitchFamily="34" charset="-122"/>
                <a:cs typeface="+mn-ea"/>
                <a:sym typeface="+mn-lt"/>
              </a:rPr>
              <a:t>01</a:t>
            </a:r>
            <a:endParaRPr lang="en-US" altLang="zh-CN" sz="2400" dirty="0" smtClean="0">
              <a:latin typeface="微软雅黑" panose="020B0503020204020204" pitchFamily="34" charset="-122"/>
              <a:ea typeface="微软雅黑" panose="020B0503020204020204" pitchFamily="34" charset="-122"/>
              <a:cs typeface="+mn-ea"/>
              <a:sym typeface="+mn-lt"/>
            </a:endParaRPr>
          </a:p>
        </p:txBody>
      </p:sp>
      <p:sp>
        <p:nvSpPr>
          <p:cNvPr id="23" name="椭圆 22"/>
          <p:cNvSpPr/>
          <p:nvPr/>
        </p:nvSpPr>
        <p:spPr>
          <a:xfrm>
            <a:off x="2797175" y="4110355"/>
            <a:ext cx="979170" cy="979805"/>
          </a:xfrm>
          <a:prstGeom prst="ellipse">
            <a:avLst/>
          </a:prstGeom>
          <a:solidFill>
            <a:srgbClr val="4B76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sz="2400" dirty="0" smtClean="0">
                <a:latin typeface="微软雅黑" panose="020B0503020204020204" pitchFamily="34" charset="-122"/>
                <a:ea typeface="微软雅黑" panose="020B0503020204020204" pitchFamily="34" charset="-122"/>
                <a:cs typeface="+mn-ea"/>
                <a:sym typeface="+mn-lt"/>
              </a:rPr>
              <a:t>03</a:t>
            </a:r>
            <a:endParaRPr lang="en-US" altLang="zh-CN" sz="2400" dirty="0" smtClean="0">
              <a:latin typeface="微软雅黑" panose="020B0503020204020204" pitchFamily="34" charset="-122"/>
              <a:ea typeface="微软雅黑" panose="020B0503020204020204" pitchFamily="34" charset="-122"/>
              <a:cs typeface="+mn-ea"/>
              <a:sym typeface="+mn-lt"/>
            </a:endParaRPr>
          </a:p>
        </p:txBody>
      </p:sp>
      <p:sp>
        <p:nvSpPr>
          <p:cNvPr id="24" name="椭圆 23"/>
          <p:cNvSpPr/>
          <p:nvPr/>
        </p:nvSpPr>
        <p:spPr>
          <a:xfrm>
            <a:off x="6780530" y="2675890"/>
            <a:ext cx="979170" cy="979805"/>
          </a:xfrm>
          <a:prstGeom prst="ellipse">
            <a:avLst/>
          </a:prstGeom>
          <a:solidFill>
            <a:srgbClr val="EB94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sz="2400" dirty="0" smtClean="0">
                <a:latin typeface="微软雅黑" panose="020B0503020204020204" pitchFamily="34" charset="-122"/>
                <a:ea typeface="微软雅黑" panose="020B0503020204020204" pitchFamily="34" charset="-122"/>
                <a:cs typeface="+mn-ea"/>
                <a:sym typeface="+mn-lt"/>
              </a:rPr>
              <a:t>02</a:t>
            </a:r>
            <a:endParaRPr lang="en-US" altLang="zh-CN" sz="2400" dirty="0" smtClean="0">
              <a:latin typeface="微软雅黑" panose="020B0503020204020204" pitchFamily="34" charset="-122"/>
              <a:ea typeface="微软雅黑" panose="020B0503020204020204" pitchFamily="34" charset="-122"/>
              <a:cs typeface="+mn-ea"/>
              <a:sym typeface="+mn-lt"/>
            </a:endParaRPr>
          </a:p>
        </p:txBody>
      </p:sp>
      <p:sp>
        <p:nvSpPr>
          <p:cNvPr id="25" name="椭圆 24"/>
          <p:cNvSpPr/>
          <p:nvPr/>
        </p:nvSpPr>
        <p:spPr>
          <a:xfrm>
            <a:off x="6780530" y="4109720"/>
            <a:ext cx="979170" cy="979805"/>
          </a:xfrm>
          <a:prstGeom prst="ellipse">
            <a:avLst/>
          </a:prstGeom>
          <a:solidFill>
            <a:srgbClr val="F5B9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sz="2400" dirty="0" smtClean="0">
                <a:latin typeface="微软雅黑" panose="020B0503020204020204" pitchFamily="34" charset="-122"/>
                <a:ea typeface="微软雅黑" panose="020B0503020204020204" pitchFamily="34" charset="-122"/>
                <a:cs typeface="+mn-ea"/>
                <a:sym typeface="+mn-lt"/>
              </a:rPr>
              <a:t>04</a:t>
            </a:r>
            <a:endParaRPr lang="en-US" altLang="zh-CN" sz="2400" dirty="0" smtClean="0">
              <a:latin typeface="微软雅黑" panose="020B0503020204020204" pitchFamily="34" charset="-122"/>
              <a:ea typeface="微软雅黑" panose="020B0503020204020204" pitchFamily="34" charset="-122"/>
              <a:cs typeface="+mn-ea"/>
              <a:sym typeface="+mn-lt"/>
            </a:endParaRPr>
          </a:p>
        </p:txBody>
      </p:sp>
      <p:sp>
        <p:nvSpPr>
          <p:cNvPr id="26" name="矩形 25"/>
          <p:cNvSpPr/>
          <p:nvPr/>
        </p:nvSpPr>
        <p:spPr>
          <a:xfrm>
            <a:off x="3804920" y="2739390"/>
            <a:ext cx="1830070" cy="459740"/>
          </a:xfrm>
          <a:prstGeom prst="rect">
            <a:avLst/>
          </a:prstGeom>
        </p:spPr>
        <p:txBody>
          <a:bodyPr wrap="square">
            <a:spAutoFit/>
          </a:bodyPr>
          <a:p>
            <a:r>
              <a:rPr lang="zh-CN" altLang="en-US" sz="2400" dirty="0" smtClean="0">
                <a:latin typeface="微软雅黑" panose="020B0503020204020204" pitchFamily="34" charset="-122"/>
                <a:ea typeface="微软雅黑" panose="020B0503020204020204" pitchFamily="34" charset="-122"/>
                <a:cs typeface="+mn-ea"/>
                <a:sym typeface="+mn-lt"/>
              </a:rPr>
              <a:t>添加标题</a:t>
            </a:r>
            <a:endParaRPr lang="zh-CN" altLang="en-US" sz="2400" dirty="0" smtClean="0">
              <a:latin typeface="微软雅黑" panose="020B0503020204020204" pitchFamily="34" charset="-122"/>
              <a:ea typeface="微软雅黑" panose="020B0503020204020204" pitchFamily="34" charset="-122"/>
              <a:cs typeface="+mn-ea"/>
              <a:sym typeface="+mn-lt"/>
            </a:endParaRPr>
          </a:p>
        </p:txBody>
      </p:sp>
      <p:sp>
        <p:nvSpPr>
          <p:cNvPr id="27" name="矩形 26"/>
          <p:cNvSpPr/>
          <p:nvPr/>
        </p:nvSpPr>
        <p:spPr>
          <a:xfrm>
            <a:off x="3829050" y="3154045"/>
            <a:ext cx="2485390" cy="368935"/>
          </a:xfrm>
          <a:prstGeom prst="rect">
            <a:avLst/>
          </a:prstGeom>
        </p:spPr>
        <p:txBody>
          <a:bodyPr wrap="square">
            <a:spAutoFit/>
          </a:bodyPr>
          <a:p>
            <a:r>
              <a:rPr lang="en-US" altLang="zh-CN" dirty="0">
                <a:latin typeface="微软雅黑" panose="020B0503020204020204" pitchFamily="34" charset="-122"/>
                <a:ea typeface="微软雅黑" panose="020B0503020204020204" pitchFamily="34" charset="-122"/>
                <a:cs typeface="+mn-ea"/>
                <a:sym typeface="+mn-lt"/>
              </a:rPr>
              <a:t>Please add your </a:t>
            </a:r>
            <a:r>
              <a:rPr lang="en-US" altLang="zh-CN" dirty="0" smtClean="0">
                <a:latin typeface="微软雅黑" panose="020B0503020204020204" pitchFamily="34" charset="-122"/>
                <a:ea typeface="微软雅黑" panose="020B0503020204020204" pitchFamily="34" charset="-122"/>
                <a:cs typeface="+mn-ea"/>
                <a:sym typeface="+mn-lt"/>
              </a:rPr>
              <a:t>title</a:t>
            </a:r>
            <a:endParaRPr lang="en-US" altLang="zh-CN" dirty="0" smtClean="0">
              <a:latin typeface="微软雅黑" panose="020B0503020204020204" pitchFamily="34" charset="-122"/>
              <a:ea typeface="微软雅黑" panose="020B0503020204020204" pitchFamily="34" charset="-122"/>
              <a:cs typeface="+mn-ea"/>
              <a:sym typeface="+mn-lt"/>
            </a:endParaRPr>
          </a:p>
        </p:txBody>
      </p:sp>
      <p:sp>
        <p:nvSpPr>
          <p:cNvPr id="28" name="矩形 27"/>
          <p:cNvSpPr/>
          <p:nvPr/>
        </p:nvSpPr>
        <p:spPr>
          <a:xfrm>
            <a:off x="3829050" y="4186555"/>
            <a:ext cx="1830070" cy="459740"/>
          </a:xfrm>
          <a:prstGeom prst="rect">
            <a:avLst/>
          </a:prstGeom>
        </p:spPr>
        <p:txBody>
          <a:bodyPr wrap="square">
            <a:spAutoFit/>
          </a:bodyPr>
          <a:p>
            <a:r>
              <a:rPr lang="zh-CN" altLang="en-US" sz="2400" dirty="0" smtClean="0">
                <a:latin typeface="微软雅黑" panose="020B0503020204020204" pitchFamily="34" charset="-122"/>
                <a:ea typeface="微软雅黑" panose="020B0503020204020204" pitchFamily="34" charset="-122"/>
                <a:cs typeface="+mn-ea"/>
                <a:sym typeface="+mn-lt"/>
              </a:rPr>
              <a:t>添加标题</a:t>
            </a:r>
            <a:endParaRPr lang="zh-CN" altLang="en-US" sz="2400" dirty="0" smtClean="0">
              <a:latin typeface="微软雅黑" panose="020B0503020204020204" pitchFamily="34" charset="-122"/>
              <a:ea typeface="微软雅黑" panose="020B0503020204020204" pitchFamily="34" charset="-122"/>
              <a:cs typeface="+mn-ea"/>
              <a:sym typeface="+mn-lt"/>
            </a:endParaRPr>
          </a:p>
        </p:txBody>
      </p:sp>
      <p:sp>
        <p:nvSpPr>
          <p:cNvPr id="29" name="矩形 28"/>
          <p:cNvSpPr/>
          <p:nvPr/>
        </p:nvSpPr>
        <p:spPr>
          <a:xfrm>
            <a:off x="3851910" y="4601210"/>
            <a:ext cx="2485390" cy="368935"/>
          </a:xfrm>
          <a:prstGeom prst="rect">
            <a:avLst/>
          </a:prstGeom>
        </p:spPr>
        <p:txBody>
          <a:bodyPr wrap="square">
            <a:spAutoFit/>
          </a:bodyPr>
          <a:p>
            <a:r>
              <a:rPr lang="en-US" altLang="zh-CN" dirty="0">
                <a:latin typeface="微软雅黑" panose="020B0503020204020204" pitchFamily="34" charset="-122"/>
                <a:ea typeface="微软雅黑" panose="020B0503020204020204" pitchFamily="34" charset="-122"/>
                <a:cs typeface="+mn-ea"/>
                <a:sym typeface="+mn-lt"/>
              </a:rPr>
              <a:t>Please add your </a:t>
            </a:r>
            <a:r>
              <a:rPr lang="en-US" altLang="zh-CN" dirty="0" smtClean="0">
                <a:latin typeface="微软雅黑" panose="020B0503020204020204" pitchFamily="34" charset="-122"/>
                <a:ea typeface="微软雅黑" panose="020B0503020204020204" pitchFamily="34" charset="-122"/>
                <a:cs typeface="+mn-ea"/>
                <a:sym typeface="+mn-lt"/>
              </a:rPr>
              <a:t>title</a:t>
            </a:r>
            <a:endParaRPr lang="en-US" altLang="zh-CN" dirty="0" smtClean="0">
              <a:latin typeface="微软雅黑" panose="020B0503020204020204" pitchFamily="34" charset="-122"/>
              <a:ea typeface="微软雅黑" panose="020B0503020204020204" pitchFamily="34" charset="-122"/>
              <a:cs typeface="+mn-ea"/>
              <a:sym typeface="+mn-lt"/>
            </a:endParaRPr>
          </a:p>
        </p:txBody>
      </p:sp>
      <p:sp>
        <p:nvSpPr>
          <p:cNvPr id="30" name="矩形 29"/>
          <p:cNvSpPr/>
          <p:nvPr/>
        </p:nvSpPr>
        <p:spPr>
          <a:xfrm>
            <a:off x="7911465" y="2678430"/>
            <a:ext cx="1830070" cy="459740"/>
          </a:xfrm>
          <a:prstGeom prst="rect">
            <a:avLst/>
          </a:prstGeom>
        </p:spPr>
        <p:txBody>
          <a:bodyPr wrap="square">
            <a:spAutoFit/>
          </a:bodyPr>
          <a:p>
            <a:r>
              <a:rPr lang="zh-CN" altLang="en-US" sz="2400" dirty="0" smtClean="0">
                <a:latin typeface="微软雅黑" panose="020B0503020204020204" pitchFamily="34" charset="-122"/>
                <a:ea typeface="微软雅黑" panose="020B0503020204020204" pitchFamily="34" charset="-122"/>
                <a:cs typeface="+mn-ea"/>
                <a:sym typeface="+mn-lt"/>
              </a:rPr>
              <a:t>添加标题</a:t>
            </a:r>
            <a:endParaRPr lang="zh-CN" altLang="en-US" sz="2400" dirty="0" smtClean="0">
              <a:latin typeface="微软雅黑" panose="020B0503020204020204" pitchFamily="34" charset="-122"/>
              <a:ea typeface="微软雅黑" panose="020B0503020204020204" pitchFamily="34" charset="-122"/>
              <a:cs typeface="+mn-ea"/>
              <a:sym typeface="+mn-lt"/>
            </a:endParaRPr>
          </a:p>
        </p:txBody>
      </p:sp>
      <p:sp>
        <p:nvSpPr>
          <p:cNvPr id="31" name="矩形 30"/>
          <p:cNvSpPr/>
          <p:nvPr/>
        </p:nvSpPr>
        <p:spPr>
          <a:xfrm>
            <a:off x="7934960" y="3093085"/>
            <a:ext cx="2485390" cy="368935"/>
          </a:xfrm>
          <a:prstGeom prst="rect">
            <a:avLst/>
          </a:prstGeom>
        </p:spPr>
        <p:txBody>
          <a:bodyPr wrap="square">
            <a:spAutoFit/>
          </a:bodyPr>
          <a:p>
            <a:r>
              <a:rPr lang="en-US" altLang="zh-CN" dirty="0">
                <a:latin typeface="微软雅黑" panose="020B0503020204020204" pitchFamily="34" charset="-122"/>
                <a:ea typeface="微软雅黑" panose="020B0503020204020204" pitchFamily="34" charset="-122"/>
                <a:cs typeface="+mn-ea"/>
                <a:sym typeface="+mn-lt"/>
              </a:rPr>
              <a:t>Please add your </a:t>
            </a:r>
            <a:r>
              <a:rPr lang="en-US" altLang="zh-CN" dirty="0" smtClean="0">
                <a:latin typeface="微软雅黑" panose="020B0503020204020204" pitchFamily="34" charset="-122"/>
                <a:ea typeface="微软雅黑" panose="020B0503020204020204" pitchFamily="34" charset="-122"/>
                <a:cs typeface="+mn-ea"/>
                <a:sym typeface="+mn-lt"/>
              </a:rPr>
              <a:t>title</a:t>
            </a:r>
            <a:endParaRPr lang="en-US" altLang="zh-CN" dirty="0" smtClean="0">
              <a:latin typeface="微软雅黑" panose="020B0503020204020204" pitchFamily="34" charset="-122"/>
              <a:ea typeface="微软雅黑" panose="020B0503020204020204" pitchFamily="34" charset="-122"/>
              <a:cs typeface="+mn-ea"/>
              <a:sym typeface="+mn-lt"/>
            </a:endParaRPr>
          </a:p>
        </p:txBody>
      </p:sp>
      <p:sp>
        <p:nvSpPr>
          <p:cNvPr id="32" name="矩形 31"/>
          <p:cNvSpPr/>
          <p:nvPr/>
        </p:nvSpPr>
        <p:spPr>
          <a:xfrm>
            <a:off x="7911465" y="4109720"/>
            <a:ext cx="1830070" cy="459740"/>
          </a:xfrm>
          <a:prstGeom prst="rect">
            <a:avLst/>
          </a:prstGeom>
        </p:spPr>
        <p:txBody>
          <a:bodyPr wrap="square">
            <a:spAutoFit/>
          </a:bodyPr>
          <a:p>
            <a:r>
              <a:rPr lang="zh-CN" altLang="en-US" sz="2400" dirty="0" smtClean="0">
                <a:latin typeface="微软雅黑" panose="020B0503020204020204" pitchFamily="34" charset="-122"/>
                <a:ea typeface="微软雅黑" panose="020B0503020204020204" pitchFamily="34" charset="-122"/>
                <a:cs typeface="+mn-ea"/>
                <a:sym typeface="+mn-lt"/>
              </a:rPr>
              <a:t>添加标题</a:t>
            </a:r>
            <a:endParaRPr lang="zh-CN" altLang="en-US" sz="2400" dirty="0" smtClean="0">
              <a:latin typeface="微软雅黑" panose="020B0503020204020204" pitchFamily="34" charset="-122"/>
              <a:ea typeface="微软雅黑" panose="020B0503020204020204" pitchFamily="34" charset="-122"/>
              <a:cs typeface="+mn-ea"/>
              <a:sym typeface="+mn-lt"/>
            </a:endParaRPr>
          </a:p>
        </p:txBody>
      </p:sp>
      <p:sp>
        <p:nvSpPr>
          <p:cNvPr id="33" name="矩形 32"/>
          <p:cNvSpPr/>
          <p:nvPr/>
        </p:nvSpPr>
        <p:spPr>
          <a:xfrm>
            <a:off x="7934960" y="4525010"/>
            <a:ext cx="2485390" cy="368935"/>
          </a:xfrm>
          <a:prstGeom prst="rect">
            <a:avLst/>
          </a:prstGeom>
        </p:spPr>
        <p:txBody>
          <a:bodyPr wrap="square">
            <a:spAutoFit/>
          </a:bodyPr>
          <a:p>
            <a:r>
              <a:rPr lang="en-US" altLang="zh-CN" dirty="0">
                <a:latin typeface="微软雅黑" panose="020B0503020204020204" pitchFamily="34" charset="-122"/>
                <a:ea typeface="微软雅黑" panose="020B0503020204020204" pitchFamily="34" charset="-122"/>
                <a:cs typeface="+mn-ea"/>
                <a:sym typeface="+mn-lt"/>
              </a:rPr>
              <a:t>Please add your </a:t>
            </a:r>
            <a:r>
              <a:rPr lang="en-US" altLang="zh-CN" dirty="0" smtClean="0">
                <a:latin typeface="微软雅黑" panose="020B0503020204020204" pitchFamily="34" charset="-122"/>
                <a:ea typeface="微软雅黑" panose="020B0503020204020204" pitchFamily="34" charset="-122"/>
                <a:cs typeface="+mn-ea"/>
                <a:sym typeface="+mn-lt"/>
              </a:rPr>
              <a:t>title</a:t>
            </a:r>
            <a:endParaRPr lang="en-US" altLang="zh-CN" dirty="0" smtClean="0">
              <a:latin typeface="微软雅黑" panose="020B0503020204020204" pitchFamily="34" charset="-122"/>
              <a:ea typeface="微软雅黑" panose="020B0503020204020204" pitchFamily="34" charset="-122"/>
              <a:cs typeface="+mn-ea"/>
              <a:sym typeface="+mn-lt"/>
            </a:endParaRPr>
          </a:p>
        </p:txBody>
      </p:sp>
    </p:spTree>
    <p:custDataLst>
      <p:tags r:id="rId4"/>
    </p:custData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4" name="椭圆 23"/>
          <p:cNvSpPr/>
          <p:nvPr/>
        </p:nvSpPr>
        <p:spPr>
          <a:xfrm>
            <a:off x="6343650" y="2165350"/>
            <a:ext cx="1024255" cy="1024890"/>
          </a:xfrm>
          <a:prstGeom prst="ellipse">
            <a:avLst/>
          </a:prstGeom>
          <a:solidFill>
            <a:srgbClr val="EB94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ltLang="zh-CN" sz="2400" dirty="0" smtClean="0">
              <a:latin typeface="微软雅黑" panose="020B0503020204020204" pitchFamily="34" charset="-122"/>
              <a:ea typeface="微软雅黑" panose="020B0503020204020204" pitchFamily="34" charset="-122"/>
              <a:cs typeface="+mn-ea"/>
              <a:sym typeface="+mn-lt"/>
            </a:endParaRPr>
          </a:p>
        </p:txBody>
      </p:sp>
      <p:sp>
        <p:nvSpPr>
          <p:cNvPr id="95" name="文本框 94"/>
          <p:cNvSpPr txBox="1"/>
          <p:nvPr/>
        </p:nvSpPr>
        <p:spPr>
          <a:xfrm>
            <a:off x="4148455" y="2293620"/>
            <a:ext cx="3894455" cy="768350"/>
          </a:xfrm>
          <a:prstGeom prst="rect">
            <a:avLst/>
          </a:prstGeom>
          <a:noFill/>
        </p:spPr>
        <p:txBody>
          <a:bodyPr wrap="square" rtlCol="0">
            <a:spAutoFit/>
          </a:bodyPr>
          <a:p>
            <a:pPr algn="ctr"/>
            <a:r>
              <a:rPr lang="en-US" altLang="zh-CN" sz="4400">
                <a:solidFill>
                  <a:schemeClr val="tx1">
                    <a:lumMod val="75000"/>
                    <a:lumOff val="25000"/>
                  </a:schemeClr>
                </a:solidFill>
                <a:latin typeface="微软雅黑" panose="020B0503020204020204" pitchFamily="34" charset="-122"/>
                <a:ea typeface="微软雅黑" panose="020B0503020204020204" pitchFamily="34" charset="-122"/>
              </a:rPr>
              <a:t>PART </a:t>
            </a:r>
            <a:r>
              <a:rPr lang="en-US" altLang="zh-CN" sz="4400">
                <a:solidFill>
                  <a:schemeClr val="bg1"/>
                </a:solidFill>
                <a:latin typeface="微软雅黑" panose="020B0503020204020204" pitchFamily="34" charset="-122"/>
                <a:ea typeface="微软雅黑" panose="020B0503020204020204" pitchFamily="34" charset="-122"/>
              </a:rPr>
              <a:t>01</a:t>
            </a:r>
            <a:endParaRPr lang="en-US" altLang="zh-CN" sz="4400">
              <a:solidFill>
                <a:schemeClr val="bg1"/>
              </a:solidFill>
              <a:latin typeface="微软雅黑" panose="020B0503020204020204" pitchFamily="34" charset="-122"/>
              <a:ea typeface="微软雅黑" panose="020B0503020204020204" pitchFamily="34" charset="-122"/>
            </a:endParaRPr>
          </a:p>
        </p:txBody>
      </p:sp>
      <p:sp>
        <p:nvSpPr>
          <p:cNvPr id="9" name="文本框 8"/>
          <p:cNvSpPr txBox="1"/>
          <p:nvPr/>
        </p:nvSpPr>
        <p:spPr>
          <a:xfrm>
            <a:off x="3484880" y="3477260"/>
            <a:ext cx="5222875" cy="768350"/>
          </a:xfrm>
          <a:prstGeom prst="rect">
            <a:avLst/>
          </a:prstGeom>
          <a:noFill/>
        </p:spPr>
        <p:txBody>
          <a:bodyPr wrap="square" rtlCol="0">
            <a:spAutoFit/>
          </a:bodyPr>
          <a:p>
            <a:pPr algn="ctr"/>
            <a:r>
              <a:rPr lang="zh-CN" altLang="en-US" sz="4400">
                <a:solidFill>
                  <a:schemeClr val="tx1">
                    <a:lumMod val="75000"/>
                    <a:lumOff val="25000"/>
                  </a:schemeClr>
                </a:solidFill>
                <a:latin typeface="微软雅黑" panose="020B0503020204020204" pitchFamily="34" charset="-122"/>
                <a:ea typeface="微软雅黑" panose="020B0503020204020204" pitchFamily="34" charset="-122"/>
              </a:rPr>
              <a:t>此处输入标题</a:t>
            </a:r>
            <a:endParaRPr lang="zh-CN" altLang="en-US" sz="4400">
              <a:solidFill>
                <a:schemeClr val="tx1">
                  <a:lumMod val="75000"/>
                  <a:lumOff val="25000"/>
                </a:schemeClr>
              </a:solidFill>
              <a:latin typeface="微软雅黑" panose="020B0503020204020204" pitchFamily="34" charset="-122"/>
              <a:ea typeface="微软雅黑" panose="020B0503020204020204" pitchFamily="34" charset="-122"/>
            </a:endParaRPr>
          </a:p>
        </p:txBody>
      </p:sp>
      <p:pic>
        <p:nvPicPr>
          <p:cNvPr id="2" name="图片 1" descr="极简"/>
          <p:cNvPicPr>
            <a:picLocks noChangeAspect="1"/>
          </p:cNvPicPr>
          <p:nvPr/>
        </p:nvPicPr>
        <p:blipFill>
          <a:blip r:embed="rId1"/>
          <a:srcRect r="32021" b="48408"/>
          <a:stretch>
            <a:fillRect/>
          </a:stretch>
        </p:blipFill>
        <p:spPr>
          <a:xfrm>
            <a:off x="0" y="0"/>
            <a:ext cx="2887345" cy="2929890"/>
          </a:xfrm>
          <a:prstGeom prst="rect">
            <a:avLst/>
          </a:prstGeom>
        </p:spPr>
      </p:pic>
      <p:pic>
        <p:nvPicPr>
          <p:cNvPr id="5" name="图片 4" descr="极简"/>
          <p:cNvPicPr>
            <a:picLocks noChangeAspect="1"/>
          </p:cNvPicPr>
          <p:nvPr/>
        </p:nvPicPr>
        <p:blipFill>
          <a:blip r:embed="rId1"/>
          <a:srcRect l="49291" t="4586" r="-1976" b="51952"/>
          <a:stretch>
            <a:fillRect/>
          </a:stretch>
        </p:blipFill>
        <p:spPr>
          <a:xfrm rot="10800000">
            <a:off x="9954260" y="4389755"/>
            <a:ext cx="2237740" cy="2468245"/>
          </a:xfrm>
          <a:prstGeom prst="rect">
            <a:avLst/>
          </a:prstGeom>
        </p:spPr>
      </p:pic>
      <p:pic>
        <p:nvPicPr>
          <p:cNvPr id="20" name="图片 19" descr="极简"/>
          <p:cNvPicPr>
            <a:picLocks noChangeAspect="1"/>
          </p:cNvPicPr>
          <p:nvPr>
            <p:custDataLst>
              <p:tags r:id="rId2"/>
            </p:custDataLst>
          </p:nvPr>
        </p:nvPicPr>
        <p:blipFill>
          <a:blip r:embed="rId1"/>
          <a:srcRect l="48499" t="55237" r="21521" b="21454"/>
          <a:stretch>
            <a:fillRect/>
          </a:stretch>
        </p:blipFill>
        <p:spPr>
          <a:xfrm>
            <a:off x="216535" y="4831080"/>
            <a:ext cx="1865630" cy="1939925"/>
          </a:xfrm>
          <a:prstGeom prst="rect">
            <a:avLst/>
          </a:prstGeom>
        </p:spPr>
      </p:pic>
      <p:pic>
        <p:nvPicPr>
          <p:cNvPr id="6" name="图片 5" descr="极简"/>
          <p:cNvPicPr>
            <a:picLocks noChangeAspect="1"/>
          </p:cNvPicPr>
          <p:nvPr/>
        </p:nvPicPr>
        <p:blipFill>
          <a:blip r:embed="rId1"/>
          <a:srcRect l="-2362" t="52878" r="49677" b="3660"/>
          <a:stretch>
            <a:fillRect/>
          </a:stretch>
        </p:blipFill>
        <p:spPr>
          <a:xfrm>
            <a:off x="10215245" y="0"/>
            <a:ext cx="1976755" cy="2180590"/>
          </a:xfrm>
          <a:prstGeom prst="rect">
            <a:avLst/>
          </a:prstGeom>
        </p:spPr>
      </p:pic>
    </p:spTree>
    <p:custDataLst>
      <p:tags r:id="rId3"/>
    </p:custData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2" name="文本框 31"/>
          <p:cNvSpPr txBox="1"/>
          <p:nvPr/>
        </p:nvSpPr>
        <p:spPr>
          <a:xfrm>
            <a:off x="706755" y="229870"/>
            <a:ext cx="3337560" cy="521970"/>
          </a:xfrm>
          <a:prstGeom prst="rect">
            <a:avLst/>
          </a:prstGeom>
          <a:noFill/>
        </p:spPr>
        <p:txBody>
          <a:bodyPr wrap="square" rtlCol="0">
            <a:spAutoFit/>
          </a:bodyPr>
          <a:p>
            <a:pPr algn="l"/>
            <a:r>
              <a:rPr lang="zh-CN" altLang="en-US" sz="2800" b="1">
                <a:solidFill>
                  <a:schemeClr val="tx1">
                    <a:lumMod val="75000"/>
                    <a:lumOff val="25000"/>
                  </a:schemeClr>
                </a:solidFill>
                <a:latin typeface="微软雅黑" panose="020B0503020204020204" pitchFamily="34" charset="-122"/>
                <a:ea typeface="微软雅黑" panose="020B0503020204020204" pitchFamily="34" charset="-122"/>
              </a:rPr>
              <a:t>此处输入标题</a:t>
            </a:r>
            <a:endParaRPr lang="zh-CN" altLang="en-US" sz="2800" b="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3" name="文本框 32"/>
          <p:cNvSpPr txBox="1"/>
          <p:nvPr/>
        </p:nvSpPr>
        <p:spPr>
          <a:xfrm>
            <a:off x="706755" y="813435"/>
            <a:ext cx="4201160" cy="306705"/>
          </a:xfrm>
          <a:prstGeom prst="rect">
            <a:avLst/>
          </a:prstGeom>
          <a:noFill/>
        </p:spPr>
        <p:txBody>
          <a:bodyPr wrap="square" rtlCol="0">
            <a:spAutoFit/>
          </a:bodyPr>
          <a:p>
            <a:pPr algn="l"/>
            <a:r>
              <a:rPr lang="zh-CN" altLang="en-US" sz="1400">
                <a:solidFill>
                  <a:schemeClr val="tx1">
                    <a:lumMod val="75000"/>
                    <a:lumOff val="25000"/>
                  </a:schemeClr>
                </a:solidFill>
                <a:latin typeface="微软雅黑" panose="020B0503020204020204" pitchFamily="34" charset="-122"/>
                <a:ea typeface="微软雅黑" panose="020B0503020204020204" pitchFamily="34" charset="-122"/>
                <a:sym typeface="+mn-ea"/>
              </a:rPr>
              <a:t>Simple and creative general template</a:t>
            </a: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sym typeface="+mn-ea"/>
            </a:endParaRPr>
          </a:p>
        </p:txBody>
      </p:sp>
      <p:sp>
        <p:nvSpPr>
          <p:cNvPr id="14369" name="Freeform 33"/>
          <p:cNvSpPr/>
          <p:nvPr/>
        </p:nvSpPr>
        <p:spPr bwMode="auto">
          <a:xfrm>
            <a:off x="7461250" y="3088005"/>
            <a:ext cx="2846705" cy="3023870"/>
          </a:xfrm>
          <a:custGeom>
            <a:avLst/>
            <a:gdLst>
              <a:gd name="T0" fmla="*/ 716 w 932"/>
              <a:gd name="T1" fmla="*/ 371 h 990"/>
              <a:gd name="T2" fmla="*/ 678 w 932"/>
              <a:gd name="T3" fmla="*/ 675 h 990"/>
              <a:gd name="T4" fmla="*/ 526 w 932"/>
              <a:gd name="T5" fmla="*/ 529 h 990"/>
              <a:gd name="T6" fmla="*/ 662 w 932"/>
              <a:gd name="T7" fmla="*/ 462 h 990"/>
              <a:gd name="T8" fmla="*/ 697 w 932"/>
              <a:gd name="T9" fmla="*/ 171 h 990"/>
              <a:gd name="T10" fmla="*/ 761 w 932"/>
              <a:gd name="T11" fmla="*/ 38 h 990"/>
              <a:gd name="T12" fmla="*/ 733 w 932"/>
              <a:gd name="T13" fmla="*/ 122 h 990"/>
              <a:gd name="T14" fmla="*/ 634 w 932"/>
              <a:gd name="T15" fmla="*/ 194 h 990"/>
              <a:gd name="T16" fmla="*/ 596 w 932"/>
              <a:gd name="T17" fmla="*/ 501 h 990"/>
              <a:gd name="T18" fmla="*/ 526 w 932"/>
              <a:gd name="T19" fmla="*/ 439 h 990"/>
              <a:gd name="T20" fmla="*/ 514 w 932"/>
              <a:gd name="T21" fmla="*/ 429 h 990"/>
              <a:gd name="T22" fmla="*/ 353 w 932"/>
              <a:gd name="T23" fmla="*/ 429 h 990"/>
              <a:gd name="T24" fmla="*/ 314 w 932"/>
              <a:gd name="T25" fmla="*/ 429 h 990"/>
              <a:gd name="T26" fmla="*/ 285 w 932"/>
              <a:gd name="T27" fmla="*/ 185 h 990"/>
              <a:gd name="T28" fmla="*/ 210 w 932"/>
              <a:gd name="T29" fmla="*/ 132 h 990"/>
              <a:gd name="T30" fmla="*/ 180 w 932"/>
              <a:gd name="T31" fmla="*/ 102 h 990"/>
              <a:gd name="T32" fmla="*/ 152 w 932"/>
              <a:gd name="T33" fmla="*/ 0 h 990"/>
              <a:gd name="T34" fmla="*/ 210 w 932"/>
              <a:gd name="T35" fmla="*/ 160 h 990"/>
              <a:gd name="T36" fmla="*/ 247 w 932"/>
              <a:gd name="T37" fmla="*/ 164 h 990"/>
              <a:gd name="T38" fmla="*/ 257 w 932"/>
              <a:gd name="T39" fmla="*/ 409 h 990"/>
              <a:gd name="T40" fmla="*/ 353 w 932"/>
              <a:gd name="T41" fmla="*/ 457 h 990"/>
              <a:gd name="T42" fmla="*/ 235 w 932"/>
              <a:gd name="T43" fmla="*/ 569 h 990"/>
              <a:gd name="T44" fmla="*/ 199 w 932"/>
              <a:gd name="T45" fmla="*/ 277 h 990"/>
              <a:gd name="T46" fmla="*/ 0 w 932"/>
              <a:gd name="T47" fmla="*/ 205 h 990"/>
              <a:gd name="T48" fmla="*/ 139 w 932"/>
              <a:gd name="T49" fmla="*/ 233 h 990"/>
              <a:gd name="T50" fmla="*/ 171 w 932"/>
              <a:gd name="T51" fmla="*/ 548 h 990"/>
              <a:gd name="T52" fmla="*/ 353 w 932"/>
              <a:gd name="T53" fmla="*/ 597 h 990"/>
              <a:gd name="T54" fmla="*/ 237 w 932"/>
              <a:gd name="T55" fmla="*/ 990 h 990"/>
              <a:gd name="T56" fmla="*/ 526 w 932"/>
              <a:gd name="T57" fmla="*/ 953 h 990"/>
              <a:gd name="T58" fmla="*/ 678 w 932"/>
              <a:gd name="T59" fmla="*/ 703 h 990"/>
              <a:gd name="T60" fmla="*/ 744 w 932"/>
              <a:gd name="T61" fmla="*/ 371 h 990"/>
              <a:gd name="T62" fmla="*/ 932 w 932"/>
              <a:gd name="T63" fmla="*/ 334 h 990"/>
              <a:gd name="T64" fmla="*/ 781 w 932"/>
              <a:gd name="T65" fmla="*/ 306 h 9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32" h="990">
                <a:moveTo>
                  <a:pt x="781" y="306"/>
                </a:moveTo>
                <a:cubicBezTo>
                  <a:pt x="747" y="306"/>
                  <a:pt x="716" y="313"/>
                  <a:pt x="716" y="371"/>
                </a:cubicBezTo>
                <a:cubicBezTo>
                  <a:pt x="716" y="640"/>
                  <a:pt x="716" y="640"/>
                  <a:pt x="716" y="640"/>
                </a:cubicBezTo>
                <a:cubicBezTo>
                  <a:pt x="716" y="666"/>
                  <a:pt x="705" y="675"/>
                  <a:pt x="678" y="675"/>
                </a:cubicBezTo>
                <a:cubicBezTo>
                  <a:pt x="526" y="675"/>
                  <a:pt x="526" y="675"/>
                  <a:pt x="526" y="675"/>
                </a:cubicBezTo>
                <a:cubicBezTo>
                  <a:pt x="526" y="529"/>
                  <a:pt x="526" y="529"/>
                  <a:pt x="526" y="529"/>
                </a:cubicBezTo>
                <a:cubicBezTo>
                  <a:pt x="596" y="529"/>
                  <a:pt x="596" y="529"/>
                  <a:pt x="596" y="529"/>
                </a:cubicBezTo>
                <a:cubicBezTo>
                  <a:pt x="624" y="529"/>
                  <a:pt x="662" y="522"/>
                  <a:pt x="662" y="462"/>
                </a:cubicBezTo>
                <a:cubicBezTo>
                  <a:pt x="662" y="194"/>
                  <a:pt x="662" y="194"/>
                  <a:pt x="662" y="194"/>
                </a:cubicBezTo>
                <a:cubicBezTo>
                  <a:pt x="662" y="176"/>
                  <a:pt x="662" y="171"/>
                  <a:pt x="697" y="171"/>
                </a:cubicBezTo>
                <a:cubicBezTo>
                  <a:pt x="728" y="171"/>
                  <a:pt x="761" y="167"/>
                  <a:pt x="761" y="122"/>
                </a:cubicBezTo>
                <a:cubicBezTo>
                  <a:pt x="761" y="38"/>
                  <a:pt x="761" y="38"/>
                  <a:pt x="761" y="38"/>
                </a:cubicBezTo>
                <a:cubicBezTo>
                  <a:pt x="733" y="38"/>
                  <a:pt x="733" y="38"/>
                  <a:pt x="733" y="38"/>
                </a:cubicBezTo>
                <a:cubicBezTo>
                  <a:pt x="733" y="122"/>
                  <a:pt x="733" y="122"/>
                  <a:pt x="733" y="122"/>
                </a:cubicBezTo>
                <a:cubicBezTo>
                  <a:pt x="733" y="137"/>
                  <a:pt x="733" y="143"/>
                  <a:pt x="697" y="143"/>
                </a:cubicBezTo>
                <a:cubicBezTo>
                  <a:pt x="665" y="143"/>
                  <a:pt x="634" y="147"/>
                  <a:pt x="634" y="194"/>
                </a:cubicBezTo>
                <a:cubicBezTo>
                  <a:pt x="634" y="462"/>
                  <a:pt x="634" y="462"/>
                  <a:pt x="634" y="462"/>
                </a:cubicBezTo>
                <a:cubicBezTo>
                  <a:pt x="634" y="498"/>
                  <a:pt x="619" y="501"/>
                  <a:pt x="596" y="501"/>
                </a:cubicBezTo>
                <a:cubicBezTo>
                  <a:pt x="526" y="501"/>
                  <a:pt x="526" y="501"/>
                  <a:pt x="526" y="501"/>
                </a:cubicBezTo>
                <a:cubicBezTo>
                  <a:pt x="526" y="439"/>
                  <a:pt x="526" y="439"/>
                  <a:pt x="526" y="439"/>
                </a:cubicBezTo>
                <a:cubicBezTo>
                  <a:pt x="526" y="439"/>
                  <a:pt x="526" y="439"/>
                  <a:pt x="526" y="439"/>
                </a:cubicBezTo>
                <a:cubicBezTo>
                  <a:pt x="525" y="433"/>
                  <a:pt x="520" y="429"/>
                  <a:pt x="514" y="429"/>
                </a:cubicBezTo>
                <a:cubicBezTo>
                  <a:pt x="514" y="429"/>
                  <a:pt x="514" y="429"/>
                  <a:pt x="514" y="429"/>
                </a:cubicBezTo>
                <a:cubicBezTo>
                  <a:pt x="353" y="429"/>
                  <a:pt x="353" y="429"/>
                  <a:pt x="353" y="429"/>
                </a:cubicBezTo>
                <a:cubicBezTo>
                  <a:pt x="353" y="429"/>
                  <a:pt x="353" y="429"/>
                  <a:pt x="353" y="429"/>
                </a:cubicBezTo>
                <a:cubicBezTo>
                  <a:pt x="314" y="429"/>
                  <a:pt x="314" y="429"/>
                  <a:pt x="314" y="429"/>
                </a:cubicBezTo>
                <a:cubicBezTo>
                  <a:pt x="288" y="429"/>
                  <a:pt x="285" y="423"/>
                  <a:pt x="285" y="409"/>
                </a:cubicBezTo>
                <a:cubicBezTo>
                  <a:pt x="285" y="185"/>
                  <a:pt x="285" y="185"/>
                  <a:pt x="285" y="185"/>
                </a:cubicBezTo>
                <a:cubicBezTo>
                  <a:pt x="285" y="162"/>
                  <a:pt x="276" y="146"/>
                  <a:pt x="258" y="138"/>
                </a:cubicBezTo>
                <a:cubicBezTo>
                  <a:pt x="244" y="132"/>
                  <a:pt x="227" y="132"/>
                  <a:pt x="210" y="132"/>
                </a:cubicBezTo>
                <a:cubicBezTo>
                  <a:pt x="210" y="132"/>
                  <a:pt x="210" y="132"/>
                  <a:pt x="210" y="132"/>
                </a:cubicBezTo>
                <a:cubicBezTo>
                  <a:pt x="187" y="132"/>
                  <a:pt x="180" y="125"/>
                  <a:pt x="180" y="102"/>
                </a:cubicBezTo>
                <a:cubicBezTo>
                  <a:pt x="180" y="0"/>
                  <a:pt x="180" y="0"/>
                  <a:pt x="180" y="0"/>
                </a:cubicBezTo>
                <a:cubicBezTo>
                  <a:pt x="152" y="0"/>
                  <a:pt x="152" y="0"/>
                  <a:pt x="152" y="0"/>
                </a:cubicBezTo>
                <a:cubicBezTo>
                  <a:pt x="152" y="102"/>
                  <a:pt x="152" y="102"/>
                  <a:pt x="152" y="102"/>
                </a:cubicBezTo>
                <a:cubicBezTo>
                  <a:pt x="152" y="140"/>
                  <a:pt x="171" y="160"/>
                  <a:pt x="210" y="160"/>
                </a:cubicBezTo>
                <a:cubicBezTo>
                  <a:pt x="210" y="160"/>
                  <a:pt x="210" y="160"/>
                  <a:pt x="210" y="160"/>
                </a:cubicBezTo>
                <a:cubicBezTo>
                  <a:pt x="224" y="160"/>
                  <a:pt x="238" y="160"/>
                  <a:pt x="247" y="164"/>
                </a:cubicBezTo>
                <a:cubicBezTo>
                  <a:pt x="251" y="165"/>
                  <a:pt x="257" y="168"/>
                  <a:pt x="257" y="185"/>
                </a:cubicBezTo>
                <a:cubicBezTo>
                  <a:pt x="257" y="409"/>
                  <a:pt x="257" y="409"/>
                  <a:pt x="257" y="409"/>
                </a:cubicBezTo>
                <a:cubicBezTo>
                  <a:pt x="257" y="457"/>
                  <a:pt x="298" y="457"/>
                  <a:pt x="314" y="457"/>
                </a:cubicBezTo>
                <a:cubicBezTo>
                  <a:pt x="353" y="457"/>
                  <a:pt x="353" y="457"/>
                  <a:pt x="353" y="457"/>
                </a:cubicBezTo>
                <a:cubicBezTo>
                  <a:pt x="353" y="569"/>
                  <a:pt x="353" y="569"/>
                  <a:pt x="353" y="569"/>
                </a:cubicBezTo>
                <a:cubicBezTo>
                  <a:pt x="235" y="569"/>
                  <a:pt x="235" y="569"/>
                  <a:pt x="235" y="569"/>
                </a:cubicBezTo>
                <a:cubicBezTo>
                  <a:pt x="203" y="569"/>
                  <a:pt x="199" y="567"/>
                  <a:pt x="199" y="548"/>
                </a:cubicBezTo>
                <a:cubicBezTo>
                  <a:pt x="199" y="277"/>
                  <a:pt x="199" y="277"/>
                  <a:pt x="199" y="277"/>
                </a:cubicBezTo>
                <a:cubicBezTo>
                  <a:pt x="199" y="257"/>
                  <a:pt x="199" y="205"/>
                  <a:pt x="139" y="205"/>
                </a:cubicBezTo>
                <a:cubicBezTo>
                  <a:pt x="0" y="205"/>
                  <a:pt x="0" y="205"/>
                  <a:pt x="0" y="205"/>
                </a:cubicBezTo>
                <a:cubicBezTo>
                  <a:pt x="0" y="233"/>
                  <a:pt x="0" y="233"/>
                  <a:pt x="0" y="233"/>
                </a:cubicBezTo>
                <a:cubicBezTo>
                  <a:pt x="139" y="233"/>
                  <a:pt x="139" y="233"/>
                  <a:pt x="139" y="233"/>
                </a:cubicBezTo>
                <a:cubicBezTo>
                  <a:pt x="166" y="233"/>
                  <a:pt x="171" y="246"/>
                  <a:pt x="171" y="277"/>
                </a:cubicBezTo>
                <a:cubicBezTo>
                  <a:pt x="171" y="548"/>
                  <a:pt x="171" y="548"/>
                  <a:pt x="171" y="548"/>
                </a:cubicBezTo>
                <a:cubicBezTo>
                  <a:pt x="171" y="597"/>
                  <a:pt x="210" y="597"/>
                  <a:pt x="235" y="597"/>
                </a:cubicBezTo>
                <a:cubicBezTo>
                  <a:pt x="353" y="597"/>
                  <a:pt x="353" y="597"/>
                  <a:pt x="353" y="597"/>
                </a:cubicBezTo>
                <a:cubicBezTo>
                  <a:pt x="353" y="954"/>
                  <a:pt x="353" y="954"/>
                  <a:pt x="353" y="954"/>
                </a:cubicBezTo>
                <a:cubicBezTo>
                  <a:pt x="306" y="961"/>
                  <a:pt x="266" y="974"/>
                  <a:pt x="237" y="990"/>
                </a:cubicBezTo>
                <a:cubicBezTo>
                  <a:pt x="646" y="990"/>
                  <a:pt x="646" y="990"/>
                  <a:pt x="646" y="990"/>
                </a:cubicBezTo>
                <a:cubicBezTo>
                  <a:pt x="616" y="973"/>
                  <a:pt x="575" y="960"/>
                  <a:pt x="526" y="953"/>
                </a:cubicBezTo>
                <a:cubicBezTo>
                  <a:pt x="526" y="703"/>
                  <a:pt x="526" y="703"/>
                  <a:pt x="526" y="703"/>
                </a:cubicBezTo>
                <a:cubicBezTo>
                  <a:pt x="678" y="703"/>
                  <a:pt x="678" y="703"/>
                  <a:pt x="678" y="703"/>
                </a:cubicBezTo>
                <a:cubicBezTo>
                  <a:pt x="732" y="703"/>
                  <a:pt x="744" y="669"/>
                  <a:pt x="744" y="640"/>
                </a:cubicBezTo>
                <a:cubicBezTo>
                  <a:pt x="744" y="371"/>
                  <a:pt x="744" y="371"/>
                  <a:pt x="744" y="371"/>
                </a:cubicBezTo>
                <a:cubicBezTo>
                  <a:pt x="744" y="337"/>
                  <a:pt x="753" y="334"/>
                  <a:pt x="781" y="334"/>
                </a:cubicBezTo>
                <a:cubicBezTo>
                  <a:pt x="932" y="334"/>
                  <a:pt x="932" y="334"/>
                  <a:pt x="932" y="334"/>
                </a:cubicBezTo>
                <a:cubicBezTo>
                  <a:pt x="932" y="306"/>
                  <a:pt x="932" y="306"/>
                  <a:pt x="932" y="306"/>
                </a:cubicBezTo>
                <a:lnTo>
                  <a:pt x="781" y="306"/>
                </a:lnTo>
                <a:close/>
              </a:path>
            </a:pathLst>
          </a:custGeom>
          <a:solidFill>
            <a:schemeClr val="bg1">
              <a:lumMod val="85000"/>
            </a:schemeClr>
          </a:solidFill>
          <a:ln>
            <a:noFill/>
          </a:ln>
        </p:spPr>
        <p:txBody>
          <a:bodyPr/>
          <a:p>
            <a:endParaRPr lang="zh-CN" altLang="en-US" sz="2800">
              <a:latin typeface="微软雅黑" panose="020B0503020204020204" pitchFamily="34" charset="-122"/>
              <a:ea typeface="微软雅黑" panose="020B0503020204020204" pitchFamily="34" charset="-122"/>
            </a:endParaRPr>
          </a:p>
        </p:txBody>
      </p:sp>
      <p:sp>
        <p:nvSpPr>
          <p:cNvPr id="14370" name="Oval 34"/>
          <p:cNvSpPr>
            <a:spLocks noChangeArrowheads="1"/>
          </p:cNvSpPr>
          <p:nvPr/>
        </p:nvSpPr>
        <p:spPr bwMode="auto">
          <a:xfrm>
            <a:off x="5960745" y="2932430"/>
            <a:ext cx="1625600" cy="1617980"/>
          </a:xfrm>
          <a:prstGeom prst="ellipse">
            <a:avLst/>
          </a:prstGeom>
          <a:solidFill>
            <a:srgbClr val="F5B9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2800">
              <a:solidFill>
                <a:prstClr val="white"/>
              </a:solidFill>
              <a:latin typeface="微软雅黑" panose="020B0503020204020204" pitchFamily="34" charset="-122"/>
              <a:ea typeface="微软雅黑" panose="020B0503020204020204" pitchFamily="34" charset="-122"/>
            </a:endParaRPr>
          </a:p>
        </p:txBody>
      </p:sp>
      <p:sp>
        <p:nvSpPr>
          <p:cNvPr id="14371" name="Oval 35"/>
          <p:cNvSpPr>
            <a:spLocks noChangeArrowheads="1"/>
          </p:cNvSpPr>
          <p:nvPr/>
        </p:nvSpPr>
        <p:spPr bwMode="auto">
          <a:xfrm>
            <a:off x="7165975" y="1628140"/>
            <a:ext cx="1623060" cy="1620520"/>
          </a:xfrm>
          <a:prstGeom prst="ellipse">
            <a:avLst/>
          </a:prstGeom>
          <a:solidFill>
            <a:srgbClr val="EB947F"/>
          </a:solidFill>
          <a:ln>
            <a:noFill/>
          </a:ln>
        </p:spPr>
        <p:txBody>
          <a:bodyPr/>
          <a:p>
            <a:endParaRPr lang="zh-CN" altLang="en-US" sz="2800">
              <a:latin typeface="微软雅黑" panose="020B0503020204020204" pitchFamily="34" charset="-122"/>
              <a:ea typeface="微软雅黑" panose="020B0503020204020204" pitchFamily="34" charset="-122"/>
            </a:endParaRPr>
          </a:p>
        </p:txBody>
      </p:sp>
      <p:sp>
        <p:nvSpPr>
          <p:cNvPr id="14372" name="Oval 36"/>
          <p:cNvSpPr>
            <a:spLocks noChangeArrowheads="1"/>
          </p:cNvSpPr>
          <p:nvPr/>
        </p:nvSpPr>
        <p:spPr bwMode="auto">
          <a:xfrm>
            <a:off x="8930640" y="1837055"/>
            <a:ext cx="1625600" cy="1617980"/>
          </a:xfrm>
          <a:prstGeom prst="ellipse">
            <a:avLst/>
          </a:prstGeom>
          <a:solidFill>
            <a:srgbClr val="F5B9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2800">
              <a:solidFill>
                <a:prstClr val="white"/>
              </a:solidFill>
              <a:latin typeface="微软雅黑" panose="020B0503020204020204" pitchFamily="34" charset="-122"/>
              <a:ea typeface="微软雅黑" panose="020B0503020204020204" pitchFamily="34" charset="-122"/>
            </a:endParaRPr>
          </a:p>
        </p:txBody>
      </p:sp>
      <p:sp>
        <p:nvSpPr>
          <p:cNvPr id="14373" name="Oval 37"/>
          <p:cNvSpPr>
            <a:spLocks noChangeArrowheads="1"/>
          </p:cNvSpPr>
          <p:nvPr/>
        </p:nvSpPr>
        <p:spPr bwMode="auto">
          <a:xfrm>
            <a:off x="10151745" y="3255645"/>
            <a:ext cx="1625600" cy="1617980"/>
          </a:xfrm>
          <a:prstGeom prst="ellipse">
            <a:avLst/>
          </a:prstGeom>
          <a:solidFill>
            <a:srgbClr val="4B7696"/>
          </a:solidFill>
          <a:ln>
            <a:noFill/>
          </a:ln>
        </p:spPr>
        <p:txBody>
          <a:bodyPr/>
          <a:p>
            <a:endParaRPr lang="zh-CN" altLang="en-US" sz="2800">
              <a:latin typeface="微软雅黑" panose="020B0503020204020204" pitchFamily="34" charset="-122"/>
              <a:ea typeface="微软雅黑" panose="020B0503020204020204" pitchFamily="34" charset="-122"/>
            </a:endParaRPr>
          </a:p>
        </p:txBody>
      </p:sp>
      <p:sp>
        <p:nvSpPr>
          <p:cNvPr id="14374" name="Freeform 38"/>
          <p:cNvSpPr>
            <a:spLocks noEditPoints="1"/>
          </p:cNvSpPr>
          <p:nvPr/>
        </p:nvSpPr>
        <p:spPr bwMode="auto">
          <a:xfrm>
            <a:off x="9629775" y="2106930"/>
            <a:ext cx="251460" cy="251460"/>
          </a:xfrm>
          <a:custGeom>
            <a:avLst/>
            <a:gdLst>
              <a:gd name="T0" fmla="*/ 38 w 82"/>
              <a:gd name="T1" fmla="*/ 32 h 82"/>
              <a:gd name="T2" fmla="*/ 28 w 82"/>
              <a:gd name="T3" fmla="*/ 36 h 82"/>
              <a:gd name="T4" fmla="*/ 34 w 82"/>
              <a:gd name="T5" fmla="*/ 34 h 82"/>
              <a:gd name="T6" fmla="*/ 33 w 82"/>
              <a:gd name="T7" fmla="*/ 37 h 82"/>
              <a:gd name="T8" fmla="*/ 34 w 82"/>
              <a:gd name="T9" fmla="*/ 56 h 82"/>
              <a:gd name="T10" fmla="*/ 37 w 82"/>
              <a:gd name="T11" fmla="*/ 46 h 82"/>
              <a:gd name="T12" fmla="*/ 30 w 82"/>
              <a:gd name="T13" fmla="*/ 54 h 82"/>
              <a:gd name="T14" fmla="*/ 34 w 82"/>
              <a:gd name="T15" fmla="*/ 49 h 82"/>
              <a:gd name="T16" fmla="*/ 35 w 82"/>
              <a:gd name="T17" fmla="*/ 51 h 82"/>
              <a:gd name="T18" fmla="*/ 33 w 82"/>
              <a:gd name="T19" fmla="*/ 49 h 82"/>
              <a:gd name="T20" fmla="*/ 68 w 82"/>
              <a:gd name="T21" fmla="*/ 36 h 82"/>
              <a:gd name="T22" fmla="*/ 59 w 82"/>
              <a:gd name="T23" fmla="*/ 32 h 82"/>
              <a:gd name="T24" fmla="*/ 62 w 82"/>
              <a:gd name="T25" fmla="*/ 35 h 82"/>
              <a:gd name="T26" fmla="*/ 63 w 82"/>
              <a:gd name="T27" fmla="*/ 38 h 82"/>
              <a:gd name="T28" fmla="*/ 44 w 82"/>
              <a:gd name="T29" fmla="*/ 40 h 82"/>
              <a:gd name="T30" fmla="*/ 52 w 82"/>
              <a:gd name="T31" fmla="*/ 32 h 82"/>
              <a:gd name="T32" fmla="*/ 44 w 82"/>
              <a:gd name="T33" fmla="*/ 40 h 82"/>
              <a:gd name="T34" fmla="*/ 49 w 82"/>
              <a:gd name="T35" fmla="*/ 35 h 82"/>
              <a:gd name="T36" fmla="*/ 47 w 82"/>
              <a:gd name="T37" fmla="*/ 37 h 82"/>
              <a:gd name="T38" fmla="*/ 34 w 82"/>
              <a:gd name="T39" fmla="*/ 70 h 82"/>
              <a:gd name="T40" fmla="*/ 37 w 82"/>
              <a:gd name="T41" fmla="*/ 61 h 82"/>
              <a:gd name="T42" fmla="*/ 30 w 82"/>
              <a:gd name="T43" fmla="*/ 68 h 82"/>
              <a:gd name="T44" fmla="*/ 35 w 82"/>
              <a:gd name="T45" fmla="*/ 63 h 82"/>
              <a:gd name="T46" fmla="*/ 33 w 82"/>
              <a:gd name="T47" fmla="*/ 66 h 82"/>
              <a:gd name="T48" fmla="*/ 79 w 82"/>
              <a:gd name="T49" fmla="*/ 0 h 82"/>
              <a:gd name="T50" fmla="*/ 79 w 82"/>
              <a:gd name="T51" fmla="*/ 82 h 82"/>
              <a:gd name="T52" fmla="*/ 76 w 82"/>
              <a:gd name="T53" fmla="*/ 76 h 82"/>
              <a:gd name="T54" fmla="*/ 76 w 82"/>
              <a:gd name="T55" fmla="*/ 21 h 82"/>
              <a:gd name="T56" fmla="*/ 13 w 82"/>
              <a:gd name="T57" fmla="*/ 11 h 82"/>
              <a:gd name="T58" fmla="*/ 29 w 82"/>
              <a:gd name="T59" fmla="*/ 11 h 82"/>
              <a:gd name="T60" fmla="*/ 46 w 82"/>
              <a:gd name="T61" fmla="*/ 11 h 82"/>
              <a:gd name="T62" fmla="*/ 63 w 82"/>
              <a:gd name="T63" fmla="*/ 11 h 82"/>
              <a:gd name="T64" fmla="*/ 76 w 82"/>
              <a:gd name="T65" fmla="*/ 21 h 82"/>
              <a:gd name="T66" fmla="*/ 52 w 82"/>
              <a:gd name="T67" fmla="*/ 68 h 82"/>
              <a:gd name="T68" fmla="*/ 44 w 82"/>
              <a:gd name="T69" fmla="*/ 61 h 82"/>
              <a:gd name="T70" fmla="*/ 47 w 82"/>
              <a:gd name="T71" fmla="*/ 63 h 82"/>
              <a:gd name="T72" fmla="*/ 50 w 82"/>
              <a:gd name="T73" fmla="*/ 64 h 82"/>
              <a:gd name="T74" fmla="*/ 47 w 82"/>
              <a:gd name="T75" fmla="*/ 66 h 82"/>
              <a:gd name="T76" fmla="*/ 19 w 82"/>
              <a:gd name="T77" fmla="*/ 56 h 82"/>
              <a:gd name="T78" fmla="*/ 23 w 82"/>
              <a:gd name="T79" fmla="*/ 46 h 82"/>
              <a:gd name="T80" fmla="*/ 15 w 82"/>
              <a:gd name="T81" fmla="*/ 54 h 82"/>
              <a:gd name="T82" fmla="*/ 20 w 82"/>
              <a:gd name="T83" fmla="*/ 49 h 82"/>
              <a:gd name="T84" fmla="*/ 19 w 82"/>
              <a:gd name="T85" fmla="*/ 52 h 82"/>
              <a:gd name="T86" fmla="*/ 15 w 82"/>
              <a:gd name="T87" fmla="*/ 68 h 82"/>
              <a:gd name="T88" fmla="*/ 25 w 82"/>
              <a:gd name="T89" fmla="*/ 64 h 82"/>
              <a:gd name="T90" fmla="*/ 15 w 82"/>
              <a:gd name="T91" fmla="*/ 61 h 82"/>
              <a:gd name="T92" fmla="*/ 19 w 82"/>
              <a:gd name="T93" fmla="*/ 63 h 82"/>
              <a:gd name="T94" fmla="*/ 20 w 82"/>
              <a:gd name="T95" fmla="*/ 66 h 82"/>
              <a:gd name="T96" fmla="*/ 18 w 82"/>
              <a:gd name="T97" fmla="*/ 63 h 82"/>
              <a:gd name="T98" fmla="*/ 52 w 82"/>
              <a:gd name="T99" fmla="*/ 54 h 82"/>
              <a:gd name="T100" fmla="*/ 44 w 82"/>
              <a:gd name="T101" fmla="*/ 46 h 82"/>
              <a:gd name="T102" fmla="*/ 47 w 82"/>
              <a:gd name="T103" fmla="*/ 49 h 82"/>
              <a:gd name="T104" fmla="*/ 49 w 82"/>
              <a:gd name="T105" fmla="*/ 49 h 82"/>
              <a:gd name="T106" fmla="*/ 47 w 82"/>
              <a:gd name="T107" fmla="*/ 51 h 82"/>
              <a:gd name="T108" fmla="*/ 59 w 82"/>
              <a:gd name="T109" fmla="*/ 54 h 82"/>
              <a:gd name="T110" fmla="*/ 67 w 82"/>
              <a:gd name="T111" fmla="*/ 46 h 82"/>
              <a:gd name="T112" fmla="*/ 59 w 82"/>
              <a:gd name="T113" fmla="*/ 54 h 82"/>
              <a:gd name="T114" fmla="*/ 64 w 82"/>
              <a:gd name="T115" fmla="*/ 49 h 82"/>
              <a:gd name="T116" fmla="*/ 63 w 82"/>
              <a:gd name="T117" fmla="*/ 52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2" h="82">
                <a:moveTo>
                  <a:pt x="30" y="40"/>
                </a:moveTo>
                <a:cubicBezTo>
                  <a:pt x="31" y="41"/>
                  <a:pt x="32" y="41"/>
                  <a:pt x="34" y="41"/>
                </a:cubicBezTo>
                <a:cubicBezTo>
                  <a:pt x="35" y="41"/>
                  <a:pt x="37" y="41"/>
                  <a:pt x="38" y="40"/>
                </a:cubicBezTo>
                <a:cubicBezTo>
                  <a:pt x="39" y="39"/>
                  <a:pt x="39" y="37"/>
                  <a:pt x="39" y="36"/>
                </a:cubicBezTo>
                <a:cubicBezTo>
                  <a:pt x="39" y="35"/>
                  <a:pt x="38" y="33"/>
                  <a:pt x="38" y="32"/>
                </a:cubicBezTo>
                <a:cubicBezTo>
                  <a:pt x="37" y="32"/>
                  <a:pt x="37" y="32"/>
                  <a:pt x="37" y="32"/>
                </a:cubicBezTo>
                <a:cubicBezTo>
                  <a:pt x="37" y="31"/>
                  <a:pt x="35" y="31"/>
                  <a:pt x="34" y="31"/>
                </a:cubicBezTo>
                <a:cubicBezTo>
                  <a:pt x="32" y="31"/>
                  <a:pt x="31" y="31"/>
                  <a:pt x="30" y="32"/>
                </a:cubicBezTo>
                <a:cubicBezTo>
                  <a:pt x="30" y="32"/>
                  <a:pt x="30" y="32"/>
                  <a:pt x="30" y="32"/>
                </a:cubicBezTo>
                <a:cubicBezTo>
                  <a:pt x="29" y="33"/>
                  <a:pt x="28" y="35"/>
                  <a:pt x="28" y="36"/>
                </a:cubicBezTo>
                <a:cubicBezTo>
                  <a:pt x="28" y="37"/>
                  <a:pt x="29" y="39"/>
                  <a:pt x="30" y="40"/>
                </a:cubicBezTo>
                <a:cubicBezTo>
                  <a:pt x="30" y="40"/>
                  <a:pt x="30" y="40"/>
                  <a:pt x="30" y="40"/>
                </a:cubicBezTo>
                <a:close/>
                <a:moveTo>
                  <a:pt x="33" y="35"/>
                </a:moveTo>
                <a:cubicBezTo>
                  <a:pt x="33" y="35"/>
                  <a:pt x="33" y="35"/>
                  <a:pt x="33" y="35"/>
                </a:cubicBezTo>
                <a:cubicBezTo>
                  <a:pt x="33" y="35"/>
                  <a:pt x="33" y="34"/>
                  <a:pt x="34" y="34"/>
                </a:cubicBezTo>
                <a:cubicBezTo>
                  <a:pt x="34" y="34"/>
                  <a:pt x="35" y="35"/>
                  <a:pt x="35" y="35"/>
                </a:cubicBezTo>
                <a:cubicBezTo>
                  <a:pt x="35" y="35"/>
                  <a:pt x="35" y="36"/>
                  <a:pt x="35" y="36"/>
                </a:cubicBezTo>
                <a:cubicBezTo>
                  <a:pt x="35" y="36"/>
                  <a:pt x="35" y="37"/>
                  <a:pt x="35" y="37"/>
                </a:cubicBezTo>
                <a:cubicBezTo>
                  <a:pt x="35" y="37"/>
                  <a:pt x="34" y="38"/>
                  <a:pt x="34" y="38"/>
                </a:cubicBezTo>
                <a:cubicBezTo>
                  <a:pt x="33" y="38"/>
                  <a:pt x="33" y="37"/>
                  <a:pt x="33" y="37"/>
                </a:cubicBezTo>
                <a:cubicBezTo>
                  <a:pt x="32" y="37"/>
                  <a:pt x="32" y="36"/>
                  <a:pt x="32" y="36"/>
                </a:cubicBezTo>
                <a:cubicBezTo>
                  <a:pt x="32" y="36"/>
                  <a:pt x="32" y="35"/>
                  <a:pt x="33" y="35"/>
                </a:cubicBezTo>
                <a:close/>
                <a:moveTo>
                  <a:pt x="30" y="54"/>
                </a:moveTo>
                <a:cubicBezTo>
                  <a:pt x="30" y="54"/>
                  <a:pt x="30" y="54"/>
                  <a:pt x="30" y="54"/>
                </a:cubicBezTo>
                <a:cubicBezTo>
                  <a:pt x="31" y="55"/>
                  <a:pt x="32" y="56"/>
                  <a:pt x="34" y="56"/>
                </a:cubicBezTo>
                <a:cubicBezTo>
                  <a:pt x="35" y="56"/>
                  <a:pt x="37" y="55"/>
                  <a:pt x="37" y="54"/>
                </a:cubicBezTo>
                <a:cubicBezTo>
                  <a:pt x="38" y="54"/>
                  <a:pt x="38" y="54"/>
                  <a:pt x="38" y="54"/>
                </a:cubicBezTo>
                <a:cubicBezTo>
                  <a:pt x="38" y="53"/>
                  <a:pt x="39" y="52"/>
                  <a:pt x="39" y="50"/>
                </a:cubicBezTo>
                <a:cubicBezTo>
                  <a:pt x="39" y="49"/>
                  <a:pt x="38" y="47"/>
                  <a:pt x="38" y="46"/>
                </a:cubicBezTo>
                <a:cubicBezTo>
                  <a:pt x="37" y="46"/>
                  <a:pt x="37" y="46"/>
                  <a:pt x="37" y="46"/>
                </a:cubicBezTo>
                <a:cubicBezTo>
                  <a:pt x="37" y="45"/>
                  <a:pt x="35" y="45"/>
                  <a:pt x="34" y="45"/>
                </a:cubicBezTo>
                <a:cubicBezTo>
                  <a:pt x="32" y="45"/>
                  <a:pt x="31" y="45"/>
                  <a:pt x="30" y="46"/>
                </a:cubicBezTo>
                <a:cubicBezTo>
                  <a:pt x="30" y="46"/>
                  <a:pt x="30" y="46"/>
                  <a:pt x="30" y="46"/>
                </a:cubicBezTo>
                <a:cubicBezTo>
                  <a:pt x="29" y="47"/>
                  <a:pt x="28" y="49"/>
                  <a:pt x="28" y="50"/>
                </a:cubicBezTo>
                <a:cubicBezTo>
                  <a:pt x="28" y="52"/>
                  <a:pt x="29" y="53"/>
                  <a:pt x="30" y="54"/>
                </a:cubicBezTo>
                <a:cubicBezTo>
                  <a:pt x="30" y="54"/>
                  <a:pt x="30" y="54"/>
                  <a:pt x="30" y="54"/>
                </a:cubicBezTo>
                <a:close/>
                <a:moveTo>
                  <a:pt x="33" y="49"/>
                </a:moveTo>
                <a:cubicBezTo>
                  <a:pt x="33" y="49"/>
                  <a:pt x="33" y="49"/>
                  <a:pt x="33" y="49"/>
                </a:cubicBezTo>
                <a:cubicBezTo>
                  <a:pt x="33" y="49"/>
                  <a:pt x="33" y="49"/>
                  <a:pt x="33" y="49"/>
                </a:cubicBezTo>
                <a:cubicBezTo>
                  <a:pt x="33" y="49"/>
                  <a:pt x="33" y="49"/>
                  <a:pt x="34" y="49"/>
                </a:cubicBezTo>
                <a:cubicBezTo>
                  <a:pt x="34" y="49"/>
                  <a:pt x="35" y="49"/>
                  <a:pt x="35" y="49"/>
                </a:cubicBezTo>
                <a:cubicBezTo>
                  <a:pt x="35" y="49"/>
                  <a:pt x="35" y="49"/>
                  <a:pt x="35" y="49"/>
                </a:cubicBezTo>
                <a:cubicBezTo>
                  <a:pt x="35" y="49"/>
                  <a:pt x="35" y="50"/>
                  <a:pt x="35" y="50"/>
                </a:cubicBezTo>
                <a:cubicBezTo>
                  <a:pt x="35" y="51"/>
                  <a:pt x="35" y="51"/>
                  <a:pt x="35" y="51"/>
                </a:cubicBezTo>
                <a:cubicBezTo>
                  <a:pt x="35" y="51"/>
                  <a:pt x="35" y="51"/>
                  <a:pt x="35" y="51"/>
                </a:cubicBezTo>
                <a:cubicBezTo>
                  <a:pt x="35" y="52"/>
                  <a:pt x="34" y="52"/>
                  <a:pt x="34" y="52"/>
                </a:cubicBezTo>
                <a:cubicBezTo>
                  <a:pt x="33" y="52"/>
                  <a:pt x="33" y="52"/>
                  <a:pt x="33" y="51"/>
                </a:cubicBezTo>
                <a:cubicBezTo>
                  <a:pt x="33" y="51"/>
                  <a:pt x="33" y="51"/>
                  <a:pt x="33" y="51"/>
                </a:cubicBezTo>
                <a:cubicBezTo>
                  <a:pt x="32" y="51"/>
                  <a:pt x="32" y="51"/>
                  <a:pt x="32" y="50"/>
                </a:cubicBezTo>
                <a:cubicBezTo>
                  <a:pt x="32" y="50"/>
                  <a:pt x="32" y="49"/>
                  <a:pt x="33" y="49"/>
                </a:cubicBezTo>
                <a:close/>
                <a:moveTo>
                  <a:pt x="59" y="40"/>
                </a:moveTo>
                <a:cubicBezTo>
                  <a:pt x="59" y="40"/>
                  <a:pt x="59" y="40"/>
                  <a:pt x="59" y="40"/>
                </a:cubicBezTo>
                <a:cubicBezTo>
                  <a:pt x="60" y="41"/>
                  <a:pt x="61" y="41"/>
                  <a:pt x="63" y="41"/>
                </a:cubicBezTo>
                <a:cubicBezTo>
                  <a:pt x="64" y="41"/>
                  <a:pt x="66" y="41"/>
                  <a:pt x="67" y="40"/>
                </a:cubicBezTo>
                <a:cubicBezTo>
                  <a:pt x="68" y="39"/>
                  <a:pt x="68" y="37"/>
                  <a:pt x="68" y="36"/>
                </a:cubicBezTo>
                <a:cubicBezTo>
                  <a:pt x="68" y="35"/>
                  <a:pt x="68" y="33"/>
                  <a:pt x="67" y="32"/>
                </a:cubicBezTo>
                <a:cubicBezTo>
                  <a:pt x="67" y="32"/>
                  <a:pt x="67" y="32"/>
                  <a:pt x="67" y="32"/>
                </a:cubicBezTo>
                <a:cubicBezTo>
                  <a:pt x="66" y="31"/>
                  <a:pt x="64" y="31"/>
                  <a:pt x="63" y="31"/>
                </a:cubicBezTo>
                <a:cubicBezTo>
                  <a:pt x="61" y="31"/>
                  <a:pt x="60" y="31"/>
                  <a:pt x="59" y="32"/>
                </a:cubicBezTo>
                <a:cubicBezTo>
                  <a:pt x="59" y="32"/>
                  <a:pt x="59" y="32"/>
                  <a:pt x="59" y="32"/>
                </a:cubicBezTo>
                <a:cubicBezTo>
                  <a:pt x="58" y="33"/>
                  <a:pt x="57" y="35"/>
                  <a:pt x="57" y="36"/>
                </a:cubicBezTo>
                <a:cubicBezTo>
                  <a:pt x="57" y="37"/>
                  <a:pt x="58" y="39"/>
                  <a:pt x="59" y="40"/>
                </a:cubicBezTo>
                <a:cubicBezTo>
                  <a:pt x="59" y="40"/>
                  <a:pt x="59" y="40"/>
                  <a:pt x="59" y="40"/>
                </a:cubicBezTo>
                <a:close/>
                <a:moveTo>
                  <a:pt x="62" y="35"/>
                </a:moveTo>
                <a:cubicBezTo>
                  <a:pt x="62" y="35"/>
                  <a:pt x="62" y="35"/>
                  <a:pt x="62" y="35"/>
                </a:cubicBezTo>
                <a:cubicBezTo>
                  <a:pt x="62" y="35"/>
                  <a:pt x="62" y="34"/>
                  <a:pt x="63" y="34"/>
                </a:cubicBezTo>
                <a:cubicBezTo>
                  <a:pt x="63" y="34"/>
                  <a:pt x="64" y="35"/>
                  <a:pt x="64" y="35"/>
                </a:cubicBezTo>
                <a:cubicBezTo>
                  <a:pt x="64" y="35"/>
                  <a:pt x="64" y="36"/>
                  <a:pt x="64" y="36"/>
                </a:cubicBezTo>
                <a:cubicBezTo>
                  <a:pt x="64" y="36"/>
                  <a:pt x="64" y="37"/>
                  <a:pt x="64" y="37"/>
                </a:cubicBezTo>
                <a:cubicBezTo>
                  <a:pt x="64" y="37"/>
                  <a:pt x="63" y="38"/>
                  <a:pt x="63" y="38"/>
                </a:cubicBezTo>
                <a:cubicBezTo>
                  <a:pt x="62" y="38"/>
                  <a:pt x="62" y="37"/>
                  <a:pt x="62" y="37"/>
                </a:cubicBezTo>
                <a:cubicBezTo>
                  <a:pt x="61" y="37"/>
                  <a:pt x="61" y="36"/>
                  <a:pt x="61" y="36"/>
                </a:cubicBezTo>
                <a:cubicBezTo>
                  <a:pt x="61" y="36"/>
                  <a:pt x="61" y="35"/>
                  <a:pt x="62" y="35"/>
                </a:cubicBezTo>
                <a:close/>
                <a:moveTo>
                  <a:pt x="44" y="40"/>
                </a:moveTo>
                <a:cubicBezTo>
                  <a:pt x="44" y="40"/>
                  <a:pt x="44" y="40"/>
                  <a:pt x="44" y="40"/>
                </a:cubicBezTo>
                <a:cubicBezTo>
                  <a:pt x="45" y="41"/>
                  <a:pt x="47" y="41"/>
                  <a:pt x="48" y="41"/>
                </a:cubicBezTo>
                <a:cubicBezTo>
                  <a:pt x="50" y="41"/>
                  <a:pt x="51" y="41"/>
                  <a:pt x="52" y="40"/>
                </a:cubicBezTo>
                <a:cubicBezTo>
                  <a:pt x="53" y="39"/>
                  <a:pt x="54" y="37"/>
                  <a:pt x="54" y="36"/>
                </a:cubicBezTo>
                <a:cubicBezTo>
                  <a:pt x="54" y="35"/>
                  <a:pt x="53" y="33"/>
                  <a:pt x="52" y="32"/>
                </a:cubicBezTo>
                <a:cubicBezTo>
                  <a:pt x="52" y="32"/>
                  <a:pt x="52" y="32"/>
                  <a:pt x="52" y="32"/>
                </a:cubicBezTo>
                <a:cubicBezTo>
                  <a:pt x="51" y="31"/>
                  <a:pt x="50" y="31"/>
                  <a:pt x="48" y="31"/>
                </a:cubicBezTo>
                <a:cubicBezTo>
                  <a:pt x="47" y="31"/>
                  <a:pt x="45" y="31"/>
                  <a:pt x="44" y="32"/>
                </a:cubicBezTo>
                <a:cubicBezTo>
                  <a:pt x="44" y="32"/>
                  <a:pt x="44" y="32"/>
                  <a:pt x="44" y="32"/>
                </a:cubicBezTo>
                <a:cubicBezTo>
                  <a:pt x="44" y="33"/>
                  <a:pt x="43" y="35"/>
                  <a:pt x="43" y="36"/>
                </a:cubicBezTo>
                <a:cubicBezTo>
                  <a:pt x="43" y="37"/>
                  <a:pt x="44" y="39"/>
                  <a:pt x="44" y="40"/>
                </a:cubicBezTo>
                <a:cubicBezTo>
                  <a:pt x="44" y="40"/>
                  <a:pt x="44" y="40"/>
                  <a:pt x="44" y="40"/>
                </a:cubicBezTo>
                <a:close/>
                <a:moveTo>
                  <a:pt x="47" y="35"/>
                </a:moveTo>
                <a:cubicBezTo>
                  <a:pt x="47" y="35"/>
                  <a:pt x="47" y="35"/>
                  <a:pt x="47" y="35"/>
                </a:cubicBezTo>
                <a:cubicBezTo>
                  <a:pt x="47" y="35"/>
                  <a:pt x="48" y="34"/>
                  <a:pt x="48" y="34"/>
                </a:cubicBezTo>
                <a:cubicBezTo>
                  <a:pt x="49" y="34"/>
                  <a:pt x="49" y="35"/>
                  <a:pt x="49" y="35"/>
                </a:cubicBezTo>
                <a:cubicBezTo>
                  <a:pt x="49" y="35"/>
                  <a:pt x="49" y="35"/>
                  <a:pt x="49" y="35"/>
                </a:cubicBezTo>
                <a:cubicBezTo>
                  <a:pt x="50" y="35"/>
                  <a:pt x="50" y="36"/>
                  <a:pt x="50" y="36"/>
                </a:cubicBezTo>
                <a:cubicBezTo>
                  <a:pt x="50" y="36"/>
                  <a:pt x="50" y="37"/>
                  <a:pt x="49" y="37"/>
                </a:cubicBezTo>
                <a:cubicBezTo>
                  <a:pt x="49" y="37"/>
                  <a:pt x="49" y="38"/>
                  <a:pt x="48" y="38"/>
                </a:cubicBezTo>
                <a:cubicBezTo>
                  <a:pt x="48" y="38"/>
                  <a:pt x="47" y="37"/>
                  <a:pt x="47" y="37"/>
                </a:cubicBezTo>
                <a:cubicBezTo>
                  <a:pt x="47" y="37"/>
                  <a:pt x="47" y="36"/>
                  <a:pt x="47" y="36"/>
                </a:cubicBezTo>
                <a:cubicBezTo>
                  <a:pt x="47" y="36"/>
                  <a:pt x="47" y="35"/>
                  <a:pt x="47" y="35"/>
                </a:cubicBezTo>
                <a:close/>
                <a:moveTo>
                  <a:pt x="30" y="68"/>
                </a:moveTo>
                <a:cubicBezTo>
                  <a:pt x="30" y="68"/>
                  <a:pt x="30" y="68"/>
                  <a:pt x="30" y="68"/>
                </a:cubicBezTo>
                <a:cubicBezTo>
                  <a:pt x="31" y="69"/>
                  <a:pt x="32" y="70"/>
                  <a:pt x="34" y="70"/>
                </a:cubicBezTo>
                <a:cubicBezTo>
                  <a:pt x="35" y="70"/>
                  <a:pt x="37" y="69"/>
                  <a:pt x="37" y="68"/>
                </a:cubicBezTo>
                <a:cubicBezTo>
                  <a:pt x="38" y="68"/>
                  <a:pt x="38" y="68"/>
                  <a:pt x="38" y="68"/>
                </a:cubicBezTo>
                <a:cubicBezTo>
                  <a:pt x="38" y="67"/>
                  <a:pt x="39" y="66"/>
                  <a:pt x="39" y="64"/>
                </a:cubicBezTo>
                <a:cubicBezTo>
                  <a:pt x="39" y="63"/>
                  <a:pt x="38" y="62"/>
                  <a:pt x="38" y="61"/>
                </a:cubicBezTo>
                <a:cubicBezTo>
                  <a:pt x="37" y="61"/>
                  <a:pt x="37" y="61"/>
                  <a:pt x="37" y="61"/>
                </a:cubicBezTo>
                <a:cubicBezTo>
                  <a:pt x="37" y="60"/>
                  <a:pt x="35" y="59"/>
                  <a:pt x="34" y="59"/>
                </a:cubicBezTo>
                <a:cubicBezTo>
                  <a:pt x="32" y="59"/>
                  <a:pt x="31" y="60"/>
                  <a:pt x="30" y="61"/>
                </a:cubicBezTo>
                <a:cubicBezTo>
                  <a:pt x="30" y="61"/>
                  <a:pt x="30" y="61"/>
                  <a:pt x="30" y="61"/>
                </a:cubicBezTo>
                <a:cubicBezTo>
                  <a:pt x="29" y="62"/>
                  <a:pt x="28" y="63"/>
                  <a:pt x="28" y="64"/>
                </a:cubicBezTo>
                <a:cubicBezTo>
                  <a:pt x="28" y="66"/>
                  <a:pt x="29" y="67"/>
                  <a:pt x="30" y="68"/>
                </a:cubicBezTo>
                <a:cubicBezTo>
                  <a:pt x="30" y="68"/>
                  <a:pt x="30" y="68"/>
                  <a:pt x="30" y="68"/>
                </a:cubicBezTo>
                <a:close/>
                <a:moveTo>
                  <a:pt x="33" y="63"/>
                </a:moveTo>
                <a:cubicBezTo>
                  <a:pt x="33" y="63"/>
                  <a:pt x="33" y="63"/>
                  <a:pt x="33" y="63"/>
                </a:cubicBezTo>
                <a:cubicBezTo>
                  <a:pt x="33" y="63"/>
                  <a:pt x="33" y="63"/>
                  <a:pt x="34" y="63"/>
                </a:cubicBezTo>
                <a:cubicBezTo>
                  <a:pt x="34" y="63"/>
                  <a:pt x="35" y="63"/>
                  <a:pt x="35" y="63"/>
                </a:cubicBezTo>
                <a:cubicBezTo>
                  <a:pt x="35" y="64"/>
                  <a:pt x="35" y="64"/>
                  <a:pt x="35" y="64"/>
                </a:cubicBezTo>
                <a:cubicBezTo>
                  <a:pt x="35" y="65"/>
                  <a:pt x="35" y="65"/>
                  <a:pt x="35" y="66"/>
                </a:cubicBezTo>
                <a:cubicBezTo>
                  <a:pt x="35" y="66"/>
                  <a:pt x="35" y="66"/>
                  <a:pt x="35" y="66"/>
                </a:cubicBezTo>
                <a:cubicBezTo>
                  <a:pt x="35" y="66"/>
                  <a:pt x="34" y="66"/>
                  <a:pt x="34" y="66"/>
                </a:cubicBezTo>
                <a:cubicBezTo>
                  <a:pt x="33" y="66"/>
                  <a:pt x="33" y="66"/>
                  <a:pt x="33" y="66"/>
                </a:cubicBezTo>
                <a:cubicBezTo>
                  <a:pt x="33" y="66"/>
                  <a:pt x="33" y="66"/>
                  <a:pt x="33" y="66"/>
                </a:cubicBezTo>
                <a:cubicBezTo>
                  <a:pt x="32" y="65"/>
                  <a:pt x="32" y="65"/>
                  <a:pt x="32" y="64"/>
                </a:cubicBezTo>
                <a:cubicBezTo>
                  <a:pt x="32" y="64"/>
                  <a:pt x="32" y="64"/>
                  <a:pt x="33" y="63"/>
                </a:cubicBezTo>
                <a:close/>
                <a:moveTo>
                  <a:pt x="79" y="0"/>
                </a:moveTo>
                <a:cubicBezTo>
                  <a:pt x="79" y="0"/>
                  <a:pt x="79" y="0"/>
                  <a:pt x="79" y="0"/>
                </a:cubicBezTo>
                <a:cubicBezTo>
                  <a:pt x="3" y="0"/>
                  <a:pt x="3" y="0"/>
                  <a:pt x="3" y="0"/>
                </a:cubicBezTo>
                <a:cubicBezTo>
                  <a:pt x="2" y="0"/>
                  <a:pt x="0" y="1"/>
                  <a:pt x="0" y="3"/>
                </a:cubicBezTo>
                <a:cubicBezTo>
                  <a:pt x="0" y="79"/>
                  <a:pt x="0" y="79"/>
                  <a:pt x="0" y="79"/>
                </a:cubicBezTo>
                <a:cubicBezTo>
                  <a:pt x="0" y="80"/>
                  <a:pt x="2" y="82"/>
                  <a:pt x="3" y="82"/>
                </a:cubicBezTo>
                <a:cubicBezTo>
                  <a:pt x="79" y="82"/>
                  <a:pt x="79" y="82"/>
                  <a:pt x="79" y="82"/>
                </a:cubicBezTo>
                <a:cubicBezTo>
                  <a:pt x="80" y="82"/>
                  <a:pt x="82" y="80"/>
                  <a:pt x="82" y="79"/>
                </a:cubicBezTo>
                <a:cubicBezTo>
                  <a:pt x="82" y="3"/>
                  <a:pt x="82" y="3"/>
                  <a:pt x="82" y="3"/>
                </a:cubicBezTo>
                <a:cubicBezTo>
                  <a:pt x="82" y="1"/>
                  <a:pt x="80" y="0"/>
                  <a:pt x="79" y="0"/>
                </a:cubicBezTo>
                <a:close/>
                <a:moveTo>
                  <a:pt x="76" y="76"/>
                </a:moveTo>
                <a:cubicBezTo>
                  <a:pt x="76" y="76"/>
                  <a:pt x="76" y="76"/>
                  <a:pt x="76" y="76"/>
                </a:cubicBezTo>
                <a:cubicBezTo>
                  <a:pt x="6" y="76"/>
                  <a:pt x="6" y="76"/>
                  <a:pt x="6" y="76"/>
                </a:cubicBezTo>
                <a:cubicBezTo>
                  <a:pt x="6" y="25"/>
                  <a:pt x="6" y="25"/>
                  <a:pt x="6" y="25"/>
                </a:cubicBezTo>
                <a:cubicBezTo>
                  <a:pt x="76" y="25"/>
                  <a:pt x="76" y="25"/>
                  <a:pt x="76" y="25"/>
                </a:cubicBezTo>
                <a:cubicBezTo>
                  <a:pt x="76" y="76"/>
                  <a:pt x="76" y="76"/>
                  <a:pt x="76" y="76"/>
                </a:cubicBezTo>
                <a:close/>
                <a:moveTo>
                  <a:pt x="76" y="21"/>
                </a:moveTo>
                <a:cubicBezTo>
                  <a:pt x="76" y="21"/>
                  <a:pt x="76" y="21"/>
                  <a:pt x="76" y="21"/>
                </a:cubicBezTo>
                <a:cubicBezTo>
                  <a:pt x="6" y="21"/>
                  <a:pt x="6" y="21"/>
                  <a:pt x="6" y="21"/>
                </a:cubicBezTo>
                <a:cubicBezTo>
                  <a:pt x="6" y="6"/>
                  <a:pt x="6" y="6"/>
                  <a:pt x="6" y="6"/>
                </a:cubicBezTo>
                <a:cubicBezTo>
                  <a:pt x="13" y="6"/>
                  <a:pt x="13" y="6"/>
                  <a:pt x="13" y="6"/>
                </a:cubicBezTo>
                <a:cubicBezTo>
                  <a:pt x="13" y="11"/>
                  <a:pt x="13" y="11"/>
                  <a:pt x="13" y="11"/>
                </a:cubicBezTo>
                <a:cubicBezTo>
                  <a:pt x="13" y="13"/>
                  <a:pt x="14" y="14"/>
                  <a:pt x="16" y="14"/>
                </a:cubicBezTo>
                <a:cubicBezTo>
                  <a:pt x="17" y="14"/>
                  <a:pt x="19" y="13"/>
                  <a:pt x="19" y="11"/>
                </a:cubicBezTo>
                <a:cubicBezTo>
                  <a:pt x="19" y="6"/>
                  <a:pt x="19" y="6"/>
                  <a:pt x="19" y="6"/>
                </a:cubicBezTo>
                <a:cubicBezTo>
                  <a:pt x="29" y="6"/>
                  <a:pt x="29" y="6"/>
                  <a:pt x="29" y="6"/>
                </a:cubicBezTo>
                <a:cubicBezTo>
                  <a:pt x="29" y="11"/>
                  <a:pt x="29" y="11"/>
                  <a:pt x="29" y="11"/>
                </a:cubicBezTo>
                <a:cubicBezTo>
                  <a:pt x="29" y="13"/>
                  <a:pt x="31" y="14"/>
                  <a:pt x="33" y="14"/>
                </a:cubicBezTo>
                <a:cubicBezTo>
                  <a:pt x="34" y="14"/>
                  <a:pt x="36" y="13"/>
                  <a:pt x="36" y="11"/>
                </a:cubicBezTo>
                <a:cubicBezTo>
                  <a:pt x="36" y="6"/>
                  <a:pt x="36" y="6"/>
                  <a:pt x="36" y="6"/>
                </a:cubicBezTo>
                <a:cubicBezTo>
                  <a:pt x="46" y="6"/>
                  <a:pt x="46" y="6"/>
                  <a:pt x="46" y="6"/>
                </a:cubicBezTo>
                <a:cubicBezTo>
                  <a:pt x="46" y="11"/>
                  <a:pt x="46" y="11"/>
                  <a:pt x="46" y="11"/>
                </a:cubicBezTo>
                <a:cubicBezTo>
                  <a:pt x="46" y="13"/>
                  <a:pt x="48" y="14"/>
                  <a:pt x="49" y="14"/>
                </a:cubicBezTo>
                <a:cubicBezTo>
                  <a:pt x="51" y="14"/>
                  <a:pt x="53" y="13"/>
                  <a:pt x="53" y="11"/>
                </a:cubicBezTo>
                <a:cubicBezTo>
                  <a:pt x="53" y="6"/>
                  <a:pt x="53" y="6"/>
                  <a:pt x="53" y="6"/>
                </a:cubicBezTo>
                <a:cubicBezTo>
                  <a:pt x="63" y="6"/>
                  <a:pt x="63" y="6"/>
                  <a:pt x="63" y="6"/>
                </a:cubicBezTo>
                <a:cubicBezTo>
                  <a:pt x="63" y="11"/>
                  <a:pt x="63" y="11"/>
                  <a:pt x="63" y="11"/>
                </a:cubicBezTo>
                <a:cubicBezTo>
                  <a:pt x="63" y="13"/>
                  <a:pt x="65" y="14"/>
                  <a:pt x="66" y="14"/>
                </a:cubicBezTo>
                <a:cubicBezTo>
                  <a:pt x="68" y="14"/>
                  <a:pt x="69" y="13"/>
                  <a:pt x="69" y="11"/>
                </a:cubicBezTo>
                <a:cubicBezTo>
                  <a:pt x="69" y="6"/>
                  <a:pt x="69" y="6"/>
                  <a:pt x="69" y="6"/>
                </a:cubicBezTo>
                <a:cubicBezTo>
                  <a:pt x="76" y="6"/>
                  <a:pt x="76" y="6"/>
                  <a:pt x="76" y="6"/>
                </a:cubicBezTo>
                <a:cubicBezTo>
                  <a:pt x="76" y="21"/>
                  <a:pt x="76" y="21"/>
                  <a:pt x="76" y="21"/>
                </a:cubicBezTo>
                <a:close/>
                <a:moveTo>
                  <a:pt x="44" y="68"/>
                </a:moveTo>
                <a:cubicBezTo>
                  <a:pt x="44" y="68"/>
                  <a:pt x="44" y="68"/>
                  <a:pt x="44" y="68"/>
                </a:cubicBezTo>
                <a:cubicBezTo>
                  <a:pt x="45" y="69"/>
                  <a:pt x="47" y="70"/>
                  <a:pt x="48" y="70"/>
                </a:cubicBezTo>
                <a:cubicBezTo>
                  <a:pt x="50" y="70"/>
                  <a:pt x="51" y="69"/>
                  <a:pt x="52" y="68"/>
                </a:cubicBezTo>
                <a:cubicBezTo>
                  <a:pt x="52" y="68"/>
                  <a:pt x="52" y="68"/>
                  <a:pt x="52" y="68"/>
                </a:cubicBezTo>
                <a:cubicBezTo>
                  <a:pt x="53" y="67"/>
                  <a:pt x="54" y="66"/>
                  <a:pt x="54" y="64"/>
                </a:cubicBezTo>
                <a:cubicBezTo>
                  <a:pt x="54" y="63"/>
                  <a:pt x="53" y="62"/>
                  <a:pt x="52" y="61"/>
                </a:cubicBezTo>
                <a:cubicBezTo>
                  <a:pt x="52" y="61"/>
                  <a:pt x="52" y="61"/>
                  <a:pt x="52" y="61"/>
                </a:cubicBezTo>
                <a:cubicBezTo>
                  <a:pt x="51" y="60"/>
                  <a:pt x="50" y="59"/>
                  <a:pt x="48" y="59"/>
                </a:cubicBezTo>
                <a:cubicBezTo>
                  <a:pt x="47" y="59"/>
                  <a:pt x="45" y="60"/>
                  <a:pt x="44" y="61"/>
                </a:cubicBezTo>
                <a:cubicBezTo>
                  <a:pt x="44" y="61"/>
                  <a:pt x="44" y="61"/>
                  <a:pt x="44" y="61"/>
                </a:cubicBezTo>
                <a:cubicBezTo>
                  <a:pt x="44" y="62"/>
                  <a:pt x="43" y="63"/>
                  <a:pt x="43" y="64"/>
                </a:cubicBezTo>
                <a:cubicBezTo>
                  <a:pt x="43" y="66"/>
                  <a:pt x="44" y="67"/>
                  <a:pt x="44" y="68"/>
                </a:cubicBezTo>
                <a:cubicBezTo>
                  <a:pt x="44" y="68"/>
                  <a:pt x="44" y="68"/>
                  <a:pt x="44" y="68"/>
                </a:cubicBezTo>
                <a:close/>
                <a:moveTo>
                  <a:pt x="47" y="63"/>
                </a:moveTo>
                <a:cubicBezTo>
                  <a:pt x="47" y="63"/>
                  <a:pt x="47" y="63"/>
                  <a:pt x="47" y="63"/>
                </a:cubicBezTo>
                <a:cubicBezTo>
                  <a:pt x="47" y="63"/>
                  <a:pt x="48" y="63"/>
                  <a:pt x="48" y="63"/>
                </a:cubicBezTo>
                <a:cubicBezTo>
                  <a:pt x="49" y="63"/>
                  <a:pt x="49" y="63"/>
                  <a:pt x="49" y="63"/>
                </a:cubicBezTo>
                <a:cubicBezTo>
                  <a:pt x="49" y="63"/>
                  <a:pt x="49" y="63"/>
                  <a:pt x="49" y="63"/>
                </a:cubicBezTo>
                <a:cubicBezTo>
                  <a:pt x="50" y="64"/>
                  <a:pt x="50" y="64"/>
                  <a:pt x="50" y="64"/>
                </a:cubicBezTo>
                <a:cubicBezTo>
                  <a:pt x="50" y="65"/>
                  <a:pt x="50" y="65"/>
                  <a:pt x="49" y="66"/>
                </a:cubicBezTo>
                <a:cubicBezTo>
                  <a:pt x="49" y="66"/>
                  <a:pt x="49" y="66"/>
                  <a:pt x="49" y="66"/>
                </a:cubicBezTo>
                <a:cubicBezTo>
                  <a:pt x="49" y="66"/>
                  <a:pt x="49" y="66"/>
                  <a:pt x="48" y="66"/>
                </a:cubicBezTo>
                <a:cubicBezTo>
                  <a:pt x="48" y="66"/>
                  <a:pt x="47" y="66"/>
                  <a:pt x="47" y="66"/>
                </a:cubicBezTo>
                <a:cubicBezTo>
                  <a:pt x="47" y="66"/>
                  <a:pt x="47" y="66"/>
                  <a:pt x="47" y="66"/>
                </a:cubicBezTo>
                <a:cubicBezTo>
                  <a:pt x="47" y="65"/>
                  <a:pt x="47" y="65"/>
                  <a:pt x="47" y="64"/>
                </a:cubicBezTo>
                <a:cubicBezTo>
                  <a:pt x="47" y="64"/>
                  <a:pt x="47" y="64"/>
                  <a:pt x="47" y="63"/>
                </a:cubicBezTo>
                <a:close/>
                <a:moveTo>
                  <a:pt x="15" y="54"/>
                </a:moveTo>
                <a:cubicBezTo>
                  <a:pt x="15" y="54"/>
                  <a:pt x="15" y="54"/>
                  <a:pt x="15" y="54"/>
                </a:cubicBezTo>
                <a:cubicBezTo>
                  <a:pt x="16" y="55"/>
                  <a:pt x="18" y="56"/>
                  <a:pt x="19" y="56"/>
                </a:cubicBezTo>
                <a:cubicBezTo>
                  <a:pt x="21" y="56"/>
                  <a:pt x="22" y="55"/>
                  <a:pt x="23" y="54"/>
                </a:cubicBezTo>
                <a:cubicBezTo>
                  <a:pt x="23" y="54"/>
                  <a:pt x="23" y="54"/>
                  <a:pt x="23" y="54"/>
                </a:cubicBezTo>
                <a:cubicBezTo>
                  <a:pt x="24" y="53"/>
                  <a:pt x="25" y="52"/>
                  <a:pt x="25" y="50"/>
                </a:cubicBezTo>
                <a:cubicBezTo>
                  <a:pt x="25" y="49"/>
                  <a:pt x="24" y="47"/>
                  <a:pt x="23" y="46"/>
                </a:cubicBezTo>
                <a:cubicBezTo>
                  <a:pt x="23" y="46"/>
                  <a:pt x="23" y="46"/>
                  <a:pt x="23" y="46"/>
                </a:cubicBezTo>
                <a:cubicBezTo>
                  <a:pt x="22" y="45"/>
                  <a:pt x="21" y="45"/>
                  <a:pt x="19" y="45"/>
                </a:cubicBezTo>
                <a:cubicBezTo>
                  <a:pt x="18" y="45"/>
                  <a:pt x="16" y="45"/>
                  <a:pt x="15" y="46"/>
                </a:cubicBezTo>
                <a:cubicBezTo>
                  <a:pt x="15" y="47"/>
                  <a:pt x="14" y="49"/>
                  <a:pt x="14" y="50"/>
                </a:cubicBezTo>
                <a:cubicBezTo>
                  <a:pt x="14" y="52"/>
                  <a:pt x="15" y="53"/>
                  <a:pt x="15" y="54"/>
                </a:cubicBezTo>
                <a:cubicBezTo>
                  <a:pt x="15" y="54"/>
                  <a:pt x="15" y="54"/>
                  <a:pt x="15" y="54"/>
                </a:cubicBezTo>
                <a:close/>
                <a:moveTo>
                  <a:pt x="18" y="49"/>
                </a:moveTo>
                <a:cubicBezTo>
                  <a:pt x="18" y="49"/>
                  <a:pt x="18" y="49"/>
                  <a:pt x="18" y="49"/>
                </a:cubicBezTo>
                <a:cubicBezTo>
                  <a:pt x="18" y="49"/>
                  <a:pt x="18" y="49"/>
                  <a:pt x="18" y="49"/>
                </a:cubicBezTo>
                <a:cubicBezTo>
                  <a:pt x="18" y="49"/>
                  <a:pt x="19" y="49"/>
                  <a:pt x="19" y="49"/>
                </a:cubicBezTo>
                <a:cubicBezTo>
                  <a:pt x="20" y="49"/>
                  <a:pt x="20" y="49"/>
                  <a:pt x="20" y="49"/>
                </a:cubicBezTo>
                <a:cubicBezTo>
                  <a:pt x="20" y="49"/>
                  <a:pt x="20" y="49"/>
                  <a:pt x="20" y="49"/>
                </a:cubicBezTo>
                <a:cubicBezTo>
                  <a:pt x="21" y="49"/>
                  <a:pt x="21" y="50"/>
                  <a:pt x="21" y="50"/>
                </a:cubicBezTo>
                <a:cubicBezTo>
                  <a:pt x="21" y="51"/>
                  <a:pt x="21" y="51"/>
                  <a:pt x="20" y="51"/>
                </a:cubicBezTo>
                <a:cubicBezTo>
                  <a:pt x="20" y="51"/>
                  <a:pt x="20" y="51"/>
                  <a:pt x="20" y="51"/>
                </a:cubicBezTo>
                <a:cubicBezTo>
                  <a:pt x="20" y="52"/>
                  <a:pt x="20" y="52"/>
                  <a:pt x="19" y="52"/>
                </a:cubicBezTo>
                <a:cubicBezTo>
                  <a:pt x="19" y="52"/>
                  <a:pt x="18" y="52"/>
                  <a:pt x="18" y="51"/>
                </a:cubicBezTo>
                <a:cubicBezTo>
                  <a:pt x="18" y="51"/>
                  <a:pt x="18" y="51"/>
                  <a:pt x="18" y="51"/>
                </a:cubicBezTo>
                <a:cubicBezTo>
                  <a:pt x="18" y="51"/>
                  <a:pt x="18" y="51"/>
                  <a:pt x="18" y="50"/>
                </a:cubicBezTo>
                <a:cubicBezTo>
                  <a:pt x="18" y="50"/>
                  <a:pt x="18" y="49"/>
                  <a:pt x="18" y="49"/>
                </a:cubicBezTo>
                <a:close/>
                <a:moveTo>
                  <a:pt x="15" y="68"/>
                </a:moveTo>
                <a:cubicBezTo>
                  <a:pt x="15" y="68"/>
                  <a:pt x="15" y="68"/>
                  <a:pt x="15" y="68"/>
                </a:cubicBezTo>
                <a:cubicBezTo>
                  <a:pt x="16" y="69"/>
                  <a:pt x="18" y="70"/>
                  <a:pt x="19" y="70"/>
                </a:cubicBezTo>
                <a:cubicBezTo>
                  <a:pt x="21" y="70"/>
                  <a:pt x="22" y="69"/>
                  <a:pt x="23" y="68"/>
                </a:cubicBezTo>
                <a:cubicBezTo>
                  <a:pt x="23" y="68"/>
                  <a:pt x="23" y="68"/>
                  <a:pt x="23" y="68"/>
                </a:cubicBezTo>
                <a:cubicBezTo>
                  <a:pt x="24" y="67"/>
                  <a:pt x="25" y="66"/>
                  <a:pt x="25" y="64"/>
                </a:cubicBezTo>
                <a:cubicBezTo>
                  <a:pt x="25" y="63"/>
                  <a:pt x="24" y="62"/>
                  <a:pt x="23" y="61"/>
                </a:cubicBezTo>
                <a:cubicBezTo>
                  <a:pt x="23" y="61"/>
                  <a:pt x="23" y="61"/>
                  <a:pt x="23" y="61"/>
                </a:cubicBezTo>
                <a:cubicBezTo>
                  <a:pt x="22" y="60"/>
                  <a:pt x="21" y="59"/>
                  <a:pt x="19" y="59"/>
                </a:cubicBezTo>
                <a:cubicBezTo>
                  <a:pt x="18" y="59"/>
                  <a:pt x="16" y="60"/>
                  <a:pt x="15" y="61"/>
                </a:cubicBezTo>
                <a:cubicBezTo>
                  <a:pt x="15" y="61"/>
                  <a:pt x="15" y="61"/>
                  <a:pt x="15" y="61"/>
                </a:cubicBezTo>
                <a:cubicBezTo>
                  <a:pt x="15" y="62"/>
                  <a:pt x="14" y="63"/>
                  <a:pt x="14" y="64"/>
                </a:cubicBezTo>
                <a:cubicBezTo>
                  <a:pt x="14" y="66"/>
                  <a:pt x="15" y="67"/>
                  <a:pt x="15" y="68"/>
                </a:cubicBezTo>
                <a:close/>
                <a:moveTo>
                  <a:pt x="18" y="63"/>
                </a:moveTo>
                <a:cubicBezTo>
                  <a:pt x="18" y="63"/>
                  <a:pt x="18" y="63"/>
                  <a:pt x="18" y="63"/>
                </a:cubicBezTo>
                <a:cubicBezTo>
                  <a:pt x="18" y="63"/>
                  <a:pt x="19" y="63"/>
                  <a:pt x="19" y="63"/>
                </a:cubicBezTo>
                <a:cubicBezTo>
                  <a:pt x="20" y="63"/>
                  <a:pt x="20" y="63"/>
                  <a:pt x="20" y="63"/>
                </a:cubicBezTo>
                <a:cubicBezTo>
                  <a:pt x="20" y="63"/>
                  <a:pt x="20" y="63"/>
                  <a:pt x="20" y="63"/>
                </a:cubicBezTo>
                <a:cubicBezTo>
                  <a:pt x="21" y="64"/>
                  <a:pt x="21" y="64"/>
                  <a:pt x="21" y="64"/>
                </a:cubicBezTo>
                <a:cubicBezTo>
                  <a:pt x="21" y="65"/>
                  <a:pt x="21" y="65"/>
                  <a:pt x="20" y="66"/>
                </a:cubicBezTo>
                <a:cubicBezTo>
                  <a:pt x="20" y="66"/>
                  <a:pt x="20" y="66"/>
                  <a:pt x="20" y="66"/>
                </a:cubicBezTo>
                <a:cubicBezTo>
                  <a:pt x="20" y="66"/>
                  <a:pt x="20" y="66"/>
                  <a:pt x="19" y="66"/>
                </a:cubicBezTo>
                <a:cubicBezTo>
                  <a:pt x="19" y="66"/>
                  <a:pt x="18" y="66"/>
                  <a:pt x="18" y="66"/>
                </a:cubicBezTo>
                <a:cubicBezTo>
                  <a:pt x="18" y="66"/>
                  <a:pt x="18" y="66"/>
                  <a:pt x="18" y="66"/>
                </a:cubicBezTo>
                <a:cubicBezTo>
                  <a:pt x="18" y="65"/>
                  <a:pt x="18" y="65"/>
                  <a:pt x="18" y="64"/>
                </a:cubicBezTo>
                <a:cubicBezTo>
                  <a:pt x="18" y="64"/>
                  <a:pt x="18" y="64"/>
                  <a:pt x="18" y="63"/>
                </a:cubicBezTo>
                <a:close/>
                <a:moveTo>
                  <a:pt x="44" y="54"/>
                </a:moveTo>
                <a:cubicBezTo>
                  <a:pt x="44" y="54"/>
                  <a:pt x="44" y="54"/>
                  <a:pt x="44" y="54"/>
                </a:cubicBezTo>
                <a:cubicBezTo>
                  <a:pt x="45" y="55"/>
                  <a:pt x="47" y="56"/>
                  <a:pt x="48" y="56"/>
                </a:cubicBezTo>
                <a:cubicBezTo>
                  <a:pt x="50" y="56"/>
                  <a:pt x="51" y="55"/>
                  <a:pt x="52" y="54"/>
                </a:cubicBezTo>
                <a:cubicBezTo>
                  <a:pt x="52" y="54"/>
                  <a:pt x="52" y="54"/>
                  <a:pt x="52" y="54"/>
                </a:cubicBezTo>
                <a:cubicBezTo>
                  <a:pt x="53" y="53"/>
                  <a:pt x="54" y="52"/>
                  <a:pt x="54" y="50"/>
                </a:cubicBezTo>
                <a:cubicBezTo>
                  <a:pt x="54" y="49"/>
                  <a:pt x="53" y="47"/>
                  <a:pt x="52" y="46"/>
                </a:cubicBezTo>
                <a:cubicBezTo>
                  <a:pt x="52" y="46"/>
                  <a:pt x="52" y="46"/>
                  <a:pt x="52" y="46"/>
                </a:cubicBezTo>
                <a:cubicBezTo>
                  <a:pt x="51" y="45"/>
                  <a:pt x="50" y="45"/>
                  <a:pt x="48" y="45"/>
                </a:cubicBezTo>
                <a:cubicBezTo>
                  <a:pt x="47" y="45"/>
                  <a:pt x="45" y="45"/>
                  <a:pt x="44" y="46"/>
                </a:cubicBezTo>
                <a:cubicBezTo>
                  <a:pt x="44" y="46"/>
                  <a:pt x="44" y="46"/>
                  <a:pt x="44" y="46"/>
                </a:cubicBezTo>
                <a:cubicBezTo>
                  <a:pt x="44" y="47"/>
                  <a:pt x="43" y="49"/>
                  <a:pt x="43" y="50"/>
                </a:cubicBezTo>
                <a:cubicBezTo>
                  <a:pt x="43" y="52"/>
                  <a:pt x="44" y="53"/>
                  <a:pt x="44" y="54"/>
                </a:cubicBezTo>
                <a:cubicBezTo>
                  <a:pt x="44" y="54"/>
                  <a:pt x="44" y="54"/>
                  <a:pt x="44" y="54"/>
                </a:cubicBezTo>
                <a:close/>
                <a:moveTo>
                  <a:pt x="47" y="49"/>
                </a:moveTo>
                <a:cubicBezTo>
                  <a:pt x="47" y="49"/>
                  <a:pt x="47" y="49"/>
                  <a:pt x="47" y="49"/>
                </a:cubicBezTo>
                <a:cubicBezTo>
                  <a:pt x="47" y="49"/>
                  <a:pt x="47" y="49"/>
                  <a:pt x="47" y="49"/>
                </a:cubicBezTo>
                <a:cubicBezTo>
                  <a:pt x="47" y="49"/>
                  <a:pt x="48" y="49"/>
                  <a:pt x="48" y="49"/>
                </a:cubicBezTo>
                <a:cubicBezTo>
                  <a:pt x="49" y="49"/>
                  <a:pt x="49" y="49"/>
                  <a:pt x="49" y="49"/>
                </a:cubicBezTo>
                <a:cubicBezTo>
                  <a:pt x="49" y="49"/>
                  <a:pt x="49" y="49"/>
                  <a:pt x="49" y="49"/>
                </a:cubicBezTo>
                <a:cubicBezTo>
                  <a:pt x="50" y="49"/>
                  <a:pt x="50" y="50"/>
                  <a:pt x="50" y="50"/>
                </a:cubicBezTo>
                <a:cubicBezTo>
                  <a:pt x="50" y="51"/>
                  <a:pt x="50" y="51"/>
                  <a:pt x="49" y="51"/>
                </a:cubicBezTo>
                <a:cubicBezTo>
                  <a:pt x="49" y="51"/>
                  <a:pt x="49" y="51"/>
                  <a:pt x="49" y="51"/>
                </a:cubicBezTo>
                <a:cubicBezTo>
                  <a:pt x="49" y="52"/>
                  <a:pt x="49" y="52"/>
                  <a:pt x="48" y="52"/>
                </a:cubicBezTo>
                <a:cubicBezTo>
                  <a:pt x="48" y="52"/>
                  <a:pt x="47" y="52"/>
                  <a:pt x="47" y="51"/>
                </a:cubicBezTo>
                <a:cubicBezTo>
                  <a:pt x="47" y="51"/>
                  <a:pt x="47" y="51"/>
                  <a:pt x="47" y="51"/>
                </a:cubicBezTo>
                <a:cubicBezTo>
                  <a:pt x="47" y="51"/>
                  <a:pt x="47" y="51"/>
                  <a:pt x="47" y="50"/>
                </a:cubicBezTo>
                <a:cubicBezTo>
                  <a:pt x="47" y="50"/>
                  <a:pt x="47" y="49"/>
                  <a:pt x="47" y="49"/>
                </a:cubicBezTo>
                <a:close/>
                <a:moveTo>
                  <a:pt x="59" y="54"/>
                </a:moveTo>
                <a:cubicBezTo>
                  <a:pt x="59" y="54"/>
                  <a:pt x="59" y="54"/>
                  <a:pt x="59" y="54"/>
                </a:cubicBezTo>
                <a:cubicBezTo>
                  <a:pt x="60" y="55"/>
                  <a:pt x="61" y="56"/>
                  <a:pt x="63" y="56"/>
                </a:cubicBezTo>
                <a:cubicBezTo>
                  <a:pt x="64" y="56"/>
                  <a:pt x="66" y="55"/>
                  <a:pt x="67" y="54"/>
                </a:cubicBezTo>
                <a:cubicBezTo>
                  <a:pt x="67" y="54"/>
                  <a:pt x="67" y="54"/>
                  <a:pt x="67" y="54"/>
                </a:cubicBezTo>
                <a:cubicBezTo>
                  <a:pt x="68" y="53"/>
                  <a:pt x="68" y="52"/>
                  <a:pt x="68" y="50"/>
                </a:cubicBezTo>
                <a:cubicBezTo>
                  <a:pt x="68" y="49"/>
                  <a:pt x="68" y="47"/>
                  <a:pt x="67" y="46"/>
                </a:cubicBezTo>
                <a:cubicBezTo>
                  <a:pt x="66" y="45"/>
                  <a:pt x="64" y="45"/>
                  <a:pt x="63" y="45"/>
                </a:cubicBezTo>
                <a:cubicBezTo>
                  <a:pt x="61" y="45"/>
                  <a:pt x="60" y="45"/>
                  <a:pt x="59" y="46"/>
                </a:cubicBezTo>
                <a:cubicBezTo>
                  <a:pt x="58" y="47"/>
                  <a:pt x="57" y="49"/>
                  <a:pt x="57" y="50"/>
                </a:cubicBezTo>
                <a:cubicBezTo>
                  <a:pt x="57" y="52"/>
                  <a:pt x="58" y="53"/>
                  <a:pt x="59" y="54"/>
                </a:cubicBezTo>
                <a:cubicBezTo>
                  <a:pt x="59" y="54"/>
                  <a:pt x="59" y="54"/>
                  <a:pt x="59" y="54"/>
                </a:cubicBezTo>
                <a:close/>
                <a:moveTo>
                  <a:pt x="62" y="49"/>
                </a:moveTo>
                <a:cubicBezTo>
                  <a:pt x="62" y="49"/>
                  <a:pt x="62" y="49"/>
                  <a:pt x="62" y="49"/>
                </a:cubicBezTo>
                <a:cubicBezTo>
                  <a:pt x="62" y="49"/>
                  <a:pt x="62" y="49"/>
                  <a:pt x="62" y="49"/>
                </a:cubicBezTo>
                <a:cubicBezTo>
                  <a:pt x="62" y="49"/>
                  <a:pt x="62" y="49"/>
                  <a:pt x="63" y="49"/>
                </a:cubicBezTo>
                <a:cubicBezTo>
                  <a:pt x="63" y="49"/>
                  <a:pt x="64" y="49"/>
                  <a:pt x="64" y="49"/>
                </a:cubicBezTo>
                <a:cubicBezTo>
                  <a:pt x="64" y="49"/>
                  <a:pt x="64" y="49"/>
                  <a:pt x="64" y="49"/>
                </a:cubicBezTo>
                <a:cubicBezTo>
                  <a:pt x="64" y="49"/>
                  <a:pt x="64" y="50"/>
                  <a:pt x="64" y="50"/>
                </a:cubicBezTo>
                <a:cubicBezTo>
                  <a:pt x="64" y="51"/>
                  <a:pt x="64" y="51"/>
                  <a:pt x="64" y="51"/>
                </a:cubicBezTo>
                <a:cubicBezTo>
                  <a:pt x="64" y="51"/>
                  <a:pt x="64" y="51"/>
                  <a:pt x="64" y="51"/>
                </a:cubicBezTo>
                <a:cubicBezTo>
                  <a:pt x="64" y="52"/>
                  <a:pt x="63" y="52"/>
                  <a:pt x="63" y="52"/>
                </a:cubicBezTo>
                <a:cubicBezTo>
                  <a:pt x="62" y="52"/>
                  <a:pt x="62" y="52"/>
                  <a:pt x="62" y="51"/>
                </a:cubicBezTo>
                <a:cubicBezTo>
                  <a:pt x="62" y="51"/>
                  <a:pt x="62" y="51"/>
                  <a:pt x="62" y="51"/>
                </a:cubicBezTo>
                <a:cubicBezTo>
                  <a:pt x="61" y="51"/>
                  <a:pt x="61" y="51"/>
                  <a:pt x="61" y="50"/>
                </a:cubicBezTo>
                <a:cubicBezTo>
                  <a:pt x="61" y="50"/>
                  <a:pt x="61" y="49"/>
                  <a:pt x="62" y="4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p>
            <a:endParaRPr lang="zh-CN" altLang="en-US" sz="2800">
              <a:latin typeface="微软雅黑" panose="020B0503020204020204" pitchFamily="34" charset="-122"/>
              <a:ea typeface="微软雅黑" panose="020B0503020204020204" pitchFamily="34" charset="-122"/>
            </a:endParaRPr>
          </a:p>
        </p:txBody>
      </p:sp>
      <p:sp>
        <p:nvSpPr>
          <p:cNvPr id="14375" name="Freeform 39"/>
          <p:cNvSpPr>
            <a:spLocks noEditPoints="1"/>
          </p:cNvSpPr>
          <p:nvPr/>
        </p:nvSpPr>
        <p:spPr bwMode="auto">
          <a:xfrm>
            <a:off x="10853420" y="3552825"/>
            <a:ext cx="222250" cy="255905"/>
          </a:xfrm>
          <a:custGeom>
            <a:avLst/>
            <a:gdLst>
              <a:gd name="T0" fmla="*/ 14 w 72"/>
              <a:gd name="T1" fmla="*/ 49 h 84"/>
              <a:gd name="T2" fmla="*/ 21 w 72"/>
              <a:gd name="T3" fmla="*/ 49 h 84"/>
              <a:gd name="T4" fmla="*/ 18 w 72"/>
              <a:gd name="T5" fmla="*/ 60 h 84"/>
              <a:gd name="T6" fmla="*/ 14 w 72"/>
              <a:gd name="T7" fmla="*/ 63 h 84"/>
              <a:gd name="T8" fmla="*/ 21 w 72"/>
              <a:gd name="T9" fmla="*/ 63 h 84"/>
              <a:gd name="T10" fmla="*/ 18 w 72"/>
              <a:gd name="T11" fmla="*/ 33 h 84"/>
              <a:gd name="T12" fmla="*/ 14 w 72"/>
              <a:gd name="T13" fmla="*/ 36 h 84"/>
              <a:gd name="T14" fmla="*/ 21 w 72"/>
              <a:gd name="T15" fmla="*/ 36 h 84"/>
              <a:gd name="T16" fmla="*/ 69 w 72"/>
              <a:gd name="T17" fmla="*/ 13 h 84"/>
              <a:gd name="T18" fmla="*/ 60 w 72"/>
              <a:gd name="T19" fmla="*/ 13 h 84"/>
              <a:gd name="T20" fmla="*/ 58 w 72"/>
              <a:gd name="T21" fmla="*/ 10 h 84"/>
              <a:gd name="T22" fmla="*/ 45 w 72"/>
              <a:gd name="T23" fmla="*/ 4 h 84"/>
              <a:gd name="T24" fmla="*/ 27 w 72"/>
              <a:gd name="T25" fmla="*/ 4 h 84"/>
              <a:gd name="T26" fmla="*/ 14 w 72"/>
              <a:gd name="T27" fmla="*/ 10 h 84"/>
              <a:gd name="T28" fmla="*/ 12 w 72"/>
              <a:gd name="T29" fmla="*/ 13 h 84"/>
              <a:gd name="T30" fmla="*/ 0 w 72"/>
              <a:gd name="T31" fmla="*/ 16 h 84"/>
              <a:gd name="T32" fmla="*/ 3 w 72"/>
              <a:gd name="T33" fmla="*/ 84 h 84"/>
              <a:gd name="T34" fmla="*/ 72 w 72"/>
              <a:gd name="T35" fmla="*/ 81 h 84"/>
              <a:gd name="T36" fmla="*/ 69 w 72"/>
              <a:gd name="T37" fmla="*/ 13 h 84"/>
              <a:gd name="T38" fmla="*/ 30 w 72"/>
              <a:gd name="T39" fmla="*/ 6 h 84"/>
              <a:gd name="T40" fmla="*/ 42 w 72"/>
              <a:gd name="T41" fmla="*/ 6 h 84"/>
              <a:gd name="T42" fmla="*/ 28 w 72"/>
              <a:gd name="T43" fmla="*/ 10 h 84"/>
              <a:gd name="T44" fmla="*/ 16 w 72"/>
              <a:gd name="T45" fmla="*/ 13 h 84"/>
              <a:gd name="T46" fmla="*/ 56 w 72"/>
              <a:gd name="T47" fmla="*/ 13 h 84"/>
              <a:gd name="T48" fmla="*/ 16 w 72"/>
              <a:gd name="T49" fmla="*/ 19 h 84"/>
              <a:gd name="T50" fmla="*/ 66 w 72"/>
              <a:gd name="T51" fmla="*/ 78 h 84"/>
              <a:gd name="T52" fmla="*/ 7 w 72"/>
              <a:gd name="T53" fmla="*/ 78 h 84"/>
              <a:gd name="T54" fmla="*/ 12 w 72"/>
              <a:gd name="T55" fmla="*/ 19 h 84"/>
              <a:gd name="T56" fmla="*/ 14 w 72"/>
              <a:gd name="T57" fmla="*/ 23 h 84"/>
              <a:gd name="T58" fmla="*/ 60 w 72"/>
              <a:gd name="T59" fmla="*/ 21 h 84"/>
              <a:gd name="T60" fmla="*/ 66 w 72"/>
              <a:gd name="T61" fmla="*/ 19 h 84"/>
              <a:gd name="T62" fmla="*/ 54 w 72"/>
              <a:gd name="T63" fmla="*/ 34 h 84"/>
              <a:gd name="T64" fmla="*/ 27 w 72"/>
              <a:gd name="T65" fmla="*/ 34 h 84"/>
              <a:gd name="T66" fmla="*/ 27 w 72"/>
              <a:gd name="T67" fmla="*/ 38 h 84"/>
              <a:gd name="T68" fmla="*/ 56 w 72"/>
              <a:gd name="T69" fmla="*/ 36 h 84"/>
              <a:gd name="T70" fmla="*/ 54 w 72"/>
              <a:gd name="T71" fmla="*/ 61 h 84"/>
              <a:gd name="T72" fmla="*/ 27 w 72"/>
              <a:gd name="T73" fmla="*/ 61 h 84"/>
              <a:gd name="T74" fmla="*/ 27 w 72"/>
              <a:gd name="T75" fmla="*/ 65 h 84"/>
              <a:gd name="T76" fmla="*/ 56 w 72"/>
              <a:gd name="T77" fmla="*/ 63 h 84"/>
              <a:gd name="T78" fmla="*/ 54 w 72"/>
              <a:gd name="T79" fmla="*/ 48 h 84"/>
              <a:gd name="T80" fmla="*/ 27 w 72"/>
              <a:gd name="T81" fmla="*/ 48 h 84"/>
              <a:gd name="T82" fmla="*/ 27 w 72"/>
              <a:gd name="T83" fmla="*/ 51 h 84"/>
              <a:gd name="T84" fmla="*/ 56 w 72"/>
              <a:gd name="T85" fmla="*/ 4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72" h="84">
                <a:moveTo>
                  <a:pt x="18" y="46"/>
                </a:moveTo>
                <a:cubicBezTo>
                  <a:pt x="16" y="46"/>
                  <a:pt x="14" y="48"/>
                  <a:pt x="14" y="49"/>
                </a:cubicBezTo>
                <a:cubicBezTo>
                  <a:pt x="14" y="51"/>
                  <a:pt x="16" y="53"/>
                  <a:pt x="18" y="53"/>
                </a:cubicBezTo>
                <a:cubicBezTo>
                  <a:pt x="19" y="53"/>
                  <a:pt x="21" y="51"/>
                  <a:pt x="21" y="49"/>
                </a:cubicBezTo>
                <a:cubicBezTo>
                  <a:pt x="21" y="48"/>
                  <a:pt x="19" y="46"/>
                  <a:pt x="18" y="46"/>
                </a:cubicBezTo>
                <a:close/>
                <a:moveTo>
                  <a:pt x="18" y="60"/>
                </a:moveTo>
                <a:cubicBezTo>
                  <a:pt x="18" y="60"/>
                  <a:pt x="18" y="60"/>
                  <a:pt x="18" y="60"/>
                </a:cubicBezTo>
                <a:cubicBezTo>
                  <a:pt x="16" y="60"/>
                  <a:pt x="14" y="61"/>
                  <a:pt x="14" y="63"/>
                </a:cubicBezTo>
                <a:cubicBezTo>
                  <a:pt x="14" y="65"/>
                  <a:pt x="16" y="66"/>
                  <a:pt x="18" y="66"/>
                </a:cubicBezTo>
                <a:cubicBezTo>
                  <a:pt x="19" y="66"/>
                  <a:pt x="21" y="65"/>
                  <a:pt x="21" y="63"/>
                </a:cubicBezTo>
                <a:cubicBezTo>
                  <a:pt x="21" y="61"/>
                  <a:pt x="19" y="60"/>
                  <a:pt x="18" y="60"/>
                </a:cubicBezTo>
                <a:close/>
                <a:moveTo>
                  <a:pt x="18" y="33"/>
                </a:moveTo>
                <a:cubicBezTo>
                  <a:pt x="18" y="33"/>
                  <a:pt x="18" y="33"/>
                  <a:pt x="18" y="33"/>
                </a:cubicBezTo>
                <a:cubicBezTo>
                  <a:pt x="16" y="33"/>
                  <a:pt x="14" y="34"/>
                  <a:pt x="14" y="36"/>
                </a:cubicBezTo>
                <a:cubicBezTo>
                  <a:pt x="14" y="38"/>
                  <a:pt x="16" y="39"/>
                  <a:pt x="18" y="39"/>
                </a:cubicBezTo>
                <a:cubicBezTo>
                  <a:pt x="19" y="39"/>
                  <a:pt x="21" y="38"/>
                  <a:pt x="21" y="36"/>
                </a:cubicBezTo>
                <a:cubicBezTo>
                  <a:pt x="21" y="34"/>
                  <a:pt x="19" y="33"/>
                  <a:pt x="18" y="33"/>
                </a:cubicBezTo>
                <a:close/>
                <a:moveTo>
                  <a:pt x="69" y="13"/>
                </a:moveTo>
                <a:cubicBezTo>
                  <a:pt x="69" y="13"/>
                  <a:pt x="69" y="13"/>
                  <a:pt x="69" y="13"/>
                </a:cubicBezTo>
                <a:cubicBezTo>
                  <a:pt x="60" y="13"/>
                  <a:pt x="60" y="13"/>
                  <a:pt x="60" y="13"/>
                </a:cubicBezTo>
                <a:cubicBezTo>
                  <a:pt x="60" y="11"/>
                  <a:pt x="60" y="11"/>
                  <a:pt x="60" y="11"/>
                </a:cubicBezTo>
                <a:cubicBezTo>
                  <a:pt x="60" y="10"/>
                  <a:pt x="59" y="10"/>
                  <a:pt x="58" y="10"/>
                </a:cubicBezTo>
                <a:cubicBezTo>
                  <a:pt x="48" y="10"/>
                  <a:pt x="48" y="10"/>
                  <a:pt x="48" y="10"/>
                </a:cubicBezTo>
                <a:cubicBezTo>
                  <a:pt x="47" y="7"/>
                  <a:pt x="46" y="5"/>
                  <a:pt x="45" y="4"/>
                </a:cubicBezTo>
                <a:cubicBezTo>
                  <a:pt x="43" y="1"/>
                  <a:pt x="39" y="0"/>
                  <a:pt x="36" y="0"/>
                </a:cubicBezTo>
                <a:cubicBezTo>
                  <a:pt x="33" y="0"/>
                  <a:pt x="30" y="1"/>
                  <a:pt x="27" y="4"/>
                </a:cubicBezTo>
                <a:cubicBezTo>
                  <a:pt x="26" y="5"/>
                  <a:pt x="25" y="7"/>
                  <a:pt x="24" y="10"/>
                </a:cubicBezTo>
                <a:cubicBezTo>
                  <a:pt x="14" y="10"/>
                  <a:pt x="14" y="10"/>
                  <a:pt x="14" y="10"/>
                </a:cubicBezTo>
                <a:cubicBezTo>
                  <a:pt x="13" y="10"/>
                  <a:pt x="12" y="10"/>
                  <a:pt x="12" y="11"/>
                </a:cubicBezTo>
                <a:cubicBezTo>
                  <a:pt x="12" y="13"/>
                  <a:pt x="12" y="13"/>
                  <a:pt x="12" y="13"/>
                </a:cubicBezTo>
                <a:cubicBezTo>
                  <a:pt x="3" y="13"/>
                  <a:pt x="3" y="13"/>
                  <a:pt x="3" y="13"/>
                </a:cubicBezTo>
                <a:cubicBezTo>
                  <a:pt x="2" y="13"/>
                  <a:pt x="0" y="15"/>
                  <a:pt x="0" y="16"/>
                </a:cubicBezTo>
                <a:cubicBezTo>
                  <a:pt x="0" y="81"/>
                  <a:pt x="0" y="81"/>
                  <a:pt x="0" y="81"/>
                </a:cubicBezTo>
                <a:cubicBezTo>
                  <a:pt x="0" y="82"/>
                  <a:pt x="2" y="84"/>
                  <a:pt x="3" y="84"/>
                </a:cubicBezTo>
                <a:cubicBezTo>
                  <a:pt x="69" y="84"/>
                  <a:pt x="69" y="84"/>
                  <a:pt x="69" y="84"/>
                </a:cubicBezTo>
                <a:cubicBezTo>
                  <a:pt x="70" y="84"/>
                  <a:pt x="72" y="82"/>
                  <a:pt x="72" y="81"/>
                </a:cubicBezTo>
                <a:cubicBezTo>
                  <a:pt x="72" y="16"/>
                  <a:pt x="72" y="16"/>
                  <a:pt x="72" y="16"/>
                </a:cubicBezTo>
                <a:cubicBezTo>
                  <a:pt x="72" y="15"/>
                  <a:pt x="70" y="13"/>
                  <a:pt x="69" y="13"/>
                </a:cubicBezTo>
                <a:close/>
                <a:moveTo>
                  <a:pt x="30" y="6"/>
                </a:moveTo>
                <a:cubicBezTo>
                  <a:pt x="30" y="6"/>
                  <a:pt x="30" y="6"/>
                  <a:pt x="30" y="6"/>
                </a:cubicBezTo>
                <a:cubicBezTo>
                  <a:pt x="31" y="5"/>
                  <a:pt x="34" y="4"/>
                  <a:pt x="36" y="4"/>
                </a:cubicBezTo>
                <a:cubicBezTo>
                  <a:pt x="38" y="4"/>
                  <a:pt x="41" y="5"/>
                  <a:pt x="42" y="6"/>
                </a:cubicBezTo>
                <a:cubicBezTo>
                  <a:pt x="43" y="7"/>
                  <a:pt x="44" y="8"/>
                  <a:pt x="44" y="10"/>
                </a:cubicBezTo>
                <a:cubicBezTo>
                  <a:pt x="28" y="10"/>
                  <a:pt x="28" y="10"/>
                  <a:pt x="28" y="10"/>
                </a:cubicBezTo>
                <a:cubicBezTo>
                  <a:pt x="28" y="8"/>
                  <a:pt x="29" y="7"/>
                  <a:pt x="30" y="6"/>
                </a:cubicBezTo>
                <a:close/>
                <a:moveTo>
                  <a:pt x="16" y="13"/>
                </a:moveTo>
                <a:cubicBezTo>
                  <a:pt x="16" y="13"/>
                  <a:pt x="16" y="13"/>
                  <a:pt x="16" y="13"/>
                </a:cubicBezTo>
                <a:cubicBezTo>
                  <a:pt x="56" y="13"/>
                  <a:pt x="56" y="13"/>
                  <a:pt x="56" y="13"/>
                </a:cubicBezTo>
                <a:cubicBezTo>
                  <a:pt x="56" y="19"/>
                  <a:pt x="56" y="19"/>
                  <a:pt x="56" y="19"/>
                </a:cubicBezTo>
                <a:cubicBezTo>
                  <a:pt x="16" y="19"/>
                  <a:pt x="16" y="19"/>
                  <a:pt x="16" y="19"/>
                </a:cubicBezTo>
                <a:cubicBezTo>
                  <a:pt x="16" y="13"/>
                  <a:pt x="16" y="13"/>
                  <a:pt x="16" y="13"/>
                </a:cubicBezTo>
                <a:close/>
                <a:moveTo>
                  <a:pt x="66" y="78"/>
                </a:moveTo>
                <a:cubicBezTo>
                  <a:pt x="66" y="78"/>
                  <a:pt x="66" y="78"/>
                  <a:pt x="66" y="78"/>
                </a:cubicBezTo>
                <a:cubicBezTo>
                  <a:pt x="7" y="78"/>
                  <a:pt x="7" y="78"/>
                  <a:pt x="7" y="78"/>
                </a:cubicBezTo>
                <a:cubicBezTo>
                  <a:pt x="7" y="19"/>
                  <a:pt x="7" y="19"/>
                  <a:pt x="7" y="19"/>
                </a:cubicBezTo>
                <a:cubicBezTo>
                  <a:pt x="12" y="19"/>
                  <a:pt x="12" y="19"/>
                  <a:pt x="12" y="19"/>
                </a:cubicBezTo>
                <a:cubicBezTo>
                  <a:pt x="12" y="21"/>
                  <a:pt x="12" y="21"/>
                  <a:pt x="12" y="21"/>
                </a:cubicBezTo>
                <a:cubicBezTo>
                  <a:pt x="12" y="22"/>
                  <a:pt x="13" y="23"/>
                  <a:pt x="14" y="23"/>
                </a:cubicBezTo>
                <a:cubicBezTo>
                  <a:pt x="58" y="23"/>
                  <a:pt x="58" y="23"/>
                  <a:pt x="58" y="23"/>
                </a:cubicBezTo>
                <a:cubicBezTo>
                  <a:pt x="59" y="23"/>
                  <a:pt x="60" y="22"/>
                  <a:pt x="60" y="21"/>
                </a:cubicBezTo>
                <a:cubicBezTo>
                  <a:pt x="60" y="19"/>
                  <a:pt x="60" y="19"/>
                  <a:pt x="60" y="19"/>
                </a:cubicBezTo>
                <a:cubicBezTo>
                  <a:pt x="66" y="19"/>
                  <a:pt x="66" y="19"/>
                  <a:pt x="66" y="19"/>
                </a:cubicBezTo>
                <a:cubicBezTo>
                  <a:pt x="66" y="78"/>
                  <a:pt x="66" y="78"/>
                  <a:pt x="66" y="78"/>
                </a:cubicBezTo>
                <a:close/>
                <a:moveTo>
                  <a:pt x="54" y="34"/>
                </a:moveTo>
                <a:cubicBezTo>
                  <a:pt x="54" y="34"/>
                  <a:pt x="54" y="34"/>
                  <a:pt x="54" y="34"/>
                </a:cubicBezTo>
                <a:cubicBezTo>
                  <a:pt x="27" y="34"/>
                  <a:pt x="27" y="34"/>
                  <a:pt x="27" y="34"/>
                </a:cubicBezTo>
                <a:cubicBezTo>
                  <a:pt x="26" y="34"/>
                  <a:pt x="25" y="35"/>
                  <a:pt x="25" y="36"/>
                </a:cubicBezTo>
                <a:cubicBezTo>
                  <a:pt x="25" y="37"/>
                  <a:pt x="26" y="38"/>
                  <a:pt x="27" y="38"/>
                </a:cubicBezTo>
                <a:cubicBezTo>
                  <a:pt x="54" y="38"/>
                  <a:pt x="54" y="38"/>
                  <a:pt x="54" y="38"/>
                </a:cubicBezTo>
                <a:cubicBezTo>
                  <a:pt x="55" y="38"/>
                  <a:pt x="56" y="37"/>
                  <a:pt x="56" y="36"/>
                </a:cubicBezTo>
                <a:cubicBezTo>
                  <a:pt x="56" y="35"/>
                  <a:pt x="55" y="34"/>
                  <a:pt x="54" y="34"/>
                </a:cubicBezTo>
                <a:close/>
                <a:moveTo>
                  <a:pt x="54" y="61"/>
                </a:moveTo>
                <a:cubicBezTo>
                  <a:pt x="54" y="61"/>
                  <a:pt x="54" y="61"/>
                  <a:pt x="54" y="61"/>
                </a:cubicBezTo>
                <a:cubicBezTo>
                  <a:pt x="27" y="61"/>
                  <a:pt x="27" y="61"/>
                  <a:pt x="27" y="61"/>
                </a:cubicBezTo>
                <a:cubicBezTo>
                  <a:pt x="26" y="61"/>
                  <a:pt x="25" y="62"/>
                  <a:pt x="25" y="63"/>
                </a:cubicBezTo>
                <a:cubicBezTo>
                  <a:pt x="25" y="64"/>
                  <a:pt x="26" y="65"/>
                  <a:pt x="27" y="65"/>
                </a:cubicBezTo>
                <a:cubicBezTo>
                  <a:pt x="54" y="65"/>
                  <a:pt x="54" y="65"/>
                  <a:pt x="54" y="65"/>
                </a:cubicBezTo>
                <a:cubicBezTo>
                  <a:pt x="55" y="65"/>
                  <a:pt x="56" y="64"/>
                  <a:pt x="56" y="63"/>
                </a:cubicBezTo>
                <a:cubicBezTo>
                  <a:pt x="56" y="62"/>
                  <a:pt x="55" y="61"/>
                  <a:pt x="54" y="61"/>
                </a:cubicBezTo>
                <a:close/>
                <a:moveTo>
                  <a:pt x="54" y="48"/>
                </a:moveTo>
                <a:cubicBezTo>
                  <a:pt x="54" y="48"/>
                  <a:pt x="54" y="48"/>
                  <a:pt x="54" y="48"/>
                </a:cubicBezTo>
                <a:cubicBezTo>
                  <a:pt x="27" y="48"/>
                  <a:pt x="27" y="48"/>
                  <a:pt x="27" y="48"/>
                </a:cubicBezTo>
                <a:cubicBezTo>
                  <a:pt x="26" y="48"/>
                  <a:pt x="25" y="48"/>
                  <a:pt x="25" y="49"/>
                </a:cubicBezTo>
                <a:cubicBezTo>
                  <a:pt x="25" y="51"/>
                  <a:pt x="26" y="51"/>
                  <a:pt x="27" y="51"/>
                </a:cubicBezTo>
                <a:cubicBezTo>
                  <a:pt x="54" y="51"/>
                  <a:pt x="54" y="51"/>
                  <a:pt x="54" y="51"/>
                </a:cubicBezTo>
                <a:cubicBezTo>
                  <a:pt x="55" y="51"/>
                  <a:pt x="56" y="51"/>
                  <a:pt x="56" y="49"/>
                </a:cubicBezTo>
                <a:cubicBezTo>
                  <a:pt x="56" y="48"/>
                  <a:pt x="55" y="48"/>
                  <a:pt x="54" y="48"/>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p>
            <a:endParaRPr lang="zh-CN" altLang="en-US" sz="2800">
              <a:latin typeface="微软雅黑" panose="020B0503020204020204" pitchFamily="34" charset="-122"/>
              <a:ea typeface="微软雅黑" panose="020B0503020204020204" pitchFamily="34" charset="-122"/>
            </a:endParaRPr>
          </a:p>
        </p:txBody>
      </p:sp>
      <p:sp>
        <p:nvSpPr>
          <p:cNvPr id="14376" name="Freeform 40"/>
          <p:cNvSpPr/>
          <p:nvPr/>
        </p:nvSpPr>
        <p:spPr bwMode="auto">
          <a:xfrm>
            <a:off x="7852410" y="1916430"/>
            <a:ext cx="248920" cy="224790"/>
          </a:xfrm>
          <a:custGeom>
            <a:avLst/>
            <a:gdLst>
              <a:gd name="T0" fmla="*/ 25 w 82"/>
              <a:gd name="T1" fmla="*/ 35 h 74"/>
              <a:gd name="T2" fmla="*/ 25 w 82"/>
              <a:gd name="T3" fmla="*/ 35 h 74"/>
              <a:gd name="T4" fmla="*/ 9 w 82"/>
              <a:gd name="T5" fmla="*/ 51 h 74"/>
              <a:gd name="T6" fmla="*/ 6 w 82"/>
              <a:gd name="T7" fmla="*/ 58 h 74"/>
              <a:gd name="T8" fmla="*/ 9 w 82"/>
              <a:gd name="T9" fmla="*/ 65 h 74"/>
              <a:gd name="T10" fmla="*/ 9 w 82"/>
              <a:gd name="T11" fmla="*/ 65 h 74"/>
              <a:gd name="T12" fmla="*/ 17 w 82"/>
              <a:gd name="T13" fmla="*/ 68 h 74"/>
              <a:gd name="T14" fmla="*/ 24 w 82"/>
              <a:gd name="T15" fmla="*/ 65 h 74"/>
              <a:gd name="T16" fmla="*/ 42 w 82"/>
              <a:gd name="T17" fmla="*/ 47 h 74"/>
              <a:gd name="T18" fmla="*/ 42 w 82"/>
              <a:gd name="T19" fmla="*/ 47 h 74"/>
              <a:gd name="T20" fmla="*/ 61 w 82"/>
              <a:gd name="T21" fmla="*/ 28 h 74"/>
              <a:gd name="T22" fmla="*/ 62 w 82"/>
              <a:gd name="T23" fmla="*/ 25 h 74"/>
              <a:gd name="T24" fmla="*/ 61 w 82"/>
              <a:gd name="T25" fmla="*/ 22 h 74"/>
              <a:gd name="T26" fmla="*/ 58 w 82"/>
              <a:gd name="T27" fmla="*/ 20 h 74"/>
              <a:gd name="T28" fmla="*/ 55 w 82"/>
              <a:gd name="T29" fmla="*/ 22 h 74"/>
              <a:gd name="T30" fmla="*/ 27 w 82"/>
              <a:gd name="T31" fmla="*/ 49 h 74"/>
              <a:gd name="T32" fmla="*/ 22 w 82"/>
              <a:gd name="T33" fmla="*/ 49 h 74"/>
              <a:gd name="T34" fmla="*/ 22 w 82"/>
              <a:gd name="T35" fmla="*/ 45 h 74"/>
              <a:gd name="T36" fmla="*/ 50 w 82"/>
              <a:gd name="T37" fmla="*/ 17 h 74"/>
              <a:gd name="T38" fmla="*/ 58 w 82"/>
              <a:gd name="T39" fmla="*/ 14 h 74"/>
              <a:gd name="T40" fmla="*/ 65 w 82"/>
              <a:gd name="T41" fmla="*/ 17 h 74"/>
              <a:gd name="T42" fmla="*/ 68 w 82"/>
              <a:gd name="T43" fmla="*/ 25 h 74"/>
              <a:gd name="T44" fmla="*/ 65 w 82"/>
              <a:gd name="T45" fmla="*/ 32 h 74"/>
              <a:gd name="T46" fmla="*/ 46 w 82"/>
              <a:gd name="T47" fmla="*/ 52 h 74"/>
              <a:gd name="T48" fmla="*/ 46 w 82"/>
              <a:gd name="T49" fmla="*/ 52 h 74"/>
              <a:gd name="T50" fmla="*/ 46 w 82"/>
              <a:gd name="T51" fmla="*/ 52 h 74"/>
              <a:gd name="T52" fmla="*/ 28 w 82"/>
              <a:gd name="T53" fmla="*/ 70 h 74"/>
              <a:gd name="T54" fmla="*/ 17 w 82"/>
              <a:gd name="T55" fmla="*/ 74 h 74"/>
              <a:gd name="T56" fmla="*/ 5 w 82"/>
              <a:gd name="T57" fmla="*/ 70 h 74"/>
              <a:gd name="T58" fmla="*/ 5 w 82"/>
              <a:gd name="T59" fmla="*/ 70 h 74"/>
              <a:gd name="T60" fmla="*/ 0 w 82"/>
              <a:gd name="T61" fmla="*/ 58 h 74"/>
              <a:gd name="T62" fmla="*/ 5 w 82"/>
              <a:gd name="T63" fmla="*/ 46 h 74"/>
              <a:gd name="T64" fmla="*/ 23 w 82"/>
              <a:gd name="T65" fmla="*/ 29 h 74"/>
              <a:gd name="T66" fmla="*/ 23 w 82"/>
              <a:gd name="T67" fmla="*/ 28 h 74"/>
              <a:gd name="T68" fmla="*/ 45 w 82"/>
              <a:gd name="T69" fmla="*/ 6 h 74"/>
              <a:gd name="T70" fmla="*/ 61 w 82"/>
              <a:gd name="T71" fmla="*/ 0 h 74"/>
              <a:gd name="T72" fmla="*/ 76 w 82"/>
              <a:gd name="T73" fmla="*/ 6 h 74"/>
              <a:gd name="T74" fmla="*/ 82 w 82"/>
              <a:gd name="T75" fmla="*/ 21 h 74"/>
              <a:gd name="T76" fmla="*/ 76 w 82"/>
              <a:gd name="T77" fmla="*/ 36 h 74"/>
              <a:gd name="T78" fmla="*/ 45 w 82"/>
              <a:gd name="T79" fmla="*/ 67 h 74"/>
              <a:gd name="T80" fmla="*/ 40 w 82"/>
              <a:gd name="T81" fmla="*/ 67 h 74"/>
              <a:gd name="T82" fmla="*/ 40 w 82"/>
              <a:gd name="T83" fmla="*/ 63 h 74"/>
              <a:gd name="T84" fmla="*/ 71 w 82"/>
              <a:gd name="T85" fmla="*/ 32 h 74"/>
              <a:gd name="T86" fmla="*/ 76 w 82"/>
              <a:gd name="T87" fmla="*/ 21 h 74"/>
              <a:gd name="T88" fmla="*/ 71 w 82"/>
              <a:gd name="T89" fmla="*/ 10 h 74"/>
              <a:gd name="T90" fmla="*/ 61 w 82"/>
              <a:gd name="T91" fmla="*/ 6 h 74"/>
              <a:gd name="T92" fmla="*/ 50 w 82"/>
              <a:gd name="T93" fmla="*/ 10 h 74"/>
              <a:gd name="T94" fmla="*/ 25 w 82"/>
              <a:gd name="T95" fmla="*/ 35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2" h="74">
                <a:moveTo>
                  <a:pt x="25" y="35"/>
                </a:moveTo>
                <a:cubicBezTo>
                  <a:pt x="25" y="35"/>
                  <a:pt x="25" y="35"/>
                  <a:pt x="25" y="35"/>
                </a:cubicBezTo>
                <a:cubicBezTo>
                  <a:pt x="9" y="51"/>
                  <a:pt x="9" y="51"/>
                  <a:pt x="9" y="51"/>
                </a:cubicBezTo>
                <a:cubicBezTo>
                  <a:pt x="7" y="53"/>
                  <a:pt x="6" y="55"/>
                  <a:pt x="6" y="58"/>
                </a:cubicBezTo>
                <a:cubicBezTo>
                  <a:pt x="6" y="61"/>
                  <a:pt x="7" y="63"/>
                  <a:pt x="9" y="65"/>
                </a:cubicBezTo>
                <a:cubicBezTo>
                  <a:pt x="9" y="65"/>
                  <a:pt x="9" y="65"/>
                  <a:pt x="9" y="65"/>
                </a:cubicBezTo>
                <a:cubicBezTo>
                  <a:pt x="11" y="67"/>
                  <a:pt x="14" y="68"/>
                  <a:pt x="17" y="68"/>
                </a:cubicBezTo>
                <a:cubicBezTo>
                  <a:pt x="19" y="68"/>
                  <a:pt x="22" y="67"/>
                  <a:pt x="24" y="65"/>
                </a:cubicBezTo>
                <a:cubicBezTo>
                  <a:pt x="42" y="47"/>
                  <a:pt x="42" y="47"/>
                  <a:pt x="42" y="47"/>
                </a:cubicBezTo>
                <a:cubicBezTo>
                  <a:pt x="42" y="47"/>
                  <a:pt x="42" y="47"/>
                  <a:pt x="42" y="47"/>
                </a:cubicBezTo>
                <a:cubicBezTo>
                  <a:pt x="61" y="28"/>
                  <a:pt x="61" y="28"/>
                  <a:pt x="61" y="28"/>
                </a:cubicBezTo>
                <a:cubicBezTo>
                  <a:pt x="62" y="27"/>
                  <a:pt x="62" y="26"/>
                  <a:pt x="62" y="25"/>
                </a:cubicBezTo>
                <a:cubicBezTo>
                  <a:pt x="62" y="24"/>
                  <a:pt x="62" y="23"/>
                  <a:pt x="61" y="22"/>
                </a:cubicBezTo>
                <a:cubicBezTo>
                  <a:pt x="60" y="21"/>
                  <a:pt x="59" y="20"/>
                  <a:pt x="58" y="20"/>
                </a:cubicBezTo>
                <a:cubicBezTo>
                  <a:pt x="57" y="20"/>
                  <a:pt x="55" y="21"/>
                  <a:pt x="55" y="22"/>
                </a:cubicBezTo>
                <a:cubicBezTo>
                  <a:pt x="27" y="49"/>
                  <a:pt x="27" y="49"/>
                  <a:pt x="27" y="49"/>
                </a:cubicBezTo>
                <a:cubicBezTo>
                  <a:pt x="26" y="51"/>
                  <a:pt x="24" y="51"/>
                  <a:pt x="22" y="49"/>
                </a:cubicBezTo>
                <a:cubicBezTo>
                  <a:pt x="21" y="48"/>
                  <a:pt x="21" y="46"/>
                  <a:pt x="22" y="45"/>
                </a:cubicBezTo>
                <a:cubicBezTo>
                  <a:pt x="50" y="17"/>
                  <a:pt x="50" y="17"/>
                  <a:pt x="50" y="17"/>
                </a:cubicBezTo>
                <a:cubicBezTo>
                  <a:pt x="52" y="15"/>
                  <a:pt x="55" y="14"/>
                  <a:pt x="58" y="14"/>
                </a:cubicBezTo>
                <a:cubicBezTo>
                  <a:pt x="60" y="14"/>
                  <a:pt x="63" y="15"/>
                  <a:pt x="65" y="17"/>
                </a:cubicBezTo>
                <a:cubicBezTo>
                  <a:pt x="67" y="19"/>
                  <a:pt x="68" y="22"/>
                  <a:pt x="68" y="25"/>
                </a:cubicBezTo>
                <a:cubicBezTo>
                  <a:pt x="68" y="28"/>
                  <a:pt x="67" y="30"/>
                  <a:pt x="65" y="32"/>
                </a:cubicBezTo>
                <a:cubicBezTo>
                  <a:pt x="46" y="52"/>
                  <a:pt x="46" y="52"/>
                  <a:pt x="46" y="52"/>
                </a:cubicBezTo>
                <a:cubicBezTo>
                  <a:pt x="46" y="52"/>
                  <a:pt x="46" y="52"/>
                  <a:pt x="46" y="52"/>
                </a:cubicBezTo>
                <a:cubicBezTo>
                  <a:pt x="46" y="52"/>
                  <a:pt x="46" y="52"/>
                  <a:pt x="46" y="52"/>
                </a:cubicBezTo>
                <a:cubicBezTo>
                  <a:pt x="28" y="70"/>
                  <a:pt x="28" y="70"/>
                  <a:pt x="28" y="70"/>
                </a:cubicBezTo>
                <a:cubicBezTo>
                  <a:pt x="25" y="73"/>
                  <a:pt x="21" y="74"/>
                  <a:pt x="17" y="74"/>
                </a:cubicBezTo>
                <a:cubicBezTo>
                  <a:pt x="12" y="74"/>
                  <a:pt x="8" y="73"/>
                  <a:pt x="5" y="70"/>
                </a:cubicBezTo>
                <a:cubicBezTo>
                  <a:pt x="5" y="70"/>
                  <a:pt x="5" y="70"/>
                  <a:pt x="5" y="70"/>
                </a:cubicBezTo>
                <a:cubicBezTo>
                  <a:pt x="2" y="66"/>
                  <a:pt x="0" y="62"/>
                  <a:pt x="0" y="58"/>
                </a:cubicBezTo>
                <a:cubicBezTo>
                  <a:pt x="0" y="54"/>
                  <a:pt x="2" y="50"/>
                  <a:pt x="5" y="46"/>
                </a:cubicBezTo>
                <a:cubicBezTo>
                  <a:pt x="23" y="29"/>
                  <a:pt x="23" y="29"/>
                  <a:pt x="23" y="29"/>
                </a:cubicBezTo>
                <a:cubicBezTo>
                  <a:pt x="23" y="28"/>
                  <a:pt x="23" y="28"/>
                  <a:pt x="23" y="28"/>
                </a:cubicBezTo>
                <a:cubicBezTo>
                  <a:pt x="45" y="6"/>
                  <a:pt x="45" y="6"/>
                  <a:pt x="45" y="6"/>
                </a:cubicBezTo>
                <a:cubicBezTo>
                  <a:pt x="50" y="2"/>
                  <a:pt x="55" y="0"/>
                  <a:pt x="61" y="0"/>
                </a:cubicBezTo>
                <a:cubicBezTo>
                  <a:pt x="66" y="0"/>
                  <a:pt x="71" y="2"/>
                  <a:pt x="76" y="6"/>
                </a:cubicBezTo>
                <a:cubicBezTo>
                  <a:pt x="80" y="10"/>
                  <a:pt x="82" y="16"/>
                  <a:pt x="82" y="21"/>
                </a:cubicBezTo>
                <a:cubicBezTo>
                  <a:pt x="82" y="26"/>
                  <a:pt x="80" y="32"/>
                  <a:pt x="76" y="36"/>
                </a:cubicBezTo>
                <a:cubicBezTo>
                  <a:pt x="45" y="67"/>
                  <a:pt x="45" y="67"/>
                  <a:pt x="45" y="67"/>
                </a:cubicBezTo>
                <a:cubicBezTo>
                  <a:pt x="43" y="68"/>
                  <a:pt x="41" y="68"/>
                  <a:pt x="40" y="67"/>
                </a:cubicBezTo>
                <a:cubicBezTo>
                  <a:pt x="39" y="66"/>
                  <a:pt x="39" y="64"/>
                  <a:pt x="40" y="63"/>
                </a:cubicBezTo>
                <a:cubicBezTo>
                  <a:pt x="71" y="32"/>
                  <a:pt x="71" y="32"/>
                  <a:pt x="71" y="32"/>
                </a:cubicBezTo>
                <a:cubicBezTo>
                  <a:pt x="74" y="29"/>
                  <a:pt x="76" y="25"/>
                  <a:pt x="76" y="21"/>
                </a:cubicBezTo>
                <a:cubicBezTo>
                  <a:pt x="76" y="17"/>
                  <a:pt x="74" y="13"/>
                  <a:pt x="71" y="10"/>
                </a:cubicBezTo>
                <a:cubicBezTo>
                  <a:pt x="68" y="7"/>
                  <a:pt x="64" y="6"/>
                  <a:pt x="61" y="6"/>
                </a:cubicBezTo>
                <a:cubicBezTo>
                  <a:pt x="57" y="6"/>
                  <a:pt x="53" y="7"/>
                  <a:pt x="50" y="10"/>
                </a:cubicBezTo>
                <a:cubicBezTo>
                  <a:pt x="25" y="35"/>
                  <a:pt x="25" y="35"/>
                  <a:pt x="25" y="3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p>
            <a:endParaRPr lang="zh-CN" altLang="en-US" sz="2800">
              <a:latin typeface="微软雅黑" panose="020B0503020204020204" pitchFamily="34" charset="-122"/>
              <a:ea typeface="微软雅黑" panose="020B0503020204020204" pitchFamily="34" charset="-122"/>
            </a:endParaRPr>
          </a:p>
        </p:txBody>
      </p:sp>
      <p:sp>
        <p:nvSpPr>
          <p:cNvPr id="14377" name="Freeform 41"/>
          <p:cNvSpPr>
            <a:spLocks noEditPoints="1"/>
          </p:cNvSpPr>
          <p:nvPr/>
        </p:nvSpPr>
        <p:spPr bwMode="auto">
          <a:xfrm>
            <a:off x="6646545" y="3213735"/>
            <a:ext cx="233680" cy="231140"/>
          </a:xfrm>
          <a:custGeom>
            <a:avLst/>
            <a:gdLst>
              <a:gd name="T0" fmla="*/ 59 w 76"/>
              <a:gd name="T1" fmla="*/ 3 h 75"/>
              <a:gd name="T2" fmla="*/ 51 w 76"/>
              <a:gd name="T3" fmla="*/ 0 h 75"/>
              <a:gd name="T4" fmla="*/ 1 w 76"/>
              <a:gd name="T5" fmla="*/ 45 h 75"/>
              <a:gd name="T6" fmla="*/ 1 w 76"/>
              <a:gd name="T7" fmla="*/ 45 h 75"/>
              <a:gd name="T8" fmla="*/ 1 w 76"/>
              <a:gd name="T9" fmla="*/ 45 h 75"/>
              <a:gd name="T10" fmla="*/ 1 w 76"/>
              <a:gd name="T11" fmla="*/ 45 h 75"/>
              <a:gd name="T12" fmla="*/ 1 w 76"/>
              <a:gd name="T13" fmla="*/ 45 h 75"/>
              <a:gd name="T14" fmla="*/ 1 w 76"/>
              <a:gd name="T15" fmla="*/ 46 h 75"/>
              <a:gd name="T16" fmla="*/ 1 w 76"/>
              <a:gd name="T17" fmla="*/ 46 h 75"/>
              <a:gd name="T18" fmla="*/ 1 w 76"/>
              <a:gd name="T19" fmla="*/ 46 h 75"/>
              <a:gd name="T20" fmla="*/ 1 w 76"/>
              <a:gd name="T21" fmla="*/ 46 h 75"/>
              <a:gd name="T22" fmla="*/ 1 w 76"/>
              <a:gd name="T23" fmla="*/ 46 h 75"/>
              <a:gd name="T24" fmla="*/ 1 w 76"/>
              <a:gd name="T25" fmla="*/ 46 h 75"/>
              <a:gd name="T26" fmla="*/ 0 w 76"/>
              <a:gd name="T27" fmla="*/ 46 h 75"/>
              <a:gd name="T28" fmla="*/ 0 w 76"/>
              <a:gd name="T29" fmla="*/ 46 h 75"/>
              <a:gd name="T30" fmla="*/ 0 w 76"/>
              <a:gd name="T31" fmla="*/ 46 h 75"/>
              <a:gd name="T32" fmla="*/ 0 w 76"/>
              <a:gd name="T33" fmla="*/ 47 h 75"/>
              <a:gd name="T34" fmla="*/ 0 w 76"/>
              <a:gd name="T35" fmla="*/ 47 h 75"/>
              <a:gd name="T36" fmla="*/ 0 w 76"/>
              <a:gd name="T37" fmla="*/ 47 h 75"/>
              <a:gd name="T38" fmla="*/ 0 w 76"/>
              <a:gd name="T39" fmla="*/ 47 h 75"/>
              <a:gd name="T40" fmla="*/ 29 w 76"/>
              <a:gd name="T41" fmla="*/ 75 h 75"/>
              <a:gd name="T42" fmla="*/ 29 w 76"/>
              <a:gd name="T43" fmla="*/ 75 h 75"/>
              <a:gd name="T44" fmla="*/ 29 w 76"/>
              <a:gd name="T45" fmla="*/ 75 h 75"/>
              <a:gd name="T46" fmla="*/ 29 w 76"/>
              <a:gd name="T47" fmla="*/ 75 h 75"/>
              <a:gd name="T48" fmla="*/ 30 w 76"/>
              <a:gd name="T49" fmla="*/ 75 h 75"/>
              <a:gd name="T50" fmla="*/ 30 w 76"/>
              <a:gd name="T51" fmla="*/ 75 h 75"/>
              <a:gd name="T52" fmla="*/ 30 w 76"/>
              <a:gd name="T53" fmla="*/ 75 h 75"/>
              <a:gd name="T54" fmla="*/ 30 w 76"/>
              <a:gd name="T55" fmla="*/ 75 h 75"/>
              <a:gd name="T56" fmla="*/ 30 w 76"/>
              <a:gd name="T57" fmla="*/ 75 h 75"/>
              <a:gd name="T58" fmla="*/ 31 w 76"/>
              <a:gd name="T59" fmla="*/ 75 h 75"/>
              <a:gd name="T60" fmla="*/ 72 w 76"/>
              <a:gd name="T61" fmla="*/ 33 h 75"/>
              <a:gd name="T62" fmla="*/ 37 w 76"/>
              <a:gd name="T63" fmla="*/ 18 h 75"/>
              <a:gd name="T64" fmla="*/ 12 w 76"/>
              <a:gd name="T65" fmla="*/ 51 h 75"/>
              <a:gd name="T66" fmla="*/ 7 w 76"/>
              <a:gd name="T67" fmla="*/ 69 h 75"/>
              <a:gd name="T68" fmla="*/ 21 w 76"/>
              <a:gd name="T69" fmla="*/ 69 h 75"/>
              <a:gd name="T70" fmla="*/ 14 w 76"/>
              <a:gd name="T71" fmla="*/ 54 h 75"/>
              <a:gd name="T72" fmla="*/ 22 w 76"/>
              <a:gd name="T73" fmla="*/ 61 h 75"/>
              <a:gd name="T74" fmla="*/ 29 w 76"/>
              <a:gd name="T75" fmla="*/ 68 h 75"/>
              <a:gd name="T76" fmla="*/ 58 w 76"/>
              <a:gd name="T77" fmla="*/ 38 h 75"/>
              <a:gd name="T78" fmla="*/ 69 w 76"/>
              <a:gd name="T79" fmla="*/ 25 h 75"/>
              <a:gd name="T80" fmla="*/ 63 w 76"/>
              <a:gd name="T81" fmla="*/ 34 h 75"/>
              <a:gd name="T82" fmla="*/ 44 w 76"/>
              <a:gd name="T83" fmla="*/ 11 h 75"/>
              <a:gd name="T84" fmla="*/ 51 w 76"/>
              <a:gd name="T85" fmla="*/ 6 h 75"/>
              <a:gd name="T86" fmla="*/ 69 w 76"/>
              <a:gd name="T87" fmla="*/ 25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76" h="75">
                <a:moveTo>
                  <a:pt x="76" y="25"/>
                </a:moveTo>
                <a:cubicBezTo>
                  <a:pt x="76" y="22"/>
                  <a:pt x="75" y="19"/>
                  <a:pt x="72" y="17"/>
                </a:cubicBezTo>
                <a:cubicBezTo>
                  <a:pt x="59" y="3"/>
                  <a:pt x="59" y="3"/>
                  <a:pt x="59" y="3"/>
                </a:cubicBezTo>
                <a:cubicBezTo>
                  <a:pt x="57" y="1"/>
                  <a:pt x="54" y="0"/>
                  <a:pt x="51" y="0"/>
                </a:cubicBezTo>
                <a:cubicBezTo>
                  <a:pt x="51" y="0"/>
                  <a:pt x="51" y="0"/>
                  <a:pt x="51" y="0"/>
                </a:cubicBezTo>
                <a:cubicBezTo>
                  <a:pt x="51" y="0"/>
                  <a:pt x="51" y="0"/>
                  <a:pt x="51" y="0"/>
                </a:cubicBezTo>
                <a:cubicBezTo>
                  <a:pt x="48" y="0"/>
                  <a:pt x="45" y="1"/>
                  <a:pt x="43" y="3"/>
                </a:cubicBezTo>
                <a:cubicBezTo>
                  <a:pt x="29" y="17"/>
                  <a:pt x="15" y="31"/>
                  <a:pt x="1" y="45"/>
                </a:cubicBezTo>
                <a:cubicBezTo>
                  <a:pt x="1" y="45"/>
                  <a:pt x="1" y="45"/>
                  <a:pt x="1" y="45"/>
                </a:cubicBezTo>
                <a:cubicBezTo>
                  <a:pt x="1" y="45"/>
                  <a:pt x="1" y="45"/>
                  <a:pt x="1" y="45"/>
                </a:cubicBezTo>
                <a:cubicBezTo>
                  <a:pt x="1" y="45"/>
                  <a:pt x="1" y="45"/>
                  <a:pt x="1" y="45"/>
                </a:cubicBezTo>
                <a:cubicBezTo>
                  <a:pt x="1" y="45"/>
                  <a:pt x="1" y="45"/>
                  <a:pt x="1" y="45"/>
                </a:cubicBezTo>
                <a:cubicBezTo>
                  <a:pt x="1" y="45"/>
                  <a:pt x="1" y="45"/>
                  <a:pt x="1" y="45"/>
                </a:cubicBezTo>
                <a:cubicBezTo>
                  <a:pt x="1" y="45"/>
                  <a:pt x="1" y="45"/>
                  <a:pt x="1" y="45"/>
                </a:cubicBezTo>
                <a:cubicBezTo>
                  <a:pt x="1" y="45"/>
                  <a:pt x="1" y="45"/>
                  <a:pt x="1" y="45"/>
                </a:cubicBezTo>
                <a:cubicBezTo>
                  <a:pt x="1" y="45"/>
                  <a:pt x="1" y="45"/>
                  <a:pt x="1" y="45"/>
                </a:cubicBezTo>
                <a:cubicBezTo>
                  <a:pt x="1" y="45"/>
                  <a:pt x="1" y="45"/>
                  <a:pt x="1" y="45"/>
                </a:cubicBezTo>
                <a:cubicBezTo>
                  <a:pt x="1" y="45"/>
                  <a:pt x="1" y="45"/>
                  <a:pt x="1" y="45"/>
                </a:cubicBezTo>
                <a:cubicBezTo>
                  <a:pt x="1" y="45"/>
                  <a:pt x="1" y="45"/>
                  <a:pt x="1" y="45"/>
                </a:cubicBezTo>
                <a:cubicBezTo>
                  <a:pt x="1" y="45"/>
                  <a:pt x="1" y="45"/>
                  <a:pt x="1" y="45"/>
                </a:cubicBezTo>
                <a:cubicBezTo>
                  <a:pt x="1" y="45"/>
                  <a:pt x="1" y="45"/>
                  <a:pt x="1" y="45"/>
                </a:cubicBezTo>
                <a:cubicBezTo>
                  <a:pt x="1" y="45"/>
                  <a:pt x="1" y="45"/>
                  <a:pt x="1" y="45"/>
                </a:cubicBezTo>
                <a:cubicBezTo>
                  <a:pt x="1" y="45"/>
                  <a:pt x="1" y="45"/>
                  <a:pt x="1" y="45"/>
                </a:cubicBezTo>
                <a:cubicBezTo>
                  <a:pt x="1" y="46"/>
                  <a:pt x="1" y="46"/>
                  <a:pt x="1" y="46"/>
                </a:cubicBezTo>
                <a:cubicBezTo>
                  <a:pt x="1" y="46"/>
                  <a:pt x="1" y="46"/>
                  <a:pt x="1" y="46"/>
                </a:cubicBezTo>
                <a:cubicBezTo>
                  <a:pt x="1" y="46"/>
                  <a:pt x="1" y="46"/>
                  <a:pt x="1" y="46"/>
                </a:cubicBezTo>
                <a:cubicBezTo>
                  <a:pt x="1" y="46"/>
                  <a:pt x="1" y="46"/>
                  <a:pt x="1" y="46"/>
                </a:cubicBezTo>
                <a:cubicBezTo>
                  <a:pt x="1" y="46"/>
                  <a:pt x="1" y="46"/>
                  <a:pt x="1" y="46"/>
                </a:cubicBezTo>
                <a:cubicBezTo>
                  <a:pt x="1" y="46"/>
                  <a:pt x="1" y="46"/>
                  <a:pt x="1" y="46"/>
                </a:cubicBezTo>
                <a:cubicBezTo>
                  <a:pt x="1" y="46"/>
                  <a:pt x="1" y="46"/>
                  <a:pt x="1" y="46"/>
                </a:cubicBezTo>
                <a:cubicBezTo>
                  <a:pt x="1" y="46"/>
                  <a:pt x="1" y="46"/>
                  <a:pt x="1" y="46"/>
                </a:cubicBezTo>
                <a:cubicBezTo>
                  <a:pt x="1" y="46"/>
                  <a:pt x="1" y="46"/>
                  <a:pt x="1" y="46"/>
                </a:cubicBezTo>
                <a:cubicBezTo>
                  <a:pt x="1" y="46"/>
                  <a:pt x="1" y="46"/>
                  <a:pt x="1" y="46"/>
                </a:cubicBezTo>
                <a:cubicBezTo>
                  <a:pt x="1" y="46"/>
                  <a:pt x="1" y="46"/>
                  <a:pt x="1" y="46"/>
                </a:cubicBezTo>
                <a:cubicBezTo>
                  <a:pt x="1" y="46"/>
                  <a:pt x="1" y="46"/>
                  <a:pt x="1" y="46"/>
                </a:cubicBezTo>
                <a:cubicBezTo>
                  <a:pt x="1" y="46"/>
                  <a:pt x="1" y="46"/>
                  <a:pt x="1" y="46"/>
                </a:cubicBezTo>
                <a:cubicBezTo>
                  <a:pt x="1" y="46"/>
                  <a:pt x="1" y="46"/>
                  <a:pt x="1" y="46"/>
                </a:cubicBezTo>
                <a:cubicBezTo>
                  <a:pt x="1" y="46"/>
                  <a:pt x="1" y="46"/>
                  <a:pt x="1" y="46"/>
                </a:cubicBezTo>
                <a:cubicBezTo>
                  <a:pt x="1" y="46"/>
                  <a:pt x="1" y="46"/>
                  <a:pt x="1" y="46"/>
                </a:cubicBezTo>
                <a:cubicBezTo>
                  <a:pt x="0" y="46"/>
                  <a:pt x="0" y="46"/>
                  <a:pt x="0" y="46"/>
                </a:cubicBezTo>
                <a:cubicBezTo>
                  <a:pt x="0" y="46"/>
                  <a:pt x="0" y="46"/>
                  <a:pt x="0" y="46"/>
                </a:cubicBezTo>
                <a:cubicBezTo>
                  <a:pt x="0" y="46"/>
                  <a:pt x="0" y="46"/>
                  <a:pt x="0" y="46"/>
                </a:cubicBezTo>
                <a:cubicBezTo>
                  <a:pt x="0" y="46"/>
                  <a:pt x="0" y="46"/>
                  <a:pt x="0" y="46"/>
                </a:cubicBezTo>
                <a:cubicBezTo>
                  <a:pt x="0" y="46"/>
                  <a:pt x="0" y="46"/>
                  <a:pt x="0" y="46"/>
                </a:cubicBezTo>
                <a:cubicBezTo>
                  <a:pt x="0" y="46"/>
                  <a:pt x="0" y="46"/>
                  <a:pt x="0" y="46"/>
                </a:cubicBezTo>
                <a:cubicBezTo>
                  <a:pt x="0" y="46"/>
                  <a:pt x="0" y="46"/>
                  <a:pt x="0" y="46"/>
                </a:cubicBezTo>
                <a:cubicBezTo>
                  <a:pt x="0" y="46"/>
                  <a:pt x="0" y="46"/>
                  <a:pt x="0" y="46"/>
                </a:cubicBezTo>
                <a:cubicBezTo>
                  <a:pt x="0" y="46"/>
                  <a:pt x="0" y="46"/>
                  <a:pt x="0" y="46"/>
                </a:cubicBezTo>
                <a:cubicBezTo>
                  <a:pt x="0" y="46"/>
                  <a:pt x="0" y="46"/>
                  <a:pt x="0" y="46"/>
                </a:cubicBezTo>
                <a:cubicBezTo>
                  <a:pt x="0" y="47"/>
                  <a:pt x="0" y="47"/>
                  <a:pt x="0" y="47"/>
                </a:cubicBezTo>
                <a:cubicBezTo>
                  <a:pt x="0" y="47"/>
                  <a:pt x="0" y="47"/>
                  <a:pt x="0" y="47"/>
                </a:cubicBezTo>
                <a:cubicBezTo>
                  <a:pt x="0" y="47"/>
                  <a:pt x="0" y="47"/>
                  <a:pt x="0" y="47"/>
                </a:cubicBezTo>
                <a:cubicBezTo>
                  <a:pt x="0" y="47"/>
                  <a:pt x="0" y="47"/>
                  <a:pt x="0" y="47"/>
                </a:cubicBezTo>
                <a:cubicBezTo>
                  <a:pt x="0" y="47"/>
                  <a:pt x="0" y="47"/>
                  <a:pt x="0" y="47"/>
                </a:cubicBezTo>
                <a:cubicBezTo>
                  <a:pt x="0" y="47"/>
                  <a:pt x="0" y="47"/>
                  <a:pt x="0" y="47"/>
                </a:cubicBezTo>
                <a:cubicBezTo>
                  <a:pt x="0" y="47"/>
                  <a:pt x="0" y="47"/>
                  <a:pt x="0" y="47"/>
                </a:cubicBezTo>
                <a:cubicBezTo>
                  <a:pt x="0" y="47"/>
                  <a:pt x="0" y="47"/>
                  <a:pt x="0" y="47"/>
                </a:cubicBezTo>
                <a:cubicBezTo>
                  <a:pt x="0" y="47"/>
                  <a:pt x="0" y="47"/>
                  <a:pt x="0" y="47"/>
                </a:cubicBezTo>
                <a:cubicBezTo>
                  <a:pt x="0" y="47"/>
                  <a:pt x="0" y="47"/>
                  <a:pt x="0" y="47"/>
                </a:cubicBezTo>
                <a:cubicBezTo>
                  <a:pt x="0" y="47"/>
                  <a:pt x="0" y="47"/>
                  <a:pt x="0" y="47"/>
                </a:cubicBezTo>
                <a:cubicBezTo>
                  <a:pt x="0" y="72"/>
                  <a:pt x="0" y="72"/>
                  <a:pt x="0" y="72"/>
                </a:cubicBezTo>
                <a:cubicBezTo>
                  <a:pt x="0" y="74"/>
                  <a:pt x="2" y="75"/>
                  <a:pt x="3" y="75"/>
                </a:cubicBezTo>
                <a:cubicBezTo>
                  <a:pt x="29" y="75"/>
                  <a:pt x="29" y="75"/>
                  <a:pt x="29" y="75"/>
                </a:cubicBezTo>
                <a:cubicBezTo>
                  <a:pt x="29" y="75"/>
                  <a:pt x="29" y="75"/>
                  <a:pt x="29" y="75"/>
                </a:cubicBezTo>
                <a:cubicBezTo>
                  <a:pt x="29" y="75"/>
                  <a:pt x="29" y="75"/>
                  <a:pt x="29" y="75"/>
                </a:cubicBezTo>
                <a:cubicBezTo>
                  <a:pt x="29" y="75"/>
                  <a:pt x="29" y="75"/>
                  <a:pt x="29" y="75"/>
                </a:cubicBezTo>
                <a:cubicBezTo>
                  <a:pt x="29" y="75"/>
                  <a:pt x="29" y="75"/>
                  <a:pt x="29" y="75"/>
                </a:cubicBezTo>
                <a:cubicBezTo>
                  <a:pt x="29" y="75"/>
                  <a:pt x="29" y="75"/>
                  <a:pt x="29" y="75"/>
                </a:cubicBezTo>
                <a:cubicBezTo>
                  <a:pt x="29" y="75"/>
                  <a:pt x="29" y="75"/>
                  <a:pt x="29" y="75"/>
                </a:cubicBezTo>
                <a:cubicBezTo>
                  <a:pt x="29" y="75"/>
                  <a:pt x="29" y="75"/>
                  <a:pt x="29" y="75"/>
                </a:cubicBezTo>
                <a:cubicBezTo>
                  <a:pt x="29" y="75"/>
                  <a:pt x="29" y="75"/>
                  <a:pt x="29" y="75"/>
                </a:cubicBezTo>
                <a:cubicBezTo>
                  <a:pt x="29" y="75"/>
                  <a:pt x="29" y="75"/>
                  <a:pt x="29" y="75"/>
                </a:cubicBezTo>
                <a:cubicBezTo>
                  <a:pt x="29" y="75"/>
                  <a:pt x="29" y="75"/>
                  <a:pt x="29" y="75"/>
                </a:cubicBezTo>
                <a:cubicBezTo>
                  <a:pt x="30" y="75"/>
                  <a:pt x="30" y="75"/>
                  <a:pt x="30" y="75"/>
                </a:cubicBezTo>
                <a:cubicBezTo>
                  <a:pt x="30" y="75"/>
                  <a:pt x="30" y="75"/>
                  <a:pt x="30" y="75"/>
                </a:cubicBezTo>
                <a:cubicBezTo>
                  <a:pt x="30" y="75"/>
                  <a:pt x="30" y="75"/>
                  <a:pt x="30" y="75"/>
                </a:cubicBezTo>
                <a:cubicBezTo>
                  <a:pt x="30" y="75"/>
                  <a:pt x="30" y="75"/>
                  <a:pt x="30" y="75"/>
                </a:cubicBezTo>
                <a:cubicBezTo>
                  <a:pt x="30" y="75"/>
                  <a:pt x="30" y="75"/>
                  <a:pt x="30" y="75"/>
                </a:cubicBezTo>
                <a:cubicBezTo>
                  <a:pt x="30" y="75"/>
                  <a:pt x="30" y="75"/>
                  <a:pt x="30" y="75"/>
                </a:cubicBezTo>
                <a:cubicBezTo>
                  <a:pt x="30" y="75"/>
                  <a:pt x="30" y="75"/>
                  <a:pt x="30" y="75"/>
                </a:cubicBezTo>
                <a:cubicBezTo>
                  <a:pt x="30" y="75"/>
                  <a:pt x="30" y="75"/>
                  <a:pt x="30" y="75"/>
                </a:cubicBezTo>
                <a:cubicBezTo>
                  <a:pt x="30" y="75"/>
                  <a:pt x="30" y="75"/>
                  <a:pt x="30" y="75"/>
                </a:cubicBezTo>
                <a:cubicBezTo>
                  <a:pt x="30" y="75"/>
                  <a:pt x="30" y="75"/>
                  <a:pt x="30" y="75"/>
                </a:cubicBezTo>
                <a:cubicBezTo>
                  <a:pt x="30" y="75"/>
                  <a:pt x="30" y="75"/>
                  <a:pt x="30" y="75"/>
                </a:cubicBezTo>
                <a:cubicBezTo>
                  <a:pt x="30" y="75"/>
                  <a:pt x="30" y="75"/>
                  <a:pt x="30" y="75"/>
                </a:cubicBezTo>
                <a:cubicBezTo>
                  <a:pt x="30" y="75"/>
                  <a:pt x="30" y="75"/>
                  <a:pt x="30" y="75"/>
                </a:cubicBezTo>
                <a:cubicBezTo>
                  <a:pt x="30" y="75"/>
                  <a:pt x="30" y="75"/>
                  <a:pt x="30" y="75"/>
                </a:cubicBezTo>
                <a:cubicBezTo>
                  <a:pt x="31" y="75"/>
                  <a:pt x="31" y="75"/>
                  <a:pt x="31" y="75"/>
                </a:cubicBezTo>
                <a:cubicBezTo>
                  <a:pt x="31" y="75"/>
                  <a:pt x="31" y="75"/>
                  <a:pt x="31" y="75"/>
                </a:cubicBezTo>
                <a:cubicBezTo>
                  <a:pt x="31" y="75"/>
                  <a:pt x="31" y="75"/>
                  <a:pt x="31" y="75"/>
                </a:cubicBezTo>
                <a:cubicBezTo>
                  <a:pt x="31" y="75"/>
                  <a:pt x="31" y="75"/>
                  <a:pt x="31" y="75"/>
                </a:cubicBezTo>
                <a:cubicBezTo>
                  <a:pt x="31" y="75"/>
                  <a:pt x="31" y="75"/>
                  <a:pt x="31" y="75"/>
                </a:cubicBezTo>
                <a:cubicBezTo>
                  <a:pt x="45" y="61"/>
                  <a:pt x="58" y="47"/>
                  <a:pt x="72" y="33"/>
                </a:cubicBezTo>
                <a:cubicBezTo>
                  <a:pt x="75" y="31"/>
                  <a:pt x="76" y="28"/>
                  <a:pt x="76" y="25"/>
                </a:cubicBezTo>
                <a:cubicBezTo>
                  <a:pt x="76" y="25"/>
                  <a:pt x="76" y="25"/>
                  <a:pt x="76" y="25"/>
                </a:cubicBezTo>
                <a:close/>
                <a:moveTo>
                  <a:pt x="37" y="18"/>
                </a:moveTo>
                <a:cubicBezTo>
                  <a:pt x="37" y="18"/>
                  <a:pt x="37" y="18"/>
                  <a:pt x="37" y="18"/>
                </a:cubicBezTo>
                <a:cubicBezTo>
                  <a:pt x="41" y="21"/>
                  <a:pt x="41" y="21"/>
                  <a:pt x="41" y="21"/>
                </a:cubicBezTo>
                <a:cubicBezTo>
                  <a:pt x="12" y="51"/>
                  <a:pt x="12" y="51"/>
                  <a:pt x="12" y="51"/>
                </a:cubicBezTo>
                <a:cubicBezTo>
                  <a:pt x="8" y="47"/>
                  <a:pt x="8" y="47"/>
                  <a:pt x="8" y="47"/>
                </a:cubicBezTo>
                <a:cubicBezTo>
                  <a:pt x="37" y="18"/>
                  <a:pt x="37" y="18"/>
                  <a:pt x="37" y="18"/>
                </a:cubicBezTo>
                <a:close/>
                <a:moveTo>
                  <a:pt x="7" y="69"/>
                </a:moveTo>
                <a:cubicBezTo>
                  <a:pt x="7" y="69"/>
                  <a:pt x="7" y="69"/>
                  <a:pt x="7" y="69"/>
                </a:cubicBezTo>
                <a:cubicBezTo>
                  <a:pt x="7" y="55"/>
                  <a:pt x="7" y="55"/>
                  <a:pt x="7" y="55"/>
                </a:cubicBezTo>
                <a:cubicBezTo>
                  <a:pt x="21" y="69"/>
                  <a:pt x="21" y="69"/>
                  <a:pt x="21" y="69"/>
                </a:cubicBezTo>
                <a:cubicBezTo>
                  <a:pt x="7" y="69"/>
                  <a:pt x="7" y="69"/>
                  <a:pt x="7" y="69"/>
                </a:cubicBezTo>
                <a:close/>
                <a:moveTo>
                  <a:pt x="14" y="54"/>
                </a:moveTo>
                <a:cubicBezTo>
                  <a:pt x="14" y="54"/>
                  <a:pt x="14" y="54"/>
                  <a:pt x="14" y="54"/>
                </a:cubicBezTo>
                <a:cubicBezTo>
                  <a:pt x="44" y="24"/>
                  <a:pt x="44" y="24"/>
                  <a:pt x="44" y="24"/>
                </a:cubicBezTo>
                <a:cubicBezTo>
                  <a:pt x="52" y="32"/>
                  <a:pt x="52" y="32"/>
                  <a:pt x="52" y="32"/>
                </a:cubicBezTo>
                <a:cubicBezTo>
                  <a:pt x="22" y="61"/>
                  <a:pt x="22" y="61"/>
                  <a:pt x="22" y="61"/>
                </a:cubicBezTo>
                <a:cubicBezTo>
                  <a:pt x="14" y="54"/>
                  <a:pt x="14" y="54"/>
                  <a:pt x="14" y="54"/>
                </a:cubicBezTo>
                <a:close/>
                <a:moveTo>
                  <a:pt x="29" y="68"/>
                </a:moveTo>
                <a:cubicBezTo>
                  <a:pt x="29" y="68"/>
                  <a:pt x="29" y="68"/>
                  <a:pt x="29" y="68"/>
                </a:cubicBezTo>
                <a:cubicBezTo>
                  <a:pt x="25" y="64"/>
                  <a:pt x="25" y="64"/>
                  <a:pt x="25" y="64"/>
                </a:cubicBezTo>
                <a:cubicBezTo>
                  <a:pt x="54" y="35"/>
                  <a:pt x="54" y="35"/>
                  <a:pt x="54" y="35"/>
                </a:cubicBezTo>
                <a:cubicBezTo>
                  <a:pt x="58" y="38"/>
                  <a:pt x="58" y="38"/>
                  <a:pt x="58" y="38"/>
                </a:cubicBezTo>
                <a:cubicBezTo>
                  <a:pt x="29" y="68"/>
                  <a:pt x="29" y="68"/>
                  <a:pt x="29" y="68"/>
                </a:cubicBezTo>
                <a:close/>
                <a:moveTo>
                  <a:pt x="69" y="25"/>
                </a:moveTo>
                <a:cubicBezTo>
                  <a:pt x="69" y="25"/>
                  <a:pt x="69" y="25"/>
                  <a:pt x="69" y="25"/>
                </a:cubicBezTo>
                <a:cubicBezTo>
                  <a:pt x="69" y="25"/>
                  <a:pt x="69" y="25"/>
                  <a:pt x="69" y="25"/>
                </a:cubicBezTo>
                <a:cubicBezTo>
                  <a:pt x="69" y="26"/>
                  <a:pt x="69" y="28"/>
                  <a:pt x="68" y="29"/>
                </a:cubicBezTo>
                <a:cubicBezTo>
                  <a:pt x="63" y="34"/>
                  <a:pt x="63" y="34"/>
                  <a:pt x="63" y="34"/>
                </a:cubicBezTo>
                <a:cubicBezTo>
                  <a:pt x="42" y="13"/>
                  <a:pt x="42" y="13"/>
                  <a:pt x="42" y="13"/>
                </a:cubicBezTo>
                <a:cubicBezTo>
                  <a:pt x="42" y="13"/>
                  <a:pt x="42" y="13"/>
                  <a:pt x="42" y="13"/>
                </a:cubicBezTo>
                <a:cubicBezTo>
                  <a:pt x="44" y="11"/>
                  <a:pt x="44" y="11"/>
                  <a:pt x="44" y="11"/>
                </a:cubicBezTo>
                <a:cubicBezTo>
                  <a:pt x="47" y="8"/>
                  <a:pt x="47" y="8"/>
                  <a:pt x="47" y="8"/>
                </a:cubicBezTo>
                <a:cubicBezTo>
                  <a:pt x="48" y="7"/>
                  <a:pt x="50" y="6"/>
                  <a:pt x="51" y="6"/>
                </a:cubicBezTo>
                <a:cubicBezTo>
                  <a:pt x="51" y="6"/>
                  <a:pt x="51" y="6"/>
                  <a:pt x="51" y="6"/>
                </a:cubicBezTo>
                <a:cubicBezTo>
                  <a:pt x="52" y="6"/>
                  <a:pt x="54" y="7"/>
                  <a:pt x="55" y="8"/>
                </a:cubicBezTo>
                <a:cubicBezTo>
                  <a:pt x="68" y="21"/>
                  <a:pt x="68" y="21"/>
                  <a:pt x="68" y="21"/>
                </a:cubicBezTo>
                <a:cubicBezTo>
                  <a:pt x="69" y="22"/>
                  <a:pt x="69" y="23"/>
                  <a:pt x="69" y="25"/>
                </a:cubicBezTo>
                <a:cubicBezTo>
                  <a:pt x="69" y="25"/>
                  <a:pt x="69" y="25"/>
                  <a:pt x="69" y="2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p>
            <a:endParaRPr lang="zh-CN" altLang="en-US" sz="2800">
              <a:latin typeface="微软雅黑" panose="020B0503020204020204" pitchFamily="34" charset="-122"/>
              <a:ea typeface="微软雅黑" panose="020B0503020204020204" pitchFamily="34" charset="-122"/>
            </a:endParaRPr>
          </a:p>
        </p:txBody>
      </p:sp>
      <p:sp>
        <p:nvSpPr>
          <p:cNvPr id="14378" name="Rectangle 42"/>
          <p:cNvSpPr>
            <a:spLocks noChangeArrowheads="1"/>
          </p:cNvSpPr>
          <p:nvPr/>
        </p:nvSpPr>
        <p:spPr bwMode="auto">
          <a:xfrm>
            <a:off x="6219825" y="3530600"/>
            <a:ext cx="1095375" cy="80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p>
            <a:pPr algn="ctr"/>
            <a:r>
              <a:rPr lang="zh-CN" altLang="en-US" sz="1600" b="1">
                <a:solidFill>
                  <a:schemeClr val="bg1"/>
                </a:solidFill>
                <a:latin typeface="微软雅黑" panose="020B0503020204020204" pitchFamily="34" charset="-122"/>
                <a:ea typeface="微软雅黑" panose="020B0503020204020204" pitchFamily="34" charset="-122"/>
              </a:rPr>
              <a:t>Option 01</a:t>
            </a:r>
            <a:endParaRPr lang="zh-CN" altLang="en-US" sz="1600" b="1">
              <a:solidFill>
                <a:schemeClr val="bg1"/>
              </a:solidFill>
              <a:latin typeface="微软雅黑" panose="020B0503020204020204" pitchFamily="34" charset="-122"/>
              <a:ea typeface="微软雅黑" panose="020B0503020204020204" pitchFamily="34" charset="-122"/>
            </a:endParaRPr>
          </a:p>
          <a:p>
            <a:pPr algn="ctr"/>
            <a:r>
              <a:rPr lang="en-US" altLang="zh-CN" sz="1200">
                <a:solidFill>
                  <a:schemeClr val="bg1"/>
                </a:solidFill>
                <a:latin typeface="微软雅黑" panose="020B0503020204020204" pitchFamily="34" charset="-122"/>
                <a:ea typeface="微软雅黑" panose="020B0503020204020204" pitchFamily="34" charset="-122"/>
              </a:rPr>
              <a:t>We have many PowerPoint </a:t>
            </a:r>
            <a:r>
              <a:rPr lang="zh-CN" altLang="en-US" sz="1200">
                <a:solidFill>
                  <a:schemeClr val="bg1"/>
                </a:solidFill>
                <a:latin typeface="微软雅黑" panose="020B0503020204020204" pitchFamily="34" charset="-122"/>
                <a:ea typeface="微软雅黑" panose="020B0503020204020204" pitchFamily="34" charset="-122"/>
              </a:rPr>
              <a:t>templates</a:t>
            </a:r>
            <a:endParaRPr lang="zh-CN" altLang="en-US" sz="1200">
              <a:solidFill>
                <a:schemeClr val="bg1"/>
              </a:solidFill>
              <a:latin typeface="微软雅黑" panose="020B0503020204020204" pitchFamily="34" charset="-122"/>
              <a:ea typeface="微软雅黑" panose="020B0503020204020204" pitchFamily="34" charset="-122"/>
            </a:endParaRPr>
          </a:p>
        </p:txBody>
      </p:sp>
      <p:sp>
        <p:nvSpPr>
          <p:cNvPr id="14379" name="Rectangle 43"/>
          <p:cNvSpPr>
            <a:spLocks noChangeArrowheads="1"/>
          </p:cNvSpPr>
          <p:nvPr/>
        </p:nvSpPr>
        <p:spPr bwMode="auto">
          <a:xfrm>
            <a:off x="7430770" y="2228850"/>
            <a:ext cx="1095375" cy="80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p>
            <a:pPr algn="ctr"/>
            <a:r>
              <a:rPr lang="zh-CN" altLang="en-US" sz="1600" b="1">
                <a:solidFill>
                  <a:schemeClr val="bg1"/>
                </a:solidFill>
                <a:latin typeface="微软雅黑" panose="020B0503020204020204" pitchFamily="34" charset="-122"/>
                <a:ea typeface="微软雅黑" panose="020B0503020204020204" pitchFamily="34" charset="-122"/>
              </a:rPr>
              <a:t>Option 02</a:t>
            </a:r>
            <a:endParaRPr lang="zh-CN" altLang="en-US" sz="1600" b="1">
              <a:solidFill>
                <a:schemeClr val="bg1"/>
              </a:solidFill>
              <a:latin typeface="微软雅黑" panose="020B0503020204020204" pitchFamily="34" charset="-122"/>
              <a:ea typeface="微软雅黑" panose="020B0503020204020204" pitchFamily="34" charset="-122"/>
            </a:endParaRPr>
          </a:p>
          <a:p>
            <a:pPr algn="ctr"/>
            <a:r>
              <a:rPr lang="en-US" altLang="zh-CN" sz="1200">
                <a:solidFill>
                  <a:schemeClr val="bg1"/>
                </a:solidFill>
                <a:latin typeface="微软雅黑" panose="020B0503020204020204" pitchFamily="34" charset="-122"/>
                <a:ea typeface="微软雅黑" panose="020B0503020204020204" pitchFamily="34" charset="-122"/>
              </a:rPr>
              <a:t>We have many PowerPoint </a:t>
            </a:r>
            <a:r>
              <a:rPr lang="zh-CN" altLang="en-US" sz="1200">
                <a:solidFill>
                  <a:schemeClr val="bg1"/>
                </a:solidFill>
                <a:latin typeface="微软雅黑" panose="020B0503020204020204" pitchFamily="34" charset="-122"/>
                <a:ea typeface="微软雅黑" panose="020B0503020204020204" pitchFamily="34" charset="-122"/>
              </a:rPr>
              <a:t>templates</a:t>
            </a:r>
            <a:endParaRPr lang="zh-CN" altLang="en-US" sz="1200">
              <a:solidFill>
                <a:schemeClr val="bg1"/>
              </a:solidFill>
              <a:latin typeface="微软雅黑" panose="020B0503020204020204" pitchFamily="34" charset="-122"/>
              <a:ea typeface="微软雅黑" panose="020B0503020204020204" pitchFamily="34" charset="-122"/>
            </a:endParaRPr>
          </a:p>
        </p:txBody>
      </p:sp>
      <p:sp>
        <p:nvSpPr>
          <p:cNvPr id="14380" name="Rectangle 44"/>
          <p:cNvSpPr>
            <a:spLocks noChangeArrowheads="1"/>
          </p:cNvSpPr>
          <p:nvPr/>
        </p:nvSpPr>
        <p:spPr bwMode="auto">
          <a:xfrm>
            <a:off x="9203690" y="2437130"/>
            <a:ext cx="1095375" cy="80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p>
            <a:pPr algn="ctr"/>
            <a:r>
              <a:rPr lang="zh-CN" altLang="en-US" sz="1600" b="1">
                <a:solidFill>
                  <a:schemeClr val="bg1"/>
                </a:solidFill>
                <a:latin typeface="微软雅黑" panose="020B0503020204020204" pitchFamily="34" charset="-122"/>
                <a:ea typeface="微软雅黑" panose="020B0503020204020204" pitchFamily="34" charset="-122"/>
              </a:rPr>
              <a:t>Option 03</a:t>
            </a:r>
            <a:endParaRPr lang="zh-CN" altLang="en-US" sz="1600" b="1">
              <a:solidFill>
                <a:schemeClr val="bg1"/>
              </a:solidFill>
              <a:latin typeface="微软雅黑" panose="020B0503020204020204" pitchFamily="34" charset="-122"/>
              <a:ea typeface="微软雅黑" panose="020B0503020204020204" pitchFamily="34" charset="-122"/>
            </a:endParaRPr>
          </a:p>
          <a:p>
            <a:pPr algn="ctr"/>
            <a:r>
              <a:rPr lang="en-US" altLang="zh-CN" sz="1200">
                <a:solidFill>
                  <a:schemeClr val="bg1"/>
                </a:solidFill>
                <a:latin typeface="微软雅黑" panose="020B0503020204020204" pitchFamily="34" charset="-122"/>
                <a:ea typeface="微软雅黑" panose="020B0503020204020204" pitchFamily="34" charset="-122"/>
              </a:rPr>
              <a:t>We have many PowerPoint </a:t>
            </a:r>
            <a:r>
              <a:rPr lang="zh-CN" altLang="en-US" sz="1200">
                <a:solidFill>
                  <a:schemeClr val="bg1"/>
                </a:solidFill>
                <a:latin typeface="微软雅黑" panose="020B0503020204020204" pitchFamily="34" charset="-122"/>
                <a:ea typeface="微软雅黑" panose="020B0503020204020204" pitchFamily="34" charset="-122"/>
              </a:rPr>
              <a:t>templates</a:t>
            </a:r>
            <a:endParaRPr lang="zh-CN" altLang="en-US" sz="1200">
              <a:solidFill>
                <a:schemeClr val="bg1"/>
              </a:solidFill>
              <a:latin typeface="微软雅黑" panose="020B0503020204020204" pitchFamily="34" charset="-122"/>
              <a:ea typeface="微软雅黑" panose="020B0503020204020204" pitchFamily="34" charset="-122"/>
            </a:endParaRPr>
          </a:p>
        </p:txBody>
      </p:sp>
      <p:sp>
        <p:nvSpPr>
          <p:cNvPr id="14381" name="Rectangle 45"/>
          <p:cNvSpPr>
            <a:spLocks noChangeArrowheads="1"/>
          </p:cNvSpPr>
          <p:nvPr/>
        </p:nvSpPr>
        <p:spPr bwMode="auto">
          <a:xfrm>
            <a:off x="10413365" y="3894455"/>
            <a:ext cx="1095375" cy="80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p>
            <a:pPr algn="ctr"/>
            <a:r>
              <a:rPr lang="zh-CN" altLang="en-US" sz="1600" b="1" dirty="0">
                <a:solidFill>
                  <a:schemeClr val="bg1"/>
                </a:solidFill>
                <a:latin typeface="微软雅黑" panose="020B0503020204020204" pitchFamily="34" charset="-122"/>
                <a:ea typeface="微软雅黑" panose="020B0503020204020204" pitchFamily="34" charset="-122"/>
              </a:rPr>
              <a:t>Option 04</a:t>
            </a:r>
            <a:endParaRPr lang="zh-CN" altLang="en-US" sz="1600" b="1" dirty="0">
              <a:solidFill>
                <a:schemeClr val="bg1"/>
              </a:solidFill>
              <a:latin typeface="微软雅黑" panose="020B0503020204020204" pitchFamily="34" charset="-122"/>
              <a:ea typeface="微软雅黑" panose="020B0503020204020204" pitchFamily="34" charset="-122"/>
            </a:endParaRPr>
          </a:p>
          <a:p>
            <a:pPr algn="ctr"/>
            <a:r>
              <a:rPr lang="en-US" altLang="zh-CN" sz="1200" dirty="0">
                <a:solidFill>
                  <a:schemeClr val="bg1"/>
                </a:solidFill>
                <a:latin typeface="微软雅黑" panose="020B0503020204020204" pitchFamily="34" charset="-122"/>
                <a:ea typeface="微软雅黑" panose="020B0503020204020204" pitchFamily="34" charset="-122"/>
              </a:rPr>
              <a:t>We have many PowerPoint </a:t>
            </a:r>
            <a:r>
              <a:rPr lang="zh-CN" altLang="en-US" sz="1200" dirty="0">
                <a:solidFill>
                  <a:schemeClr val="bg1"/>
                </a:solidFill>
                <a:latin typeface="微软雅黑" panose="020B0503020204020204" pitchFamily="34" charset="-122"/>
                <a:ea typeface="微软雅黑" panose="020B0503020204020204" pitchFamily="34" charset="-122"/>
              </a:rPr>
              <a:t>templates</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4382" name="Rectangle 46"/>
          <p:cNvSpPr>
            <a:spLocks noChangeArrowheads="1"/>
          </p:cNvSpPr>
          <p:nvPr/>
        </p:nvSpPr>
        <p:spPr bwMode="auto">
          <a:xfrm>
            <a:off x="741045" y="1838960"/>
            <a:ext cx="4580890" cy="17538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p>
            <a:pPr lvl="0"/>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此处添加标题文本</a:t>
            </a:r>
            <a:endParaRPr lang="en-US" altLang="zh-CN"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We have many PowerPoint </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templates</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 that has been specifically designed to help anyone that is stepping into the world of PowerPoint for the very first time. We have many PowerPoint </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templates</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 that has been specifically designed to help anyone that is stepping into the world of PowerPoint for the very first time. </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14384" name="Freeform 48"/>
          <p:cNvSpPr>
            <a:spLocks noEditPoints="1"/>
          </p:cNvSpPr>
          <p:nvPr/>
        </p:nvSpPr>
        <p:spPr bwMode="auto">
          <a:xfrm>
            <a:off x="740410" y="3945890"/>
            <a:ext cx="233680" cy="231140"/>
          </a:xfrm>
          <a:custGeom>
            <a:avLst/>
            <a:gdLst>
              <a:gd name="T0" fmla="*/ 59 w 76"/>
              <a:gd name="T1" fmla="*/ 3 h 75"/>
              <a:gd name="T2" fmla="*/ 51 w 76"/>
              <a:gd name="T3" fmla="*/ 0 h 75"/>
              <a:gd name="T4" fmla="*/ 1 w 76"/>
              <a:gd name="T5" fmla="*/ 45 h 75"/>
              <a:gd name="T6" fmla="*/ 1 w 76"/>
              <a:gd name="T7" fmla="*/ 45 h 75"/>
              <a:gd name="T8" fmla="*/ 1 w 76"/>
              <a:gd name="T9" fmla="*/ 45 h 75"/>
              <a:gd name="T10" fmla="*/ 1 w 76"/>
              <a:gd name="T11" fmla="*/ 45 h 75"/>
              <a:gd name="T12" fmla="*/ 1 w 76"/>
              <a:gd name="T13" fmla="*/ 45 h 75"/>
              <a:gd name="T14" fmla="*/ 1 w 76"/>
              <a:gd name="T15" fmla="*/ 46 h 75"/>
              <a:gd name="T16" fmla="*/ 1 w 76"/>
              <a:gd name="T17" fmla="*/ 46 h 75"/>
              <a:gd name="T18" fmla="*/ 1 w 76"/>
              <a:gd name="T19" fmla="*/ 46 h 75"/>
              <a:gd name="T20" fmla="*/ 1 w 76"/>
              <a:gd name="T21" fmla="*/ 46 h 75"/>
              <a:gd name="T22" fmla="*/ 1 w 76"/>
              <a:gd name="T23" fmla="*/ 46 h 75"/>
              <a:gd name="T24" fmla="*/ 1 w 76"/>
              <a:gd name="T25" fmla="*/ 46 h 75"/>
              <a:gd name="T26" fmla="*/ 0 w 76"/>
              <a:gd name="T27" fmla="*/ 46 h 75"/>
              <a:gd name="T28" fmla="*/ 0 w 76"/>
              <a:gd name="T29" fmla="*/ 46 h 75"/>
              <a:gd name="T30" fmla="*/ 0 w 76"/>
              <a:gd name="T31" fmla="*/ 46 h 75"/>
              <a:gd name="T32" fmla="*/ 0 w 76"/>
              <a:gd name="T33" fmla="*/ 47 h 75"/>
              <a:gd name="T34" fmla="*/ 0 w 76"/>
              <a:gd name="T35" fmla="*/ 47 h 75"/>
              <a:gd name="T36" fmla="*/ 0 w 76"/>
              <a:gd name="T37" fmla="*/ 47 h 75"/>
              <a:gd name="T38" fmla="*/ 0 w 76"/>
              <a:gd name="T39" fmla="*/ 47 h 75"/>
              <a:gd name="T40" fmla="*/ 29 w 76"/>
              <a:gd name="T41" fmla="*/ 75 h 75"/>
              <a:gd name="T42" fmla="*/ 29 w 76"/>
              <a:gd name="T43" fmla="*/ 75 h 75"/>
              <a:gd name="T44" fmla="*/ 29 w 76"/>
              <a:gd name="T45" fmla="*/ 75 h 75"/>
              <a:gd name="T46" fmla="*/ 29 w 76"/>
              <a:gd name="T47" fmla="*/ 75 h 75"/>
              <a:gd name="T48" fmla="*/ 30 w 76"/>
              <a:gd name="T49" fmla="*/ 75 h 75"/>
              <a:gd name="T50" fmla="*/ 30 w 76"/>
              <a:gd name="T51" fmla="*/ 75 h 75"/>
              <a:gd name="T52" fmla="*/ 30 w 76"/>
              <a:gd name="T53" fmla="*/ 75 h 75"/>
              <a:gd name="T54" fmla="*/ 30 w 76"/>
              <a:gd name="T55" fmla="*/ 75 h 75"/>
              <a:gd name="T56" fmla="*/ 30 w 76"/>
              <a:gd name="T57" fmla="*/ 75 h 75"/>
              <a:gd name="T58" fmla="*/ 31 w 76"/>
              <a:gd name="T59" fmla="*/ 75 h 75"/>
              <a:gd name="T60" fmla="*/ 72 w 76"/>
              <a:gd name="T61" fmla="*/ 33 h 75"/>
              <a:gd name="T62" fmla="*/ 37 w 76"/>
              <a:gd name="T63" fmla="*/ 18 h 75"/>
              <a:gd name="T64" fmla="*/ 12 w 76"/>
              <a:gd name="T65" fmla="*/ 51 h 75"/>
              <a:gd name="T66" fmla="*/ 7 w 76"/>
              <a:gd name="T67" fmla="*/ 69 h 75"/>
              <a:gd name="T68" fmla="*/ 21 w 76"/>
              <a:gd name="T69" fmla="*/ 69 h 75"/>
              <a:gd name="T70" fmla="*/ 14 w 76"/>
              <a:gd name="T71" fmla="*/ 54 h 75"/>
              <a:gd name="T72" fmla="*/ 22 w 76"/>
              <a:gd name="T73" fmla="*/ 61 h 75"/>
              <a:gd name="T74" fmla="*/ 29 w 76"/>
              <a:gd name="T75" fmla="*/ 68 h 75"/>
              <a:gd name="T76" fmla="*/ 58 w 76"/>
              <a:gd name="T77" fmla="*/ 38 h 75"/>
              <a:gd name="T78" fmla="*/ 69 w 76"/>
              <a:gd name="T79" fmla="*/ 25 h 75"/>
              <a:gd name="T80" fmla="*/ 63 w 76"/>
              <a:gd name="T81" fmla="*/ 34 h 75"/>
              <a:gd name="T82" fmla="*/ 44 w 76"/>
              <a:gd name="T83" fmla="*/ 11 h 75"/>
              <a:gd name="T84" fmla="*/ 51 w 76"/>
              <a:gd name="T85" fmla="*/ 6 h 75"/>
              <a:gd name="T86" fmla="*/ 69 w 76"/>
              <a:gd name="T87" fmla="*/ 25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76" h="75">
                <a:moveTo>
                  <a:pt x="76" y="25"/>
                </a:moveTo>
                <a:cubicBezTo>
                  <a:pt x="76" y="22"/>
                  <a:pt x="75" y="19"/>
                  <a:pt x="72" y="17"/>
                </a:cubicBezTo>
                <a:cubicBezTo>
                  <a:pt x="59" y="3"/>
                  <a:pt x="59" y="3"/>
                  <a:pt x="59" y="3"/>
                </a:cubicBezTo>
                <a:cubicBezTo>
                  <a:pt x="57" y="1"/>
                  <a:pt x="54" y="0"/>
                  <a:pt x="51" y="0"/>
                </a:cubicBezTo>
                <a:cubicBezTo>
                  <a:pt x="51" y="0"/>
                  <a:pt x="51" y="0"/>
                  <a:pt x="51" y="0"/>
                </a:cubicBezTo>
                <a:cubicBezTo>
                  <a:pt x="51" y="0"/>
                  <a:pt x="51" y="0"/>
                  <a:pt x="51" y="0"/>
                </a:cubicBezTo>
                <a:cubicBezTo>
                  <a:pt x="48" y="0"/>
                  <a:pt x="45" y="1"/>
                  <a:pt x="43" y="3"/>
                </a:cubicBezTo>
                <a:cubicBezTo>
                  <a:pt x="29" y="17"/>
                  <a:pt x="15" y="31"/>
                  <a:pt x="1" y="45"/>
                </a:cubicBezTo>
                <a:cubicBezTo>
                  <a:pt x="1" y="45"/>
                  <a:pt x="1" y="45"/>
                  <a:pt x="1" y="45"/>
                </a:cubicBezTo>
                <a:cubicBezTo>
                  <a:pt x="1" y="45"/>
                  <a:pt x="1" y="45"/>
                  <a:pt x="1" y="45"/>
                </a:cubicBezTo>
                <a:cubicBezTo>
                  <a:pt x="1" y="45"/>
                  <a:pt x="1" y="45"/>
                  <a:pt x="1" y="45"/>
                </a:cubicBezTo>
                <a:cubicBezTo>
                  <a:pt x="1" y="45"/>
                  <a:pt x="1" y="45"/>
                  <a:pt x="1" y="45"/>
                </a:cubicBezTo>
                <a:cubicBezTo>
                  <a:pt x="1" y="45"/>
                  <a:pt x="1" y="45"/>
                  <a:pt x="1" y="45"/>
                </a:cubicBezTo>
                <a:cubicBezTo>
                  <a:pt x="1" y="45"/>
                  <a:pt x="1" y="45"/>
                  <a:pt x="1" y="45"/>
                </a:cubicBezTo>
                <a:cubicBezTo>
                  <a:pt x="1" y="45"/>
                  <a:pt x="1" y="45"/>
                  <a:pt x="1" y="45"/>
                </a:cubicBezTo>
                <a:cubicBezTo>
                  <a:pt x="1" y="45"/>
                  <a:pt x="1" y="45"/>
                  <a:pt x="1" y="45"/>
                </a:cubicBezTo>
                <a:cubicBezTo>
                  <a:pt x="1" y="45"/>
                  <a:pt x="1" y="45"/>
                  <a:pt x="1" y="45"/>
                </a:cubicBezTo>
                <a:cubicBezTo>
                  <a:pt x="1" y="45"/>
                  <a:pt x="1" y="45"/>
                  <a:pt x="1" y="45"/>
                </a:cubicBezTo>
                <a:cubicBezTo>
                  <a:pt x="1" y="45"/>
                  <a:pt x="1" y="45"/>
                  <a:pt x="1" y="45"/>
                </a:cubicBezTo>
                <a:cubicBezTo>
                  <a:pt x="1" y="45"/>
                  <a:pt x="1" y="45"/>
                  <a:pt x="1" y="45"/>
                </a:cubicBezTo>
                <a:cubicBezTo>
                  <a:pt x="1" y="45"/>
                  <a:pt x="1" y="45"/>
                  <a:pt x="1" y="45"/>
                </a:cubicBezTo>
                <a:cubicBezTo>
                  <a:pt x="1" y="45"/>
                  <a:pt x="1" y="45"/>
                  <a:pt x="1" y="45"/>
                </a:cubicBezTo>
                <a:cubicBezTo>
                  <a:pt x="1" y="45"/>
                  <a:pt x="1" y="45"/>
                  <a:pt x="1" y="45"/>
                </a:cubicBezTo>
                <a:cubicBezTo>
                  <a:pt x="1" y="46"/>
                  <a:pt x="1" y="46"/>
                  <a:pt x="1" y="46"/>
                </a:cubicBezTo>
                <a:cubicBezTo>
                  <a:pt x="1" y="46"/>
                  <a:pt x="1" y="46"/>
                  <a:pt x="1" y="46"/>
                </a:cubicBezTo>
                <a:cubicBezTo>
                  <a:pt x="1" y="46"/>
                  <a:pt x="1" y="46"/>
                  <a:pt x="1" y="46"/>
                </a:cubicBezTo>
                <a:cubicBezTo>
                  <a:pt x="1" y="46"/>
                  <a:pt x="1" y="46"/>
                  <a:pt x="1" y="46"/>
                </a:cubicBezTo>
                <a:cubicBezTo>
                  <a:pt x="1" y="46"/>
                  <a:pt x="1" y="46"/>
                  <a:pt x="1" y="46"/>
                </a:cubicBezTo>
                <a:cubicBezTo>
                  <a:pt x="1" y="46"/>
                  <a:pt x="1" y="46"/>
                  <a:pt x="1" y="46"/>
                </a:cubicBezTo>
                <a:cubicBezTo>
                  <a:pt x="1" y="46"/>
                  <a:pt x="1" y="46"/>
                  <a:pt x="1" y="46"/>
                </a:cubicBezTo>
                <a:cubicBezTo>
                  <a:pt x="1" y="46"/>
                  <a:pt x="1" y="46"/>
                  <a:pt x="1" y="46"/>
                </a:cubicBezTo>
                <a:cubicBezTo>
                  <a:pt x="1" y="46"/>
                  <a:pt x="1" y="46"/>
                  <a:pt x="1" y="46"/>
                </a:cubicBezTo>
                <a:cubicBezTo>
                  <a:pt x="1" y="46"/>
                  <a:pt x="1" y="46"/>
                  <a:pt x="1" y="46"/>
                </a:cubicBezTo>
                <a:cubicBezTo>
                  <a:pt x="1" y="46"/>
                  <a:pt x="1" y="46"/>
                  <a:pt x="1" y="46"/>
                </a:cubicBezTo>
                <a:cubicBezTo>
                  <a:pt x="1" y="46"/>
                  <a:pt x="1" y="46"/>
                  <a:pt x="1" y="46"/>
                </a:cubicBezTo>
                <a:cubicBezTo>
                  <a:pt x="1" y="46"/>
                  <a:pt x="1" y="46"/>
                  <a:pt x="1" y="46"/>
                </a:cubicBezTo>
                <a:cubicBezTo>
                  <a:pt x="1" y="46"/>
                  <a:pt x="1" y="46"/>
                  <a:pt x="1" y="46"/>
                </a:cubicBezTo>
                <a:cubicBezTo>
                  <a:pt x="1" y="46"/>
                  <a:pt x="1" y="46"/>
                  <a:pt x="1" y="46"/>
                </a:cubicBezTo>
                <a:cubicBezTo>
                  <a:pt x="1" y="46"/>
                  <a:pt x="1" y="46"/>
                  <a:pt x="1" y="46"/>
                </a:cubicBezTo>
                <a:cubicBezTo>
                  <a:pt x="0" y="46"/>
                  <a:pt x="0" y="46"/>
                  <a:pt x="0" y="46"/>
                </a:cubicBezTo>
                <a:cubicBezTo>
                  <a:pt x="0" y="46"/>
                  <a:pt x="0" y="46"/>
                  <a:pt x="0" y="46"/>
                </a:cubicBezTo>
                <a:cubicBezTo>
                  <a:pt x="0" y="46"/>
                  <a:pt x="0" y="46"/>
                  <a:pt x="0" y="46"/>
                </a:cubicBezTo>
                <a:cubicBezTo>
                  <a:pt x="0" y="46"/>
                  <a:pt x="0" y="46"/>
                  <a:pt x="0" y="46"/>
                </a:cubicBezTo>
                <a:cubicBezTo>
                  <a:pt x="0" y="46"/>
                  <a:pt x="0" y="46"/>
                  <a:pt x="0" y="46"/>
                </a:cubicBezTo>
                <a:cubicBezTo>
                  <a:pt x="0" y="46"/>
                  <a:pt x="0" y="46"/>
                  <a:pt x="0" y="46"/>
                </a:cubicBezTo>
                <a:cubicBezTo>
                  <a:pt x="0" y="46"/>
                  <a:pt x="0" y="46"/>
                  <a:pt x="0" y="46"/>
                </a:cubicBezTo>
                <a:cubicBezTo>
                  <a:pt x="0" y="46"/>
                  <a:pt x="0" y="46"/>
                  <a:pt x="0" y="46"/>
                </a:cubicBezTo>
                <a:cubicBezTo>
                  <a:pt x="0" y="46"/>
                  <a:pt x="0" y="46"/>
                  <a:pt x="0" y="46"/>
                </a:cubicBezTo>
                <a:cubicBezTo>
                  <a:pt x="0" y="46"/>
                  <a:pt x="0" y="46"/>
                  <a:pt x="0" y="46"/>
                </a:cubicBezTo>
                <a:cubicBezTo>
                  <a:pt x="0" y="47"/>
                  <a:pt x="0" y="47"/>
                  <a:pt x="0" y="47"/>
                </a:cubicBezTo>
                <a:cubicBezTo>
                  <a:pt x="0" y="47"/>
                  <a:pt x="0" y="47"/>
                  <a:pt x="0" y="47"/>
                </a:cubicBezTo>
                <a:cubicBezTo>
                  <a:pt x="0" y="47"/>
                  <a:pt x="0" y="47"/>
                  <a:pt x="0" y="47"/>
                </a:cubicBezTo>
                <a:cubicBezTo>
                  <a:pt x="0" y="47"/>
                  <a:pt x="0" y="47"/>
                  <a:pt x="0" y="47"/>
                </a:cubicBezTo>
                <a:cubicBezTo>
                  <a:pt x="0" y="47"/>
                  <a:pt x="0" y="47"/>
                  <a:pt x="0" y="47"/>
                </a:cubicBezTo>
                <a:cubicBezTo>
                  <a:pt x="0" y="47"/>
                  <a:pt x="0" y="47"/>
                  <a:pt x="0" y="47"/>
                </a:cubicBezTo>
                <a:cubicBezTo>
                  <a:pt x="0" y="47"/>
                  <a:pt x="0" y="47"/>
                  <a:pt x="0" y="47"/>
                </a:cubicBezTo>
                <a:cubicBezTo>
                  <a:pt x="0" y="47"/>
                  <a:pt x="0" y="47"/>
                  <a:pt x="0" y="47"/>
                </a:cubicBezTo>
                <a:cubicBezTo>
                  <a:pt x="0" y="47"/>
                  <a:pt x="0" y="47"/>
                  <a:pt x="0" y="47"/>
                </a:cubicBezTo>
                <a:cubicBezTo>
                  <a:pt x="0" y="47"/>
                  <a:pt x="0" y="47"/>
                  <a:pt x="0" y="47"/>
                </a:cubicBezTo>
                <a:cubicBezTo>
                  <a:pt x="0" y="47"/>
                  <a:pt x="0" y="47"/>
                  <a:pt x="0" y="47"/>
                </a:cubicBezTo>
                <a:cubicBezTo>
                  <a:pt x="0" y="72"/>
                  <a:pt x="0" y="72"/>
                  <a:pt x="0" y="72"/>
                </a:cubicBezTo>
                <a:cubicBezTo>
                  <a:pt x="0" y="74"/>
                  <a:pt x="2" y="75"/>
                  <a:pt x="3" y="75"/>
                </a:cubicBezTo>
                <a:cubicBezTo>
                  <a:pt x="29" y="75"/>
                  <a:pt x="29" y="75"/>
                  <a:pt x="29" y="75"/>
                </a:cubicBezTo>
                <a:cubicBezTo>
                  <a:pt x="29" y="75"/>
                  <a:pt x="29" y="75"/>
                  <a:pt x="29" y="75"/>
                </a:cubicBezTo>
                <a:cubicBezTo>
                  <a:pt x="29" y="75"/>
                  <a:pt x="29" y="75"/>
                  <a:pt x="29" y="75"/>
                </a:cubicBezTo>
                <a:cubicBezTo>
                  <a:pt x="29" y="75"/>
                  <a:pt x="29" y="75"/>
                  <a:pt x="29" y="75"/>
                </a:cubicBezTo>
                <a:cubicBezTo>
                  <a:pt x="29" y="75"/>
                  <a:pt x="29" y="75"/>
                  <a:pt x="29" y="75"/>
                </a:cubicBezTo>
                <a:cubicBezTo>
                  <a:pt x="29" y="75"/>
                  <a:pt x="29" y="75"/>
                  <a:pt x="29" y="75"/>
                </a:cubicBezTo>
                <a:cubicBezTo>
                  <a:pt x="29" y="75"/>
                  <a:pt x="29" y="75"/>
                  <a:pt x="29" y="75"/>
                </a:cubicBezTo>
                <a:cubicBezTo>
                  <a:pt x="29" y="75"/>
                  <a:pt x="29" y="75"/>
                  <a:pt x="29" y="75"/>
                </a:cubicBezTo>
                <a:cubicBezTo>
                  <a:pt x="29" y="75"/>
                  <a:pt x="29" y="75"/>
                  <a:pt x="29" y="75"/>
                </a:cubicBezTo>
                <a:cubicBezTo>
                  <a:pt x="29" y="75"/>
                  <a:pt x="29" y="75"/>
                  <a:pt x="29" y="75"/>
                </a:cubicBezTo>
                <a:cubicBezTo>
                  <a:pt x="29" y="75"/>
                  <a:pt x="29" y="75"/>
                  <a:pt x="29" y="75"/>
                </a:cubicBezTo>
                <a:cubicBezTo>
                  <a:pt x="30" y="75"/>
                  <a:pt x="30" y="75"/>
                  <a:pt x="30" y="75"/>
                </a:cubicBezTo>
                <a:cubicBezTo>
                  <a:pt x="30" y="75"/>
                  <a:pt x="30" y="75"/>
                  <a:pt x="30" y="75"/>
                </a:cubicBezTo>
                <a:cubicBezTo>
                  <a:pt x="30" y="75"/>
                  <a:pt x="30" y="75"/>
                  <a:pt x="30" y="75"/>
                </a:cubicBezTo>
                <a:cubicBezTo>
                  <a:pt x="30" y="75"/>
                  <a:pt x="30" y="75"/>
                  <a:pt x="30" y="75"/>
                </a:cubicBezTo>
                <a:cubicBezTo>
                  <a:pt x="30" y="75"/>
                  <a:pt x="30" y="75"/>
                  <a:pt x="30" y="75"/>
                </a:cubicBezTo>
                <a:cubicBezTo>
                  <a:pt x="30" y="75"/>
                  <a:pt x="30" y="75"/>
                  <a:pt x="30" y="75"/>
                </a:cubicBezTo>
                <a:cubicBezTo>
                  <a:pt x="30" y="75"/>
                  <a:pt x="30" y="75"/>
                  <a:pt x="30" y="75"/>
                </a:cubicBezTo>
                <a:cubicBezTo>
                  <a:pt x="30" y="75"/>
                  <a:pt x="30" y="75"/>
                  <a:pt x="30" y="75"/>
                </a:cubicBezTo>
                <a:cubicBezTo>
                  <a:pt x="30" y="75"/>
                  <a:pt x="30" y="75"/>
                  <a:pt x="30" y="75"/>
                </a:cubicBezTo>
                <a:cubicBezTo>
                  <a:pt x="30" y="75"/>
                  <a:pt x="30" y="75"/>
                  <a:pt x="30" y="75"/>
                </a:cubicBezTo>
                <a:cubicBezTo>
                  <a:pt x="30" y="75"/>
                  <a:pt x="30" y="75"/>
                  <a:pt x="30" y="75"/>
                </a:cubicBezTo>
                <a:cubicBezTo>
                  <a:pt x="30" y="75"/>
                  <a:pt x="30" y="75"/>
                  <a:pt x="30" y="75"/>
                </a:cubicBezTo>
                <a:cubicBezTo>
                  <a:pt x="30" y="75"/>
                  <a:pt x="30" y="75"/>
                  <a:pt x="30" y="75"/>
                </a:cubicBezTo>
                <a:cubicBezTo>
                  <a:pt x="30" y="75"/>
                  <a:pt x="30" y="75"/>
                  <a:pt x="30" y="75"/>
                </a:cubicBezTo>
                <a:cubicBezTo>
                  <a:pt x="31" y="75"/>
                  <a:pt x="31" y="75"/>
                  <a:pt x="31" y="75"/>
                </a:cubicBezTo>
                <a:cubicBezTo>
                  <a:pt x="31" y="75"/>
                  <a:pt x="31" y="75"/>
                  <a:pt x="31" y="75"/>
                </a:cubicBezTo>
                <a:cubicBezTo>
                  <a:pt x="31" y="75"/>
                  <a:pt x="31" y="75"/>
                  <a:pt x="31" y="75"/>
                </a:cubicBezTo>
                <a:cubicBezTo>
                  <a:pt x="31" y="75"/>
                  <a:pt x="31" y="75"/>
                  <a:pt x="31" y="75"/>
                </a:cubicBezTo>
                <a:cubicBezTo>
                  <a:pt x="31" y="75"/>
                  <a:pt x="31" y="75"/>
                  <a:pt x="31" y="75"/>
                </a:cubicBezTo>
                <a:cubicBezTo>
                  <a:pt x="45" y="61"/>
                  <a:pt x="58" y="47"/>
                  <a:pt x="72" y="33"/>
                </a:cubicBezTo>
                <a:cubicBezTo>
                  <a:pt x="75" y="31"/>
                  <a:pt x="76" y="28"/>
                  <a:pt x="76" y="25"/>
                </a:cubicBezTo>
                <a:cubicBezTo>
                  <a:pt x="76" y="25"/>
                  <a:pt x="76" y="25"/>
                  <a:pt x="76" y="25"/>
                </a:cubicBezTo>
                <a:close/>
                <a:moveTo>
                  <a:pt x="37" y="18"/>
                </a:moveTo>
                <a:cubicBezTo>
                  <a:pt x="37" y="18"/>
                  <a:pt x="37" y="18"/>
                  <a:pt x="37" y="18"/>
                </a:cubicBezTo>
                <a:cubicBezTo>
                  <a:pt x="41" y="21"/>
                  <a:pt x="41" y="21"/>
                  <a:pt x="41" y="21"/>
                </a:cubicBezTo>
                <a:cubicBezTo>
                  <a:pt x="12" y="51"/>
                  <a:pt x="12" y="51"/>
                  <a:pt x="12" y="51"/>
                </a:cubicBezTo>
                <a:cubicBezTo>
                  <a:pt x="8" y="47"/>
                  <a:pt x="8" y="47"/>
                  <a:pt x="8" y="47"/>
                </a:cubicBezTo>
                <a:cubicBezTo>
                  <a:pt x="37" y="18"/>
                  <a:pt x="37" y="18"/>
                  <a:pt x="37" y="18"/>
                </a:cubicBezTo>
                <a:close/>
                <a:moveTo>
                  <a:pt x="7" y="69"/>
                </a:moveTo>
                <a:cubicBezTo>
                  <a:pt x="7" y="69"/>
                  <a:pt x="7" y="69"/>
                  <a:pt x="7" y="69"/>
                </a:cubicBezTo>
                <a:cubicBezTo>
                  <a:pt x="7" y="55"/>
                  <a:pt x="7" y="55"/>
                  <a:pt x="7" y="55"/>
                </a:cubicBezTo>
                <a:cubicBezTo>
                  <a:pt x="21" y="69"/>
                  <a:pt x="21" y="69"/>
                  <a:pt x="21" y="69"/>
                </a:cubicBezTo>
                <a:cubicBezTo>
                  <a:pt x="7" y="69"/>
                  <a:pt x="7" y="69"/>
                  <a:pt x="7" y="69"/>
                </a:cubicBezTo>
                <a:close/>
                <a:moveTo>
                  <a:pt x="14" y="54"/>
                </a:moveTo>
                <a:cubicBezTo>
                  <a:pt x="14" y="54"/>
                  <a:pt x="14" y="54"/>
                  <a:pt x="14" y="54"/>
                </a:cubicBezTo>
                <a:cubicBezTo>
                  <a:pt x="44" y="24"/>
                  <a:pt x="44" y="24"/>
                  <a:pt x="44" y="24"/>
                </a:cubicBezTo>
                <a:cubicBezTo>
                  <a:pt x="52" y="32"/>
                  <a:pt x="52" y="32"/>
                  <a:pt x="52" y="32"/>
                </a:cubicBezTo>
                <a:cubicBezTo>
                  <a:pt x="22" y="61"/>
                  <a:pt x="22" y="61"/>
                  <a:pt x="22" y="61"/>
                </a:cubicBezTo>
                <a:cubicBezTo>
                  <a:pt x="14" y="54"/>
                  <a:pt x="14" y="54"/>
                  <a:pt x="14" y="54"/>
                </a:cubicBezTo>
                <a:close/>
                <a:moveTo>
                  <a:pt x="29" y="68"/>
                </a:moveTo>
                <a:cubicBezTo>
                  <a:pt x="29" y="68"/>
                  <a:pt x="29" y="68"/>
                  <a:pt x="29" y="68"/>
                </a:cubicBezTo>
                <a:cubicBezTo>
                  <a:pt x="25" y="64"/>
                  <a:pt x="25" y="64"/>
                  <a:pt x="25" y="64"/>
                </a:cubicBezTo>
                <a:cubicBezTo>
                  <a:pt x="54" y="35"/>
                  <a:pt x="54" y="35"/>
                  <a:pt x="54" y="35"/>
                </a:cubicBezTo>
                <a:cubicBezTo>
                  <a:pt x="58" y="38"/>
                  <a:pt x="58" y="38"/>
                  <a:pt x="58" y="38"/>
                </a:cubicBezTo>
                <a:cubicBezTo>
                  <a:pt x="29" y="68"/>
                  <a:pt x="29" y="68"/>
                  <a:pt x="29" y="68"/>
                </a:cubicBezTo>
                <a:close/>
                <a:moveTo>
                  <a:pt x="69" y="25"/>
                </a:moveTo>
                <a:cubicBezTo>
                  <a:pt x="69" y="25"/>
                  <a:pt x="69" y="25"/>
                  <a:pt x="69" y="25"/>
                </a:cubicBezTo>
                <a:cubicBezTo>
                  <a:pt x="69" y="25"/>
                  <a:pt x="69" y="25"/>
                  <a:pt x="69" y="25"/>
                </a:cubicBezTo>
                <a:cubicBezTo>
                  <a:pt x="69" y="26"/>
                  <a:pt x="69" y="28"/>
                  <a:pt x="68" y="29"/>
                </a:cubicBezTo>
                <a:cubicBezTo>
                  <a:pt x="63" y="34"/>
                  <a:pt x="63" y="34"/>
                  <a:pt x="63" y="34"/>
                </a:cubicBezTo>
                <a:cubicBezTo>
                  <a:pt x="42" y="13"/>
                  <a:pt x="42" y="13"/>
                  <a:pt x="42" y="13"/>
                </a:cubicBezTo>
                <a:cubicBezTo>
                  <a:pt x="42" y="13"/>
                  <a:pt x="42" y="13"/>
                  <a:pt x="42" y="13"/>
                </a:cubicBezTo>
                <a:cubicBezTo>
                  <a:pt x="44" y="11"/>
                  <a:pt x="44" y="11"/>
                  <a:pt x="44" y="11"/>
                </a:cubicBezTo>
                <a:cubicBezTo>
                  <a:pt x="47" y="8"/>
                  <a:pt x="47" y="8"/>
                  <a:pt x="47" y="8"/>
                </a:cubicBezTo>
                <a:cubicBezTo>
                  <a:pt x="48" y="7"/>
                  <a:pt x="50" y="6"/>
                  <a:pt x="51" y="6"/>
                </a:cubicBezTo>
                <a:cubicBezTo>
                  <a:pt x="51" y="6"/>
                  <a:pt x="51" y="6"/>
                  <a:pt x="51" y="6"/>
                </a:cubicBezTo>
                <a:cubicBezTo>
                  <a:pt x="52" y="6"/>
                  <a:pt x="54" y="7"/>
                  <a:pt x="55" y="8"/>
                </a:cubicBezTo>
                <a:cubicBezTo>
                  <a:pt x="68" y="21"/>
                  <a:pt x="68" y="21"/>
                  <a:pt x="68" y="21"/>
                </a:cubicBezTo>
                <a:cubicBezTo>
                  <a:pt x="69" y="22"/>
                  <a:pt x="69" y="23"/>
                  <a:pt x="69" y="25"/>
                </a:cubicBezTo>
                <a:cubicBezTo>
                  <a:pt x="69" y="25"/>
                  <a:pt x="69" y="25"/>
                  <a:pt x="69" y="25"/>
                </a:cubicBezTo>
                <a:close/>
              </a:path>
            </a:pathLst>
          </a:custGeom>
          <a:solidFill>
            <a:srgbClr val="4B76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28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4385" name="Rectangle 49"/>
          <p:cNvSpPr>
            <a:spLocks noChangeArrowheads="1"/>
          </p:cNvSpPr>
          <p:nvPr/>
        </p:nvSpPr>
        <p:spPr bwMode="auto">
          <a:xfrm>
            <a:off x="1149350" y="3851275"/>
            <a:ext cx="4072255" cy="4298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p>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PLAN</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rPr>
              <a:t>We have many PowerPoint </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templates.</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4386" name="Freeform 50"/>
          <p:cNvSpPr/>
          <p:nvPr/>
        </p:nvSpPr>
        <p:spPr bwMode="auto">
          <a:xfrm>
            <a:off x="740410" y="4563110"/>
            <a:ext cx="248920" cy="224790"/>
          </a:xfrm>
          <a:custGeom>
            <a:avLst/>
            <a:gdLst>
              <a:gd name="T0" fmla="*/ 25 w 82"/>
              <a:gd name="T1" fmla="*/ 35 h 74"/>
              <a:gd name="T2" fmla="*/ 25 w 82"/>
              <a:gd name="T3" fmla="*/ 35 h 74"/>
              <a:gd name="T4" fmla="*/ 9 w 82"/>
              <a:gd name="T5" fmla="*/ 51 h 74"/>
              <a:gd name="T6" fmla="*/ 6 w 82"/>
              <a:gd name="T7" fmla="*/ 58 h 74"/>
              <a:gd name="T8" fmla="*/ 9 w 82"/>
              <a:gd name="T9" fmla="*/ 65 h 74"/>
              <a:gd name="T10" fmla="*/ 9 w 82"/>
              <a:gd name="T11" fmla="*/ 65 h 74"/>
              <a:gd name="T12" fmla="*/ 17 w 82"/>
              <a:gd name="T13" fmla="*/ 68 h 74"/>
              <a:gd name="T14" fmla="*/ 24 w 82"/>
              <a:gd name="T15" fmla="*/ 65 h 74"/>
              <a:gd name="T16" fmla="*/ 42 w 82"/>
              <a:gd name="T17" fmla="*/ 47 h 74"/>
              <a:gd name="T18" fmla="*/ 42 w 82"/>
              <a:gd name="T19" fmla="*/ 47 h 74"/>
              <a:gd name="T20" fmla="*/ 61 w 82"/>
              <a:gd name="T21" fmla="*/ 28 h 74"/>
              <a:gd name="T22" fmla="*/ 62 w 82"/>
              <a:gd name="T23" fmla="*/ 25 h 74"/>
              <a:gd name="T24" fmla="*/ 61 w 82"/>
              <a:gd name="T25" fmla="*/ 22 h 74"/>
              <a:gd name="T26" fmla="*/ 58 w 82"/>
              <a:gd name="T27" fmla="*/ 20 h 74"/>
              <a:gd name="T28" fmla="*/ 55 w 82"/>
              <a:gd name="T29" fmla="*/ 22 h 74"/>
              <a:gd name="T30" fmla="*/ 27 w 82"/>
              <a:gd name="T31" fmla="*/ 49 h 74"/>
              <a:gd name="T32" fmla="*/ 22 w 82"/>
              <a:gd name="T33" fmla="*/ 49 h 74"/>
              <a:gd name="T34" fmla="*/ 22 w 82"/>
              <a:gd name="T35" fmla="*/ 45 h 74"/>
              <a:gd name="T36" fmla="*/ 50 w 82"/>
              <a:gd name="T37" fmla="*/ 17 h 74"/>
              <a:gd name="T38" fmla="*/ 58 w 82"/>
              <a:gd name="T39" fmla="*/ 14 h 74"/>
              <a:gd name="T40" fmla="*/ 65 w 82"/>
              <a:gd name="T41" fmla="*/ 17 h 74"/>
              <a:gd name="T42" fmla="*/ 68 w 82"/>
              <a:gd name="T43" fmla="*/ 25 h 74"/>
              <a:gd name="T44" fmla="*/ 65 w 82"/>
              <a:gd name="T45" fmla="*/ 32 h 74"/>
              <a:gd name="T46" fmla="*/ 46 w 82"/>
              <a:gd name="T47" fmla="*/ 52 h 74"/>
              <a:gd name="T48" fmla="*/ 46 w 82"/>
              <a:gd name="T49" fmla="*/ 52 h 74"/>
              <a:gd name="T50" fmla="*/ 46 w 82"/>
              <a:gd name="T51" fmla="*/ 52 h 74"/>
              <a:gd name="T52" fmla="*/ 28 w 82"/>
              <a:gd name="T53" fmla="*/ 70 h 74"/>
              <a:gd name="T54" fmla="*/ 17 w 82"/>
              <a:gd name="T55" fmla="*/ 74 h 74"/>
              <a:gd name="T56" fmla="*/ 5 w 82"/>
              <a:gd name="T57" fmla="*/ 70 h 74"/>
              <a:gd name="T58" fmla="*/ 5 w 82"/>
              <a:gd name="T59" fmla="*/ 70 h 74"/>
              <a:gd name="T60" fmla="*/ 0 w 82"/>
              <a:gd name="T61" fmla="*/ 58 h 74"/>
              <a:gd name="T62" fmla="*/ 5 w 82"/>
              <a:gd name="T63" fmla="*/ 46 h 74"/>
              <a:gd name="T64" fmla="*/ 23 w 82"/>
              <a:gd name="T65" fmla="*/ 29 h 74"/>
              <a:gd name="T66" fmla="*/ 23 w 82"/>
              <a:gd name="T67" fmla="*/ 28 h 74"/>
              <a:gd name="T68" fmla="*/ 45 w 82"/>
              <a:gd name="T69" fmla="*/ 6 h 74"/>
              <a:gd name="T70" fmla="*/ 61 w 82"/>
              <a:gd name="T71" fmla="*/ 0 h 74"/>
              <a:gd name="T72" fmla="*/ 76 w 82"/>
              <a:gd name="T73" fmla="*/ 6 h 74"/>
              <a:gd name="T74" fmla="*/ 82 w 82"/>
              <a:gd name="T75" fmla="*/ 21 h 74"/>
              <a:gd name="T76" fmla="*/ 76 w 82"/>
              <a:gd name="T77" fmla="*/ 36 h 74"/>
              <a:gd name="T78" fmla="*/ 45 w 82"/>
              <a:gd name="T79" fmla="*/ 67 h 74"/>
              <a:gd name="T80" fmla="*/ 40 w 82"/>
              <a:gd name="T81" fmla="*/ 67 h 74"/>
              <a:gd name="T82" fmla="*/ 40 w 82"/>
              <a:gd name="T83" fmla="*/ 63 h 74"/>
              <a:gd name="T84" fmla="*/ 71 w 82"/>
              <a:gd name="T85" fmla="*/ 32 h 74"/>
              <a:gd name="T86" fmla="*/ 76 w 82"/>
              <a:gd name="T87" fmla="*/ 21 h 74"/>
              <a:gd name="T88" fmla="*/ 71 w 82"/>
              <a:gd name="T89" fmla="*/ 10 h 74"/>
              <a:gd name="T90" fmla="*/ 61 w 82"/>
              <a:gd name="T91" fmla="*/ 6 h 74"/>
              <a:gd name="T92" fmla="*/ 50 w 82"/>
              <a:gd name="T93" fmla="*/ 10 h 74"/>
              <a:gd name="T94" fmla="*/ 25 w 82"/>
              <a:gd name="T95" fmla="*/ 35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2" h="74">
                <a:moveTo>
                  <a:pt x="25" y="35"/>
                </a:moveTo>
                <a:cubicBezTo>
                  <a:pt x="25" y="35"/>
                  <a:pt x="25" y="35"/>
                  <a:pt x="25" y="35"/>
                </a:cubicBezTo>
                <a:cubicBezTo>
                  <a:pt x="9" y="51"/>
                  <a:pt x="9" y="51"/>
                  <a:pt x="9" y="51"/>
                </a:cubicBezTo>
                <a:cubicBezTo>
                  <a:pt x="7" y="53"/>
                  <a:pt x="6" y="55"/>
                  <a:pt x="6" y="58"/>
                </a:cubicBezTo>
                <a:cubicBezTo>
                  <a:pt x="6" y="61"/>
                  <a:pt x="7" y="63"/>
                  <a:pt x="9" y="65"/>
                </a:cubicBezTo>
                <a:cubicBezTo>
                  <a:pt x="9" y="65"/>
                  <a:pt x="9" y="65"/>
                  <a:pt x="9" y="65"/>
                </a:cubicBezTo>
                <a:cubicBezTo>
                  <a:pt x="11" y="67"/>
                  <a:pt x="14" y="68"/>
                  <a:pt x="17" y="68"/>
                </a:cubicBezTo>
                <a:cubicBezTo>
                  <a:pt x="19" y="68"/>
                  <a:pt x="22" y="67"/>
                  <a:pt x="24" y="65"/>
                </a:cubicBezTo>
                <a:cubicBezTo>
                  <a:pt x="42" y="47"/>
                  <a:pt x="42" y="47"/>
                  <a:pt x="42" y="47"/>
                </a:cubicBezTo>
                <a:cubicBezTo>
                  <a:pt x="42" y="47"/>
                  <a:pt x="42" y="47"/>
                  <a:pt x="42" y="47"/>
                </a:cubicBezTo>
                <a:cubicBezTo>
                  <a:pt x="61" y="28"/>
                  <a:pt x="61" y="28"/>
                  <a:pt x="61" y="28"/>
                </a:cubicBezTo>
                <a:cubicBezTo>
                  <a:pt x="62" y="27"/>
                  <a:pt x="62" y="26"/>
                  <a:pt x="62" y="25"/>
                </a:cubicBezTo>
                <a:cubicBezTo>
                  <a:pt x="62" y="24"/>
                  <a:pt x="62" y="23"/>
                  <a:pt x="61" y="22"/>
                </a:cubicBezTo>
                <a:cubicBezTo>
                  <a:pt x="60" y="21"/>
                  <a:pt x="59" y="20"/>
                  <a:pt x="58" y="20"/>
                </a:cubicBezTo>
                <a:cubicBezTo>
                  <a:pt x="57" y="20"/>
                  <a:pt x="55" y="21"/>
                  <a:pt x="55" y="22"/>
                </a:cubicBezTo>
                <a:cubicBezTo>
                  <a:pt x="27" y="49"/>
                  <a:pt x="27" y="49"/>
                  <a:pt x="27" y="49"/>
                </a:cubicBezTo>
                <a:cubicBezTo>
                  <a:pt x="26" y="51"/>
                  <a:pt x="24" y="51"/>
                  <a:pt x="22" y="49"/>
                </a:cubicBezTo>
                <a:cubicBezTo>
                  <a:pt x="21" y="48"/>
                  <a:pt x="21" y="46"/>
                  <a:pt x="22" y="45"/>
                </a:cubicBezTo>
                <a:cubicBezTo>
                  <a:pt x="50" y="17"/>
                  <a:pt x="50" y="17"/>
                  <a:pt x="50" y="17"/>
                </a:cubicBezTo>
                <a:cubicBezTo>
                  <a:pt x="52" y="15"/>
                  <a:pt x="55" y="14"/>
                  <a:pt x="58" y="14"/>
                </a:cubicBezTo>
                <a:cubicBezTo>
                  <a:pt x="60" y="14"/>
                  <a:pt x="63" y="15"/>
                  <a:pt x="65" y="17"/>
                </a:cubicBezTo>
                <a:cubicBezTo>
                  <a:pt x="67" y="19"/>
                  <a:pt x="68" y="22"/>
                  <a:pt x="68" y="25"/>
                </a:cubicBezTo>
                <a:cubicBezTo>
                  <a:pt x="68" y="28"/>
                  <a:pt x="67" y="30"/>
                  <a:pt x="65" y="32"/>
                </a:cubicBezTo>
                <a:cubicBezTo>
                  <a:pt x="46" y="52"/>
                  <a:pt x="46" y="52"/>
                  <a:pt x="46" y="52"/>
                </a:cubicBezTo>
                <a:cubicBezTo>
                  <a:pt x="46" y="52"/>
                  <a:pt x="46" y="52"/>
                  <a:pt x="46" y="52"/>
                </a:cubicBezTo>
                <a:cubicBezTo>
                  <a:pt x="46" y="52"/>
                  <a:pt x="46" y="52"/>
                  <a:pt x="46" y="52"/>
                </a:cubicBezTo>
                <a:cubicBezTo>
                  <a:pt x="28" y="70"/>
                  <a:pt x="28" y="70"/>
                  <a:pt x="28" y="70"/>
                </a:cubicBezTo>
                <a:cubicBezTo>
                  <a:pt x="25" y="73"/>
                  <a:pt x="21" y="74"/>
                  <a:pt x="17" y="74"/>
                </a:cubicBezTo>
                <a:cubicBezTo>
                  <a:pt x="12" y="74"/>
                  <a:pt x="8" y="73"/>
                  <a:pt x="5" y="70"/>
                </a:cubicBezTo>
                <a:cubicBezTo>
                  <a:pt x="5" y="70"/>
                  <a:pt x="5" y="70"/>
                  <a:pt x="5" y="70"/>
                </a:cubicBezTo>
                <a:cubicBezTo>
                  <a:pt x="2" y="66"/>
                  <a:pt x="0" y="62"/>
                  <a:pt x="0" y="58"/>
                </a:cubicBezTo>
                <a:cubicBezTo>
                  <a:pt x="0" y="54"/>
                  <a:pt x="2" y="50"/>
                  <a:pt x="5" y="46"/>
                </a:cubicBezTo>
                <a:cubicBezTo>
                  <a:pt x="23" y="29"/>
                  <a:pt x="23" y="29"/>
                  <a:pt x="23" y="29"/>
                </a:cubicBezTo>
                <a:cubicBezTo>
                  <a:pt x="23" y="28"/>
                  <a:pt x="23" y="28"/>
                  <a:pt x="23" y="28"/>
                </a:cubicBezTo>
                <a:cubicBezTo>
                  <a:pt x="45" y="6"/>
                  <a:pt x="45" y="6"/>
                  <a:pt x="45" y="6"/>
                </a:cubicBezTo>
                <a:cubicBezTo>
                  <a:pt x="50" y="2"/>
                  <a:pt x="55" y="0"/>
                  <a:pt x="61" y="0"/>
                </a:cubicBezTo>
                <a:cubicBezTo>
                  <a:pt x="66" y="0"/>
                  <a:pt x="71" y="2"/>
                  <a:pt x="76" y="6"/>
                </a:cubicBezTo>
                <a:cubicBezTo>
                  <a:pt x="80" y="10"/>
                  <a:pt x="82" y="16"/>
                  <a:pt x="82" y="21"/>
                </a:cubicBezTo>
                <a:cubicBezTo>
                  <a:pt x="82" y="26"/>
                  <a:pt x="80" y="32"/>
                  <a:pt x="76" y="36"/>
                </a:cubicBezTo>
                <a:cubicBezTo>
                  <a:pt x="45" y="67"/>
                  <a:pt x="45" y="67"/>
                  <a:pt x="45" y="67"/>
                </a:cubicBezTo>
                <a:cubicBezTo>
                  <a:pt x="43" y="68"/>
                  <a:pt x="41" y="68"/>
                  <a:pt x="40" y="67"/>
                </a:cubicBezTo>
                <a:cubicBezTo>
                  <a:pt x="39" y="66"/>
                  <a:pt x="39" y="64"/>
                  <a:pt x="40" y="63"/>
                </a:cubicBezTo>
                <a:cubicBezTo>
                  <a:pt x="71" y="32"/>
                  <a:pt x="71" y="32"/>
                  <a:pt x="71" y="32"/>
                </a:cubicBezTo>
                <a:cubicBezTo>
                  <a:pt x="74" y="29"/>
                  <a:pt x="76" y="25"/>
                  <a:pt x="76" y="21"/>
                </a:cubicBezTo>
                <a:cubicBezTo>
                  <a:pt x="76" y="17"/>
                  <a:pt x="74" y="13"/>
                  <a:pt x="71" y="10"/>
                </a:cubicBezTo>
                <a:cubicBezTo>
                  <a:pt x="68" y="7"/>
                  <a:pt x="64" y="6"/>
                  <a:pt x="61" y="6"/>
                </a:cubicBezTo>
                <a:cubicBezTo>
                  <a:pt x="57" y="6"/>
                  <a:pt x="53" y="7"/>
                  <a:pt x="50" y="10"/>
                </a:cubicBezTo>
                <a:cubicBezTo>
                  <a:pt x="25" y="35"/>
                  <a:pt x="25" y="35"/>
                  <a:pt x="25" y="35"/>
                </a:cubicBezTo>
                <a:close/>
              </a:path>
            </a:pathLst>
          </a:custGeom>
          <a:solidFill>
            <a:srgbClr val="F5B94B"/>
          </a:solidFill>
          <a:ln>
            <a:noFill/>
          </a:ln>
        </p:spPr>
        <p:txBody>
          <a:bodyPr/>
          <a:p>
            <a:endParaRPr lang="zh-CN" altLang="en-US" sz="28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4387" name="Rectangle 51"/>
          <p:cNvSpPr>
            <a:spLocks noChangeArrowheads="1"/>
          </p:cNvSpPr>
          <p:nvPr/>
        </p:nvSpPr>
        <p:spPr bwMode="auto">
          <a:xfrm>
            <a:off x="1149350" y="4462145"/>
            <a:ext cx="4072255" cy="4298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p>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GOAL</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rPr>
              <a:t>We have many PowerPoint </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templates.</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4388" name="Freeform 52"/>
          <p:cNvSpPr>
            <a:spLocks noEditPoints="1"/>
          </p:cNvSpPr>
          <p:nvPr/>
        </p:nvSpPr>
        <p:spPr bwMode="auto">
          <a:xfrm>
            <a:off x="740410" y="5158105"/>
            <a:ext cx="251460" cy="251460"/>
          </a:xfrm>
          <a:custGeom>
            <a:avLst/>
            <a:gdLst>
              <a:gd name="T0" fmla="*/ 38 w 82"/>
              <a:gd name="T1" fmla="*/ 32 h 82"/>
              <a:gd name="T2" fmla="*/ 28 w 82"/>
              <a:gd name="T3" fmla="*/ 36 h 82"/>
              <a:gd name="T4" fmla="*/ 34 w 82"/>
              <a:gd name="T5" fmla="*/ 34 h 82"/>
              <a:gd name="T6" fmla="*/ 33 w 82"/>
              <a:gd name="T7" fmla="*/ 37 h 82"/>
              <a:gd name="T8" fmla="*/ 34 w 82"/>
              <a:gd name="T9" fmla="*/ 56 h 82"/>
              <a:gd name="T10" fmla="*/ 37 w 82"/>
              <a:gd name="T11" fmla="*/ 46 h 82"/>
              <a:gd name="T12" fmla="*/ 30 w 82"/>
              <a:gd name="T13" fmla="*/ 54 h 82"/>
              <a:gd name="T14" fmla="*/ 34 w 82"/>
              <a:gd name="T15" fmla="*/ 49 h 82"/>
              <a:gd name="T16" fmla="*/ 35 w 82"/>
              <a:gd name="T17" fmla="*/ 51 h 82"/>
              <a:gd name="T18" fmla="*/ 33 w 82"/>
              <a:gd name="T19" fmla="*/ 49 h 82"/>
              <a:gd name="T20" fmla="*/ 68 w 82"/>
              <a:gd name="T21" fmla="*/ 36 h 82"/>
              <a:gd name="T22" fmla="*/ 59 w 82"/>
              <a:gd name="T23" fmla="*/ 32 h 82"/>
              <a:gd name="T24" fmla="*/ 62 w 82"/>
              <a:gd name="T25" fmla="*/ 35 h 82"/>
              <a:gd name="T26" fmla="*/ 63 w 82"/>
              <a:gd name="T27" fmla="*/ 38 h 82"/>
              <a:gd name="T28" fmla="*/ 44 w 82"/>
              <a:gd name="T29" fmla="*/ 40 h 82"/>
              <a:gd name="T30" fmla="*/ 52 w 82"/>
              <a:gd name="T31" fmla="*/ 32 h 82"/>
              <a:gd name="T32" fmla="*/ 44 w 82"/>
              <a:gd name="T33" fmla="*/ 40 h 82"/>
              <a:gd name="T34" fmla="*/ 49 w 82"/>
              <a:gd name="T35" fmla="*/ 35 h 82"/>
              <a:gd name="T36" fmla="*/ 47 w 82"/>
              <a:gd name="T37" fmla="*/ 37 h 82"/>
              <a:gd name="T38" fmla="*/ 34 w 82"/>
              <a:gd name="T39" fmla="*/ 70 h 82"/>
              <a:gd name="T40" fmla="*/ 37 w 82"/>
              <a:gd name="T41" fmla="*/ 61 h 82"/>
              <a:gd name="T42" fmla="*/ 30 w 82"/>
              <a:gd name="T43" fmla="*/ 68 h 82"/>
              <a:gd name="T44" fmla="*/ 35 w 82"/>
              <a:gd name="T45" fmla="*/ 63 h 82"/>
              <a:gd name="T46" fmla="*/ 33 w 82"/>
              <a:gd name="T47" fmla="*/ 66 h 82"/>
              <a:gd name="T48" fmla="*/ 79 w 82"/>
              <a:gd name="T49" fmla="*/ 0 h 82"/>
              <a:gd name="T50" fmla="*/ 79 w 82"/>
              <a:gd name="T51" fmla="*/ 82 h 82"/>
              <a:gd name="T52" fmla="*/ 76 w 82"/>
              <a:gd name="T53" fmla="*/ 76 h 82"/>
              <a:gd name="T54" fmla="*/ 76 w 82"/>
              <a:gd name="T55" fmla="*/ 21 h 82"/>
              <a:gd name="T56" fmla="*/ 13 w 82"/>
              <a:gd name="T57" fmla="*/ 11 h 82"/>
              <a:gd name="T58" fmla="*/ 29 w 82"/>
              <a:gd name="T59" fmla="*/ 11 h 82"/>
              <a:gd name="T60" fmla="*/ 46 w 82"/>
              <a:gd name="T61" fmla="*/ 11 h 82"/>
              <a:gd name="T62" fmla="*/ 63 w 82"/>
              <a:gd name="T63" fmla="*/ 11 h 82"/>
              <a:gd name="T64" fmla="*/ 76 w 82"/>
              <a:gd name="T65" fmla="*/ 21 h 82"/>
              <a:gd name="T66" fmla="*/ 52 w 82"/>
              <a:gd name="T67" fmla="*/ 68 h 82"/>
              <a:gd name="T68" fmla="*/ 44 w 82"/>
              <a:gd name="T69" fmla="*/ 61 h 82"/>
              <a:gd name="T70" fmla="*/ 47 w 82"/>
              <a:gd name="T71" fmla="*/ 63 h 82"/>
              <a:gd name="T72" fmla="*/ 50 w 82"/>
              <a:gd name="T73" fmla="*/ 64 h 82"/>
              <a:gd name="T74" fmla="*/ 47 w 82"/>
              <a:gd name="T75" fmla="*/ 66 h 82"/>
              <a:gd name="T76" fmla="*/ 19 w 82"/>
              <a:gd name="T77" fmla="*/ 56 h 82"/>
              <a:gd name="T78" fmla="*/ 23 w 82"/>
              <a:gd name="T79" fmla="*/ 46 h 82"/>
              <a:gd name="T80" fmla="*/ 15 w 82"/>
              <a:gd name="T81" fmla="*/ 54 h 82"/>
              <a:gd name="T82" fmla="*/ 20 w 82"/>
              <a:gd name="T83" fmla="*/ 49 h 82"/>
              <a:gd name="T84" fmla="*/ 19 w 82"/>
              <a:gd name="T85" fmla="*/ 52 h 82"/>
              <a:gd name="T86" fmla="*/ 15 w 82"/>
              <a:gd name="T87" fmla="*/ 68 h 82"/>
              <a:gd name="T88" fmla="*/ 25 w 82"/>
              <a:gd name="T89" fmla="*/ 64 h 82"/>
              <a:gd name="T90" fmla="*/ 15 w 82"/>
              <a:gd name="T91" fmla="*/ 61 h 82"/>
              <a:gd name="T92" fmla="*/ 19 w 82"/>
              <a:gd name="T93" fmla="*/ 63 h 82"/>
              <a:gd name="T94" fmla="*/ 20 w 82"/>
              <a:gd name="T95" fmla="*/ 66 h 82"/>
              <a:gd name="T96" fmla="*/ 18 w 82"/>
              <a:gd name="T97" fmla="*/ 63 h 82"/>
              <a:gd name="T98" fmla="*/ 52 w 82"/>
              <a:gd name="T99" fmla="*/ 54 h 82"/>
              <a:gd name="T100" fmla="*/ 44 w 82"/>
              <a:gd name="T101" fmla="*/ 46 h 82"/>
              <a:gd name="T102" fmla="*/ 47 w 82"/>
              <a:gd name="T103" fmla="*/ 49 h 82"/>
              <a:gd name="T104" fmla="*/ 49 w 82"/>
              <a:gd name="T105" fmla="*/ 49 h 82"/>
              <a:gd name="T106" fmla="*/ 47 w 82"/>
              <a:gd name="T107" fmla="*/ 51 h 82"/>
              <a:gd name="T108" fmla="*/ 59 w 82"/>
              <a:gd name="T109" fmla="*/ 54 h 82"/>
              <a:gd name="T110" fmla="*/ 67 w 82"/>
              <a:gd name="T111" fmla="*/ 46 h 82"/>
              <a:gd name="T112" fmla="*/ 59 w 82"/>
              <a:gd name="T113" fmla="*/ 54 h 82"/>
              <a:gd name="T114" fmla="*/ 64 w 82"/>
              <a:gd name="T115" fmla="*/ 49 h 82"/>
              <a:gd name="T116" fmla="*/ 63 w 82"/>
              <a:gd name="T117" fmla="*/ 52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2" h="82">
                <a:moveTo>
                  <a:pt x="30" y="40"/>
                </a:moveTo>
                <a:cubicBezTo>
                  <a:pt x="31" y="41"/>
                  <a:pt x="32" y="41"/>
                  <a:pt x="34" y="41"/>
                </a:cubicBezTo>
                <a:cubicBezTo>
                  <a:pt x="35" y="41"/>
                  <a:pt x="37" y="41"/>
                  <a:pt x="38" y="40"/>
                </a:cubicBezTo>
                <a:cubicBezTo>
                  <a:pt x="39" y="39"/>
                  <a:pt x="39" y="37"/>
                  <a:pt x="39" y="36"/>
                </a:cubicBezTo>
                <a:cubicBezTo>
                  <a:pt x="39" y="35"/>
                  <a:pt x="38" y="33"/>
                  <a:pt x="38" y="32"/>
                </a:cubicBezTo>
                <a:cubicBezTo>
                  <a:pt x="37" y="32"/>
                  <a:pt x="37" y="32"/>
                  <a:pt x="37" y="32"/>
                </a:cubicBezTo>
                <a:cubicBezTo>
                  <a:pt x="37" y="31"/>
                  <a:pt x="35" y="31"/>
                  <a:pt x="34" y="31"/>
                </a:cubicBezTo>
                <a:cubicBezTo>
                  <a:pt x="32" y="31"/>
                  <a:pt x="31" y="31"/>
                  <a:pt x="30" y="32"/>
                </a:cubicBezTo>
                <a:cubicBezTo>
                  <a:pt x="30" y="32"/>
                  <a:pt x="30" y="32"/>
                  <a:pt x="30" y="32"/>
                </a:cubicBezTo>
                <a:cubicBezTo>
                  <a:pt x="29" y="33"/>
                  <a:pt x="28" y="35"/>
                  <a:pt x="28" y="36"/>
                </a:cubicBezTo>
                <a:cubicBezTo>
                  <a:pt x="28" y="37"/>
                  <a:pt x="29" y="39"/>
                  <a:pt x="30" y="40"/>
                </a:cubicBezTo>
                <a:cubicBezTo>
                  <a:pt x="30" y="40"/>
                  <a:pt x="30" y="40"/>
                  <a:pt x="30" y="40"/>
                </a:cubicBezTo>
                <a:close/>
                <a:moveTo>
                  <a:pt x="33" y="35"/>
                </a:moveTo>
                <a:cubicBezTo>
                  <a:pt x="33" y="35"/>
                  <a:pt x="33" y="35"/>
                  <a:pt x="33" y="35"/>
                </a:cubicBezTo>
                <a:cubicBezTo>
                  <a:pt x="33" y="35"/>
                  <a:pt x="33" y="34"/>
                  <a:pt x="34" y="34"/>
                </a:cubicBezTo>
                <a:cubicBezTo>
                  <a:pt x="34" y="34"/>
                  <a:pt x="35" y="35"/>
                  <a:pt x="35" y="35"/>
                </a:cubicBezTo>
                <a:cubicBezTo>
                  <a:pt x="35" y="35"/>
                  <a:pt x="35" y="36"/>
                  <a:pt x="35" y="36"/>
                </a:cubicBezTo>
                <a:cubicBezTo>
                  <a:pt x="35" y="36"/>
                  <a:pt x="35" y="37"/>
                  <a:pt x="35" y="37"/>
                </a:cubicBezTo>
                <a:cubicBezTo>
                  <a:pt x="35" y="37"/>
                  <a:pt x="34" y="38"/>
                  <a:pt x="34" y="38"/>
                </a:cubicBezTo>
                <a:cubicBezTo>
                  <a:pt x="33" y="38"/>
                  <a:pt x="33" y="37"/>
                  <a:pt x="33" y="37"/>
                </a:cubicBezTo>
                <a:cubicBezTo>
                  <a:pt x="32" y="37"/>
                  <a:pt x="32" y="36"/>
                  <a:pt x="32" y="36"/>
                </a:cubicBezTo>
                <a:cubicBezTo>
                  <a:pt x="32" y="36"/>
                  <a:pt x="32" y="35"/>
                  <a:pt x="33" y="35"/>
                </a:cubicBezTo>
                <a:close/>
                <a:moveTo>
                  <a:pt x="30" y="54"/>
                </a:moveTo>
                <a:cubicBezTo>
                  <a:pt x="30" y="54"/>
                  <a:pt x="30" y="54"/>
                  <a:pt x="30" y="54"/>
                </a:cubicBezTo>
                <a:cubicBezTo>
                  <a:pt x="31" y="55"/>
                  <a:pt x="32" y="56"/>
                  <a:pt x="34" y="56"/>
                </a:cubicBezTo>
                <a:cubicBezTo>
                  <a:pt x="35" y="56"/>
                  <a:pt x="37" y="55"/>
                  <a:pt x="37" y="54"/>
                </a:cubicBezTo>
                <a:cubicBezTo>
                  <a:pt x="38" y="54"/>
                  <a:pt x="38" y="54"/>
                  <a:pt x="38" y="54"/>
                </a:cubicBezTo>
                <a:cubicBezTo>
                  <a:pt x="38" y="53"/>
                  <a:pt x="39" y="52"/>
                  <a:pt x="39" y="50"/>
                </a:cubicBezTo>
                <a:cubicBezTo>
                  <a:pt x="39" y="49"/>
                  <a:pt x="38" y="47"/>
                  <a:pt x="38" y="46"/>
                </a:cubicBezTo>
                <a:cubicBezTo>
                  <a:pt x="37" y="46"/>
                  <a:pt x="37" y="46"/>
                  <a:pt x="37" y="46"/>
                </a:cubicBezTo>
                <a:cubicBezTo>
                  <a:pt x="37" y="45"/>
                  <a:pt x="35" y="45"/>
                  <a:pt x="34" y="45"/>
                </a:cubicBezTo>
                <a:cubicBezTo>
                  <a:pt x="32" y="45"/>
                  <a:pt x="31" y="45"/>
                  <a:pt x="30" y="46"/>
                </a:cubicBezTo>
                <a:cubicBezTo>
                  <a:pt x="30" y="46"/>
                  <a:pt x="30" y="46"/>
                  <a:pt x="30" y="46"/>
                </a:cubicBezTo>
                <a:cubicBezTo>
                  <a:pt x="29" y="47"/>
                  <a:pt x="28" y="49"/>
                  <a:pt x="28" y="50"/>
                </a:cubicBezTo>
                <a:cubicBezTo>
                  <a:pt x="28" y="52"/>
                  <a:pt x="29" y="53"/>
                  <a:pt x="30" y="54"/>
                </a:cubicBezTo>
                <a:cubicBezTo>
                  <a:pt x="30" y="54"/>
                  <a:pt x="30" y="54"/>
                  <a:pt x="30" y="54"/>
                </a:cubicBezTo>
                <a:close/>
                <a:moveTo>
                  <a:pt x="33" y="49"/>
                </a:moveTo>
                <a:cubicBezTo>
                  <a:pt x="33" y="49"/>
                  <a:pt x="33" y="49"/>
                  <a:pt x="33" y="49"/>
                </a:cubicBezTo>
                <a:cubicBezTo>
                  <a:pt x="33" y="49"/>
                  <a:pt x="33" y="49"/>
                  <a:pt x="33" y="49"/>
                </a:cubicBezTo>
                <a:cubicBezTo>
                  <a:pt x="33" y="49"/>
                  <a:pt x="33" y="49"/>
                  <a:pt x="34" y="49"/>
                </a:cubicBezTo>
                <a:cubicBezTo>
                  <a:pt x="34" y="49"/>
                  <a:pt x="35" y="49"/>
                  <a:pt x="35" y="49"/>
                </a:cubicBezTo>
                <a:cubicBezTo>
                  <a:pt x="35" y="49"/>
                  <a:pt x="35" y="49"/>
                  <a:pt x="35" y="49"/>
                </a:cubicBezTo>
                <a:cubicBezTo>
                  <a:pt x="35" y="49"/>
                  <a:pt x="35" y="50"/>
                  <a:pt x="35" y="50"/>
                </a:cubicBezTo>
                <a:cubicBezTo>
                  <a:pt x="35" y="51"/>
                  <a:pt x="35" y="51"/>
                  <a:pt x="35" y="51"/>
                </a:cubicBezTo>
                <a:cubicBezTo>
                  <a:pt x="35" y="51"/>
                  <a:pt x="35" y="51"/>
                  <a:pt x="35" y="51"/>
                </a:cubicBezTo>
                <a:cubicBezTo>
                  <a:pt x="35" y="52"/>
                  <a:pt x="34" y="52"/>
                  <a:pt x="34" y="52"/>
                </a:cubicBezTo>
                <a:cubicBezTo>
                  <a:pt x="33" y="52"/>
                  <a:pt x="33" y="52"/>
                  <a:pt x="33" y="51"/>
                </a:cubicBezTo>
                <a:cubicBezTo>
                  <a:pt x="33" y="51"/>
                  <a:pt x="33" y="51"/>
                  <a:pt x="33" y="51"/>
                </a:cubicBezTo>
                <a:cubicBezTo>
                  <a:pt x="32" y="51"/>
                  <a:pt x="32" y="51"/>
                  <a:pt x="32" y="50"/>
                </a:cubicBezTo>
                <a:cubicBezTo>
                  <a:pt x="32" y="50"/>
                  <a:pt x="32" y="49"/>
                  <a:pt x="33" y="49"/>
                </a:cubicBezTo>
                <a:close/>
                <a:moveTo>
                  <a:pt x="59" y="40"/>
                </a:moveTo>
                <a:cubicBezTo>
                  <a:pt x="59" y="40"/>
                  <a:pt x="59" y="40"/>
                  <a:pt x="59" y="40"/>
                </a:cubicBezTo>
                <a:cubicBezTo>
                  <a:pt x="60" y="41"/>
                  <a:pt x="61" y="41"/>
                  <a:pt x="63" y="41"/>
                </a:cubicBezTo>
                <a:cubicBezTo>
                  <a:pt x="64" y="41"/>
                  <a:pt x="66" y="41"/>
                  <a:pt x="67" y="40"/>
                </a:cubicBezTo>
                <a:cubicBezTo>
                  <a:pt x="68" y="39"/>
                  <a:pt x="68" y="37"/>
                  <a:pt x="68" y="36"/>
                </a:cubicBezTo>
                <a:cubicBezTo>
                  <a:pt x="68" y="35"/>
                  <a:pt x="68" y="33"/>
                  <a:pt x="67" y="32"/>
                </a:cubicBezTo>
                <a:cubicBezTo>
                  <a:pt x="67" y="32"/>
                  <a:pt x="67" y="32"/>
                  <a:pt x="67" y="32"/>
                </a:cubicBezTo>
                <a:cubicBezTo>
                  <a:pt x="66" y="31"/>
                  <a:pt x="64" y="31"/>
                  <a:pt x="63" y="31"/>
                </a:cubicBezTo>
                <a:cubicBezTo>
                  <a:pt x="61" y="31"/>
                  <a:pt x="60" y="31"/>
                  <a:pt x="59" y="32"/>
                </a:cubicBezTo>
                <a:cubicBezTo>
                  <a:pt x="59" y="32"/>
                  <a:pt x="59" y="32"/>
                  <a:pt x="59" y="32"/>
                </a:cubicBezTo>
                <a:cubicBezTo>
                  <a:pt x="58" y="33"/>
                  <a:pt x="57" y="35"/>
                  <a:pt x="57" y="36"/>
                </a:cubicBezTo>
                <a:cubicBezTo>
                  <a:pt x="57" y="37"/>
                  <a:pt x="58" y="39"/>
                  <a:pt x="59" y="40"/>
                </a:cubicBezTo>
                <a:cubicBezTo>
                  <a:pt x="59" y="40"/>
                  <a:pt x="59" y="40"/>
                  <a:pt x="59" y="40"/>
                </a:cubicBezTo>
                <a:close/>
                <a:moveTo>
                  <a:pt x="62" y="35"/>
                </a:moveTo>
                <a:cubicBezTo>
                  <a:pt x="62" y="35"/>
                  <a:pt x="62" y="35"/>
                  <a:pt x="62" y="35"/>
                </a:cubicBezTo>
                <a:cubicBezTo>
                  <a:pt x="62" y="35"/>
                  <a:pt x="62" y="34"/>
                  <a:pt x="63" y="34"/>
                </a:cubicBezTo>
                <a:cubicBezTo>
                  <a:pt x="63" y="34"/>
                  <a:pt x="64" y="35"/>
                  <a:pt x="64" y="35"/>
                </a:cubicBezTo>
                <a:cubicBezTo>
                  <a:pt x="64" y="35"/>
                  <a:pt x="64" y="36"/>
                  <a:pt x="64" y="36"/>
                </a:cubicBezTo>
                <a:cubicBezTo>
                  <a:pt x="64" y="36"/>
                  <a:pt x="64" y="37"/>
                  <a:pt x="64" y="37"/>
                </a:cubicBezTo>
                <a:cubicBezTo>
                  <a:pt x="64" y="37"/>
                  <a:pt x="63" y="38"/>
                  <a:pt x="63" y="38"/>
                </a:cubicBezTo>
                <a:cubicBezTo>
                  <a:pt x="62" y="38"/>
                  <a:pt x="62" y="37"/>
                  <a:pt x="62" y="37"/>
                </a:cubicBezTo>
                <a:cubicBezTo>
                  <a:pt x="61" y="37"/>
                  <a:pt x="61" y="36"/>
                  <a:pt x="61" y="36"/>
                </a:cubicBezTo>
                <a:cubicBezTo>
                  <a:pt x="61" y="36"/>
                  <a:pt x="61" y="35"/>
                  <a:pt x="62" y="35"/>
                </a:cubicBezTo>
                <a:close/>
                <a:moveTo>
                  <a:pt x="44" y="40"/>
                </a:moveTo>
                <a:cubicBezTo>
                  <a:pt x="44" y="40"/>
                  <a:pt x="44" y="40"/>
                  <a:pt x="44" y="40"/>
                </a:cubicBezTo>
                <a:cubicBezTo>
                  <a:pt x="45" y="41"/>
                  <a:pt x="47" y="41"/>
                  <a:pt x="48" y="41"/>
                </a:cubicBezTo>
                <a:cubicBezTo>
                  <a:pt x="50" y="41"/>
                  <a:pt x="51" y="41"/>
                  <a:pt x="52" y="40"/>
                </a:cubicBezTo>
                <a:cubicBezTo>
                  <a:pt x="53" y="39"/>
                  <a:pt x="54" y="37"/>
                  <a:pt x="54" y="36"/>
                </a:cubicBezTo>
                <a:cubicBezTo>
                  <a:pt x="54" y="35"/>
                  <a:pt x="53" y="33"/>
                  <a:pt x="52" y="32"/>
                </a:cubicBezTo>
                <a:cubicBezTo>
                  <a:pt x="52" y="32"/>
                  <a:pt x="52" y="32"/>
                  <a:pt x="52" y="32"/>
                </a:cubicBezTo>
                <a:cubicBezTo>
                  <a:pt x="51" y="31"/>
                  <a:pt x="50" y="31"/>
                  <a:pt x="48" y="31"/>
                </a:cubicBezTo>
                <a:cubicBezTo>
                  <a:pt x="47" y="31"/>
                  <a:pt x="45" y="31"/>
                  <a:pt x="44" y="32"/>
                </a:cubicBezTo>
                <a:cubicBezTo>
                  <a:pt x="44" y="32"/>
                  <a:pt x="44" y="32"/>
                  <a:pt x="44" y="32"/>
                </a:cubicBezTo>
                <a:cubicBezTo>
                  <a:pt x="44" y="33"/>
                  <a:pt x="43" y="35"/>
                  <a:pt x="43" y="36"/>
                </a:cubicBezTo>
                <a:cubicBezTo>
                  <a:pt x="43" y="37"/>
                  <a:pt x="44" y="39"/>
                  <a:pt x="44" y="40"/>
                </a:cubicBezTo>
                <a:cubicBezTo>
                  <a:pt x="44" y="40"/>
                  <a:pt x="44" y="40"/>
                  <a:pt x="44" y="40"/>
                </a:cubicBezTo>
                <a:close/>
                <a:moveTo>
                  <a:pt x="47" y="35"/>
                </a:moveTo>
                <a:cubicBezTo>
                  <a:pt x="47" y="35"/>
                  <a:pt x="47" y="35"/>
                  <a:pt x="47" y="35"/>
                </a:cubicBezTo>
                <a:cubicBezTo>
                  <a:pt x="47" y="35"/>
                  <a:pt x="48" y="34"/>
                  <a:pt x="48" y="34"/>
                </a:cubicBezTo>
                <a:cubicBezTo>
                  <a:pt x="49" y="34"/>
                  <a:pt x="49" y="35"/>
                  <a:pt x="49" y="35"/>
                </a:cubicBezTo>
                <a:cubicBezTo>
                  <a:pt x="49" y="35"/>
                  <a:pt x="49" y="35"/>
                  <a:pt x="49" y="35"/>
                </a:cubicBezTo>
                <a:cubicBezTo>
                  <a:pt x="50" y="35"/>
                  <a:pt x="50" y="36"/>
                  <a:pt x="50" y="36"/>
                </a:cubicBezTo>
                <a:cubicBezTo>
                  <a:pt x="50" y="36"/>
                  <a:pt x="50" y="37"/>
                  <a:pt x="49" y="37"/>
                </a:cubicBezTo>
                <a:cubicBezTo>
                  <a:pt x="49" y="37"/>
                  <a:pt x="49" y="38"/>
                  <a:pt x="48" y="38"/>
                </a:cubicBezTo>
                <a:cubicBezTo>
                  <a:pt x="48" y="38"/>
                  <a:pt x="47" y="37"/>
                  <a:pt x="47" y="37"/>
                </a:cubicBezTo>
                <a:cubicBezTo>
                  <a:pt x="47" y="37"/>
                  <a:pt x="47" y="36"/>
                  <a:pt x="47" y="36"/>
                </a:cubicBezTo>
                <a:cubicBezTo>
                  <a:pt x="47" y="36"/>
                  <a:pt x="47" y="35"/>
                  <a:pt x="47" y="35"/>
                </a:cubicBezTo>
                <a:close/>
                <a:moveTo>
                  <a:pt x="30" y="68"/>
                </a:moveTo>
                <a:cubicBezTo>
                  <a:pt x="30" y="68"/>
                  <a:pt x="30" y="68"/>
                  <a:pt x="30" y="68"/>
                </a:cubicBezTo>
                <a:cubicBezTo>
                  <a:pt x="31" y="69"/>
                  <a:pt x="32" y="70"/>
                  <a:pt x="34" y="70"/>
                </a:cubicBezTo>
                <a:cubicBezTo>
                  <a:pt x="35" y="70"/>
                  <a:pt x="37" y="69"/>
                  <a:pt x="37" y="68"/>
                </a:cubicBezTo>
                <a:cubicBezTo>
                  <a:pt x="38" y="68"/>
                  <a:pt x="38" y="68"/>
                  <a:pt x="38" y="68"/>
                </a:cubicBezTo>
                <a:cubicBezTo>
                  <a:pt x="38" y="67"/>
                  <a:pt x="39" y="66"/>
                  <a:pt x="39" y="64"/>
                </a:cubicBezTo>
                <a:cubicBezTo>
                  <a:pt x="39" y="63"/>
                  <a:pt x="38" y="62"/>
                  <a:pt x="38" y="61"/>
                </a:cubicBezTo>
                <a:cubicBezTo>
                  <a:pt x="37" y="61"/>
                  <a:pt x="37" y="61"/>
                  <a:pt x="37" y="61"/>
                </a:cubicBezTo>
                <a:cubicBezTo>
                  <a:pt x="37" y="60"/>
                  <a:pt x="35" y="59"/>
                  <a:pt x="34" y="59"/>
                </a:cubicBezTo>
                <a:cubicBezTo>
                  <a:pt x="32" y="59"/>
                  <a:pt x="31" y="60"/>
                  <a:pt x="30" y="61"/>
                </a:cubicBezTo>
                <a:cubicBezTo>
                  <a:pt x="30" y="61"/>
                  <a:pt x="30" y="61"/>
                  <a:pt x="30" y="61"/>
                </a:cubicBezTo>
                <a:cubicBezTo>
                  <a:pt x="29" y="62"/>
                  <a:pt x="28" y="63"/>
                  <a:pt x="28" y="64"/>
                </a:cubicBezTo>
                <a:cubicBezTo>
                  <a:pt x="28" y="66"/>
                  <a:pt x="29" y="67"/>
                  <a:pt x="30" y="68"/>
                </a:cubicBezTo>
                <a:cubicBezTo>
                  <a:pt x="30" y="68"/>
                  <a:pt x="30" y="68"/>
                  <a:pt x="30" y="68"/>
                </a:cubicBezTo>
                <a:close/>
                <a:moveTo>
                  <a:pt x="33" y="63"/>
                </a:moveTo>
                <a:cubicBezTo>
                  <a:pt x="33" y="63"/>
                  <a:pt x="33" y="63"/>
                  <a:pt x="33" y="63"/>
                </a:cubicBezTo>
                <a:cubicBezTo>
                  <a:pt x="33" y="63"/>
                  <a:pt x="33" y="63"/>
                  <a:pt x="34" y="63"/>
                </a:cubicBezTo>
                <a:cubicBezTo>
                  <a:pt x="34" y="63"/>
                  <a:pt x="35" y="63"/>
                  <a:pt x="35" y="63"/>
                </a:cubicBezTo>
                <a:cubicBezTo>
                  <a:pt x="35" y="64"/>
                  <a:pt x="35" y="64"/>
                  <a:pt x="35" y="64"/>
                </a:cubicBezTo>
                <a:cubicBezTo>
                  <a:pt x="35" y="65"/>
                  <a:pt x="35" y="65"/>
                  <a:pt x="35" y="66"/>
                </a:cubicBezTo>
                <a:cubicBezTo>
                  <a:pt x="35" y="66"/>
                  <a:pt x="35" y="66"/>
                  <a:pt x="35" y="66"/>
                </a:cubicBezTo>
                <a:cubicBezTo>
                  <a:pt x="35" y="66"/>
                  <a:pt x="34" y="66"/>
                  <a:pt x="34" y="66"/>
                </a:cubicBezTo>
                <a:cubicBezTo>
                  <a:pt x="33" y="66"/>
                  <a:pt x="33" y="66"/>
                  <a:pt x="33" y="66"/>
                </a:cubicBezTo>
                <a:cubicBezTo>
                  <a:pt x="33" y="66"/>
                  <a:pt x="33" y="66"/>
                  <a:pt x="33" y="66"/>
                </a:cubicBezTo>
                <a:cubicBezTo>
                  <a:pt x="32" y="65"/>
                  <a:pt x="32" y="65"/>
                  <a:pt x="32" y="64"/>
                </a:cubicBezTo>
                <a:cubicBezTo>
                  <a:pt x="32" y="64"/>
                  <a:pt x="32" y="64"/>
                  <a:pt x="33" y="63"/>
                </a:cubicBezTo>
                <a:close/>
                <a:moveTo>
                  <a:pt x="79" y="0"/>
                </a:moveTo>
                <a:cubicBezTo>
                  <a:pt x="79" y="0"/>
                  <a:pt x="79" y="0"/>
                  <a:pt x="79" y="0"/>
                </a:cubicBezTo>
                <a:cubicBezTo>
                  <a:pt x="3" y="0"/>
                  <a:pt x="3" y="0"/>
                  <a:pt x="3" y="0"/>
                </a:cubicBezTo>
                <a:cubicBezTo>
                  <a:pt x="2" y="0"/>
                  <a:pt x="0" y="1"/>
                  <a:pt x="0" y="3"/>
                </a:cubicBezTo>
                <a:cubicBezTo>
                  <a:pt x="0" y="79"/>
                  <a:pt x="0" y="79"/>
                  <a:pt x="0" y="79"/>
                </a:cubicBezTo>
                <a:cubicBezTo>
                  <a:pt x="0" y="80"/>
                  <a:pt x="2" y="82"/>
                  <a:pt x="3" y="82"/>
                </a:cubicBezTo>
                <a:cubicBezTo>
                  <a:pt x="79" y="82"/>
                  <a:pt x="79" y="82"/>
                  <a:pt x="79" y="82"/>
                </a:cubicBezTo>
                <a:cubicBezTo>
                  <a:pt x="80" y="82"/>
                  <a:pt x="82" y="80"/>
                  <a:pt x="82" y="79"/>
                </a:cubicBezTo>
                <a:cubicBezTo>
                  <a:pt x="82" y="3"/>
                  <a:pt x="82" y="3"/>
                  <a:pt x="82" y="3"/>
                </a:cubicBezTo>
                <a:cubicBezTo>
                  <a:pt x="82" y="1"/>
                  <a:pt x="80" y="0"/>
                  <a:pt x="79" y="0"/>
                </a:cubicBezTo>
                <a:close/>
                <a:moveTo>
                  <a:pt x="76" y="76"/>
                </a:moveTo>
                <a:cubicBezTo>
                  <a:pt x="76" y="76"/>
                  <a:pt x="76" y="76"/>
                  <a:pt x="76" y="76"/>
                </a:cubicBezTo>
                <a:cubicBezTo>
                  <a:pt x="6" y="76"/>
                  <a:pt x="6" y="76"/>
                  <a:pt x="6" y="76"/>
                </a:cubicBezTo>
                <a:cubicBezTo>
                  <a:pt x="6" y="25"/>
                  <a:pt x="6" y="25"/>
                  <a:pt x="6" y="25"/>
                </a:cubicBezTo>
                <a:cubicBezTo>
                  <a:pt x="76" y="25"/>
                  <a:pt x="76" y="25"/>
                  <a:pt x="76" y="25"/>
                </a:cubicBezTo>
                <a:cubicBezTo>
                  <a:pt x="76" y="76"/>
                  <a:pt x="76" y="76"/>
                  <a:pt x="76" y="76"/>
                </a:cubicBezTo>
                <a:close/>
                <a:moveTo>
                  <a:pt x="76" y="21"/>
                </a:moveTo>
                <a:cubicBezTo>
                  <a:pt x="76" y="21"/>
                  <a:pt x="76" y="21"/>
                  <a:pt x="76" y="21"/>
                </a:cubicBezTo>
                <a:cubicBezTo>
                  <a:pt x="6" y="21"/>
                  <a:pt x="6" y="21"/>
                  <a:pt x="6" y="21"/>
                </a:cubicBezTo>
                <a:cubicBezTo>
                  <a:pt x="6" y="6"/>
                  <a:pt x="6" y="6"/>
                  <a:pt x="6" y="6"/>
                </a:cubicBezTo>
                <a:cubicBezTo>
                  <a:pt x="13" y="6"/>
                  <a:pt x="13" y="6"/>
                  <a:pt x="13" y="6"/>
                </a:cubicBezTo>
                <a:cubicBezTo>
                  <a:pt x="13" y="11"/>
                  <a:pt x="13" y="11"/>
                  <a:pt x="13" y="11"/>
                </a:cubicBezTo>
                <a:cubicBezTo>
                  <a:pt x="13" y="13"/>
                  <a:pt x="14" y="14"/>
                  <a:pt x="16" y="14"/>
                </a:cubicBezTo>
                <a:cubicBezTo>
                  <a:pt x="17" y="14"/>
                  <a:pt x="19" y="13"/>
                  <a:pt x="19" y="11"/>
                </a:cubicBezTo>
                <a:cubicBezTo>
                  <a:pt x="19" y="6"/>
                  <a:pt x="19" y="6"/>
                  <a:pt x="19" y="6"/>
                </a:cubicBezTo>
                <a:cubicBezTo>
                  <a:pt x="29" y="6"/>
                  <a:pt x="29" y="6"/>
                  <a:pt x="29" y="6"/>
                </a:cubicBezTo>
                <a:cubicBezTo>
                  <a:pt x="29" y="11"/>
                  <a:pt x="29" y="11"/>
                  <a:pt x="29" y="11"/>
                </a:cubicBezTo>
                <a:cubicBezTo>
                  <a:pt x="29" y="13"/>
                  <a:pt x="31" y="14"/>
                  <a:pt x="33" y="14"/>
                </a:cubicBezTo>
                <a:cubicBezTo>
                  <a:pt x="34" y="14"/>
                  <a:pt x="36" y="13"/>
                  <a:pt x="36" y="11"/>
                </a:cubicBezTo>
                <a:cubicBezTo>
                  <a:pt x="36" y="6"/>
                  <a:pt x="36" y="6"/>
                  <a:pt x="36" y="6"/>
                </a:cubicBezTo>
                <a:cubicBezTo>
                  <a:pt x="46" y="6"/>
                  <a:pt x="46" y="6"/>
                  <a:pt x="46" y="6"/>
                </a:cubicBezTo>
                <a:cubicBezTo>
                  <a:pt x="46" y="11"/>
                  <a:pt x="46" y="11"/>
                  <a:pt x="46" y="11"/>
                </a:cubicBezTo>
                <a:cubicBezTo>
                  <a:pt x="46" y="13"/>
                  <a:pt x="48" y="14"/>
                  <a:pt x="49" y="14"/>
                </a:cubicBezTo>
                <a:cubicBezTo>
                  <a:pt x="51" y="14"/>
                  <a:pt x="53" y="13"/>
                  <a:pt x="53" y="11"/>
                </a:cubicBezTo>
                <a:cubicBezTo>
                  <a:pt x="53" y="6"/>
                  <a:pt x="53" y="6"/>
                  <a:pt x="53" y="6"/>
                </a:cubicBezTo>
                <a:cubicBezTo>
                  <a:pt x="63" y="6"/>
                  <a:pt x="63" y="6"/>
                  <a:pt x="63" y="6"/>
                </a:cubicBezTo>
                <a:cubicBezTo>
                  <a:pt x="63" y="11"/>
                  <a:pt x="63" y="11"/>
                  <a:pt x="63" y="11"/>
                </a:cubicBezTo>
                <a:cubicBezTo>
                  <a:pt x="63" y="13"/>
                  <a:pt x="65" y="14"/>
                  <a:pt x="66" y="14"/>
                </a:cubicBezTo>
                <a:cubicBezTo>
                  <a:pt x="68" y="14"/>
                  <a:pt x="69" y="13"/>
                  <a:pt x="69" y="11"/>
                </a:cubicBezTo>
                <a:cubicBezTo>
                  <a:pt x="69" y="6"/>
                  <a:pt x="69" y="6"/>
                  <a:pt x="69" y="6"/>
                </a:cubicBezTo>
                <a:cubicBezTo>
                  <a:pt x="76" y="6"/>
                  <a:pt x="76" y="6"/>
                  <a:pt x="76" y="6"/>
                </a:cubicBezTo>
                <a:cubicBezTo>
                  <a:pt x="76" y="21"/>
                  <a:pt x="76" y="21"/>
                  <a:pt x="76" y="21"/>
                </a:cubicBezTo>
                <a:close/>
                <a:moveTo>
                  <a:pt x="44" y="68"/>
                </a:moveTo>
                <a:cubicBezTo>
                  <a:pt x="44" y="68"/>
                  <a:pt x="44" y="68"/>
                  <a:pt x="44" y="68"/>
                </a:cubicBezTo>
                <a:cubicBezTo>
                  <a:pt x="45" y="69"/>
                  <a:pt x="47" y="70"/>
                  <a:pt x="48" y="70"/>
                </a:cubicBezTo>
                <a:cubicBezTo>
                  <a:pt x="50" y="70"/>
                  <a:pt x="51" y="69"/>
                  <a:pt x="52" y="68"/>
                </a:cubicBezTo>
                <a:cubicBezTo>
                  <a:pt x="52" y="68"/>
                  <a:pt x="52" y="68"/>
                  <a:pt x="52" y="68"/>
                </a:cubicBezTo>
                <a:cubicBezTo>
                  <a:pt x="53" y="67"/>
                  <a:pt x="54" y="66"/>
                  <a:pt x="54" y="64"/>
                </a:cubicBezTo>
                <a:cubicBezTo>
                  <a:pt x="54" y="63"/>
                  <a:pt x="53" y="62"/>
                  <a:pt x="52" y="61"/>
                </a:cubicBezTo>
                <a:cubicBezTo>
                  <a:pt x="52" y="61"/>
                  <a:pt x="52" y="61"/>
                  <a:pt x="52" y="61"/>
                </a:cubicBezTo>
                <a:cubicBezTo>
                  <a:pt x="51" y="60"/>
                  <a:pt x="50" y="59"/>
                  <a:pt x="48" y="59"/>
                </a:cubicBezTo>
                <a:cubicBezTo>
                  <a:pt x="47" y="59"/>
                  <a:pt x="45" y="60"/>
                  <a:pt x="44" y="61"/>
                </a:cubicBezTo>
                <a:cubicBezTo>
                  <a:pt x="44" y="61"/>
                  <a:pt x="44" y="61"/>
                  <a:pt x="44" y="61"/>
                </a:cubicBezTo>
                <a:cubicBezTo>
                  <a:pt x="44" y="62"/>
                  <a:pt x="43" y="63"/>
                  <a:pt x="43" y="64"/>
                </a:cubicBezTo>
                <a:cubicBezTo>
                  <a:pt x="43" y="66"/>
                  <a:pt x="44" y="67"/>
                  <a:pt x="44" y="68"/>
                </a:cubicBezTo>
                <a:cubicBezTo>
                  <a:pt x="44" y="68"/>
                  <a:pt x="44" y="68"/>
                  <a:pt x="44" y="68"/>
                </a:cubicBezTo>
                <a:close/>
                <a:moveTo>
                  <a:pt x="47" y="63"/>
                </a:moveTo>
                <a:cubicBezTo>
                  <a:pt x="47" y="63"/>
                  <a:pt x="47" y="63"/>
                  <a:pt x="47" y="63"/>
                </a:cubicBezTo>
                <a:cubicBezTo>
                  <a:pt x="47" y="63"/>
                  <a:pt x="48" y="63"/>
                  <a:pt x="48" y="63"/>
                </a:cubicBezTo>
                <a:cubicBezTo>
                  <a:pt x="49" y="63"/>
                  <a:pt x="49" y="63"/>
                  <a:pt x="49" y="63"/>
                </a:cubicBezTo>
                <a:cubicBezTo>
                  <a:pt x="49" y="63"/>
                  <a:pt x="49" y="63"/>
                  <a:pt x="49" y="63"/>
                </a:cubicBezTo>
                <a:cubicBezTo>
                  <a:pt x="50" y="64"/>
                  <a:pt x="50" y="64"/>
                  <a:pt x="50" y="64"/>
                </a:cubicBezTo>
                <a:cubicBezTo>
                  <a:pt x="50" y="65"/>
                  <a:pt x="50" y="65"/>
                  <a:pt x="49" y="66"/>
                </a:cubicBezTo>
                <a:cubicBezTo>
                  <a:pt x="49" y="66"/>
                  <a:pt x="49" y="66"/>
                  <a:pt x="49" y="66"/>
                </a:cubicBezTo>
                <a:cubicBezTo>
                  <a:pt x="49" y="66"/>
                  <a:pt x="49" y="66"/>
                  <a:pt x="48" y="66"/>
                </a:cubicBezTo>
                <a:cubicBezTo>
                  <a:pt x="48" y="66"/>
                  <a:pt x="47" y="66"/>
                  <a:pt x="47" y="66"/>
                </a:cubicBezTo>
                <a:cubicBezTo>
                  <a:pt x="47" y="66"/>
                  <a:pt x="47" y="66"/>
                  <a:pt x="47" y="66"/>
                </a:cubicBezTo>
                <a:cubicBezTo>
                  <a:pt x="47" y="65"/>
                  <a:pt x="47" y="65"/>
                  <a:pt x="47" y="64"/>
                </a:cubicBezTo>
                <a:cubicBezTo>
                  <a:pt x="47" y="64"/>
                  <a:pt x="47" y="64"/>
                  <a:pt x="47" y="63"/>
                </a:cubicBezTo>
                <a:close/>
                <a:moveTo>
                  <a:pt x="15" y="54"/>
                </a:moveTo>
                <a:cubicBezTo>
                  <a:pt x="15" y="54"/>
                  <a:pt x="15" y="54"/>
                  <a:pt x="15" y="54"/>
                </a:cubicBezTo>
                <a:cubicBezTo>
                  <a:pt x="16" y="55"/>
                  <a:pt x="18" y="56"/>
                  <a:pt x="19" y="56"/>
                </a:cubicBezTo>
                <a:cubicBezTo>
                  <a:pt x="21" y="56"/>
                  <a:pt x="22" y="55"/>
                  <a:pt x="23" y="54"/>
                </a:cubicBezTo>
                <a:cubicBezTo>
                  <a:pt x="23" y="54"/>
                  <a:pt x="23" y="54"/>
                  <a:pt x="23" y="54"/>
                </a:cubicBezTo>
                <a:cubicBezTo>
                  <a:pt x="24" y="53"/>
                  <a:pt x="25" y="52"/>
                  <a:pt x="25" y="50"/>
                </a:cubicBezTo>
                <a:cubicBezTo>
                  <a:pt x="25" y="49"/>
                  <a:pt x="24" y="47"/>
                  <a:pt x="23" y="46"/>
                </a:cubicBezTo>
                <a:cubicBezTo>
                  <a:pt x="23" y="46"/>
                  <a:pt x="23" y="46"/>
                  <a:pt x="23" y="46"/>
                </a:cubicBezTo>
                <a:cubicBezTo>
                  <a:pt x="22" y="45"/>
                  <a:pt x="21" y="45"/>
                  <a:pt x="19" y="45"/>
                </a:cubicBezTo>
                <a:cubicBezTo>
                  <a:pt x="18" y="45"/>
                  <a:pt x="16" y="45"/>
                  <a:pt x="15" y="46"/>
                </a:cubicBezTo>
                <a:cubicBezTo>
                  <a:pt x="15" y="47"/>
                  <a:pt x="14" y="49"/>
                  <a:pt x="14" y="50"/>
                </a:cubicBezTo>
                <a:cubicBezTo>
                  <a:pt x="14" y="52"/>
                  <a:pt x="15" y="53"/>
                  <a:pt x="15" y="54"/>
                </a:cubicBezTo>
                <a:cubicBezTo>
                  <a:pt x="15" y="54"/>
                  <a:pt x="15" y="54"/>
                  <a:pt x="15" y="54"/>
                </a:cubicBezTo>
                <a:close/>
                <a:moveTo>
                  <a:pt x="18" y="49"/>
                </a:moveTo>
                <a:cubicBezTo>
                  <a:pt x="18" y="49"/>
                  <a:pt x="18" y="49"/>
                  <a:pt x="18" y="49"/>
                </a:cubicBezTo>
                <a:cubicBezTo>
                  <a:pt x="18" y="49"/>
                  <a:pt x="18" y="49"/>
                  <a:pt x="18" y="49"/>
                </a:cubicBezTo>
                <a:cubicBezTo>
                  <a:pt x="18" y="49"/>
                  <a:pt x="19" y="49"/>
                  <a:pt x="19" y="49"/>
                </a:cubicBezTo>
                <a:cubicBezTo>
                  <a:pt x="20" y="49"/>
                  <a:pt x="20" y="49"/>
                  <a:pt x="20" y="49"/>
                </a:cubicBezTo>
                <a:cubicBezTo>
                  <a:pt x="20" y="49"/>
                  <a:pt x="20" y="49"/>
                  <a:pt x="20" y="49"/>
                </a:cubicBezTo>
                <a:cubicBezTo>
                  <a:pt x="21" y="49"/>
                  <a:pt x="21" y="50"/>
                  <a:pt x="21" y="50"/>
                </a:cubicBezTo>
                <a:cubicBezTo>
                  <a:pt x="21" y="51"/>
                  <a:pt x="21" y="51"/>
                  <a:pt x="20" y="51"/>
                </a:cubicBezTo>
                <a:cubicBezTo>
                  <a:pt x="20" y="51"/>
                  <a:pt x="20" y="51"/>
                  <a:pt x="20" y="51"/>
                </a:cubicBezTo>
                <a:cubicBezTo>
                  <a:pt x="20" y="52"/>
                  <a:pt x="20" y="52"/>
                  <a:pt x="19" y="52"/>
                </a:cubicBezTo>
                <a:cubicBezTo>
                  <a:pt x="19" y="52"/>
                  <a:pt x="18" y="52"/>
                  <a:pt x="18" y="51"/>
                </a:cubicBezTo>
                <a:cubicBezTo>
                  <a:pt x="18" y="51"/>
                  <a:pt x="18" y="51"/>
                  <a:pt x="18" y="51"/>
                </a:cubicBezTo>
                <a:cubicBezTo>
                  <a:pt x="18" y="51"/>
                  <a:pt x="18" y="51"/>
                  <a:pt x="18" y="50"/>
                </a:cubicBezTo>
                <a:cubicBezTo>
                  <a:pt x="18" y="50"/>
                  <a:pt x="18" y="49"/>
                  <a:pt x="18" y="49"/>
                </a:cubicBezTo>
                <a:close/>
                <a:moveTo>
                  <a:pt x="15" y="68"/>
                </a:moveTo>
                <a:cubicBezTo>
                  <a:pt x="15" y="68"/>
                  <a:pt x="15" y="68"/>
                  <a:pt x="15" y="68"/>
                </a:cubicBezTo>
                <a:cubicBezTo>
                  <a:pt x="16" y="69"/>
                  <a:pt x="18" y="70"/>
                  <a:pt x="19" y="70"/>
                </a:cubicBezTo>
                <a:cubicBezTo>
                  <a:pt x="21" y="70"/>
                  <a:pt x="22" y="69"/>
                  <a:pt x="23" y="68"/>
                </a:cubicBezTo>
                <a:cubicBezTo>
                  <a:pt x="23" y="68"/>
                  <a:pt x="23" y="68"/>
                  <a:pt x="23" y="68"/>
                </a:cubicBezTo>
                <a:cubicBezTo>
                  <a:pt x="24" y="67"/>
                  <a:pt x="25" y="66"/>
                  <a:pt x="25" y="64"/>
                </a:cubicBezTo>
                <a:cubicBezTo>
                  <a:pt x="25" y="63"/>
                  <a:pt x="24" y="62"/>
                  <a:pt x="23" y="61"/>
                </a:cubicBezTo>
                <a:cubicBezTo>
                  <a:pt x="23" y="61"/>
                  <a:pt x="23" y="61"/>
                  <a:pt x="23" y="61"/>
                </a:cubicBezTo>
                <a:cubicBezTo>
                  <a:pt x="22" y="60"/>
                  <a:pt x="21" y="59"/>
                  <a:pt x="19" y="59"/>
                </a:cubicBezTo>
                <a:cubicBezTo>
                  <a:pt x="18" y="59"/>
                  <a:pt x="16" y="60"/>
                  <a:pt x="15" y="61"/>
                </a:cubicBezTo>
                <a:cubicBezTo>
                  <a:pt x="15" y="61"/>
                  <a:pt x="15" y="61"/>
                  <a:pt x="15" y="61"/>
                </a:cubicBezTo>
                <a:cubicBezTo>
                  <a:pt x="15" y="62"/>
                  <a:pt x="14" y="63"/>
                  <a:pt x="14" y="64"/>
                </a:cubicBezTo>
                <a:cubicBezTo>
                  <a:pt x="14" y="66"/>
                  <a:pt x="15" y="67"/>
                  <a:pt x="15" y="68"/>
                </a:cubicBezTo>
                <a:close/>
                <a:moveTo>
                  <a:pt x="18" y="63"/>
                </a:moveTo>
                <a:cubicBezTo>
                  <a:pt x="18" y="63"/>
                  <a:pt x="18" y="63"/>
                  <a:pt x="18" y="63"/>
                </a:cubicBezTo>
                <a:cubicBezTo>
                  <a:pt x="18" y="63"/>
                  <a:pt x="19" y="63"/>
                  <a:pt x="19" y="63"/>
                </a:cubicBezTo>
                <a:cubicBezTo>
                  <a:pt x="20" y="63"/>
                  <a:pt x="20" y="63"/>
                  <a:pt x="20" y="63"/>
                </a:cubicBezTo>
                <a:cubicBezTo>
                  <a:pt x="20" y="63"/>
                  <a:pt x="20" y="63"/>
                  <a:pt x="20" y="63"/>
                </a:cubicBezTo>
                <a:cubicBezTo>
                  <a:pt x="21" y="64"/>
                  <a:pt x="21" y="64"/>
                  <a:pt x="21" y="64"/>
                </a:cubicBezTo>
                <a:cubicBezTo>
                  <a:pt x="21" y="65"/>
                  <a:pt x="21" y="65"/>
                  <a:pt x="20" y="66"/>
                </a:cubicBezTo>
                <a:cubicBezTo>
                  <a:pt x="20" y="66"/>
                  <a:pt x="20" y="66"/>
                  <a:pt x="20" y="66"/>
                </a:cubicBezTo>
                <a:cubicBezTo>
                  <a:pt x="20" y="66"/>
                  <a:pt x="20" y="66"/>
                  <a:pt x="19" y="66"/>
                </a:cubicBezTo>
                <a:cubicBezTo>
                  <a:pt x="19" y="66"/>
                  <a:pt x="18" y="66"/>
                  <a:pt x="18" y="66"/>
                </a:cubicBezTo>
                <a:cubicBezTo>
                  <a:pt x="18" y="66"/>
                  <a:pt x="18" y="66"/>
                  <a:pt x="18" y="66"/>
                </a:cubicBezTo>
                <a:cubicBezTo>
                  <a:pt x="18" y="65"/>
                  <a:pt x="18" y="65"/>
                  <a:pt x="18" y="64"/>
                </a:cubicBezTo>
                <a:cubicBezTo>
                  <a:pt x="18" y="64"/>
                  <a:pt x="18" y="64"/>
                  <a:pt x="18" y="63"/>
                </a:cubicBezTo>
                <a:close/>
                <a:moveTo>
                  <a:pt x="44" y="54"/>
                </a:moveTo>
                <a:cubicBezTo>
                  <a:pt x="44" y="54"/>
                  <a:pt x="44" y="54"/>
                  <a:pt x="44" y="54"/>
                </a:cubicBezTo>
                <a:cubicBezTo>
                  <a:pt x="45" y="55"/>
                  <a:pt x="47" y="56"/>
                  <a:pt x="48" y="56"/>
                </a:cubicBezTo>
                <a:cubicBezTo>
                  <a:pt x="50" y="56"/>
                  <a:pt x="51" y="55"/>
                  <a:pt x="52" y="54"/>
                </a:cubicBezTo>
                <a:cubicBezTo>
                  <a:pt x="52" y="54"/>
                  <a:pt x="52" y="54"/>
                  <a:pt x="52" y="54"/>
                </a:cubicBezTo>
                <a:cubicBezTo>
                  <a:pt x="53" y="53"/>
                  <a:pt x="54" y="52"/>
                  <a:pt x="54" y="50"/>
                </a:cubicBezTo>
                <a:cubicBezTo>
                  <a:pt x="54" y="49"/>
                  <a:pt x="53" y="47"/>
                  <a:pt x="52" y="46"/>
                </a:cubicBezTo>
                <a:cubicBezTo>
                  <a:pt x="52" y="46"/>
                  <a:pt x="52" y="46"/>
                  <a:pt x="52" y="46"/>
                </a:cubicBezTo>
                <a:cubicBezTo>
                  <a:pt x="51" y="45"/>
                  <a:pt x="50" y="45"/>
                  <a:pt x="48" y="45"/>
                </a:cubicBezTo>
                <a:cubicBezTo>
                  <a:pt x="47" y="45"/>
                  <a:pt x="45" y="45"/>
                  <a:pt x="44" y="46"/>
                </a:cubicBezTo>
                <a:cubicBezTo>
                  <a:pt x="44" y="46"/>
                  <a:pt x="44" y="46"/>
                  <a:pt x="44" y="46"/>
                </a:cubicBezTo>
                <a:cubicBezTo>
                  <a:pt x="44" y="47"/>
                  <a:pt x="43" y="49"/>
                  <a:pt x="43" y="50"/>
                </a:cubicBezTo>
                <a:cubicBezTo>
                  <a:pt x="43" y="52"/>
                  <a:pt x="44" y="53"/>
                  <a:pt x="44" y="54"/>
                </a:cubicBezTo>
                <a:cubicBezTo>
                  <a:pt x="44" y="54"/>
                  <a:pt x="44" y="54"/>
                  <a:pt x="44" y="54"/>
                </a:cubicBezTo>
                <a:close/>
                <a:moveTo>
                  <a:pt x="47" y="49"/>
                </a:moveTo>
                <a:cubicBezTo>
                  <a:pt x="47" y="49"/>
                  <a:pt x="47" y="49"/>
                  <a:pt x="47" y="49"/>
                </a:cubicBezTo>
                <a:cubicBezTo>
                  <a:pt x="47" y="49"/>
                  <a:pt x="47" y="49"/>
                  <a:pt x="47" y="49"/>
                </a:cubicBezTo>
                <a:cubicBezTo>
                  <a:pt x="47" y="49"/>
                  <a:pt x="48" y="49"/>
                  <a:pt x="48" y="49"/>
                </a:cubicBezTo>
                <a:cubicBezTo>
                  <a:pt x="49" y="49"/>
                  <a:pt x="49" y="49"/>
                  <a:pt x="49" y="49"/>
                </a:cubicBezTo>
                <a:cubicBezTo>
                  <a:pt x="49" y="49"/>
                  <a:pt x="49" y="49"/>
                  <a:pt x="49" y="49"/>
                </a:cubicBezTo>
                <a:cubicBezTo>
                  <a:pt x="50" y="49"/>
                  <a:pt x="50" y="50"/>
                  <a:pt x="50" y="50"/>
                </a:cubicBezTo>
                <a:cubicBezTo>
                  <a:pt x="50" y="51"/>
                  <a:pt x="50" y="51"/>
                  <a:pt x="49" y="51"/>
                </a:cubicBezTo>
                <a:cubicBezTo>
                  <a:pt x="49" y="51"/>
                  <a:pt x="49" y="51"/>
                  <a:pt x="49" y="51"/>
                </a:cubicBezTo>
                <a:cubicBezTo>
                  <a:pt x="49" y="52"/>
                  <a:pt x="49" y="52"/>
                  <a:pt x="48" y="52"/>
                </a:cubicBezTo>
                <a:cubicBezTo>
                  <a:pt x="48" y="52"/>
                  <a:pt x="47" y="52"/>
                  <a:pt x="47" y="51"/>
                </a:cubicBezTo>
                <a:cubicBezTo>
                  <a:pt x="47" y="51"/>
                  <a:pt x="47" y="51"/>
                  <a:pt x="47" y="51"/>
                </a:cubicBezTo>
                <a:cubicBezTo>
                  <a:pt x="47" y="51"/>
                  <a:pt x="47" y="51"/>
                  <a:pt x="47" y="50"/>
                </a:cubicBezTo>
                <a:cubicBezTo>
                  <a:pt x="47" y="50"/>
                  <a:pt x="47" y="49"/>
                  <a:pt x="47" y="49"/>
                </a:cubicBezTo>
                <a:close/>
                <a:moveTo>
                  <a:pt x="59" y="54"/>
                </a:moveTo>
                <a:cubicBezTo>
                  <a:pt x="59" y="54"/>
                  <a:pt x="59" y="54"/>
                  <a:pt x="59" y="54"/>
                </a:cubicBezTo>
                <a:cubicBezTo>
                  <a:pt x="60" y="55"/>
                  <a:pt x="61" y="56"/>
                  <a:pt x="63" y="56"/>
                </a:cubicBezTo>
                <a:cubicBezTo>
                  <a:pt x="64" y="56"/>
                  <a:pt x="66" y="55"/>
                  <a:pt x="67" y="54"/>
                </a:cubicBezTo>
                <a:cubicBezTo>
                  <a:pt x="67" y="54"/>
                  <a:pt x="67" y="54"/>
                  <a:pt x="67" y="54"/>
                </a:cubicBezTo>
                <a:cubicBezTo>
                  <a:pt x="68" y="53"/>
                  <a:pt x="68" y="52"/>
                  <a:pt x="68" y="50"/>
                </a:cubicBezTo>
                <a:cubicBezTo>
                  <a:pt x="68" y="49"/>
                  <a:pt x="68" y="47"/>
                  <a:pt x="67" y="46"/>
                </a:cubicBezTo>
                <a:cubicBezTo>
                  <a:pt x="66" y="45"/>
                  <a:pt x="64" y="45"/>
                  <a:pt x="63" y="45"/>
                </a:cubicBezTo>
                <a:cubicBezTo>
                  <a:pt x="61" y="45"/>
                  <a:pt x="60" y="45"/>
                  <a:pt x="59" y="46"/>
                </a:cubicBezTo>
                <a:cubicBezTo>
                  <a:pt x="58" y="47"/>
                  <a:pt x="57" y="49"/>
                  <a:pt x="57" y="50"/>
                </a:cubicBezTo>
                <a:cubicBezTo>
                  <a:pt x="57" y="52"/>
                  <a:pt x="58" y="53"/>
                  <a:pt x="59" y="54"/>
                </a:cubicBezTo>
                <a:cubicBezTo>
                  <a:pt x="59" y="54"/>
                  <a:pt x="59" y="54"/>
                  <a:pt x="59" y="54"/>
                </a:cubicBezTo>
                <a:close/>
                <a:moveTo>
                  <a:pt x="62" y="49"/>
                </a:moveTo>
                <a:cubicBezTo>
                  <a:pt x="62" y="49"/>
                  <a:pt x="62" y="49"/>
                  <a:pt x="62" y="49"/>
                </a:cubicBezTo>
                <a:cubicBezTo>
                  <a:pt x="62" y="49"/>
                  <a:pt x="62" y="49"/>
                  <a:pt x="62" y="49"/>
                </a:cubicBezTo>
                <a:cubicBezTo>
                  <a:pt x="62" y="49"/>
                  <a:pt x="62" y="49"/>
                  <a:pt x="63" y="49"/>
                </a:cubicBezTo>
                <a:cubicBezTo>
                  <a:pt x="63" y="49"/>
                  <a:pt x="64" y="49"/>
                  <a:pt x="64" y="49"/>
                </a:cubicBezTo>
                <a:cubicBezTo>
                  <a:pt x="64" y="49"/>
                  <a:pt x="64" y="49"/>
                  <a:pt x="64" y="49"/>
                </a:cubicBezTo>
                <a:cubicBezTo>
                  <a:pt x="64" y="49"/>
                  <a:pt x="64" y="50"/>
                  <a:pt x="64" y="50"/>
                </a:cubicBezTo>
                <a:cubicBezTo>
                  <a:pt x="64" y="51"/>
                  <a:pt x="64" y="51"/>
                  <a:pt x="64" y="51"/>
                </a:cubicBezTo>
                <a:cubicBezTo>
                  <a:pt x="64" y="51"/>
                  <a:pt x="64" y="51"/>
                  <a:pt x="64" y="51"/>
                </a:cubicBezTo>
                <a:cubicBezTo>
                  <a:pt x="64" y="52"/>
                  <a:pt x="63" y="52"/>
                  <a:pt x="63" y="52"/>
                </a:cubicBezTo>
                <a:cubicBezTo>
                  <a:pt x="62" y="52"/>
                  <a:pt x="62" y="52"/>
                  <a:pt x="62" y="51"/>
                </a:cubicBezTo>
                <a:cubicBezTo>
                  <a:pt x="62" y="51"/>
                  <a:pt x="62" y="51"/>
                  <a:pt x="62" y="51"/>
                </a:cubicBezTo>
                <a:cubicBezTo>
                  <a:pt x="61" y="51"/>
                  <a:pt x="61" y="51"/>
                  <a:pt x="61" y="50"/>
                </a:cubicBezTo>
                <a:cubicBezTo>
                  <a:pt x="61" y="50"/>
                  <a:pt x="61" y="49"/>
                  <a:pt x="62" y="49"/>
                </a:cubicBezTo>
                <a:close/>
              </a:path>
            </a:pathLst>
          </a:custGeom>
          <a:solidFill>
            <a:srgbClr val="4B76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28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4389" name="Rectangle 53"/>
          <p:cNvSpPr>
            <a:spLocks noChangeArrowheads="1"/>
          </p:cNvSpPr>
          <p:nvPr/>
        </p:nvSpPr>
        <p:spPr bwMode="auto">
          <a:xfrm>
            <a:off x="1149350" y="5080000"/>
            <a:ext cx="4072255" cy="4298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p>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OBJECTIVE</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rPr>
              <a:t>We have many PowerPoint </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templates.</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4390" name="Freeform 54"/>
          <p:cNvSpPr>
            <a:spLocks noEditPoints="1"/>
          </p:cNvSpPr>
          <p:nvPr/>
        </p:nvSpPr>
        <p:spPr bwMode="auto">
          <a:xfrm>
            <a:off x="740410" y="5775325"/>
            <a:ext cx="222250" cy="255905"/>
          </a:xfrm>
          <a:custGeom>
            <a:avLst/>
            <a:gdLst>
              <a:gd name="T0" fmla="*/ 14 w 72"/>
              <a:gd name="T1" fmla="*/ 49 h 84"/>
              <a:gd name="T2" fmla="*/ 21 w 72"/>
              <a:gd name="T3" fmla="*/ 49 h 84"/>
              <a:gd name="T4" fmla="*/ 18 w 72"/>
              <a:gd name="T5" fmla="*/ 60 h 84"/>
              <a:gd name="T6" fmla="*/ 14 w 72"/>
              <a:gd name="T7" fmla="*/ 63 h 84"/>
              <a:gd name="T8" fmla="*/ 21 w 72"/>
              <a:gd name="T9" fmla="*/ 63 h 84"/>
              <a:gd name="T10" fmla="*/ 18 w 72"/>
              <a:gd name="T11" fmla="*/ 33 h 84"/>
              <a:gd name="T12" fmla="*/ 14 w 72"/>
              <a:gd name="T13" fmla="*/ 36 h 84"/>
              <a:gd name="T14" fmla="*/ 21 w 72"/>
              <a:gd name="T15" fmla="*/ 36 h 84"/>
              <a:gd name="T16" fmla="*/ 69 w 72"/>
              <a:gd name="T17" fmla="*/ 13 h 84"/>
              <a:gd name="T18" fmla="*/ 60 w 72"/>
              <a:gd name="T19" fmla="*/ 13 h 84"/>
              <a:gd name="T20" fmla="*/ 58 w 72"/>
              <a:gd name="T21" fmla="*/ 10 h 84"/>
              <a:gd name="T22" fmla="*/ 45 w 72"/>
              <a:gd name="T23" fmla="*/ 4 h 84"/>
              <a:gd name="T24" fmla="*/ 27 w 72"/>
              <a:gd name="T25" fmla="*/ 4 h 84"/>
              <a:gd name="T26" fmla="*/ 14 w 72"/>
              <a:gd name="T27" fmla="*/ 10 h 84"/>
              <a:gd name="T28" fmla="*/ 12 w 72"/>
              <a:gd name="T29" fmla="*/ 13 h 84"/>
              <a:gd name="T30" fmla="*/ 0 w 72"/>
              <a:gd name="T31" fmla="*/ 16 h 84"/>
              <a:gd name="T32" fmla="*/ 3 w 72"/>
              <a:gd name="T33" fmla="*/ 84 h 84"/>
              <a:gd name="T34" fmla="*/ 72 w 72"/>
              <a:gd name="T35" fmla="*/ 81 h 84"/>
              <a:gd name="T36" fmla="*/ 69 w 72"/>
              <a:gd name="T37" fmla="*/ 13 h 84"/>
              <a:gd name="T38" fmla="*/ 30 w 72"/>
              <a:gd name="T39" fmla="*/ 6 h 84"/>
              <a:gd name="T40" fmla="*/ 42 w 72"/>
              <a:gd name="T41" fmla="*/ 6 h 84"/>
              <a:gd name="T42" fmla="*/ 28 w 72"/>
              <a:gd name="T43" fmla="*/ 10 h 84"/>
              <a:gd name="T44" fmla="*/ 16 w 72"/>
              <a:gd name="T45" fmla="*/ 13 h 84"/>
              <a:gd name="T46" fmla="*/ 56 w 72"/>
              <a:gd name="T47" fmla="*/ 13 h 84"/>
              <a:gd name="T48" fmla="*/ 16 w 72"/>
              <a:gd name="T49" fmla="*/ 19 h 84"/>
              <a:gd name="T50" fmla="*/ 66 w 72"/>
              <a:gd name="T51" fmla="*/ 78 h 84"/>
              <a:gd name="T52" fmla="*/ 7 w 72"/>
              <a:gd name="T53" fmla="*/ 78 h 84"/>
              <a:gd name="T54" fmla="*/ 12 w 72"/>
              <a:gd name="T55" fmla="*/ 19 h 84"/>
              <a:gd name="T56" fmla="*/ 14 w 72"/>
              <a:gd name="T57" fmla="*/ 23 h 84"/>
              <a:gd name="T58" fmla="*/ 60 w 72"/>
              <a:gd name="T59" fmla="*/ 21 h 84"/>
              <a:gd name="T60" fmla="*/ 66 w 72"/>
              <a:gd name="T61" fmla="*/ 19 h 84"/>
              <a:gd name="T62" fmla="*/ 54 w 72"/>
              <a:gd name="T63" fmla="*/ 34 h 84"/>
              <a:gd name="T64" fmla="*/ 27 w 72"/>
              <a:gd name="T65" fmla="*/ 34 h 84"/>
              <a:gd name="T66" fmla="*/ 27 w 72"/>
              <a:gd name="T67" fmla="*/ 38 h 84"/>
              <a:gd name="T68" fmla="*/ 56 w 72"/>
              <a:gd name="T69" fmla="*/ 36 h 84"/>
              <a:gd name="T70" fmla="*/ 54 w 72"/>
              <a:gd name="T71" fmla="*/ 61 h 84"/>
              <a:gd name="T72" fmla="*/ 27 w 72"/>
              <a:gd name="T73" fmla="*/ 61 h 84"/>
              <a:gd name="T74" fmla="*/ 27 w 72"/>
              <a:gd name="T75" fmla="*/ 65 h 84"/>
              <a:gd name="T76" fmla="*/ 56 w 72"/>
              <a:gd name="T77" fmla="*/ 63 h 84"/>
              <a:gd name="T78" fmla="*/ 54 w 72"/>
              <a:gd name="T79" fmla="*/ 48 h 84"/>
              <a:gd name="T80" fmla="*/ 27 w 72"/>
              <a:gd name="T81" fmla="*/ 48 h 84"/>
              <a:gd name="T82" fmla="*/ 27 w 72"/>
              <a:gd name="T83" fmla="*/ 51 h 84"/>
              <a:gd name="T84" fmla="*/ 56 w 72"/>
              <a:gd name="T85" fmla="*/ 4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72" h="84">
                <a:moveTo>
                  <a:pt x="18" y="46"/>
                </a:moveTo>
                <a:cubicBezTo>
                  <a:pt x="16" y="46"/>
                  <a:pt x="14" y="48"/>
                  <a:pt x="14" y="49"/>
                </a:cubicBezTo>
                <a:cubicBezTo>
                  <a:pt x="14" y="51"/>
                  <a:pt x="16" y="53"/>
                  <a:pt x="18" y="53"/>
                </a:cubicBezTo>
                <a:cubicBezTo>
                  <a:pt x="19" y="53"/>
                  <a:pt x="21" y="51"/>
                  <a:pt x="21" y="49"/>
                </a:cubicBezTo>
                <a:cubicBezTo>
                  <a:pt x="21" y="48"/>
                  <a:pt x="19" y="46"/>
                  <a:pt x="18" y="46"/>
                </a:cubicBezTo>
                <a:close/>
                <a:moveTo>
                  <a:pt x="18" y="60"/>
                </a:moveTo>
                <a:cubicBezTo>
                  <a:pt x="18" y="60"/>
                  <a:pt x="18" y="60"/>
                  <a:pt x="18" y="60"/>
                </a:cubicBezTo>
                <a:cubicBezTo>
                  <a:pt x="16" y="60"/>
                  <a:pt x="14" y="61"/>
                  <a:pt x="14" y="63"/>
                </a:cubicBezTo>
                <a:cubicBezTo>
                  <a:pt x="14" y="65"/>
                  <a:pt x="16" y="66"/>
                  <a:pt x="18" y="66"/>
                </a:cubicBezTo>
                <a:cubicBezTo>
                  <a:pt x="19" y="66"/>
                  <a:pt x="21" y="65"/>
                  <a:pt x="21" y="63"/>
                </a:cubicBezTo>
                <a:cubicBezTo>
                  <a:pt x="21" y="61"/>
                  <a:pt x="19" y="60"/>
                  <a:pt x="18" y="60"/>
                </a:cubicBezTo>
                <a:close/>
                <a:moveTo>
                  <a:pt x="18" y="33"/>
                </a:moveTo>
                <a:cubicBezTo>
                  <a:pt x="18" y="33"/>
                  <a:pt x="18" y="33"/>
                  <a:pt x="18" y="33"/>
                </a:cubicBezTo>
                <a:cubicBezTo>
                  <a:pt x="16" y="33"/>
                  <a:pt x="14" y="34"/>
                  <a:pt x="14" y="36"/>
                </a:cubicBezTo>
                <a:cubicBezTo>
                  <a:pt x="14" y="38"/>
                  <a:pt x="16" y="39"/>
                  <a:pt x="18" y="39"/>
                </a:cubicBezTo>
                <a:cubicBezTo>
                  <a:pt x="19" y="39"/>
                  <a:pt x="21" y="38"/>
                  <a:pt x="21" y="36"/>
                </a:cubicBezTo>
                <a:cubicBezTo>
                  <a:pt x="21" y="34"/>
                  <a:pt x="19" y="33"/>
                  <a:pt x="18" y="33"/>
                </a:cubicBezTo>
                <a:close/>
                <a:moveTo>
                  <a:pt x="69" y="13"/>
                </a:moveTo>
                <a:cubicBezTo>
                  <a:pt x="69" y="13"/>
                  <a:pt x="69" y="13"/>
                  <a:pt x="69" y="13"/>
                </a:cubicBezTo>
                <a:cubicBezTo>
                  <a:pt x="60" y="13"/>
                  <a:pt x="60" y="13"/>
                  <a:pt x="60" y="13"/>
                </a:cubicBezTo>
                <a:cubicBezTo>
                  <a:pt x="60" y="11"/>
                  <a:pt x="60" y="11"/>
                  <a:pt x="60" y="11"/>
                </a:cubicBezTo>
                <a:cubicBezTo>
                  <a:pt x="60" y="10"/>
                  <a:pt x="59" y="10"/>
                  <a:pt x="58" y="10"/>
                </a:cubicBezTo>
                <a:cubicBezTo>
                  <a:pt x="48" y="10"/>
                  <a:pt x="48" y="10"/>
                  <a:pt x="48" y="10"/>
                </a:cubicBezTo>
                <a:cubicBezTo>
                  <a:pt x="47" y="7"/>
                  <a:pt x="46" y="5"/>
                  <a:pt x="45" y="4"/>
                </a:cubicBezTo>
                <a:cubicBezTo>
                  <a:pt x="43" y="1"/>
                  <a:pt x="39" y="0"/>
                  <a:pt x="36" y="0"/>
                </a:cubicBezTo>
                <a:cubicBezTo>
                  <a:pt x="33" y="0"/>
                  <a:pt x="30" y="1"/>
                  <a:pt x="27" y="4"/>
                </a:cubicBezTo>
                <a:cubicBezTo>
                  <a:pt x="26" y="5"/>
                  <a:pt x="25" y="7"/>
                  <a:pt x="24" y="10"/>
                </a:cubicBezTo>
                <a:cubicBezTo>
                  <a:pt x="14" y="10"/>
                  <a:pt x="14" y="10"/>
                  <a:pt x="14" y="10"/>
                </a:cubicBezTo>
                <a:cubicBezTo>
                  <a:pt x="13" y="10"/>
                  <a:pt x="12" y="10"/>
                  <a:pt x="12" y="11"/>
                </a:cubicBezTo>
                <a:cubicBezTo>
                  <a:pt x="12" y="13"/>
                  <a:pt x="12" y="13"/>
                  <a:pt x="12" y="13"/>
                </a:cubicBezTo>
                <a:cubicBezTo>
                  <a:pt x="3" y="13"/>
                  <a:pt x="3" y="13"/>
                  <a:pt x="3" y="13"/>
                </a:cubicBezTo>
                <a:cubicBezTo>
                  <a:pt x="2" y="13"/>
                  <a:pt x="0" y="15"/>
                  <a:pt x="0" y="16"/>
                </a:cubicBezTo>
                <a:cubicBezTo>
                  <a:pt x="0" y="81"/>
                  <a:pt x="0" y="81"/>
                  <a:pt x="0" y="81"/>
                </a:cubicBezTo>
                <a:cubicBezTo>
                  <a:pt x="0" y="82"/>
                  <a:pt x="2" y="84"/>
                  <a:pt x="3" y="84"/>
                </a:cubicBezTo>
                <a:cubicBezTo>
                  <a:pt x="69" y="84"/>
                  <a:pt x="69" y="84"/>
                  <a:pt x="69" y="84"/>
                </a:cubicBezTo>
                <a:cubicBezTo>
                  <a:pt x="70" y="84"/>
                  <a:pt x="72" y="82"/>
                  <a:pt x="72" y="81"/>
                </a:cubicBezTo>
                <a:cubicBezTo>
                  <a:pt x="72" y="16"/>
                  <a:pt x="72" y="16"/>
                  <a:pt x="72" y="16"/>
                </a:cubicBezTo>
                <a:cubicBezTo>
                  <a:pt x="72" y="15"/>
                  <a:pt x="70" y="13"/>
                  <a:pt x="69" y="13"/>
                </a:cubicBezTo>
                <a:close/>
                <a:moveTo>
                  <a:pt x="30" y="6"/>
                </a:moveTo>
                <a:cubicBezTo>
                  <a:pt x="30" y="6"/>
                  <a:pt x="30" y="6"/>
                  <a:pt x="30" y="6"/>
                </a:cubicBezTo>
                <a:cubicBezTo>
                  <a:pt x="31" y="5"/>
                  <a:pt x="34" y="4"/>
                  <a:pt x="36" y="4"/>
                </a:cubicBezTo>
                <a:cubicBezTo>
                  <a:pt x="38" y="4"/>
                  <a:pt x="41" y="5"/>
                  <a:pt x="42" y="6"/>
                </a:cubicBezTo>
                <a:cubicBezTo>
                  <a:pt x="43" y="7"/>
                  <a:pt x="44" y="8"/>
                  <a:pt x="44" y="10"/>
                </a:cubicBezTo>
                <a:cubicBezTo>
                  <a:pt x="28" y="10"/>
                  <a:pt x="28" y="10"/>
                  <a:pt x="28" y="10"/>
                </a:cubicBezTo>
                <a:cubicBezTo>
                  <a:pt x="28" y="8"/>
                  <a:pt x="29" y="7"/>
                  <a:pt x="30" y="6"/>
                </a:cubicBezTo>
                <a:close/>
                <a:moveTo>
                  <a:pt x="16" y="13"/>
                </a:moveTo>
                <a:cubicBezTo>
                  <a:pt x="16" y="13"/>
                  <a:pt x="16" y="13"/>
                  <a:pt x="16" y="13"/>
                </a:cubicBezTo>
                <a:cubicBezTo>
                  <a:pt x="56" y="13"/>
                  <a:pt x="56" y="13"/>
                  <a:pt x="56" y="13"/>
                </a:cubicBezTo>
                <a:cubicBezTo>
                  <a:pt x="56" y="19"/>
                  <a:pt x="56" y="19"/>
                  <a:pt x="56" y="19"/>
                </a:cubicBezTo>
                <a:cubicBezTo>
                  <a:pt x="16" y="19"/>
                  <a:pt x="16" y="19"/>
                  <a:pt x="16" y="19"/>
                </a:cubicBezTo>
                <a:cubicBezTo>
                  <a:pt x="16" y="13"/>
                  <a:pt x="16" y="13"/>
                  <a:pt x="16" y="13"/>
                </a:cubicBezTo>
                <a:close/>
                <a:moveTo>
                  <a:pt x="66" y="78"/>
                </a:moveTo>
                <a:cubicBezTo>
                  <a:pt x="66" y="78"/>
                  <a:pt x="66" y="78"/>
                  <a:pt x="66" y="78"/>
                </a:cubicBezTo>
                <a:cubicBezTo>
                  <a:pt x="7" y="78"/>
                  <a:pt x="7" y="78"/>
                  <a:pt x="7" y="78"/>
                </a:cubicBezTo>
                <a:cubicBezTo>
                  <a:pt x="7" y="19"/>
                  <a:pt x="7" y="19"/>
                  <a:pt x="7" y="19"/>
                </a:cubicBezTo>
                <a:cubicBezTo>
                  <a:pt x="12" y="19"/>
                  <a:pt x="12" y="19"/>
                  <a:pt x="12" y="19"/>
                </a:cubicBezTo>
                <a:cubicBezTo>
                  <a:pt x="12" y="21"/>
                  <a:pt x="12" y="21"/>
                  <a:pt x="12" y="21"/>
                </a:cubicBezTo>
                <a:cubicBezTo>
                  <a:pt x="12" y="22"/>
                  <a:pt x="13" y="23"/>
                  <a:pt x="14" y="23"/>
                </a:cubicBezTo>
                <a:cubicBezTo>
                  <a:pt x="58" y="23"/>
                  <a:pt x="58" y="23"/>
                  <a:pt x="58" y="23"/>
                </a:cubicBezTo>
                <a:cubicBezTo>
                  <a:pt x="59" y="23"/>
                  <a:pt x="60" y="22"/>
                  <a:pt x="60" y="21"/>
                </a:cubicBezTo>
                <a:cubicBezTo>
                  <a:pt x="60" y="19"/>
                  <a:pt x="60" y="19"/>
                  <a:pt x="60" y="19"/>
                </a:cubicBezTo>
                <a:cubicBezTo>
                  <a:pt x="66" y="19"/>
                  <a:pt x="66" y="19"/>
                  <a:pt x="66" y="19"/>
                </a:cubicBezTo>
                <a:cubicBezTo>
                  <a:pt x="66" y="78"/>
                  <a:pt x="66" y="78"/>
                  <a:pt x="66" y="78"/>
                </a:cubicBezTo>
                <a:close/>
                <a:moveTo>
                  <a:pt x="54" y="34"/>
                </a:moveTo>
                <a:cubicBezTo>
                  <a:pt x="54" y="34"/>
                  <a:pt x="54" y="34"/>
                  <a:pt x="54" y="34"/>
                </a:cubicBezTo>
                <a:cubicBezTo>
                  <a:pt x="27" y="34"/>
                  <a:pt x="27" y="34"/>
                  <a:pt x="27" y="34"/>
                </a:cubicBezTo>
                <a:cubicBezTo>
                  <a:pt x="26" y="34"/>
                  <a:pt x="25" y="35"/>
                  <a:pt x="25" y="36"/>
                </a:cubicBezTo>
                <a:cubicBezTo>
                  <a:pt x="25" y="37"/>
                  <a:pt x="26" y="38"/>
                  <a:pt x="27" y="38"/>
                </a:cubicBezTo>
                <a:cubicBezTo>
                  <a:pt x="54" y="38"/>
                  <a:pt x="54" y="38"/>
                  <a:pt x="54" y="38"/>
                </a:cubicBezTo>
                <a:cubicBezTo>
                  <a:pt x="55" y="38"/>
                  <a:pt x="56" y="37"/>
                  <a:pt x="56" y="36"/>
                </a:cubicBezTo>
                <a:cubicBezTo>
                  <a:pt x="56" y="35"/>
                  <a:pt x="55" y="34"/>
                  <a:pt x="54" y="34"/>
                </a:cubicBezTo>
                <a:close/>
                <a:moveTo>
                  <a:pt x="54" y="61"/>
                </a:moveTo>
                <a:cubicBezTo>
                  <a:pt x="54" y="61"/>
                  <a:pt x="54" y="61"/>
                  <a:pt x="54" y="61"/>
                </a:cubicBezTo>
                <a:cubicBezTo>
                  <a:pt x="27" y="61"/>
                  <a:pt x="27" y="61"/>
                  <a:pt x="27" y="61"/>
                </a:cubicBezTo>
                <a:cubicBezTo>
                  <a:pt x="26" y="61"/>
                  <a:pt x="25" y="62"/>
                  <a:pt x="25" y="63"/>
                </a:cubicBezTo>
                <a:cubicBezTo>
                  <a:pt x="25" y="64"/>
                  <a:pt x="26" y="65"/>
                  <a:pt x="27" y="65"/>
                </a:cubicBezTo>
                <a:cubicBezTo>
                  <a:pt x="54" y="65"/>
                  <a:pt x="54" y="65"/>
                  <a:pt x="54" y="65"/>
                </a:cubicBezTo>
                <a:cubicBezTo>
                  <a:pt x="55" y="65"/>
                  <a:pt x="56" y="64"/>
                  <a:pt x="56" y="63"/>
                </a:cubicBezTo>
                <a:cubicBezTo>
                  <a:pt x="56" y="62"/>
                  <a:pt x="55" y="61"/>
                  <a:pt x="54" y="61"/>
                </a:cubicBezTo>
                <a:close/>
                <a:moveTo>
                  <a:pt x="54" y="48"/>
                </a:moveTo>
                <a:cubicBezTo>
                  <a:pt x="54" y="48"/>
                  <a:pt x="54" y="48"/>
                  <a:pt x="54" y="48"/>
                </a:cubicBezTo>
                <a:cubicBezTo>
                  <a:pt x="27" y="48"/>
                  <a:pt x="27" y="48"/>
                  <a:pt x="27" y="48"/>
                </a:cubicBezTo>
                <a:cubicBezTo>
                  <a:pt x="26" y="48"/>
                  <a:pt x="25" y="48"/>
                  <a:pt x="25" y="49"/>
                </a:cubicBezTo>
                <a:cubicBezTo>
                  <a:pt x="25" y="51"/>
                  <a:pt x="26" y="51"/>
                  <a:pt x="27" y="51"/>
                </a:cubicBezTo>
                <a:cubicBezTo>
                  <a:pt x="54" y="51"/>
                  <a:pt x="54" y="51"/>
                  <a:pt x="54" y="51"/>
                </a:cubicBezTo>
                <a:cubicBezTo>
                  <a:pt x="55" y="51"/>
                  <a:pt x="56" y="51"/>
                  <a:pt x="56" y="49"/>
                </a:cubicBezTo>
                <a:cubicBezTo>
                  <a:pt x="56" y="48"/>
                  <a:pt x="55" y="48"/>
                  <a:pt x="54" y="48"/>
                </a:cubicBezTo>
                <a:close/>
              </a:path>
            </a:pathLst>
          </a:custGeom>
          <a:solidFill>
            <a:srgbClr val="F5B94B"/>
          </a:solidFill>
          <a:ln>
            <a:noFill/>
          </a:ln>
        </p:spPr>
        <p:txBody>
          <a:bodyPr/>
          <a:p>
            <a:endParaRPr lang="zh-CN" altLang="en-US" sz="28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4391" name="Rectangle 55"/>
          <p:cNvSpPr>
            <a:spLocks noChangeArrowheads="1"/>
          </p:cNvSpPr>
          <p:nvPr/>
        </p:nvSpPr>
        <p:spPr bwMode="auto">
          <a:xfrm>
            <a:off x="1149350" y="5709920"/>
            <a:ext cx="4072255" cy="4298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p>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APROVED</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rPr>
              <a:t>We have many PowerPoint </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templates.</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custDataLst>
      <p:tags r:id="rId1"/>
    </p:custData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2" name="文本框 31"/>
          <p:cNvSpPr txBox="1"/>
          <p:nvPr/>
        </p:nvSpPr>
        <p:spPr>
          <a:xfrm>
            <a:off x="706755" y="229870"/>
            <a:ext cx="3337560" cy="521970"/>
          </a:xfrm>
          <a:prstGeom prst="rect">
            <a:avLst/>
          </a:prstGeom>
          <a:noFill/>
        </p:spPr>
        <p:txBody>
          <a:bodyPr wrap="square" rtlCol="0">
            <a:spAutoFit/>
          </a:bodyPr>
          <a:p>
            <a:pPr algn="l"/>
            <a:r>
              <a:rPr lang="zh-CN" altLang="en-US" sz="2800" b="1">
                <a:solidFill>
                  <a:schemeClr val="tx1">
                    <a:lumMod val="75000"/>
                    <a:lumOff val="25000"/>
                  </a:schemeClr>
                </a:solidFill>
                <a:latin typeface="微软雅黑" panose="020B0503020204020204" pitchFamily="34" charset="-122"/>
                <a:ea typeface="微软雅黑" panose="020B0503020204020204" pitchFamily="34" charset="-122"/>
              </a:rPr>
              <a:t>此处输入标题</a:t>
            </a:r>
            <a:endParaRPr lang="zh-CN" altLang="en-US" sz="2800" b="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3" name="文本框 32"/>
          <p:cNvSpPr txBox="1"/>
          <p:nvPr/>
        </p:nvSpPr>
        <p:spPr>
          <a:xfrm>
            <a:off x="706755" y="813435"/>
            <a:ext cx="4201160" cy="306705"/>
          </a:xfrm>
          <a:prstGeom prst="rect">
            <a:avLst/>
          </a:prstGeom>
          <a:noFill/>
        </p:spPr>
        <p:txBody>
          <a:bodyPr wrap="square" rtlCol="0">
            <a:spAutoFit/>
          </a:bodyPr>
          <a:p>
            <a:pPr algn="l"/>
            <a:r>
              <a:rPr lang="zh-CN" altLang="en-US" sz="1400">
                <a:solidFill>
                  <a:schemeClr val="tx1">
                    <a:lumMod val="75000"/>
                    <a:lumOff val="25000"/>
                  </a:schemeClr>
                </a:solidFill>
                <a:latin typeface="微软雅黑" panose="020B0503020204020204" pitchFamily="34" charset="-122"/>
                <a:ea typeface="微软雅黑" panose="020B0503020204020204" pitchFamily="34" charset="-122"/>
                <a:sym typeface="+mn-ea"/>
              </a:rPr>
              <a:t>Simple and creative general template</a:t>
            </a: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sym typeface="+mn-ea"/>
            </a:endParaRPr>
          </a:p>
        </p:txBody>
      </p:sp>
      <p:grpSp>
        <p:nvGrpSpPr>
          <p:cNvPr id="11" name="组合 10"/>
          <p:cNvGrpSpPr/>
          <p:nvPr/>
        </p:nvGrpSpPr>
        <p:grpSpPr>
          <a:xfrm>
            <a:off x="656590" y="2400320"/>
            <a:ext cx="10875903" cy="2793812"/>
            <a:chOff x="1078" y="2849"/>
            <a:chExt cx="12175" cy="3128"/>
          </a:xfrm>
        </p:grpSpPr>
        <p:grpSp>
          <p:nvGrpSpPr>
            <p:cNvPr id="6" name="组合 5"/>
            <p:cNvGrpSpPr/>
            <p:nvPr/>
          </p:nvGrpSpPr>
          <p:grpSpPr>
            <a:xfrm>
              <a:off x="5628" y="2849"/>
              <a:ext cx="3069" cy="3065"/>
              <a:chOff x="3573463" y="1865947"/>
              <a:chExt cx="1948655" cy="1946276"/>
            </a:xfrm>
          </p:grpSpPr>
          <p:sp>
            <p:nvSpPr>
              <p:cNvPr id="17429" name="Freeform 21"/>
              <p:cNvSpPr/>
              <p:nvPr/>
            </p:nvSpPr>
            <p:spPr bwMode="auto">
              <a:xfrm>
                <a:off x="3573463" y="1865947"/>
                <a:ext cx="974725" cy="973138"/>
              </a:xfrm>
              <a:custGeom>
                <a:avLst/>
                <a:gdLst>
                  <a:gd name="T0" fmla="*/ 282 w 565"/>
                  <a:gd name="T1" fmla="*/ 0 h 565"/>
                  <a:gd name="T2" fmla="*/ 0 w 565"/>
                  <a:gd name="T3" fmla="*/ 0 h 565"/>
                  <a:gd name="T4" fmla="*/ 0 w 565"/>
                  <a:gd name="T5" fmla="*/ 283 h 565"/>
                  <a:gd name="T6" fmla="*/ 282 w 565"/>
                  <a:gd name="T7" fmla="*/ 565 h 565"/>
                  <a:gd name="T8" fmla="*/ 565 w 565"/>
                  <a:gd name="T9" fmla="*/ 565 h 565"/>
                  <a:gd name="T10" fmla="*/ 565 w 565"/>
                  <a:gd name="T11" fmla="*/ 283 h 565"/>
                  <a:gd name="T12" fmla="*/ 282 w 565"/>
                  <a:gd name="T13" fmla="*/ 0 h 565"/>
                </a:gdLst>
                <a:ahLst/>
                <a:cxnLst>
                  <a:cxn ang="0">
                    <a:pos x="T0" y="T1"/>
                  </a:cxn>
                  <a:cxn ang="0">
                    <a:pos x="T2" y="T3"/>
                  </a:cxn>
                  <a:cxn ang="0">
                    <a:pos x="T4" y="T5"/>
                  </a:cxn>
                  <a:cxn ang="0">
                    <a:pos x="T6" y="T7"/>
                  </a:cxn>
                  <a:cxn ang="0">
                    <a:pos x="T8" y="T9"/>
                  </a:cxn>
                  <a:cxn ang="0">
                    <a:pos x="T10" y="T11"/>
                  </a:cxn>
                  <a:cxn ang="0">
                    <a:pos x="T12" y="T13"/>
                  </a:cxn>
                </a:cxnLst>
                <a:rect l="0" t="0" r="r" b="b"/>
                <a:pathLst>
                  <a:path w="565" h="565">
                    <a:moveTo>
                      <a:pt x="282" y="0"/>
                    </a:moveTo>
                    <a:cubicBezTo>
                      <a:pt x="0" y="0"/>
                      <a:pt x="0" y="0"/>
                      <a:pt x="0" y="0"/>
                    </a:cubicBezTo>
                    <a:cubicBezTo>
                      <a:pt x="0" y="283"/>
                      <a:pt x="0" y="283"/>
                      <a:pt x="0" y="283"/>
                    </a:cubicBezTo>
                    <a:cubicBezTo>
                      <a:pt x="0" y="439"/>
                      <a:pt x="126" y="565"/>
                      <a:pt x="282" y="565"/>
                    </a:cubicBezTo>
                    <a:cubicBezTo>
                      <a:pt x="565" y="565"/>
                      <a:pt x="565" y="565"/>
                      <a:pt x="565" y="565"/>
                    </a:cubicBezTo>
                    <a:cubicBezTo>
                      <a:pt x="565" y="283"/>
                      <a:pt x="565" y="283"/>
                      <a:pt x="565" y="283"/>
                    </a:cubicBezTo>
                    <a:cubicBezTo>
                      <a:pt x="565" y="127"/>
                      <a:pt x="438" y="0"/>
                      <a:pt x="282" y="0"/>
                    </a:cubicBezTo>
                    <a:close/>
                  </a:path>
                </a:pathLst>
              </a:custGeom>
              <a:solidFill>
                <a:srgbClr val="F5B9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2800">
                  <a:solidFill>
                    <a:prstClr val="white"/>
                  </a:solidFill>
                  <a:latin typeface="微软雅黑" panose="020B0503020204020204" pitchFamily="34" charset="-122"/>
                  <a:ea typeface="微软雅黑" panose="020B0503020204020204" pitchFamily="34" charset="-122"/>
                </a:endParaRPr>
              </a:p>
            </p:txBody>
          </p:sp>
          <p:sp>
            <p:nvSpPr>
              <p:cNvPr id="47" name="Freeform 21"/>
              <p:cNvSpPr/>
              <p:nvPr/>
            </p:nvSpPr>
            <p:spPr bwMode="auto">
              <a:xfrm>
                <a:off x="4547393" y="2839085"/>
                <a:ext cx="974725" cy="973138"/>
              </a:xfrm>
              <a:custGeom>
                <a:avLst/>
                <a:gdLst>
                  <a:gd name="T0" fmla="*/ 282 w 565"/>
                  <a:gd name="T1" fmla="*/ 0 h 565"/>
                  <a:gd name="T2" fmla="*/ 0 w 565"/>
                  <a:gd name="T3" fmla="*/ 0 h 565"/>
                  <a:gd name="T4" fmla="*/ 0 w 565"/>
                  <a:gd name="T5" fmla="*/ 283 h 565"/>
                  <a:gd name="T6" fmla="*/ 282 w 565"/>
                  <a:gd name="T7" fmla="*/ 565 h 565"/>
                  <a:gd name="T8" fmla="*/ 565 w 565"/>
                  <a:gd name="T9" fmla="*/ 565 h 565"/>
                  <a:gd name="T10" fmla="*/ 565 w 565"/>
                  <a:gd name="T11" fmla="*/ 283 h 565"/>
                  <a:gd name="T12" fmla="*/ 282 w 565"/>
                  <a:gd name="T13" fmla="*/ 0 h 565"/>
                </a:gdLst>
                <a:ahLst/>
                <a:cxnLst>
                  <a:cxn ang="0">
                    <a:pos x="T0" y="T1"/>
                  </a:cxn>
                  <a:cxn ang="0">
                    <a:pos x="T2" y="T3"/>
                  </a:cxn>
                  <a:cxn ang="0">
                    <a:pos x="T4" y="T5"/>
                  </a:cxn>
                  <a:cxn ang="0">
                    <a:pos x="T6" y="T7"/>
                  </a:cxn>
                  <a:cxn ang="0">
                    <a:pos x="T8" y="T9"/>
                  </a:cxn>
                  <a:cxn ang="0">
                    <a:pos x="T10" y="T11"/>
                  </a:cxn>
                  <a:cxn ang="0">
                    <a:pos x="T12" y="T13"/>
                  </a:cxn>
                </a:cxnLst>
                <a:rect l="0" t="0" r="r" b="b"/>
                <a:pathLst>
                  <a:path w="565" h="565">
                    <a:moveTo>
                      <a:pt x="282" y="0"/>
                    </a:moveTo>
                    <a:cubicBezTo>
                      <a:pt x="0" y="0"/>
                      <a:pt x="0" y="0"/>
                      <a:pt x="0" y="0"/>
                    </a:cubicBezTo>
                    <a:cubicBezTo>
                      <a:pt x="0" y="283"/>
                      <a:pt x="0" y="283"/>
                      <a:pt x="0" y="283"/>
                    </a:cubicBezTo>
                    <a:cubicBezTo>
                      <a:pt x="0" y="439"/>
                      <a:pt x="126" y="565"/>
                      <a:pt x="282" y="565"/>
                    </a:cubicBezTo>
                    <a:cubicBezTo>
                      <a:pt x="565" y="565"/>
                      <a:pt x="565" y="565"/>
                      <a:pt x="565" y="565"/>
                    </a:cubicBezTo>
                    <a:cubicBezTo>
                      <a:pt x="565" y="283"/>
                      <a:pt x="565" y="283"/>
                      <a:pt x="565" y="283"/>
                    </a:cubicBezTo>
                    <a:cubicBezTo>
                      <a:pt x="565" y="127"/>
                      <a:pt x="438" y="0"/>
                      <a:pt x="282" y="0"/>
                    </a:cubicBezTo>
                    <a:close/>
                  </a:path>
                </a:pathLst>
              </a:custGeom>
              <a:noFill/>
              <a:ln>
                <a:noFill/>
              </a:ln>
            </p:spPr>
            <p:txBody>
              <a:bodyPr/>
              <a:p>
                <a:endParaRPr lang="zh-CN" altLang="en-US" sz="280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7" name="组合 6"/>
            <p:cNvGrpSpPr/>
            <p:nvPr/>
          </p:nvGrpSpPr>
          <p:grpSpPr>
            <a:xfrm>
              <a:off x="5693" y="2849"/>
              <a:ext cx="3062" cy="3065"/>
              <a:chOff x="3614862" y="1865947"/>
              <a:chExt cx="1944563" cy="1946276"/>
            </a:xfrm>
          </p:grpSpPr>
          <p:sp>
            <p:nvSpPr>
              <p:cNvPr id="17430" name="Freeform 22"/>
              <p:cNvSpPr/>
              <p:nvPr/>
            </p:nvSpPr>
            <p:spPr bwMode="auto">
              <a:xfrm>
                <a:off x="4586288" y="1865947"/>
                <a:ext cx="973137" cy="973138"/>
              </a:xfrm>
              <a:custGeom>
                <a:avLst/>
                <a:gdLst>
                  <a:gd name="T0" fmla="*/ 283 w 565"/>
                  <a:gd name="T1" fmla="*/ 0 h 565"/>
                  <a:gd name="T2" fmla="*/ 565 w 565"/>
                  <a:gd name="T3" fmla="*/ 0 h 565"/>
                  <a:gd name="T4" fmla="*/ 565 w 565"/>
                  <a:gd name="T5" fmla="*/ 283 h 565"/>
                  <a:gd name="T6" fmla="*/ 283 w 565"/>
                  <a:gd name="T7" fmla="*/ 565 h 565"/>
                  <a:gd name="T8" fmla="*/ 0 w 565"/>
                  <a:gd name="T9" fmla="*/ 565 h 565"/>
                  <a:gd name="T10" fmla="*/ 0 w 565"/>
                  <a:gd name="T11" fmla="*/ 283 h 565"/>
                  <a:gd name="T12" fmla="*/ 283 w 565"/>
                  <a:gd name="T13" fmla="*/ 0 h 565"/>
                </a:gdLst>
                <a:ahLst/>
                <a:cxnLst>
                  <a:cxn ang="0">
                    <a:pos x="T0" y="T1"/>
                  </a:cxn>
                  <a:cxn ang="0">
                    <a:pos x="T2" y="T3"/>
                  </a:cxn>
                  <a:cxn ang="0">
                    <a:pos x="T4" y="T5"/>
                  </a:cxn>
                  <a:cxn ang="0">
                    <a:pos x="T6" y="T7"/>
                  </a:cxn>
                  <a:cxn ang="0">
                    <a:pos x="T8" y="T9"/>
                  </a:cxn>
                  <a:cxn ang="0">
                    <a:pos x="T10" y="T11"/>
                  </a:cxn>
                  <a:cxn ang="0">
                    <a:pos x="T12" y="T13"/>
                  </a:cxn>
                </a:cxnLst>
                <a:rect l="0" t="0" r="r" b="b"/>
                <a:pathLst>
                  <a:path w="565" h="565">
                    <a:moveTo>
                      <a:pt x="283" y="0"/>
                    </a:moveTo>
                    <a:cubicBezTo>
                      <a:pt x="565" y="0"/>
                      <a:pt x="565" y="0"/>
                      <a:pt x="565" y="0"/>
                    </a:cubicBezTo>
                    <a:cubicBezTo>
                      <a:pt x="565" y="283"/>
                      <a:pt x="565" y="283"/>
                      <a:pt x="565" y="283"/>
                    </a:cubicBezTo>
                    <a:cubicBezTo>
                      <a:pt x="565" y="439"/>
                      <a:pt x="439" y="565"/>
                      <a:pt x="283" y="565"/>
                    </a:cubicBezTo>
                    <a:cubicBezTo>
                      <a:pt x="0" y="565"/>
                      <a:pt x="0" y="565"/>
                      <a:pt x="0" y="565"/>
                    </a:cubicBezTo>
                    <a:cubicBezTo>
                      <a:pt x="0" y="283"/>
                      <a:pt x="0" y="283"/>
                      <a:pt x="0" y="283"/>
                    </a:cubicBezTo>
                    <a:cubicBezTo>
                      <a:pt x="0" y="127"/>
                      <a:pt x="127" y="0"/>
                      <a:pt x="283" y="0"/>
                    </a:cubicBezTo>
                    <a:close/>
                  </a:path>
                </a:pathLst>
              </a:custGeom>
              <a:solidFill>
                <a:srgbClr val="EB947F"/>
              </a:solidFill>
              <a:ln>
                <a:noFill/>
              </a:ln>
            </p:spPr>
            <p:txBody>
              <a:bodyPr/>
              <a:p>
                <a:endParaRPr lang="zh-CN" altLang="en-US" sz="2800">
                  <a:solidFill>
                    <a:schemeClr val="bg1"/>
                  </a:solidFill>
                  <a:latin typeface="微软雅黑" panose="020B0503020204020204" pitchFamily="34" charset="-122"/>
                  <a:ea typeface="微软雅黑" panose="020B0503020204020204" pitchFamily="34" charset="-122"/>
                </a:endParaRPr>
              </a:p>
            </p:txBody>
          </p:sp>
          <p:sp>
            <p:nvSpPr>
              <p:cNvPr id="50" name="Freeform 22"/>
              <p:cNvSpPr/>
              <p:nvPr/>
            </p:nvSpPr>
            <p:spPr bwMode="auto">
              <a:xfrm>
                <a:off x="3614862" y="2839085"/>
                <a:ext cx="973137" cy="973138"/>
              </a:xfrm>
              <a:custGeom>
                <a:avLst/>
                <a:gdLst>
                  <a:gd name="T0" fmla="*/ 283 w 565"/>
                  <a:gd name="T1" fmla="*/ 0 h 565"/>
                  <a:gd name="T2" fmla="*/ 565 w 565"/>
                  <a:gd name="T3" fmla="*/ 0 h 565"/>
                  <a:gd name="T4" fmla="*/ 565 w 565"/>
                  <a:gd name="T5" fmla="*/ 283 h 565"/>
                  <a:gd name="T6" fmla="*/ 283 w 565"/>
                  <a:gd name="T7" fmla="*/ 565 h 565"/>
                  <a:gd name="T8" fmla="*/ 0 w 565"/>
                  <a:gd name="T9" fmla="*/ 565 h 565"/>
                  <a:gd name="T10" fmla="*/ 0 w 565"/>
                  <a:gd name="T11" fmla="*/ 283 h 565"/>
                  <a:gd name="T12" fmla="*/ 283 w 565"/>
                  <a:gd name="T13" fmla="*/ 0 h 565"/>
                </a:gdLst>
                <a:ahLst/>
                <a:cxnLst>
                  <a:cxn ang="0">
                    <a:pos x="T0" y="T1"/>
                  </a:cxn>
                  <a:cxn ang="0">
                    <a:pos x="T2" y="T3"/>
                  </a:cxn>
                  <a:cxn ang="0">
                    <a:pos x="T4" y="T5"/>
                  </a:cxn>
                  <a:cxn ang="0">
                    <a:pos x="T6" y="T7"/>
                  </a:cxn>
                  <a:cxn ang="0">
                    <a:pos x="T8" y="T9"/>
                  </a:cxn>
                  <a:cxn ang="0">
                    <a:pos x="T10" y="T11"/>
                  </a:cxn>
                  <a:cxn ang="0">
                    <a:pos x="T12" y="T13"/>
                  </a:cxn>
                </a:cxnLst>
                <a:rect l="0" t="0" r="r" b="b"/>
                <a:pathLst>
                  <a:path w="565" h="565">
                    <a:moveTo>
                      <a:pt x="283" y="0"/>
                    </a:moveTo>
                    <a:cubicBezTo>
                      <a:pt x="565" y="0"/>
                      <a:pt x="565" y="0"/>
                      <a:pt x="565" y="0"/>
                    </a:cubicBezTo>
                    <a:cubicBezTo>
                      <a:pt x="565" y="283"/>
                      <a:pt x="565" y="283"/>
                      <a:pt x="565" y="283"/>
                    </a:cubicBezTo>
                    <a:cubicBezTo>
                      <a:pt x="565" y="439"/>
                      <a:pt x="439" y="565"/>
                      <a:pt x="283" y="565"/>
                    </a:cubicBezTo>
                    <a:cubicBezTo>
                      <a:pt x="0" y="565"/>
                      <a:pt x="0" y="565"/>
                      <a:pt x="0" y="565"/>
                    </a:cubicBezTo>
                    <a:cubicBezTo>
                      <a:pt x="0" y="283"/>
                      <a:pt x="0" y="283"/>
                      <a:pt x="0" y="283"/>
                    </a:cubicBezTo>
                    <a:cubicBezTo>
                      <a:pt x="0" y="127"/>
                      <a:pt x="127" y="0"/>
                      <a:pt x="283" y="0"/>
                    </a:cubicBezTo>
                    <a:close/>
                  </a:path>
                </a:pathLst>
              </a:custGeom>
              <a:noFill/>
              <a:ln>
                <a:noFill/>
              </a:ln>
            </p:spPr>
            <p:txBody>
              <a:bodyPr/>
              <a:p>
                <a:endParaRPr lang="zh-CN" altLang="en-US" sz="2800">
                  <a:solidFill>
                    <a:schemeClr val="bg1"/>
                  </a:solidFill>
                  <a:latin typeface="微软雅黑" panose="020B0503020204020204" pitchFamily="34" charset="-122"/>
                  <a:ea typeface="微软雅黑" panose="020B0503020204020204" pitchFamily="34" charset="-122"/>
                </a:endParaRPr>
              </a:p>
            </p:txBody>
          </p:sp>
        </p:grpSp>
        <p:grpSp>
          <p:nvGrpSpPr>
            <p:cNvPr id="8" name="组合 7"/>
            <p:cNvGrpSpPr/>
            <p:nvPr/>
          </p:nvGrpSpPr>
          <p:grpSpPr>
            <a:xfrm>
              <a:off x="5628" y="2912"/>
              <a:ext cx="3070" cy="3065"/>
              <a:chOff x="3573463" y="1905634"/>
              <a:chExt cx="1949450" cy="1946276"/>
            </a:xfrm>
          </p:grpSpPr>
          <p:sp>
            <p:nvSpPr>
              <p:cNvPr id="17431" name="Freeform 23"/>
              <p:cNvSpPr/>
              <p:nvPr/>
            </p:nvSpPr>
            <p:spPr bwMode="auto">
              <a:xfrm>
                <a:off x="3573463" y="2878772"/>
                <a:ext cx="974725" cy="973138"/>
              </a:xfrm>
              <a:custGeom>
                <a:avLst/>
                <a:gdLst>
                  <a:gd name="T0" fmla="*/ 282 w 565"/>
                  <a:gd name="T1" fmla="*/ 565 h 565"/>
                  <a:gd name="T2" fmla="*/ 0 w 565"/>
                  <a:gd name="T3" fmla="*/ 565 h 565"/>
                  <a:gd name="T4" fmla="*/ 0 w 565"/>
                  <a:gd name="T5" fmla="*/ 283 h 565"/>
                  <a:gd name="T6" fmla="*/ 282 w 565"/>
                  <a:gd name="T7" fmla="*/ 0 h 565"/>
                  <a:gd name="T8" fmla="*/ 565 w 565"/>
                  <a:gd name="T9" fmla="*/ 0 h 565"/>
                  <a:gd name="T10" fmla="*/ 565 w 565"/>
                  <a:gd name="T11" fmla="*/ 283 h 565"/>
                  <a:gd name="T12" fmla="*/ 282 w 565"/>
                  <a:gd name="T13" fmla="*/ 565 h 565"/>
                </a:gdLst>
                <a:ahLst/>
                <a:cxnLst>
                  <a:cxn ang="0">
                    <a:pos x="T0" y="T1"/>
                  </a:cxn>
                  <a:cxn ang="0">
                    <a:pos x="T2" y="T3"/>
                  </a:cxn>
                  <a:cxn ang="0">
                    <a:pos x="T4" y="T5"/>
                  </a:cxn>
                  <a:cxn ang="0">
                    <a:pos x="T6" y="T7"/>
                  </a:cxn>
                  <a:cxn ang="0">
                    <a:pos x="T8" y="T9"/>
                  </a:cxn>
                  <a:cxn ang="0">
                    <a:pos x="T10" y="T11"/>
                  </a:cxn>
                  <a:cxn ang="0">
                    <a:pos x="T12" y="T13"/>
                  </a:cxn>
                </a:cxnLst>
                <a:rect l="0" t="0" r="r" b="b"/>
                <a:pathLst>
                  <a:path w="565" h="565">
                    <a:moveTo>
                      <a:pt x="282" y="565"/>
                    </a:moveTo>
                    <a:cubicBezTo>
                      <a:pt x="0" y="565"/>
                      <a:pt x="0" y="565"/>
                      <a:pt x="0" y="565"/>
                    </a:cubicBezTo>
                    <a:cubicBezTo>
                      <a:pt x="0" y="283"/>
                      <a:pt x="0" y="283"/>
                      <a:pt x="0" y="283"/>
                    </a:cubicBezTo>
                    <a:cubicBezTo>
                      <a:pt x="0" y="127"/>
                      <a:pt x="126" y="0"/>
                      <a:pt x="282" y="0"/>
                    </a:cubicBezTo>
                    <a:cubicBezTo>
                      <a:pt x="565" y="0"/>
                      <a:pt x="565" y="0"/>
                      <a:pt x="565" y="0"/>
                    </a:cubicBezTo>
                    <a:cubicBezTo>
                      <a:pt x="565" y="283"/>
                      <a:pt x="565" y="283"/>
                      <a:pt x="565" y="283"/>
                    </a:cubicBezTo>
                    <a:cubicBezTo>
                      <a:pt x="565" y="439"/>
                      <a:pt x="438" y="565"/>
                      <a:pt x="282" y="565"/>
                    </a:cubicBezTo>
                    <a:close/>
                  </a:path>
                </a:pathLst>
              </a:custGeom>
              <a:solidFill>
                <a:srgbClr val="4B7696"/>
              </a:solidFill>
              <a:ln>
                <a:noFill/>
              </a:ln>
            </p:spPr>
            <p:txBody>
              <a:bodyPr/>
              <a:p>
                <a:endParaRPr lang="zh-CN" altLang="en-US" sz="280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2" name="Freeform 23"/>
              <p:cNvSpPr/>
              <p:nvPr/>
            </p:nvSpPr>
            <p:spPr bwMode="auto">
              <a:xfrm>
                <a:off x="4548188" y="1905634"/>
                <a:ext cx="974725" cy="973138"/>
              </a:xfrm>
              <a:custGeom>
                <a:avLst/>
                <a:gdLst>
                  <a:gd name="T0" fmla="*/ 282 w 565"/>
                  <a:gd name="T1" fmla="*/ 565 h 565"/>
                  <a:gd name="T2" fmla="*/ 0 w 565"/>
                  <a:gd name="T3" fmla="*/ 565 h 565"/>
                  <a:gd name="T4" fmla="*/ 0 w 565"/>
                  <a:gd name="T5" fmla="*/ 283 h 565"/>
                  <a:gd name="T6" fmla="*/ 282 w 565"/>
                  <a:gd name="T7" fmla="*/ 0 h 565"/>
                  <a:gd name="T8" fmla="*/ 565 w 565"/>
                  <a:gd name="T9" fmla="*/ 0 h 565"/>
                  <a:gd name="T10" fmla="*/ 565 w 565"/>
                  <a:gd name="T11" fmla="*/ 283 h 565"/>
                  <a:gd name="T12" fmla="*/ 282 w 565"/>
                  <a:gd name="T13" fmla="*/ 565 h 565"/>
                </a:gdLst>
                <a:ahLst/>
                <a:cxnLst>
                  <a:cxn ang="0">
                    <a:pos x="T0" y="T1"/>
                  </a:cxn>
                  <a:cxn ang="0">
                    <a:pos x="T2" y="T3"/>
                  </a:cxn>
                  <a:cxn ang="0">
                    <a:pos x="T4" y="T5"/>
                  </a:cxn>
                  <a:cxn ang="0">
                    <a:pos x="T6" y="T7"/>
                  </a:cxn>
                  <a:cxn ang="0">
                    <a:pos x="T8" y="T9"/>
                  </a:cxn>
                  <a:cxn ang="0">
                    <a:pos x="T10" y="T11"/>
                  </a:cxn>
                  <a:cxn ang="0">
                    <a:pos x="T12" y="T13"/>
                  </a:cxn>
                </a:cxnLst>
                <a:rect l="0" t="0" r="r" b="b"/>
                <a:pathLst>
                  <a:path w="565" h="565">
                    <a:moveTo>
                      <a:pt x="282" y="565"/>
                    </a:moveTo>
                    <a:cubicBezTo>
                      <a:pt x="0" y="565"/>
                      <a:pt x="0" y="565"/>
                      <a:pt x="0" y="565"/>
                    </a:cubicBezTo>
                    <a:cubicBezTo>
                      <a:pt x="0" y="283"/>
                      <a:pt x="0" y="283"/>
                      <a:pt x="0" y="283"/>
                    </a:cubicBezTo>
                    <a:cubicBezTo>
                      <a:pt x="0" y="127"/>
                      <a:pt x="126" y="0"/>
                      <a:pt x="282" y="0"/>
                    </a:cubicBezTo>
                    <a:cubicBezTo>
                      <a:pt x="565" y="0"/>
                      <a:pt x="565" y="0"/>
                      <a:pt x="565" y="0"/>
                    </a:cubicBezTo>
                    <a:cubicBezTo>
                      <a:pt x="565" y="283"/>
                      <a:pt x="565" y="283"/>
                      <a:pt x="565" y="283"/>
                    </a:cubicBezTo>
                    <a:cubicBezTo>
                      <a:pt x="565" y="439"/>
                      <a:pt x="438" y="565"/>
                      <a:pt x="282" y="565"/>
                    </a:cubicBezTo>
                    <a:close/>
                  </a:path>
                </a:pathLst>
              </a:custGeom>
              <a:noFill/>
              <a:ln>
                <a:noFill/>
              </a:ln>
            </p:spPr>
            <p:txBody>
              <a:bodyPr/>
              <a:p>
                <a:endParaRPr lang="zh-CN" altLang="en-US" sz="280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10" name="组合 9"/>
            <p:cNvGrpSpPr/>
            <p:nvPr/>
          </p:nvGrpSpPr>
          <p:grpSpPr>
            <a:xfrm>
              <a:off x="5691" y="2912"/>
              <a:ext cx="3064" cy="3065"/>
              <a:chOff x="3613721" y="1905634"/>
              <a:chExt cx="1945704" cy="1946276"/>
            </a:xfrm>
          </p:grpSpPr>
          <p:sp>
            <p:nvSpPr>
              <p:cNvPr id="17432" name="Freeform 24"/>
              <p:cNvSpPr/>
              <p:nvPr/>
            </p:nvSpPr>
            <p:spPr bwMode="auto">
              <a:xfrm>
                <a:off x="4586288" y="2878772"/>
                <a:ext cx="973137" cy="973138"/>
              </a:xfrm>
              <a:custGeom>
                <a:avLst/>
                <a:gdLst>
                  <a:gd name="T0" fmla="*/ 283 w 565"/>
                  <a:gd name="T1" fmla="*/ 565 h 565"/>
                  <a:gd name="T2" fmla="*/ 565 w 565"/>
                  <a:gd name="T3" fmla="*/ 565 h 565"/>
                  <a:gd name="T4" fmla="*/ 565 w 565"/>
                  <a:gd name="T5" fmla="*/ 283 h 565"/>
                  <a:gd name="T6" fmla="*/ 283 w 565"/>
                  <a:gd name="T7" fmla="*/ 0 h 565"/>
                  <a:gd name="T8" fmla="*/ 0 w 565"/>
                  <a:gd name="T9" fmla="*/ 0 h 565"/>
                  <a:gd name="T10" fmla="*/ 0 w 565"/>
                  <a:gd name="T11" fmla="*/ 283 h 565"/>
                  <a:gd name="T12" fmla="*/ 283 w 565"/>
                  <a:gd name="T13" fmla="*/ 565 h 565"/>
                </a:gdLst>
                <a:ahLst/>
                <a:cxnLst>
                  <a:cxn ang="0">
                    <a:pos x="T0" y="T1"/>
                  </a:cxn>
                  <a:cxn ang="0">
                    <a:pos x="T2" y="T3"/>
                  </a:cxn>
                  <a:cxn ang="0">
                    <a:pos x="T4" y="T5"/>
                  </a:cxn>
                  <a:cxn ang="0">
                    <a:pos x="T6" y="T7"/>
                  </a:cxn>
                  <a:cxn ang="0">
                    <a:pos x="T8" y="T9"/>
                  </a:cxn>
                  <a:cxn ang="0">
                    <a:pos x="T10" y="T11"/>
                  </a:cxn>
                  <a:cxn ang="0">
                    <a:pos x="T12" y="T13"/>
                  </a:cxn>
                </a:cxnLst>
                <a:rect l="0" t="0" r="r" b="b"/>
                <a:pathLst>
                  <a:path w="565" h="565">
                    <a:moveTo>
                      <a:pt x="283" y="565"/>
                    </a:moveTo>
                    <a:cubicBezTo>
                      <a:pt x="565" y="565"/>
                      <a:pt x="565" y="565"/>
                      <a:pt x="565" y="565"/>
                    </a:cubicBezTo>
                    <a:cubicBezTo>
                      <a:pt x="565" y="283"/>
                      <a:pt x="565" y="283"/>
                      <a:pt x="565" y="283"/>
                    </a:cubicBezTo>
                    <a:cubicBezTo>
                      <a:pt x="565" y="127"/>
                      <a:pt x="439" y="0"/>
                      <a:pt x="283" y="0"/>
                    </a:cubicBezTo>
                    <a:cubicBezTo>
                      <a:pt x="0" y="0"/>
                      <a:pt x="0" y="0"/>
                      <a:pt x="0" y="0"/>
                    </a:cubicBezTo>
                    <a:cubicBezTo>
                      <a:pt x="0" y="283"/>
                      <a:pt x="0" y="283"/>
                      <a:pt x="0" y="283"/>
                    </a:cubicBezTo>
                    <a:cubicBezTo>
                      <a:pt x="0" y="439"/>
                      <a:pt x="127" y="565"/>
                      <a:pt x="283" y="565"/>
                    </a:cubicBezTo>
                    <a:close/>
                  </a:path>
                </a:pathLst>
              </a:custGeom>
              <a:solidFill>
                <a:srgbClr val="F5B9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2800">
                  <a:solidFill>
                    <a:prstClr val="white"/>
                  </a:solidFill>
                  <a:latin typeface="微软雅黑" panose="020B0503020204020204" pitchFamily="34" charset="-122"/>
                  <a:ea typeface="微软雅黑" panose="020B0503020204020204" pitchFamily="34" charset="-122"/>
                </a:endParaRPr>
              </a:p>
            </p:txBody>
          </p:sp>
          <p:sp>
            <p:nvSpPr>
              <p:cNvPr id="54" name="Freeform 24"/>
              <p:cNvSpPr/>
              <p:nvPr/>
            </p:nvSpPr>
            <p:spPr bwMode="auto">
              <a:xfrm>
                <a:off x="3613721" y="1905634"/>
                <a:ext cx="973137" cy="973138"/>
              </a:xfrm>
              <a:custGeom>
                <a:avLst/>
                <a:gdLst>
                  <a:gd name="T0" fmla="*/ 283 w 565"/>
                  <a:gd name="T1" fmla="*/ 565 h 565"/>
                  <a:gd name="T2" fmla="*/ 565 w 565"/>
                  <a:gd name="T3" fmla="*/ 565 h 565"/>
                  <a:gd name="T4" fmla="*/ 565 w 565"/>
                  <a:gd name="T5" fmla="*/ 283 h 565"/>
                  <a:gd name="T6" fmla="*/ 283 w 565"/>
                  <a:gd name="T7" fmla="*/ 0 h 565"/>
                  <a:gd name="T8" fmla="*/ 0 w 565"/>
                  <a:gd name="T9" fmla="*/ 0 h 565"/>
                  <a:gd name="T10" fmla="*/ 0 w 565"/>
                  <a:gd name="T11" fmla="*/ 283 h 565"/>
                  <a:gd name="T12" fmla="*/ 283 w 565"/>
                  <a:gd name="T13" fmla="*/ 565 h 565"/>
                </a:gdLst>
                <a:ahLst/>
                <a:cxnLst>
                  <a:cxn ang="0">
                    <a:pos x="T0" y="T1"/>
                  </a:cxn>
                  <a:cxn ang="0">
                    <a:pos x="T2" y="T3"/>
                  </a:cxn>
                  <a:cxn ang="0">
                    <a:pos x="T4" y="T5"/>
                  </a:cxn>
                  <a:cxn ang="0">
                    <a:pos x="T6" y="T7"/>
                  </a:cxn>
                  <a:cxn ang="0">
                    <a:pos x="T8" y="T9"/>
                  </a:cxn>
                  <a:cxn ang="0">
                    <a:pos x="T10" y="T11"/>
                  </a:cxn>
                  <a:cxn ang="0">
                    <a:pos x="T12" y="T13"/>
                  </a:cxn>
                </a:cxnLst>
                <a:rect l="0" t="0" r="r" b="b"/>
                <a:pathLst>
                  <a:path w="565" h="565">
                    <a:moveTo>
                      <a:pt x="283" y="565"/>
                    </a:moveTo>
                    <a:cubicBezTo>
                      <a:pt x="565" y="565"/>
                      <a:pt x="565" y="565"/>
                      <a:pt x="565" y="565"/>
                    </a:cubicBezTo>
                    <a:cubicBezTo>
                      <a:pt x="565" y="283"/>
                      <a:pt x="565" y="283"/>
                      <a:pt x="565" y="283"/>
                    </a:cubicBezTo>
                    <a:cubicBezTo>
                      <a:pt x="565" y="127"/>
                      <a:pt x="439" y="0"/>
                      <a:pt x="283" y="0"/>
                    </a:cubicBezTo>
                    <a:cubicBezTo>
                      <a:pt x="0" y="0"/>
                      <a:pt x="0" y="0"/>
                      <a:pt x="0" y="0"/>
                    </a:cubicBezTo>
                    <a:cubicBezTo>
                      <a:pt x="0" y="283"/>
                      <a:pt x="0" y="283"/>
                      <a:pt x="0" y="283"/>
                    </a:cubicBezTo>
                    <a:cubicBezTo>
                      <a:pt x="0" y="439"/>
                      <a:pt x="127" y="565"/>
                      <a:pt x="283" y="565"/>
                    </a:cubicBezTo>
                    <a:close/>
                  </a:path>
                </a:pathLst>
              </a:custGeom>
              <a:noFill/>
              <a:ln>
                <a:noFill/>
              </a:ln>
            </p:spPr>
            <p:txBody>
              <a:bodyPr/>
              <a:p>
                <a:endParaRPr lang="zh-CN" altLang="en-US" sz="2800">
                  <a:solidFill>
                    <a:schemeClr val="bg1"/>
                  </a:solidFill>
                  <a:latin typeface="微软雅黑" panose="020B0503020204020204" pitchFamily="34" charset="-122"/>
                  <a:ea typeface="微软雅黑" panose="020B0503020204020204" pitchFamily="34" charset="-122"/>
                </a:endParaRPr>
              </a:p>
            </p:txBody>
          </p:sp>
        </p:grpSp>
        <p:sp>
          <p:nvSpPr>
            <p:cNvPr id="17437" name="Oval 29"/>
            <p:cNvSpPr>
              <a:spLocks noChangeArrowheads="1"/>
            </p:cNvSpPr>
            <p:nvPr/>
          </p:nvSpPr>
          <p:spPr bwMode="auto">
            <a:xfrm>
              <a:off x="4175" y="3334"/>
              <a:ext cx="565" cy="565"/>
            </a:xfrm>
            <a:prstGeom prst="ellipse">
              <a:avLst/>
            </a:prstGeom>
            <a:solidFill>
              <a:srgbClr val="F5B9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2800">
                <a:solidFill>
                  <a:prstClr val="white"/>
                </a:solidFill>
                <a:latin typeface="微软雅黑" panose="020B0503020204020204" pitchFamily="34" charset="-122"/>
                <a:ea typeface="微软雅黑" panose="020B0503020204020204" pitchFamily="34" charset="-122"/>
              </a:endParaRPr>
            </a:p>
          </p:txBody>
        </p:sp>
        <p:sp>
          <p:nvSpPr>
            <p:cNvPr id="17438" name="Freeform 30"/>
            <p:cNvSpPr>
              <a:spLocks noEditPoints="1"/>
            </p:cNvSpPr>
            <p:nvPr/>
          </p:nvSpPr>
          <p:spPr bwMode="auto">
            <a:xfrm>
              <a:off x="4328" y="3489"/>
              <a:ext cx="262" cy="263"/>
            </a:xfrm>
            <a:custGeom>
              <a:avLst/>
              <a:gdLst>
                <a:gd name="T0" fmla="*/ 96 w 97"/>
                <a:gd name="T1" fmla="*/ 6 h 97"/>
                <a:gd name="T2" fmla="*/ 65 w 97"/>
                <a:gd name="T3" fmla="*/ 94 h 97"/>
                <a:gd name="T4" fmla="*/ 61 w 97"/>
                <a:gd name="T5" fmla="*/ 97 h 97"/>
                <a:gd name="T6" fmla="*/ 59 w 97"/>
                <a:gd name="T7" fmla="*/ 96 h 97"/>
                <a:gd name="T8" fmla="*/ 2 w 97"/>
                <a:gd name="T9" fmla="*/ 38 h 97"/>
                <a:gd name="T10" fmla="*/ 2 w 97"/>
                <a:gd name="T11" fmla="*/ 33 h 97"/>
                <a:gd name="T12" fmla="*/ 3 w 97"/>
                <a:gd name="T13" fmla="*/ 32 h 97"/>
                <a:gd name="T14" fmla="*/ 91 w 97"/>
                <a:gd name="T15" fmla="*/ 1 h 97"/>
                <a:gd name="T16" fmla="*/ 96 w 97"/>
                <a:gd name="T17" fmla="*/ 3 h 97"/>
                <a:gd name="T18" fmla="*/ 96 w 97"/>
                <a:gd name="T19" fmla="*/ 6 h 97"/>
                <a:gd name="T20" fmla="*/ 12 w 97"/>
                <a:gd name="T21" fmla="*/ 37 h 97"/>
                <a:gd name="T22" fmla="*/ 12 w 97"/>
                <a:gd name="T23" fmla="*/ 37 h 97"/>
                <a:gd name="T24" fmla="*/ 44 w 97"/>
                <a:gd name="T25" fmla="*/ 50 h 97"/>
                <a:gd name="T26" fmla="*/ 81 w 97"/>
                <a:gd name="T27" fmla="*/ 13 h 97"/>
                <a:gd name="T28" fmla="*/ 12 w 97"/>
                <a:gd name="T29" fmla="*/ 37 h 97"/>
                <a:gd name="T30" fmla="*/ 47 w 97"/>
                <a:gd name="T31" fmla="*/ 54 h 97"/>
                <a:gd name="T32" fmla="*/ 47 w 97"/>
                <a:gd name="T33" fmla="*/ 54 h 97"/>
                <a:gd name="T34" fmla="*/ 60 w 97"/>
                <a:gd name="T35" fmla="*/ 85 h 97"/>
                <a:gd name="T36" fmla="*/ 85 w 97"/>
                <a:gd name="T37" fmla="*/ 16 h 97"/>
                <a:gd name="T38" fmla="*/ 47 w 97"/>
                <a:gd name="T39" fmla="*/ 54 h 97"/>
                <a:gd name="T40" fmla="*/ 52 w 97"/>
                <a:gd name="T41" fmla="*/ 78 h 97"/>
                <a:gd name="T42" fmla="*/ 52 w 97"/>
                <a:gd name="T43" fmla="*/ 78 h 97"/>
                <a:gd name="T44" fmla="*/ 42 w 97"/>
                <a:gd name="T45" fmla="*/ 55 h 97"/>
                <a:gd name="T46" fmla="*/ 19 w 97"/>
                <a:gd name="T47" fmla="*/ 45 h 97"/>
                <a:gd name="T48" fmla="*/ 34 w 97"/>
                <a:gd name="T49" fmla="*/ 60 h 97"/>
                <a:gd name="T50" fmla="*/ 34 w 97"/>
                <a:gd name="T51" fmla="*/ 60 h 97"/>
                <a:gd name="T52" fmla="*/ 37 w 97"/>
                <a:gd name="T53" fmla="*/ 63 h 97"/>
                <a:gd name="T54" fmla="*/ 38 w 97"/>
                <a:gd name="T55" fmla="*/ 64 h 97"/>
                <a:gd name="T56" fmla="*/ 52 w 97"/>
                <a:gd name="T57" fmla="*/ 78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97" h="97">
                  <a:moveTo>
                    <a:pt x="96" y="6"/>
                  </a:moveTo>
                  <a:cubicBezTo>
                    <a:pt x="65" y="94"/>
                    <a:pt x="65" y="94"/>
                    <a:pt x="65" y="94"/>
                  </a:cubicBezTo>
                  <a:cubicBezTo>
                    <a:pt x="65" y="96"/>
                    <a:pt x="63" y="97"/>
                    <a:pt x="61" y="97"/>
                  </a:cubicBezTo>
                  <a:cubicBezTo>
                    <a:pt x="60" y="96"/>
                    <a:pt x="59" y="96"/>
                    <a:pt x="59" y="96"/>
                  </a:cubicBezTo>
                  <a:cubicBezTo>
                    <a:pt x="2" y="38"/>
                    <a:pt x="2" y="38"/>
                    <a:pt x="2" y="38"/>
                  </a:cubicBezTo>
                  <a:cubicBezTo>
                    <a:pt x="0" y="37"/>
                    <a:pt x="0" y="34"/>
                    <a:pt x="2" y="33"/>
                  </a:cubicBezTo>
                  <a:cubicBezTo>
                    <a:pt x="2" y="32"/>
                    <a:pt x="2" y="32"/>
                    <a:pt x="3" y="32"/>
                  </a:cubicBezTo>
                  <a:cubicBezTo>
                    <a:pt x="91" y="1"/>
                    <a:pt x="91" y="1"/>
                    <a:pt x="91" y="1"/>
                  </a:cubicBezTo>
                  <a:cubicBezTo>
                    <a:pt x="93" y="0"/>
                    <a:pt x="96" y="1"/>
                    <a:pt x="96" y="3"/>
                  </a:cubicBezTo>
                  <a:cubicBezTo>
                    <a:pt x="97" y="4"/>
                    <a:pt x="97" y="5"/>
                    <a:pt x="96" y="6"/>
                  </a:cubicBezTo>
                  <a:close/>
                  <a:moveTo>
                    <a:pt x="12" y="37"/>
                  </a:moveTo>
                  <a:cubicBezTo>
                    <a:pt x="12" y="37"/>
                    <a:pt x="12" y="37"/>
                    <a:pt x="12" y="37"/>
                  </a:cubicBezTo>
                  <a:cubicBezTo>
                    <a:pt x="44" y="50"/>
                    <a:pt x="44" y="50"/>
                    <a:pt x="44" y="50"/>
                  </a:cubicBezTo>
                  <a:cubicBezTo>
                    <a:pt x="81" y="13"/>
                    <a:pt x="81" y="13"/>
                    <a:pt x="81" y="13"/>
                  </a:cubicBezTo>
                  <a:cubicBezTo>
                    <a:pt x="12" y="37"/>
                    <a:pt x="12" y="37"/>
                    <a:pt x="12" y="37"/>
                  </a:cubicBezTo>
                  <a:close/>
                  <a:moveTo>
                    <a:pt x="47" y="54"/>
                  </a:moveTo>
                  <a:cubicBezTo>
                    <a:pt x="47" y="54"/>
                    <a:pt x="47" y="54"/>
                    <a:pt x="47" y="54"/>
                  </a:cubicBezTo>
                  <a:cubicBezTo>
                    <a:pt x="60" y="85"/>
                    <a:pt x="60" y="85"/>
                    <a:pt x="60" y="85"/>
                  </a:cubicBezTo>
                  <a:cubicBezTo>
                    <a:pt x="85" y="16"/>
                    <a:pt x="85" y="16"/>
                    <a:pt x="85" y="16"/>
                  </a:cubicBezTo>
                  <a:cubicBezTo>
                    <a:pt x="47" y="54"/>
                    <a:pt x="47" y="54"/>
                    <a:pt x="47" y="54"/>
                  </a:cubicBezTo>
                  <a:close/>
                  <a:moveTo>
                    <a:pt x="52" y="78"/>
                  </a:moveTo>
                  <a:cubicBezTo>
                    <a:pt x="52" y="78"/>
                    <a:pt x="52" y="78"/>
                    <a:pt x="52" y="78"/>
                  </a:cubicBezTo>
                  <a:cubicBezTo>
                    <a:pt x="42" y="55"/>
                    <a:pt x="42" y="55"/>
                    <a:pt x="42" y="55"/>
                  </a:cubicBezTo>
                  <a:cubicBezTo>
                    <a:pt x="19" y="45"/>
                    <a:pt x="19" y="45"/>
                    <a:pt x="19" y="45"/>
                  </a:cubicBezTo>
                  <a:cubicBezTo>
                    <a:pt x="34" y="60"/>
                    <a:pt x="34" y="60"/>
                    <a:pt x="34" y="60"/>
                  </a:cubicBezTo>
                  <a:cubicBezTo>
                    <a:pt x="34" y="60"/>
                    <a:pt x="34" y="60"/>
                    <a:pt x="34" y="60"/>
                  </a:cubicBezTo>
                  <a:cubicBezTo>
                    <a:pt x="37" y="63"/>
                    <a:pt x="37" y="63"/>
                    <a:pt x="37" y="63"/>
                  </a:cubicBezTo>
                  <a:cubicBezTo>
                    <a:pt x="38" y="64"/>
                    <a:pt x="38" y="64"/>
                    <a:pt x="38" y="64"/>
                  </a:cubicBezTo>
                  <a:cubicBezTo>
                    <a:pt x="52" y="78"/>
                    <a:pt x="52" y="78"/>
                    <a:pt x="52" y="78"/>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p>
              <a:endParaRPr lang="zh-CN" altLang="en-US" sz="280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7439" name="Oval 31"/>
            <p:cNvSpPr>
              <a:spLocks noChangeArrowheads="1"/>
            </p:cNvSpPr>
            <p:nvPr/>
          </p:nvSpPr>
          <p:spPr bwMode="auto">
            <a:xfrm>
              <a:off x="4175" y="4929"/>
              <a:ext cx="565" cy="565"/>
            </a:xfrm>
            <a:prstGeom prst="ellipse">
              <a:avLst/>
            </a:prstGeom>
            <a:solidFill>
              <a:srgbClr val="4B7696"/>
            </a:solidFill>
            <a:ln>
              <a:noFill/>
            </a:ln>
          </p:spPr>
          <p:txBody>
            <a:bodyPr/>
            <a:p>
              <a:endParaRPr lang="zh-CN" altLang="en-US" sz="280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7440" name="Oval 32"/>
            <p:cNvSpPr>
              <a:spLocks noChangeArrowheads="1"/>
            </p:cNvSpPr>
            <p:nvPr/>
          </p:nvSpPr>
          <p:spPr bwMode="auto">
            <a:xfrm>
              <a:off x="9585" y="3334"/>
              <a:ext cx="565" cy="565"/>
            </a:xfrm>
            <a:prstGeom prst="ellipse">
              <a:avLst/>
            </a:prstGeom>
            <a:solidFill>
              <a:srgbClr val="EB947F"/>
            </a:solidFill>
            <a:ln>
              <a:noFill/>
            </a:ln>
          </p:spPr>
          <p:txBody>
            <a:bodyPr/>
            <a:p>
              <a:endParaRPr lang="zh-CN" altLang="en-US" sz="280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7441" name="Oval 33"/>
            <p:cNvSpPr>
              <a:spLocks noChangeArrowheads="1"/>
            </p:cNvSpPr>
            <p:nvPr/>
          </p:nvSpPr>
          <p:spPr bwMode="auto">
            <a:xfrm>
              <a:off x="9585" y="4929"/>
              <a:ext cx="565" cy="565"/>
            </a:xfrm>
            <a:prstGeom prst="ellipse">
              <a:avLst/>
            </a:prstGeom>
            <a:solidFill>
              <a:srgbClr val="F5B9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2800">
                <a:solidFill>
                  <a:schemeClr val="accent1"/>
                </a:solidFill>
                <a:latin typeface="微软雅黑" panose="020B0503020204020204" pitchFamily="34" charset="-122"/>
                <a:ea typeface="微软雅黑" panose="020B0503020204020204" pitchFamily="34" charset="-122"/>
              </a:endParaRPr>
            </a:p>
          </p:txBody>
        </p:sp>
        <p:sp>
          <p:nvSpPr>
            <p:cNvPr id="17442" name="Freeform 34"/>
            <p:cNvSpPr>
              <a:spLocks noEditPoints="1"/>
            </p:cNvSpPr>
            <p:nvPr/>
          </p:nvSpPr>
          <p:spPr bwMode="auto">
            <a:xfrm>
              <a:off x="9733" y="3484"/>
              <a:ext cx="275" cy="273"/>
            </a:xfrm>
            <a:custGeom>
              <a:avLst/>
              <a:gdLst>
                <a:gd name="T0" fmla="*/ 96 w 101"/>
                <a:gd name="T1" fmla="*/ 12 h 101"/>
                <a:gd name="T2" fmla="*/ 101 w 101"/>
                <a:gd name="T3" fmla="*/ 25 h 101"/>
                <a:gd name="T4" fmla="*/ 96 w 101"/>
                <a:gd name="T5" fmla="*/ 37 h 101"/>
                <a:gd name="T6" fmla="*/ 81 w 101"/>
                <a:gd name="T7" fmla="*/ 52 h 101"/>
                <a:gd name="T8" fmla="*/ 69 w 101"/>
                <a:gd name="T9" fmla="*/ 57 h 101"/>
                <a:gd name="T10" fmla="*/ 56 w 101"/>
                <a:gd name="T11" fmla="*/ 52 h 101"/>
                <a:gd name="T12" fmla="*/ 51 w 101"/>
                <a:gd name="T13" fmla="*/ 56 h 101"/>
                <a:gd name="T14" fmla="*/ 57 w 101"/>
                <a:gd name="T15" fmla="*/ 69 h 101"/>
                <a:gd name="T16" fmla="*/ 51 w 101"/>
                <a:gd name="T17" fmla="*/ 82 h 101"/>
                <a:gd name="T18" fmla="*/ 24 w 101"/>
                <a:gd name="T19" fmla="*/ 101 h 101"/>
                <a:gd name="T20" fmla="*/ 5 w 101"/>
                <a:gd name="T21" fmla="*/ 90 h 101"/>
                <a:gd name="T22" fmla="*/ 0 w 101"/>
                <a:gd name="T23" fmla="*/ 77 h 101"/>
                <a:gd name="T24" fmla="*/ 5 w 101"/>
                <a:gd name="T25" fmla="*/ 64 h 101"/>
                <a:gd name="T26" fmla="*/ 5 w 101"/>
                <a:gd name="T27" fmla="*/ 64 h 101"/>
                <a:gd name="T28" fmla="*/ 32 w 101"/>
                <a:gd name="T29" fmla="*/ 45 h 101"/>
                <a:gd name="T30" fmla="*/ 45 w 101"/>
                <a:gd name="T31" fmla="*/ 50 h 101"/>
                <a:gd name="T32" fmla="*/ 45 w 101"/>
                <a:gd name="T33" fmla="*/ 50 h 101"/>
                <a:gd name="T34" fmla="*/ 49 w 101"/>
                <a:gd name="T35" fmla="*/ 45 h 101"/>
                <a:gd name="T36" fmla="*/ 44 w 101"/>
                <a:gd name="T37" fmla="*/ 32 h 101"/>
                <a:gd name="T38" fmla="*/ 49 w 101"/>
                <a:gd name="T39" fmla="*/ 20 h 101"/>
                <a:gd name="T40" fmla="*/ 64 w 101"/>
                <a:gd name="T41" fmla="*/ 5 h 101"/>
                <a:gd name="T42" fmla="*/ 89 w 101"/>
                <a:gd name="T43" fmla="*/ 5 h 101"/>
                <a:gd name="T44" fmla="*/ 90 w 101"/>
                <a:gd name="T45" fmla="*/ 18 h 101"/>
                <a:gd name="T46" fmla="*/ 84 w 101"/>
                <a:gd name="T47" fmla="*/ 11 h 101"/>
                <a:gd name="T48" fmla="*/ 76 w 101"/>
                <a:gd name="T49" fmla="*/ 8 h 101"/>
                <a:gd name="T50" fmla="*/ 69 w 101"/>
                <a:gd name="T51" fmla="*/ 11 h 101"/>
                <a:gd name="T52" fmla="*/ 52 w 101"/>
                <a:gd name="T53" fmla="*/ 32 h 101"/>
                <a:gd name="T54" fmla="*/ 55 w 101"/>
                <a:gd name="T55" fmla="*/ 40 h 101"/>
                <a:gd name="T56" fmla="*/ 55 w 101"/>
                <a:gd name="T57" fmla="*/ 40 h 101"/>
                <a:gd name="T58" fmla="*/ 68 w 101"/>
                <a:gd name="T59" fmla="*/ 33 h 101"/>
                <a:gd name="T60" fmla="*/ 61 w 101"/>
                <a:gd name="T61" fmla="*/ 46 h 101"/>
                <a:gd name="T62" fmla="*/ 62 w 101"/>
                <a:gd name="T63" fmla="*/ 46 h 101"/>
                <a:gd name="T64" fmla="*/ 76 w 101"/>
                <a:gd name="T65" fmla="*/ 46 h 101"/>
                <a:gd name="T66" fmla="*/ 90 w 101"/>
                <a:gd name="T67" fmla="*/ 32 h 101"/>
                <a:gd name="T68" fmla="*/ 93 w 101"/>
                <a:gd name="T69" fmla="*/ 25 h 101"/>
                <a:gd name="T70" fmla="*/ 90 w 101"/>
                <a:gd name="T71" fmla="*/ 18 h 101"/>
                <a:gd name="T72" fmla="*/ 46 w 101"/>
                <a:gd name="T73" fmla="*/ 62 h 101"/>
                <a:gd name="T74" fmla="*/ 38 w 101"/>
                <a:gd name="T75" fmla="*/ 68 h 101"/>
                <a:gd name="T76" fmla="*/ 33 w 101"/>
                <a:gd name="T77" fmla="*/ 63 h 101"/>
                <a:gd name="T78" fmla="*/ 39 w 101"/>
                <a:gd name="T79" fmla="*/ 55 h 101"/>
                <a:gd name="T80" fmla="*/ 39 w 101"/>
                <a:gd name="T81" fmla="*/ 55 h 101"/>
                <a:gd name="T82" fmla="*/ 25 w 101"/>
                <a:gd name="T83" fmla="*/ 55 h 101"/>
                <a:gd name="T84" fmla="*/ 10 w 101"/>
                <a:gd name="T85" fmla="*/ 70 h 101"/>
                <a:gd name="T86" fmla="*/ 8 w 101"/>
                <a:gd name="T87" fmla="*/ 77 h 101"/>
                <a:gd name="T88" fmla="*/ 17 w 101"/>
                <a:gd name="T89" fmla="*/ 91 h 101"/>
                <a:gd name="T90" fmla="*/ 32 w 101"/>
                <a:gd name="T91" fmla="*/ 91 h 101"/>
                <a:gd name="T92" fmla="*/ 46 w 101"/>
                <a:gd name="T93" fmla="*/ 77 h 101"/>
                <a:gd name="T94" fmla="*/ 49 w 101"/>
                <a:gd name="T95" fmla="*/ 69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01" h="101">
                  <a:moveTo>
                    <a:pt x="89" y="6"/>
                  </a:moveTo>
                  <a:cubicBezTo>
                    <a:pt x="96" y="12"/>
                    <a:pt x="96" y="12"/>
                    <a:pt x="96" y="12"/>
                  </a:cubicBezTo>
                  <a:cubicBezTo>
                    <a:pt x="96" y="12"/>
                    <a:pt x="96" y="12"/>
                    <a:pt x="96" y="12"/>
                  </a:cubicBezTo>
                  <a:cubicBezTo>
                    <a:pt x="99" y="15"/>
                    <a:pt x="101" y="20"/>
                    <a:pt x="101" y="25"/>
                  </a:cubicBezTo>
                  <a:cubicBezTo>
                    <a:pt x="101" y="25"/>
                    <a:pt x="101" y="25"/>
                    <a:pt x="101" y="25"/>
                  </a:cubicBezTo>
                  <a:cubicBezTo>
                    <a:pt x="101" y="29"/>
                    <a:pt x="99" y="34"/>
                    <a:pt x="96" y="37"/>
                  </a:cubicBezTo>
                  <a:cubicBezTo>
                    <a:pt x="95" y="38"/>
                    <a:pt x="95" y="38"/>
                    <a:pt x="95" y="38"/>
                  </a:cubicBezTo>
                  <a:cubicBezTo>
                    <a:pt x="81" y="52"/>
                    <a:pt x="81" y="52"/>
                    <a:pt x="81" y="52"/>
                  </a:cubicBezTo>
                  <a:cubicBezTo>
                    <a:pt x="81" y="52"/>
                    <a:pt x="81" y="52"/>
                    <a:pt x="81" y="52"/>
                  </a:cubicBezTo>
                  <a:cubicBezTo>
                    <a:pt x="78" y="55"/>
                    <a:pt x="73" y="57"/>
                    <a:pt x="69" y="57"/>
                  </a:cubicBezTo>
                  <a:cubicBezTo>
                    <a:pt x="64" y="57"/>
                    <a:pt x="60" y="55"/>
                    <a:pt x="56" y="52"/>
                  </a:cubicBezTo>
                  <a:cubicBezTo>
                    <a:pt x="56" y="52"/>
                    <a:pt x="56" y="52"/>
                    <a:pt x="56" y="52"/>
                  </a:cubicBezTo>
                  <a:cubicBezTo>
                    <a:pt x="55" y="51"/>
                    <a:pt x="55" y="51"/>
                    <a:pt x="55" y="51"/>
                  </a:cubicBezTo>
                  <a:cubicBezTo>
                    <a:pt x="51" y="56"/>
                    <a:pt x="51" y="56"/>
                    <a:pt x="51" y="56"/>
                  </a:cubicBezTo>
                  <a:cubicBezTo>
                    <a:pt x="51" y="56"/>
                    <a:pt x="51" y="56"/>
                    <a:pt x="51" y="56"/>
                  </a:cubicBezTo>
                  <a:cubicBezTo>
                    <a:pt x="55" y="60"/>
                    <a:pt x="57" y="65"/>
                    <a:pt x="57" y="69"/>
                  </a:cubicBezTo>
                  <a:cubicBezTo>
                    <a:pt x="57" y="74"/>
                    <a:pt x="55" y="78"/>
                    <a:pt x="51" y="82"/>
                  </a:cubicBezTo>
                  <a:cubicBezTo>
                    <a:pt x="51" y="82"/>
                    <a:pt x="51" y="82"/>
                    <a:pt x="51" y="82"/>
                  </a:cubicBezTo>
                  <a:cubicBezTo>
                    <a:pt x="37" y="96"/>
                    <a:pt x="37" y="96"/>
                    <a:pt x="37" y="96"/>
                  </a:cubicBezTo>
                  <a:cubicBezTo>
                    <a:pt x="34" y="100"/>
                    <a:pt x="29" y="101"/>
                    <a:pt x="24" y="101"/>
                  </a:cubicBezTo>
                  <a:cubicBezTo>
                    <a:pt x="20" y="101"/>
                    <a:pt x="15" y="100"/>
                    <a:pt x="12" y="96"/>
                  </a:cubicBezTo>
                  <a:cubicBezTo>
                    <a:pt x="5" y="90"/>
                    <a:pt x="5" y="90"/>
                    <a:pt x="5" y="90"/>
                  </a:cubicBezTo>
                  <a:cubicBezTo>
                    <a:pt x="5" y="90"/>
                    <a:pt x="5" y="90"/>
                    <a:pt x="5" y="90"/>
                  </a:cubicBezTo>
                  <a:cubicBezTo>
                    <a:pt x="2" y="86"/>
                    <a:pt x="0" y="81"/>
                    <a:pt x="0" y="77"/>
                  </a:cubicBezTo>
                  <a:cubicBezTo>
                    <a:pt x="0" y="72"/>
                    <a:pt x="2" y="68"/>
                    <a:pt x="5" y="64"/>
                  </a:cubicBezTo>
                  <a:cubicBezTo>
                    <a:pt x="5" y="64"/>
                    <a:pt x="5" y="64"/>
                    <a:pt x="5" y="64"/>
                  </a:cubicBezTo>
                  <a:cubicBezTo>
                    <a:pt x="5" y="64"/>
                    <a:pt x="5" y="64"/>
                    <a:pt x="5" y="64"/>
                  </a:cubicBezTo>
                  <a:cubicBezTo>
                    <a:pt x="5" y="64"/>
                    <a:pt x="5" y="64"/>
                    <a:pt x="5" y="64"/>
                  </a:cubicBezTo>
                  <a:cubicBezTo>
                    <a:pt x="19" y="50"/>
                    <a:pt x="19" y="50"/>
                    <a:pt x="19" y="50"/>
                  </a:cubicBezTo>
                  <a:cubicBezTo>
                    <a:pt x="23" y="46"/>
                    <a:pt x="27" y="45"/>
                    <a:pt x="32" y="45"/>
                  </a:cubicBezTo>
                  <a:cubicBezTo>
                    <a:pt x="37" y="45"/>
                    <a:pt x="41" y="46"/>
                    <a:pt x="45" y="50"/>
                  </a:cubicBezTo>
                  <a:cubicBezTo>
                    <a:pt x="45" y="50"/>
                    <a:pt x="45" y="50"/>
                    <a:pt x="45" y="50"/>
                  </a:cubicBezTo>
                  <a:cubicBezTo>
                    <a:pt x="45" y="50"/>
                    <a:pt x="45" y="50"/>
                    <a:pt x="45" y="50"/>
                  </a:cubicBezTo>
                  <a:cubicBezTo>
                    <a:pt x="45" y="50"/>
                    <a:pt x="45" y="50"/>
                    <a:pt x="45" y="50"/>
                  </a:cubicBezTo>
                  <a:cubicBezTo>
                    <a:pt x="50" y="46"/>
                    <a:pt x="50" y="46"/>
                    <a:pt x="50" y="46"/>
                  </a:cubicBezTo>
                  <a:cubicBezTo>
                    <a:pt x="49" y="45"/>
                    <a:pt x="49" y="45"/>
                    <a:pt x="49" y="45"/>
                  </a:cubicBezTo>
                  <a:cubicBezTo>
                    <a:pt x="46" y="42"/>
                    <a:pt x="44" y="37"/>
                    <a:pt x="44" y="32"/>
                  </a:cubicBezTo>
                  <a:cubicBezTo>
                    <a:pt x="44" y="32"/>
                    <a:pt x="44" y="32"/>
                    <a:pt x="44" y="32"/>
                  </a:cubicBezTo>
                  <a:cubicBezTo>
                    <a:pt x="44" y="28"/>
                    <a:pt x="46" y="23"/>
                    <a:pt x="49" y="20"/>
                  </a:cubicBezTo>
                  <a:cubicBezTo>
                    <a:pt x="49" y="20"/>
                    <a:pt x="49" y="20"/>
                    <a:pt x="49" y="20"/>
                  </a:cubicBezTo>
                  <a:cubicBezTo>
                    <a:pt x="49" y="20"/>
                    <a:pt x="49" y="20"/>
                    <a:pt x="49" y="20"/>
                  </a:cubicBezTo>
                  <a:cubicBezTo>
                    <a:pt x="64" y="5"/>
                    <a:pt x="64" y="5"/>
                    <a:pt x="64" y="5"/>
                  </a:cubicBezTo>
                  <a:cubicBezTo>
                    <a:pt x="67" y="2"/>
                    <a:pt x="72" y="0"/>
                    <a:pt x="76" y="0"/>
                  </a:cubicBezTo>
                  <a:cubicBezTo>
                    <a:pt x="81" y="0"/>
                    <a:pt x="86" y="2"/>
                    <a:pt x="89" y="5"/>
                  </a:cubicBezTo>
                  <a:cubicBezTo>
                    <a:pt x="89" y="6"/>
                    <a:pt x="89" y="6"/>
                    <a:pt x="89" y="6"/>
                  </a:cubicBezTo>
                  <a:close/>
                  <a:moveTo>
                    <a:pt x="90" y="18"/>
                  </a:moveTo>
                  <a:cubicBezTo>
                    <a:pt x="90" y="18"/>
                    <a:pt x="90" y="18"/>
                    <a:pt x="90" y="18"/>
                  </a:cubicBezTo>
                  <a:cubicBezTo>
                    <a:pt x="84" y="11"/>
                    <a:pt x="84" y="11"/>
                    <a:pt x="84" y="11"/>
                  </a:cubicBezTo>
                  <a:cubicBezTo>
                    <a:pt x="84" y="11"/>
                    <a:pt x="84" y="11"/>
                    <a:pt x="84" y="11"/>
                  </a:cubicBezTo>
                  <a:cubicBezTo>
                    <a:pt x="82" y="9"/>
                    <a:pt x="79" y="8"/>
                    <a:pt x="76" y="8"/>
                  </a:cubicBezTo>
                  <a:cubicBezTo>
                    <a:pt x="74" y="8"/>
                    <a:pt x="71" y="9"/>
                    <a:pt x="69" y="11"/>
                  </a:cubicBezTo>
                  <a:cubicBezTo>
                    <a:pt x="69" y="11"/>
                    <a:pt x="69" y="11"/>
                    <a:pt x="69" y="11"/>
                  </a:cubicBezTo>
                  <a:cubicBezTo>
                    <a:pt x="55" y="25"/>
                    <a:pt x="55" y="25"/>
                    <a:pt x="55" y="25"/>
                  </a:cubicBezTo>
                  <a:cubicBezTo>
                    <a:pt x="53" y="27"/>
                    <a:pt x="52" y="30"/>
                    <a:pt x="52" y="32"/>
                  </a:cubicBezTo>
                  <a:cubicBezTo>
                    <a:pt x="52" y="32"/>
                    <a:pt x="52" y="32"/>
                    <a:pt x="52" y="32"/>
                  </a:cubicBezTo>
                  <a:cubicBezTo>
                    <a:pt x="52" y="35"/>
                    <a:pt x="53" y="38"/>
                    <a:pt x="55" y="40"/>
                  </a:cubicBezTo>
                  <a:cubicBezTo>
                    <a:pt x="55" y="40"/>
                    <a:pt x="55" y="40"/>
                    <a:pt x="55" y="40"/>
                  </a:cubicBezTo>
                  <a:cubicBezTo>
                    <a:pt x="55" y="40"/>
                    <a:pt x="55" y="40"/>
                    <a:pt x="55" y="40"/>
                  </a:cubicBezTo>
                  <a:cubicBezTo>
                    <a:pt x="62" y="33"/>
                    <a:pt x="62" y="33"/>
                    <a:pt x="62" y="33"/>
                  </a:cubicBezTo>
                  <a:cubicBezTo>
                    <a:pt x="64" y="32"/>
                    <a:pt x="66" y="32"/>
                    <a:pt x="68" y="33"/>
                  </a:cubicBezTo>
                  <a:cubicBezTo>
                    <a:pt x="69" y="35"/>
                    <a:pt x="69" y="37"/>
                    <a:pt x="68" y="39"/>
                  </a:cubicBezTo>
                  <a:cubicBezTo>
                    <a:pt x="61" y="46"/>
                    <a:pt x="61" y="46"/>
                    <a:pt x="61" y="46"/>
                  </a:cubicBezTo>
                  <a:cubicBezTo>
                    <a:pt x="61" y="46"/>
                    <a:pt x="61" y="46"/>
                    <a:pt x="61" y="46"/>
                  </a:cubicBezTo>
                  <a:cubicBezTo>
                    <a:pt x="62" y="46"/>
                    <a:pt x="62" y="46"/>
                    <a:pt x="62" y="46"/>
                  </a:cubicBezTo>
                  <a:cubicBezTo>
                    <a:pt x="63" y="48"/>
                    <a:pt x="66" y="49"/>
                    <a:pt x="69" y="49"/>
                  </a:cubicBezTo>
                  <a:cubicBezTo>
                    <a:pt x="71" y="49"/>
                    <a:pt x="74" y="48"/>
                    <a:pt x="76" y="46"/>
                  </a:cubicBezTo>
                  <a:cubicBezTo>
                    <a:pt x="90" y="32"/>
                    <a:pt x="90" y="32"/>
                    <a:pt x="90" y="32"/>
                  </a:cubicBezTo>
                  <a:cubicBezTo>
                    <a:pt x="90" y="32"/>
                    <a:pt x="90" y="32"/>
                    <a:pt x="90" y="32"/>
                  </a:cubicBezTo>
                  <a:cubicBezTo>
                    <a:pt x="92" y="30"/>
                    <a:pt x="93" y="27"/>
                    <a:pt x="93" y="25"/>
                  </a:cubicBezTo>
                  <a:cubicBezTo>
                    <a:pt x="93" y="25"/>
                    <a:pt x="93" y="25"/>
                    <a:pt x="93" y="25"/>
                  </a:cubicBezTo>
                  <a:cubicBezTo>
                    <a:pt x="93" y="22"/>
                    <a:pt x="92" y="20"/>
                    <a:pt x="90" y="18"/>
                  </a:cubicBezTo>
                  <a:cubicBezTo>
                    <a:pt x="90" y="18"/>
                    <a:pt x="90" y="18"/>
                    <a:pt x="90" y="18"/>
                  </a:cubicBezTo>
                  <a:close/>
                  <a:moveTo>
                    <a:pt x="46" y="62"/>
                  </a:moveTo>
                  <a:cubicBezTo>
                    <a:pt x="46" y="62"/>
                    <a:pt x="46" y="62"/>
                    <a:pt x="46" y="62"/>
                  </a:cubicBezTo>
                  <a:cubicBezTo>
                    <a:pt x="45" y="61"/>
                    <a:pt x="45" y="61"/>
                    <a:pt x="45" y="61"/>
                  </a:cubicBezTo>
                  <a:cubicBezTo>
                    <a:pt x="38" y="68"/>
                    <a:pt x="38" y="68"/>
                    <a:pt x="38" y="68"/>
                  </a:cubicBezTo>
                  <a:cubicBezTo>
                    <a:pt x="37" y="70"/>
                    <a:pt x="34" y="70"/>
                    <a:pt x="33" y="68"/>
                  </a:cubicBezTo>
                  <a:cubicBezTo>
                    <a:pt x="31" y="67"/>
                    <a:pt x="31" y="64"/>
                    <a:pt x="33" y="63"/>
                  </a:cubicBezTo>
                  <a:cubicBezTo>
                    <a:pt x="40" y="56"/>
                    <a:pt x="40" y="56"/>
                    <a:pt x="40" y="56"/>
                  </a:cubicBezTo>
                  <a:cubicBezTo>
                    <a:pt x="39" y="55"/>
                    <a:pt x="39" y="55"/>
                    <a:pt x="39" y="55"/>
                  </a:cubicBezTo>
                  <a:cubicBezTo>
                    <a:pt x="39" y="55"/>
                    <a:pt x="39" y="55"/>
                    <a:pt x="39" y="55"/>
                  </a:cubicBezTo>
                  <a:cubicBezTo>
                    <a:pt x="39" y="55"/>
                    <a:pt x="39" y="55"/>
                    <a:pt x="39" y="55"/>
                  </a:cubicBezTo>
                  <a:cubicBezTo>
                    <a:pt x="37" y="53"/>
                    <a:pt x="35" y="52"/>
                    <a:pt x="32" y="52"/>
                  </a:cubicBezTo>
                  <a:cubicBezTo>
                    <a:pt x="29" y="52"/>
                    <a:pt x="27" y="53"/>
                    <a:pt x="25" y="55"/>
                  </a:cubicBezTo>
                  <a:cubicBezTo>
                    <a:pt x="25" y="55"/>
                    <a:pt x="25" y="55"/>
                    <a:pt x="25" y="55"/>
                  </a:cubicBezTo>
                  <a:cubicBezTo>
                    <a:pt x="10" y="70"/>
                    <a:pt x="10" y="70"/>
                    <a:pt x="10" y="70"/>
                  </a:cubicBezTo>
                  <a:cubicBezTo>
                    <a:pt x="10" y="70"/>
                    <a:pt x="10" y="70"/>
                    <a:pt x="10" y="70"/>
                  </a:cubicBezTo>
                  <a:cubicBezTo>
                    <a:pt x="8" y="72"/>
                    <a:pt x="8" y="74"/>
                    <a:pt x="8" y="77"/>
                  </a:cubicBezTo>
                  <a:cubicBezTo>
                    <a:pt x="8" y="79"/>
                    <a:pt x="8" y="82"/>
                    <a:pt x="10" y="84"/>
                  </a:cubicBezTo>
                  <a:cubicBezTo>
                    <a:pt x="17" y="91"/>
                    <a:pt x="17" y="91"/>
                    <a:pt x="17" y="91"/>
                  </a:cubicBezTo>
                  <a:cubicBezTo>
                    <a:pt x="19" y="93"/>
                    <a:pt x="22" y="94"/>
                    <a:pt x="24" y="94"/>
                  </a:cubicBezTo>
                  <a:cubicBezTo>
                    <a:pt x="27" y="94"/>
                    <a:pt x="30" y="93"/>
                    <a:pt x="32" y="91"/>
                  </a:cubicBezTo>
                  <a:cubicBezTo>
                    <a:pt x="32" y="91"/>
                    <a:pt x="32" y="91"/>
                    <a:pt x="32" y="91"/>
                  </a:cubicBezTo>
                  <a:cubicBezTo>
                    <a:pt x="46" y="77"/>
                    <a:pt x="46" y="77"/>
                    <a:pt x="46" y="77"/>
                  </a:cubicBezTo>
                  <a:cubicBezTo>
                    <a:pt x="46" y="76"/>
                    <a:pt x="46" y="76"/>
                    <a:pt x="46" y="76"/>
                  </a:cubicBezTo>
                  <a:cubicBezTo>
                    <a:pt x="48" y="74"/>
                    <a:pt x="49" y="72"/>
                    <a:pt x="49" y="69"/>
                  </a:cubicBezTo>
                  <a:cubicBezTo>
                    <a:pt x="49" y="67"/>
                    <a:pt x="48" y="64"/>
                    <a:pt x="46" y="6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p>
              <a:endParaRPr lang="zh-CN" altLang="en-US" sz="280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7443" name="Freeform 35"/>
            <p:cNvSpPr>
              <a:spLocks noEditPoints="1"/>
            </p:cNvSpPr>
            <p:nvPr/>
          </p:nvSpPr>
          <p:spPr bwMode="auto">
            <a:xfrm>
              <a:off x="9733" y="5069"/>
              <a:ext cx="275" cy="288"/>
            </a:xfrm>
            <a:custGeom>
              <a:avLst/>
              <a:gdLst>
                <a:gd name="T0" fmla="*/ 86 w 101"/>
                <a:gd name="T1" fmla="*/ 14 h 106"/>
                <a:gd name="T2" fmla="*/ 89 w 101"/>
                <a:gd name="T3" fmla="*/ 83 h 106"/>
                <a:gd name="T4" fmla="*/ 93 w 101"/>
                <a:gd name="T5" fmla="*/ 53 h 106"/>
                <a:gd name="T6" fmla="*/ 76 w 101"/>
                <a:gd name="T7" fmla="*/ 71 h 106"/>
                <a:gd name="T8" fmla="*/ 74 w 101"/>
                <a:gd name="T9" fmla="*/ 53 h 106"/>
                <a:gd name="T10" fmla="*/ 29 w 101"/>
                <a:gd name="T11" fmla="*/ 70 h 106"/>
                <a:gd name="T12" fmla="*/ 22 w 101"/>
                <a:gd name="T13" fmla="*/ 53 h 106"/>
                <a:gd name="T14" fmla="*/ 18 w 101"/>
                <a:gd name="T15" fmla="*/ 78 h 106"/>
                <a:gd name="T16" fmla="*/ 0 w 101"/>
                <a:gd name="T17" fmla="*/ 50 h 106"/>
                <a:gd name="T18" fmla="*/ 50 w 101"/>
                <a:gd name="T19" fmla="*/ 0 h 106"/>
                <a:gd name="T20" fmla="*/ 66 w 101"/>
                <a:gd name="T21" fmla="*/ 91 h 106"/>
                <a:gd name="T22" fmla="*/ 62 w 101"/>
                <a:gd name="T23" fmla="*/ 106 h 106"/>
                <a:gd name="T24" fmla="*/ 39 w 101"/>
                <a:gd name="T25" fmla="*/ 106 h 106"/>
                <a:gd name="T26" fmla="*/ 35 w 101"/>
                <a:gd name="T27" fmla="*/ 102 h 106"/>
                <a:gd name="T28" fmla="*/ 23 w 101"/>
                <a:gd name="T29" fmla="*/ 91 h 106"/>
                <a:gd name="T30" fmla="*/ 20 w 101"/>
                <a:gd name="T31" fmla="*/ 85 h 106"/>
                <a:gd name="T32" fmla="*/ 53 w 101"/>
                <a:gd name="T33" fmla="*/ 57 h 106"/>
                <a:gd name="T34" fmla="*/ 80 w 101"/>
                <a:gd name="T35" fmla="*/ 85 h 106"/>
                <a:gd name="T36" fmla="*/ 78 w 101"/>
                <a:gd name="T37" fmla="*/ 91 h 106"/>
                <a:gd name="T38" fmla="*/ 66 w 101"/>
                <a:gd name="T39" fmla="*/ 91 h 106"/>
                <a:gd name="T40" fmla="*/ 58 w 101"/>
                <a:gd name="T41" fmla="*/ 98 h 106"/>
                <a:gd name="T42" fmla="*/ 58 w 101"/>
                <a:gd name="T43" fmla="*/ 87 h 106"/>
                <a:gd name="T44" fmla="*/ 68 w 101"/>
                <a:gd name="T45" fmla="*/ 83 h 106"/>
                <a:gd name="T46" fmla="*/ 33 w 101"/>
                <a:gd name="T47" fmla="*/ 83 h 106"/>
                <a:gd name="T48" fmla="*/ 39 w 101"/>
                <a:gd name="T49" fmla="*/ 83 h 106"/>
                <a:gd name="T50" fmla="*/ 43 w 101"/>
                <a:gd name="T51" fmla="*/ 98 h 106"/>
                <a:gd name="T52" fmla="*/ 81 w 101"/>
                <a:gd name="T53" fmla="*/ 20 h 106"/>
                <a:gd name="T54" fmla="*/ 80 w 101"/>
                <a:gd name="T55" fmla="*/ 19 h 106"/>
                <a:gd name="T56" fmla="*/ 78 w 101"/>
                <a:gd name="T57" fmla="*/ 48 h 106"/>
                <a:gd name="T58" fmla="*/ 81 w 101"/>
                <a:gd name="T59" fmla="*/ 20 h 106"/>
                <a:gd name="T60" fmla="*/ 76 w 101"/>
                <a:gd name="T61" fmla="*/ 16 h 106"/>
                <a:gd name="T62" fmla="*/ 71 w 101"/>
                <a:gd name="T63" fmla="*/ 16 h 106"/>
                <a:gd name="T64" fmla="*/ 76 w 101"/>
                <a:gd name="T65" fmla="*/ 16 h 106"/>
                <a:gd name="T66" fmla="*/ 57 w 101"/>
                <a:gd name="T67" fmla="*/ 8 h 106"/>
                <a:gd name="T68" fmla="*/ 53 w 101"/>
                <a:gd name="T69" fmla="*/ 24 h 106"/>
                <a:gd name="T70" fmla="*/ 68 w 101"/>
                <a:gd name="T71" fmla="*/ 20 h 106"/>
                <a:gd name="T72" fmla="*/ 57 w 101"/>
                <a:gd name="T73" fmla="*/ 8 h 106"/>
                <a:gd name="T74" fmla="*/ 48 w 101"/>
                <a:gd name="T75" fmla="*/ 8 h 106"/>
                <a:gd name="T76" fmla="*/ 34 w 101"/>
                <a:gd name="T77" fmla="*/ 18 h 106"/>
                <a:gd name="T78" fmla="*/ 35 w 101"/>
                <a:gd name="T79" fmla="*/ 21 h 106"/>
                <a:gd name="T80" fmla="*/ 48 w 101"/>
                <a:gd name="T81" fmla="*/ 8 h 106"/>
                <a:gd name="T82" fmla="*/ 34 w 101"/>
                <a:gd name="T83" fmla="*/ 11 h 106"/>
                <a:gd name="T84" fmla="*/ 29 w 101"/>
                <a:gd name="T85" fmla="*/ 18 h 106"/>
                <a:gd name="T86" fmla="*/ 34 w 101"/>
                <a:gd name="T87" fmla="*/ 11 h 106"/>
                <a:gd name="T88" fmla="*/ 21 w 101"/>
                <a:gd name="T89" fmla="*/ 19 h 106"/>
                <a:gd name="T90" fmla="*/ 8 w 101"/>
                <a:gd name="T91" fmla="*/ 48 h 106"/>
                <a:gd name="T92" fmla="*/ 27 w 101"/>
                <a:gd name="T93" fmla="*/ 23 h 106"/>
                <a:gd name="T94" fmla="*/ 69 w 101"/>
                <a:gd name="T95" fmla="*/ 25 h 106"/>
                <a:gd name="T96" fmla="*/ 67 w 101"/>
                <a:gd name="T97" fmla="*/ 26 h 106"/>
                <a:gd name="T98" fmla="*/ 53 w 101"/>
                <a:gd name="T99" fmla="*/ 48 h 106"/>
                <a:gd name="T100" fmla="*/ 69 w 101"/>
                <a:gd name="T101" fmla="*/ 25 h 106"/>
                <a:gd name="T102" fmla="*/ 48 w 101"/>
                <a:gd name="T103" fmla="*/ 29 h 106"/>
                <a:gd name="T104" fmla="*/ 31 w 101"/>
                <a:gd name="T105" fmla="*/ 25 h 106"/>
                <a:gd name="T106" fmla="*/ 48 w 101"/>
                <a:gd name="T107" fmla="*/ 48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1" h="106">
                  <a:moveTo>
                    <a:pt x="50" y="0"/>
                  </a:moveTo>
                  <a:cubicBezTo>
                    <a:pt x="64" y="0"/>
                    <a:pt x="77" y="5"/>
                    <a:pt x="86" y="14"/>
                  </a:cubicBezTo>
                  <a:cubicBezTo>
                    <a:pt x="95" y="24"/>
                    <a:pt x="101" y="36"/>
                    <a:pt x="101" y="50"/>
                  </a:cubicBezTo>
                  <a:cubicBezTo>
                    <a:pt x="101" y="63"/>
                    <a:pt x="96" y="74"/>
                    <a:pt x="89" y="83"/>
                  </a:cubicBezTo>
                  <a:cubicBezTo>
                    <a:pt x="86" y="87"/>
                    <a:pt x="80" y="82"/>
                    <a:pt x="83" y="78"/>
                  </a:cubicBezTo>
                  <a:cubicBezTo>
                    <a:pt x="89" y="71"/>
                    <a:pt x="93" y="62"/>
                    <a:pt x="93" y="53"/>
                  </a:cubicBezTo>
                  <a:cubicBezTo>
                    <a:pt x="78" y="53"/>
                    <a:pt x="78" y="53"/>
                    <a:pt x="78" y="53"/>
                  </a:cubicBezTo>
                  <a:cubicBezTo>
                    <a:pt x="78" y="59"/>
                    <a:pt x="77" y="65"/>
                    <a:pt x="76" y="71"/>
                  </a:cubicBezTo>
                  <a:cubicBezTo>
                    <a:pt x="75" y="74"/>
                    <a:pt x="70" y="73"/>
                    <a:pt x="71" y="70"/>
                  </a:cubicBezTo>
                  <a:cubicBezTo>
                    <a:pt x="73" y="65"/>
                    <a:pt x="74" y="59"/>
                    <a:pt x="74" y="53"/>
                  </a:cubicBezTo>
                  <a:cubicBezTo>
                    <a:pt x="54" y="53"/>
                    <a:pt x="46" y="53"/>
                    <a:pt x="27" y="53"/>
                  </a:cubicBezTo>
                  <a:cubicBezTo>
                    <a:pt x="27" y="59"/>
                    <a:pt x="28" y="65"/>
                    <a:pt x="29" y="70"/>
                  </a:cubicBezTo>
                  <a:cubicBezTo>
                    <a:pt x="30" y="73"/>
                    <a:pt x="26" y="74"/>
                    <a:pt x="25" y="70"/>
                  </a:cubicBezTo>
                  <a:cubicBezTo>
                    <a:pt x="23" y="65"/>
                    <a:pt x="23" y="59"/>
                    <a:pt x="22" y="53"/>
                  </a:cubicBezTo>
                  <a:cubicBezTo>
                    <a:pt x="8" y="53"/>
                    <a:pt x="8" y="53"/>
                    <a:pt x="8" y="53"/>
                  </a:cubicBezTo>
                  <a:cubicBezTo>
                    <a:pt x="8" y="62"/>
                    <a:pt x="12" y="71"/>
                    <a:pt x="18" y="78"/>
                  </a:cubicBezTo>
                  <a:cubicBezTo>
                    <a:pt x="21" y="82"/>
                    <a:pt x="15" y="87"/>
                    <a:pt x="12" y="83"/>
                  </a:cubicBezTo>
                  <a:cubicBezTo>
                    <a:pt x="4" y="74"/>
                    <a:pt x="0" y="63"/>
                    <a:pt x="0" y="50"/>
                  </a:cubicBezTo>
                  <a:cubicBezTo>
                    <a:pt x="0" y="36"/>
                    <a:pt x="5" y="24"/>
                    <a:pt x="15" y="14"/>
                  </a:cubicBezTo>
                  <a:cubicBezTo>
                    <a:pt x="24" y="5"/>
                    <a:pt x="36" y="0"/>
                    <a:pt x="50" y="0"/>
                  </a:cubicBezTo>
                  <a:close/>
                  <a:moveTo>
                    <a:pt x="66" y="91"/>
                  </a:moveTo>
                  <a:cubicBezTo>
                    <a:pt x="66" y="91"/>
                    <a:pt x="66" y="91"/>
                    <a:pt x="66" y="91"/>
                  </a:cubicBezTo>
                  <a:cubicBezTo>
                    <a:pt x="66" y="102"/>
                    <a:pt x="66" y="102"/>
                    <a:pt x="66" y="102"/>
                  </a:cubicBezTo>
                  <a:cubicBezTo>
                    <a:pt x="66" y="104"/>
                    <a:pt x="64" y="106"/>
                    <a:pt x="62" y="106"/>
                  </a:cubicBezTo>
                  <a:cubicBezTo>
                    <a:pt x="62" y="106"/>
                    <a:pt x="62" y="106"/>
                    <a:pt x="62" y="106"/>
                  </a:cubicBezTo>
                  <a:cubicBezTo>
                    <a:pt x="39" y="106"/>
                    <a:pt x="39" y="106"/>
                    <a:pt x="39" y="106"/>
                  </a:cubicBezTo>
                  <a:cubicBezTo>
                    <a:pt x="37" y="106"/>
                    <a:pt x="35" y="104"/>
                    <a:pt x="35" y="102"/>
                  </a:cubicBezTo>
                  <a:cubicBezTo>
                    <a:pt x="35" y="102"/>
                    <a:pt x="35" y="102"/>
                    <a:pt x="35" y="102"/>
                  </a:cubicBezTo>
                  <a:cubicBezTo>
                    <a:pt x="35" y="91"/>
                    <a:pt x="35" y="91"/>
                    <a:pt x="35" y="91"/>
                  </a:cubicBezTo>
                  <a:cubicBezTo>
                    <a:pt x="23" y="91"/>
                    <a:pt x="23" y="91"/>
                    <a:pt x="23" y="91"/>
                  </a:cubicBezTo>
                  <a:cubicBezTo>
                    <a:pt x="21" y="91"/>
                    <a:pt x="19" y="90"/>
                    <a:pt x="19" y="87"/>
                  </a:cubicBezTo>
                  <a:cubicBezTo>
                    <a:pt x="19" y="86"/>
                    <a:pt x="20" y="85"/>
                    <a:pt x="20" y="85"/>
                  </a:cubicBezTo>
                  <a:cubicBezTo>
                    <a:pt x="48" y="57"/>
                    <a:pt x="48" y="57"/>
                    <a:pt x="48" y="57"/>
                  </a:cubicBezTo>
                  <a:cubicBezTo>
                    <a:pt x="49" y="56"/>
                    <a:pt x="52" y="56"/>
                    <a:pt x="53" y="57"/>
                  </a:cubicBezTo>
                  <a:cubicBezTo>
                    <a:pt x="53" y="58"/>
                    <a:pt x="53" y="58"/>
                    <a:pt x="53" y="58"/>
                  </a:cubicBezTo>
                  <a:cubicBezTo>
                    <a:pt x="80" y="85"/>
                    <a:pt x="80" y="85"/>
                    <a:pt x="80" y="85"/>
                  </a:cubicBezTo>
                  <a:cubicBezTo>
                    <a:pt x="82" y="86"/>
                    <a:pt x="82" y="89"/>
                    <a:pt x="80" y="90"/>
                  </a:cubicBezTo>
                  <a:cubicBezTo>
                    <a:pt x="79" y="91"/>
                    <a:pt x="79" y="91"/>
                    <a:pt x="78" y="91"/>
                  </a:cubicBezTo>
                  <a:cubicBezTo>
                    <a:pt x="77" y="91"/>
                    <a:pt x="77" y="91"/>
                    <a:pt x="77" y="91"/>
                  </a:cubicBezTo>
                  <a:cubicBezTo>
                    <a:pt x="66" y="91"/>
                    <a:pt x="66" y="91"/>
                    <a:pt x="66" y="91"/>
                  </a:cubicBezTo>
                  <a:close/>
                  <a:moveTo>
                    <a:pt x="58" y="98"/>
                  </a:moveTo>
                  <a:cubicBezTo>
                    <a:pt x="58" y="98"/>
                    <a:pt x="58" y="98"/>
                    <a:pt x="58" y="98"/>
                  </a:cubicBezTo>
                  <a:cubicBezTo>
                    <a:pt x="58" y="87"/>
                    <a:pt x="58" y="87"/>
                    <a:pt x="58" y="87"/>
                  </a:cubicBezTo>
                  <a:cubicBezTo>
                    <a:pt x="58" y="87"/>
                    <a:pt x="58" y="87"/>
                    <a:pt x="58" y="87"/>
                  </a:cubicBezTo>
                  <a:cubicBezTo>
                    <a:pt x="58" y="85"/>
                    <a:pt x="60" y="83"/>
                    <a:pt x="62" y="83"/>
                  </a:cubicBezTo>
                  <a:cubicBezTo>
                    <a:pt x="68" y="83"/>
                    <a:pt x="68" y="83"/>
                    <a:pt x="68" y="83"/>
                  </a:cubicBezTo>
                  <a:cubicBezTo>
                    <a:pt x="50" y="66"/>
                    <a:pt x="50" y="66"/>
                    <a:pt x="50" y="66"/>
                  </a:cubicBezTo>
                  <a:cubicBezTo>
                    <a:pt x="33" y="83"/>
                    <a:pt x="33" y="83"/>
                    <a:pt x="33" y="83"/>
                  </a:cubicBezTo>
                  <a:cubicBezTo>
                    <a:pt x="39" y="83"/>
                    <a:pt x="39" y="83"/>
                    <a:pt x="39" y="83"/>
                  </a:cubicBezTo>
                  <a:cubicBezTo>
                    <a:pt x="39" y="83"/>
                    <a:pt x="39" y="83"/>
                    <a:pt x="39" y="83"/>
                  </a:cubicBezTo>
                  <a:cubicBezTo>
                    <a:pt x="41" y="83"/>
                    <a:pt x="43" y="85"/>
                    <a:pt x="43" y="87"/>
                  </a:cubicBezTo>
                  <a:cubicBezTo>
                    <a:pt x="43" y="98"/>
                    <a:pt x="43" y="98"/>
                    <a:pt x="43" y="98"/>
                  </a:cubicBezTo>
                  <a:cubicBezTo>
                    <a:pt x="58" y="98"/>
                    <a:pt x="58" y="98"/>
                    <a:pt x="58" y="98"/>
                  </a:cubicBezTo>
                  <a:close/>
                  <a:moveTo>
                    <a:pt x="81" y="20"/>
                  </a:moveTo>
                  <a:cubicBezTo>
                    <a:pt x="81" y="20"/>
                    <a:pt x="81" y="20"/>
                    <a:pt x="81" y="20"/>
                  </a:cubicBezTo>
                  <a:cubicBezTo>
                    <a:pt x="80" y="20"/>
                    <a:pt x="80" y="19"/>
                    <a:pt x="80" y="19"/>
                  </a:cubicBezTo>
                  <a:cubicBezTo>
                    <a:pt x="78" y="20"/>
                    <a:pt x="76" y="22"/>
                    <a:pt x="74" y="23"/>
                  </a:cubicBezTo>
                  <a:cubicBezTo>
                    <a:pt x="76" y="30"/>
                    <a:pt x="78" y="39"/>
                    <a:pt x="78" y="48"/>
                  </a:cubicBezTo>
                  <a:cubicBezTo>
                    <a:pt x="93" y="48"/>
                    <a:pt x="93" y="48"/>
                    <a:pt x="93" y="48"/>
                  </a:cubicBezTo>
                  <a:cubicBezTo>
                    <a:pt x="93" y="37"/>
                    <a:pt x="88" y="27"/>
                    <a:pt x="81" y="20"/>
                  </a:cubicBezTo>
                  <a:close/>
                  <a:moveTo>
                    <a:pt x="76" y="16"/>
                  </a:moveTo>
                  <a:cubicBezTo>
                    <a:pt x="76" y="16"/>
                    <a:pt x="76" y="16"/>
                    <a:pt x="76" y="16"/>
                  </a:cubicBezTo>
                  <a:cubicBezTo>
                    <a:pt x="73" y="14"/>
                    <a:pt x="70" y="12"/>
                    <a:pt x="67" y="11"/>
                  </a:cubicBezTo>
                  <a:cubicBezTo>
                    <a:pt x="68" y="12"/>
                    <a:pt x="70" y="14"/>
                    <a:pt x="71" y="16"/>
                  </a:cubicBezTo>
                  <a:cubicBezTo>
                    <a:pt x="71" y="17"/>
                    <a:pt x="71" y="18"/>
                    <a:pt x="72" y="18"/>
                  </a:cubicBezTo>
                  <a:cubicBezTo>
                    <a:pt x="73" y="18"/>
                    <a:pt x="75" y="17"/>
                    <a:pt x="76" y="16"/>
                  </a:cubicBezTo>
                  <a:close/>
                  <a:moveTo>
                    <a:pt x="57" y="8"/>
                  </a:moveTo>
                  <a:cubicBezTo>
                    <a:pt x="57" y="8"/>
                    <a:pt x="57" y="8"/>
                    <a:pt x="57" y="8"/>
                  </a:cubicBezTo>
                  <a:cubicBezTo>
                    <a:pt x="56" y="8"/>
                    <a:pt x="54" y="8"/>
                    <a:pt x="53" y="8"/>
                  </a:cubicBezTo>
                  <a:cubicBezTo>
                    <a:pt x="53" y="24"/>
                    <a:pt x="53" y="24"/>
                    <a:pt x="53" y="24"/>
                  </a:cubicBezTo>
                  <a:cubicBezTo>
                    <a:pt x="57" y="24"/>
                    <a:pt x="62" y="23"/>
                    <a:pt x="66" y="21"/>
                  </a:cubicBezTo>
                  <a:cubicBezTo>
                    <a:pt x="66" y="21"/>
                    <a:pt x="67" y="21"/>
                    <a:pt x="68" y="20"/>
                  </a:cubicBezTo>
                  <a:cubicBezTo>
                    <a:pt x="67" y="20"/>
                    <a:pt x="67" y="19"/>
                    <a:pt x="66" y="18"/>
                  </a:cubicBezTo>
                  <a:cubicBezTo>
                    <a:pt x="64" y="14"/>
                    <a:pt x="61" y="10"/>
                    <a:pt x="57" y="8"/>
                  </a:cubicBezTo>
                  <a:close/>
                  <a:moveTo>
                    <a:pt x="48" y="8"/>
                  </a:moveTo>
                  <a:cubicBezTo>
                    <a:pt x="48" y="8"/>
                    <a:pt x="48" y="8"/>
                    <a:pt x="48" y="8"/>
                  </a:cubicBezTo>
                  <a:cubicBezTo>
                    <a:pt x="46" y="8"/>
                    <a:pt x="45" y="8"/>
                    <a:pt x="43" y="8"/>
                  </a:cubicBezTo>
                  <a:cubicBezTo>
                    <a:pt x="40" y="10"/>
                    <a:pt x="37" y="14"/>
                    <a:pt x="34" y="18"/>
                  </a:cubicBezTo>
                  <a:cubicBezTo>
                    <a:pt x="34" y="19"/>
                    <a:pt x="33" y="20"/>
                    <a:pt x="33" y="20"/>
                  </a:cubicBezTo>
                  <a:cubicBezTo>
                    <a:pt x="34" y="21"/>
                    <a:pt x="34" y="21"/>
                    <a:pt x="35" y="21"/>
                  </a:cubicBezTo>
                  <a:cubicBezTo>
                    <a:pt x="39" y="23"/>
                    <a:pt x="43" y="24"/>
                    <a:pt x="48" y="24"/>
                  </a:cubicBezTo>
                  <a:cubicBezTo>
                    <a:pt x="48" y="8"/>
                    <a:pt x="48" y="8"/>
                    <a:pt x="48" y="8"/>
                  </a:cubicBezTo>
                  <a:close/>
                  <a:moveTo>
                    <a:pt x="34" y="11"/>
                  </a:moveTo>
                  <a:cubicBezTo>
                    <a:pt x="34" y="11"/>
                    <a:pt x="34" y="11"/>
                    <a:pt x="34" y="11"/>
                  </a:cubicBezTo>
                  <a:cubicBezTo>
                    <a:pt x="30" y="12"/>
                    <a:pt x="28" y="14"/>
                    <a:pt x="25" y="16"/>
                  </a:cubicBezTo>
                  <a:cubicBezTo>
                    <a:pt x="26" y="17"/>
                    <a:pt x="28" y="18"/>
                    <a:pt x="29" y="18"/>
                  </a:cubicBezTo>
                  <a:cubicBezTo>
                    <a:pt x="29" y="18"/>
                    <a:pt x="30" y="17"/>
                    <a:pt x="30" y="16"/>
                  </a:cubicBezTo>
                  <a:cubicBezTo>
                    <a:pt x="31" y="14"/>
                    <a:pt x="32" y="12"/>
                    <a:pt x="34" y="11"/>
                  </a:cubicBezTo>
                  <a:close/>
                  <a:moveTo>
                    <a:pt x="21" y="19"/>
                  </a:moveTo>
                  <a:cubicBezTo>
                    <a:pt x="21" y="19"/>
                    <a:pt x="21" y="19"/>
                    <a:pt x="21" y="19"/>
                  </a:cubicBezTo>
                  <a:cubicBezTo>
                    <a:pt x="21" y="19"/>
                    <a:pt x="20" y="20"/>
                    <a:pt x="20" y="20"/>
                  </a:cubicBezTo>
                  <a:cubicBezTo>
                    <a:pt x="13" y="27"/>
                    <a:pt x="8" y="37"/>
                    <a:pt x="8" y="48"/>
                  </a:cubicBezTo>
                  <a:cubicBezTo>
                    <a:pt x="22" y="48"/>
                    <a:pt x="22" y="48"/>
                    <a:pt x="22" y="48"/>
                  </a:cubicBezTo>
                  <a:cubicBezTo>
                    <a:pt x="23" y="39"/>
                    <a:pt x="24" y="30"/>
                    <a:pt x="27" y="23"/>
                  </a:cubicBezTo>
                  <a:cubicBezTo>
                    <a:pt x="25" y="22"/>
                    <a:pt x="23" y="20"/>
                    <a:pt x="21" y="19"/>
                  </a:cubicBezTo>
                  <a:close/>
                  <a:moveTo>
                    <a:pt x="69" y="25"/>
                  </a:moveTo>
                  <a:cubicBezTo>
                    <a:pt x="69" y="25"/>
                    <a:pt x="69" y="25"/>
                    <a:pt x="69" y="25"/>
                  </a:cubicBezTo>
                  <a:cubicBezTo>
                    <a:pt x="69" y="25"/>
                    <a:pt x="68" y="25"/>
                    <a:pt x="67" y="26"/>
                  </a:cubicBezTo>
                  <a:cubicBezTo>
                    <a:pt x="63" y="27"/>
                    <a:pt x="58" y="28"/>
                    <a:pt x="53" y="29"/>
                  </a:cubicBezTo>
                  <a:cubicBezTo>
                    <a:pt x="53" y="48"/>
                    <a:pt x="53" y="48"/>
                    <a:pt x="53" y="48"/>
                  </a:cubicBezTo>
                  <a:cubicBezTo>
                    <a:pt x="74" y="48"/>
                    <a:pt x="74" y="48"/>
                    <a:pt x="74" y="48"/>
                  </a:cubicBezTo>
                  <a:cubicBezTo>
                    <a:pt x="73" y="39"/>
                    <a:pt x="72" y="31"/>
                    <a:pt x="69" y="25"/>
                  </a:cubicBezTo>
                  <a:close/>
                  <a:moveTo>
                    <a:pt x="48" y="29"/>
                  </a:moveTo>
                  <a:cubicBezTo>
                    <a:pt x="48" y="29"/>
                    <a:pt x="48" y="29"/>
                    <a:pt x="48" y="29"/>
                  </a:cubicBezTo>
                  <a:cubicBezTo>
                    <a:pt x="43" y="28"/>
                    <a:pt x="38" y="27"/>
                    <a:pt x="33" y="26"/>
                  </a:cubicBezTo>
                  <a:cubicBezTo>
                    <a:pt x="33" y="25"/>
                    <a:pt x="32" y="25"/>
                    <a:pt x="31" y="25"/>
                  </a:cubicBezTo>
                  <a:cubicBezTo>
                    <a:pt x="29" y="31"/>
                    <a:pt x="27" y="39"/>
                    <a:pt x="27" y="48"/>
                  </a:cubicBezTo>
                  <a:cubicBezTo>
                    <a:pt x="48" y="48"/>
                    <a:pt x="48" y="48"/>
                    <a:pt x="48" y="48"/>
                  </a:cubicBezTo>
                  <a:cubicBezTo>
                    <a:pt x="48" y="29"/>
                    <a:pt x="48" y="29"/>
                    <a:pt x="48" y="2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p>
              <a:endParaRPr lang="zh-CN" altLang="en-US" sz="280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7444" name="Freeform 36"/>
            <p:cNvSpPr>
              <a:spLocks noEditPoints="1"/>
            </p:cNvSpPr>
            <p:nvPr/>
          </p:nvSpPr>
          <p:spPr bwMode="auto">
            <a:xfrm>
              <a:off x="4323" y="5082"/>
              <a:ext cx="272" cy="257"/>
            </a:xfrm>
            <a:custGeom>
              <a:avLst/>
              <a:gdLst>
                <a:gd name="T0" fmla="*/ 29 w 101"/>
                <a:gd name="T1" fmla="*/ 79 h 95"/>
                <a:gd name="T2" fmla="*/ 86 w 101"/>
                <a:gd name="T3" fmla="*/ 76 h 95"/>
                <a:gd name="T4" fmla="*/ 86 w 101"/>
                <a:gd name="T5" fmla="*/ 81 h 95"/>
                <a:gd name="T6" fmla="*/ 31 w 101"/>
                <a:gd name="T7" fmla="*/ 13 h 95"/>
                <a:gd name="T8" fmla="*/ 29 w 101"/>
                <a:gd name="T9" fmla="*/ 16 h 95"/>
                <a:gd name="T10" fmla="*/ 29 w 101"/>
                <a:gd name="T11" fmla="*/ 32 h 95"/>
                <a:gd name="T12" fmla="*/ 31 w 101"/>
                <a:gd name="T13" fmla="*/ 34 h 95"/>
                <a:gd name="T14" fmla="*/ 86 w 101"/>
                <a:gd name="T15" fmla="*/ 34 h 95"/>
                <a:gd name="T16" fmla="*/ 89 w 101"/>
                <a:gd name="T17" fmla="*/ 16 h 95"/>
                <a:gd name="T18" fmla="*/ 86 w 101"/>
                <a:gd name="T19" fmla="*/ 13 h 95"/>
                <a:gd name="T20" fmla="*/ 33 w 101"/>
                <a:gd name="T21" fmla="*/ 30 h 95"/>
                <a:gd name="T22" fmla="*/ 33 w 101"/>
                <a:gd name="T23" fmla="*/ 18 h 95"/>
                <a:gd name="T24" fmla="*/ 84 w 101"/>
                <a:gd name="T25" fmla="*/ 30 h 95"/>
                <a:gd name="T26" fmla="*/ 16 w 101"/>
                <a:gd name="T27" fmla="*/ 29 h 95"/>
                <a:gd name="T28" fmla="*/ 8 w 101"/>
                <a:gd name="T29" fmla="*/ 29 h 95"/>
                <a:gd name="T30" fmla="*/ 16 w 101"/>
                <a:gd name="T31" fmla="*/ 83 h 95"/>
                <a:gd name="T32" fmla="*/ 12 w 101"/>
                <a:gd name="T33" fmla="*/ 95 h 95"/>
                <a:gd name="T34" fmla="*/ 3 w 101"/>
                <a:gd name="T35" fmla="*/ 92 h 95"/>
                <a:gd name="T36" fmla="*/ 0 w 101"/>
                <a:gd name="T37" fmla="*/ 83 h 95"/>
                <a:gd name="T38" fmla="*/ 0 w 101"/>
                <a:gd name="T39" fmla="*/ 25 h 95"/>
                <a:gd name="T40" fmla="*/ 16 w 101"/>
                <a:gd name="T41" fmla="*/ 21 h 95"/>
                <a:gd name="T42" fmla="*/ 20 w 101"/>
                <a:gd name="T43" fmla="*/ 0 h 95"/>
                <a:gd name="T44" fmla="*/ 97 w 101"/>
                <a:gd name="T45" fmla="*/ 0 h 95"/>
                <a:gd name="T46" fmla="*/ 101 w 101"/>
                <a:gd name="T47" fmla="*/ 4 h 95"/>
                <a:gd name="T48" fmla="*/ 98 w 101"/>
                <a:gd name="T49" fmla="*/ 92 h 95"/>
                <a:gd name="T50" fmla="*/ 89 w 101"/>
                <a:gd name="T51" fmla="*/ 95 h 95"/>
                <a:gd name="T52" fmla="*/ 12 w 101"/>
                <a:gd name="T53" fmla="*/ 95 h 95"/>
                <a:gd name="T54" fmla="*/ 93 w 101"/>
                <a:gd name="T55" fmla="*/ 83 h 95"/>
                <a:gd name="T56" fmla="*/ 93 w 101"/>
                <a:gd name="T57" fmla="*/ 8 h 95"/>
                <a:gd name="T58" fmla="*/ 24 w 101"/>
                <a:gd name="T59" fmla="*/ 83 h 95"/>
                <a:gd name="T60" fmla="*/ 89 w 101"/>
                <a:gd name="T61" fmla="*/ 88 h 95"/>
                <a:gd name="T62" fmla="*/ 92 w 101"/>
                <a:gd name="T63" fmla="*/ 86 h 95"/>
                <a:gd name="T64" fmla="*/ 61 w 101"/>
                <a:gd name="T65" fmla="*/ 39 h 95"/>
                <a:gd name="T66" fmla="*/ 61 w 101"/>
                <a:gd name="T67" fmla="*/ 39 h 95"/>
                <a:gd name="T68" fmla="*/ 89 w 101"/>
                <a:gd name="T69" fmla="*/ 41 h 95"/>
                <a:gd name="T70" fmla="*/ 89 w 101"/>
                <a:gd name="T71" fmla="*/ 54 h 95"/>
                <a:gd name="T72" fmla="*/ 86 w 101"/>
                <a:gd name="T73" fmla="*/ 56 h 95"/>
                <a:gd name="T74" fmla="*/ 59 w 101"/>
                <a:gd name="T75" fmla="*/ 54 h 95"/>
                <a:gd name="T76" fmla="*/ 59 w 101"/>
                <a:gd name="T77" fmla="*/ 41 h 95"/>
                <a:gd name="T78" fmla="*/ 84 w 101"/>
                <a:gd name="T79" fmla="*/ 44 h 95"/>
                <a:gd name="T80" fmla="*/ 64 w 101"/>
                <a:gd name="T81" fmla="*/ 44 h 95"/>
                <a:gd name="T82" fmla="*/ 84 w 101"/>
                <a:gd name="T83" fmla="*/ 52 h 95"/>
                <a:gd name="T84" fmla="*/ 31 w 101"/>
                <a:gd name="T85" fmla="*/ 44 h 95"/>
                <a:gd name="T86" fmla="*/ 29 w 101"/>
                <a:gd name="T87" fmla="*/ 41 h 95"/>
                <a:gd name="T88" fmla="*/ 54 w 101"/>
                <a:gd name="T89" fmla="*/ 39 h 95"/>
                <a:gd name="T90" fmla="*/ 54 w 101"/>
                <a:gd name="T91" fmla="*/ 44 h 95"/>
                <a:gd name="T92" fmla="*/ 31 w 101"/>
                <a:gd name="T93" fmla="*/ 56 h 95"/>
                <a:gd name="T94" fmla="*/ 29 w 101"/>
                <a:gd name="T95" fmla="*/ 54 h 95"/>
                <a:gd name="T96" fmla="*/ 54 w 101"/>
                <a:gd name="T97" fmla="*/ 52 h 95"/>
                <a:gd name="T98" fmla="*/ 54 w 101"/>
                <a:gd name="T99" fmla="*/ 56 h 95"/>
                <a:gd name="T100" fmla="*/ 31 w 101"/>
                <a:gd name="T101" fmla="*/ 69 h 95"/>
                <a:gd name="T102" fmla="*/ 29 w 101"/>
                <a:gd name="T103" fmla="*/ 66 h 95"/>
                <a:gd name="T104" fmla="*/ 86 w 101"/>
                <a:gd name="T105" fmla="*/ 64 h 95"/>
                <a:gd name="T106" fmla="*/ 86 w 101"/>
                <a:gd name="T107" fmla="*/ 69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1" h="95">
                  <a:moveTo>
                    <a:pt x="31" y="81"/>
                  </a:moveTo>
                  <a:cubicBezTo>
                    <a:pt x="30" y="81"/>
                    <a:pt x="29" y="80"/>
                    <a:pt x="29" y="79"/>
                  </a:cubicBezTo>
                  <a:cubicBezTo>
                    <a:pt x="29" y="78"/>
                    <a:pt x="30" y="76"/>
                    <a:pt x="31" y="76"/>
                  </a:cubicBezTo>
                  <a:cubicBezTo>
                    <a:pt x="86" y="76"/>
                    <a:pt x="86" y="76"/>
                    <a:pt x="86" y="76"/>
                  </a:cubicBezTo>
                  <a:cubicBezTo>
                    <a:pt x="87" y="76"/>
                    <a:pt x="89" y="78"/>
                    <a:pt x="89" y="79"/>
                  </a:cubicBezTo>
                  <a:cubicBezTo>
                    <a:pt x="89" y="80"/>
                    <a:pt x="87" y="81"/>
                    <a:pt x="86" y="81"/>
                  </a:cubicBezTo>
                  <a:cubicBezTo>
                    <a:pt x="31" y="81"/>
                    <a:pt x="31" y="81"/>
                    <a:pt x="31" y="81"/>
                  </a:cubicBezTo>
                  <a:close/>
                  <a:moveTo>
                    <a:pt x="31" y="13"/>
                  </a:moveTo>
                  <a:cubicBezTo>
                    <a:pt x="31" y="13"/>
                    <a:pt x="31" y="13"/>
                    <a:pt x="31" y="13"/>
                  </a:cubicBezTo>
                  <a:cubicBezTo>
                    <a:pt x="30" y="13"/>
                    <a:pt x="29" y="14"/>
                    <a:pt x="29" y="16"/>
                  </a:cubicBezTo>
                  <a:cubicBezTo>
                    <a:pt x="29" y="16"/>
                    <a:pt x="29" y="16"/>
                    <a:pt x="29" y="16"/>
                  </a:cubicBezTo>
                  <a:cubicBezTo>
                    <a:pt x="29" y="32"/>
                    <a:pt x="29" y="32"/>
                    <a:pt x="29" y="32"/>
                  </a:cubicBezTo>
                  <a:cubicBezTo>
                    <a:pt x="29" y="33"/>
                    <a:pt x="30" y="34"/>
                    <a:pt x="31" y="34"/>
                  </a:cubicBezTo>
                  <a:cubicBezTo>
                    <a:pt x="31" y="34"/>
                    <a:pt x="31" y="34"/>
                    <a:pt x="31" y="34"/>
                  </a:cubicBezTo>
                  <a:cubicBezTo>
                    <a:pt x="86" y="34"/>
                    <a:pt x="86" y="34"/>
                    <a:pt x="86" y="34"/>
                  </a:cubicBezTo>
                  <a:cubicBezTo>
                    <a:pt x="86" y="34"/>
                    <a:pt x="86" y="34"/>
                    <a:pt x="86" y="34"/>
                  </a:cubicBezTo>
                  <a:cubicBezTo>
                    <a:pt x="87" y="34"/>
                    <a:pt x="89" y="33"/>
                    <a:pt x="89" y="32"/>
                  </a:cubicBezTo>
                  <a:cubicBezTo>
                    <a:pt x="89" y="16"/>
                    <a:pt x="89" y="16"/>
                    <a:pt x="89" y="16"/>
                  </a:cubicBezTo>
                  <a:cubicBezTo>
                    <a:pt x="89" y="16"/>
                    <a:pt x="89" y="16"/>
                    <a:pt x="89" y="16"/>
                  </a:cubicBezTo>
                  <a:cubicBezTo>
                    <a:pt x="89" y="14"/>
                    <a:pt x="87" y="13"/>
                    <a:pt x="86" y="13"/>
                  </a:cubicBezTo>
                  <a:cubicBezTo>
                    <a:pt x="31" y="13"/>
                    <a:pt x="31" y="13"/>
                    <a:pt x="31" y="13"/>
                  </a:cubicBezTo>
                  <a:close/>
                  <a:moveTo>
                    <a:pt x="33" y="30"/>
                  </a:moveTo>
                  <a:cubicBezTo>
                    <a:pt x="33" y="30"/>
                    <a:pt x="33" y="30"/>
                    <a:pt x="33" y="30"/>
                  </a:cubicBezTo>
                  <a:cubicBezTo>
                    <a:pt x="33" y="18"/>
                    <a:pt x="33" y="18"/>
                    <a:pt x="33" y="18"/>
                  </a:cubicBezTo>
                  <a:cubicBezTo>
                    <a:pt x="84" y="18"/>
                    <a:pt x="84" y="18"/>
                    <a:pt x="84" y="18"/>
                  </a:cubicBezTo>
                  <a:cubicBezTo>
                    <a:pt x="84" y="30"/>
                    <a:pt x="84" y="30"/>
                    <a:pt x="84" y="30"/>
                  </a:cubicBezTo>
                  <a:cubicBezTo>
                    <a:pt x="33" y="30"/>
                    <a:pt x="33" y="30"/>
                    <a:pt x="33" y="30"/>
                  </a:cubicBezTo>
                  <a:close/>
                  <a:moveTo>
                    <a:pt x="16" y="29"/>
                  </a:moveTo>
                  <a:cubicBezTo>
                    <a:pt x="16" y="29"/>
                    <a:pt x="16" y="29"/>
                    <a:pt x="16" y="29"/>
                  </a:cubicBezTo>
                  <a:cubicBezTo>
                    <a:pt x="8" y="29"/>
                    <a:pt x="8" y="29"/>
                    <a:pt x="8" y="29"/>
                  </a:cubicBezTo>
                  <a:cubicBezTo>
                    <a:pt x="8" y="83"/>
                    <a:pt x="8" y="83"/>
                    <a:pt x="8" y="83"/>
                  </a:cubicBezTo>
                  <a:cubicBezTo>
                    <a:pt x="8" y="89"/>
                    <a:pt x="16" y="89"/>
                    <a:pt x="16" y="83"/>
                  </a:cubicBezTo>
                  <a:cubicBezTo>
                    <a:pt x="16" y="29"/>
                    <a:pt x="16" y="29"/>
                    <a:pt x="16" y="29"/>
                  </a:cubicBezTo>
                  <a:close/>
                  <a:moveTo>
                    <a:pt x="12" y="95"/>
                  </a:moveTo>
                  <a:cubicBezTo>
                    <a:pt x="12" y="95"/>
                    <a:pt x="12" y="95"/>
                    <a:pt x="12" y="95"/>
                  </a:cubicBezTo>
                  <a:cubicBezTo>
                    <a:pt x="9" y="95"/>
                    <a:pt x="6" y="94"/>
                    <a:pt x="3" y="92"/>
                  </a:cubicBezTo>
                  <a:cubicBezTo>
                    <a:pt x="3" y="92"/>
                    <a:pt x="3" y="92"/>
                    <a:pt x="3" y="92"/>
                  </a:cubicBezTo>
                  <a:cubicBezTo>
                    <a:pt x="1" y="90"/>
                    <a:pt x="0" y="87"/>
                    <a:pt x="0" y="83"/>
                  </a:cubicBezTo>
                  <a:cubicBezTo>
                    <a:pt x="0" y="25"/>
                    <a:pt x="0" y="25"/>
                    <a:pt x="0" y="25"/>
                  </a:cubicBezTo>
                  <a:cubicBezTo>
                    <a:pt x="0" y="25"/>
                    <a:pt x="0" y="25"/>
                    <a:pt x="0" y="25"/>
                  </a:cubicBezTo>
                  <a:cubicBezTo>
                    <a:pt x="0" y="23"/>
                    <a:pt x="2" y="21"/>
                    <a:pt x="4" y="21"/>
                  </a:cubicBezTo>
                  <a:cubicBezTo>
                    <a:pt x="16" y="21"/>
                    <a:pt x="16" y="21"/>
                    <a:pt x="16" y="21"/>
                  </a:cubicBezTo>
                  <a:cubicBezTo>
                    <a:pt x="16" y="4"/>
                    <a:pt x="16" y="4"/>
                    <a:pt x="16" y="4"/>
                  </a:cubicBezTo>
                  <a:cubicBezTo>
                    <a:pt x="16" y="2"/>
                    <a:pt x="18" y="0"/>
                    <a:pt x="20" y="0"/>
                  </a:cubicBezTo>
                  <a:cubicBezTo>
                    <a:pt x="20" y="0"/>
                    <a:pt x="20" y="0"/>
                    <a:pt x="20" y="0"/>
                  </a:cubicBezTo>
                  <a:cubicBezTo>
                    <a:pt x="97" y="0"/>
                    <a:pt x="97" y="0"/>
                    <a:pt x="97" y="0"/>
                  </a:cubicBezTo>
                  <a:cubicBezTo>
                    <a:pt x="99" y="0"/>
                    <a:pt x="101" y="2"/>
                    <a:pt x="101" y="4"/>
                  </a:cubicBezTo>
                  <a:cubicBezTo>
                    <a:pt x="101" y="4"/>
                    <a:pt x="101" y="4"/>
                    <a:pt x="101" y="4"/>
                  </a:cubicBezTo>
                  <a:cubicBezTo>
                    <a:pt x="101" y="83"/>
                    <a:pt x="101" y="83"/>
                    <a:pt x="101" y="83"/>
                  </a:cubicBezTo>
                  <a:cubicBezTo>
                    <a:pt x="101" y="87"/>
                    <a:pt x="100" y="90"/>
                    <a:pt x="98" y="92"/>
                  </a:cubicBezTo>
                  <a:cubicBezTo>
                    <a:pt x="97" y="92"/>
                    <a:pt x="97" y="92"/>
                    <a:pt x="97" y="92"/>
                  </a:cubicBezTo>
                  <a:cubicBezTo>
                    <a:pt x="95" y="94"/>
                    <a:pt x="92" y="95"/>
                    <a:pt x="89" y="95"/>
                  </a:cubicBezTo>
                  <a:cubicBezTo>
                    <a:pt x="12" y="95"/>
                    <a:pt x="12" y="95"/>
                    <a:pt x="12" y="95"/>
                  </a:cubicBezTo>
                  <a:cubicBezTo>
                    <a:pt x="12" y="95"/>
                    <a:pt x="12" y="95"/>
                    <a:pt x="12" y="95"/>
                  </a:cubicBezTo>
                  <a:cubicBezTo>
                    <a:pt x="12" y="95"/>
                    <a:pt x="12" y="95"/>
                    <a:pt x="12" y="95"/>
                  </a:cubicBezTo>
                  <a:close/>
                  <a:moveTo>
                    <a:pt x="93" y="83"/>
                  </a:moveTo>
                  <a:cubicBezTo>
                    <a:pt x="93" y="83"/>
                    <a:pt x="93" y="83"/>
                    <a:pt x="93" y="83"/>
                  </a:cubicBezTo>
                  <a:cubicBezTo>
                    <a:pt x="93" y="8"/>
                    <a:pt x="93" y="8"/>
                    <a:pt x="93" y="8"/>
                  </a:cubicBezTo>
                  <a:cubicBezTo>
                    <a:pt x="24" y="8"/>
                    <a:pt x="24" y="8"/>
                    <a:pt x="24" y="8"/>
                  </a:cubicBezTo>
                  <a:cubicBezTo>
                    <a:pt x="24" y="33"/>
                    <a:pt x="24" y="58"/>
                    <a:pt x="24" y="83"/>
                  </a:cubicBezTo>
                  <a:cubicBezTo>
                    <a:pt x="24" y="85"/>
                    <a:pt x="24" y="86"/>
                    <a:pt x="23" y="88"/>
                  </a:cubicBezTo>
                  <a:cubicBezTo>
                    <a:pt x="89" y="88"/>
                    <a:pt x="89" y="88"/>
                    <a:pt x="89" y="88"/>
                  </a:cubicBezTo>
                  <a:cubicBezTo>
                    <a:pt x="90" y="88"/>
                    <a:pt x="91" y="87"/>
                    <a:pt x="92" y="86"/>
                  </a:cubicBezTo>
                  <a:cubicBezTo>
                    <a:pt x="92" y="86"/>
                    <a:pt x="92" y="86"/>
                    <a:pt x="92" y="86"/>
                  </a:cubicBezTo>
                  <a:cubicBezTo>
                    <a:pt x="93" y="86"/>
                    <a:pt x="93" y="85"/>
                    <a:pt x="93" y="83"/>
                  </a:cubicBezTo>
                  <a:close/>
                  <a:moveTo>
                    <a:pt x="61" y="39"/>
                  </a:moveTo>
                  <a:cubicBezTo>
                    <a:pt x="61" y="39"/>
                    <a:pt x="61" y="39"/>
                    <a:pt x="61" y="39"/>
                  </a:cubicBezTo>
                  <a:cubicBezTo>
                    <a:pt x="61" y="39"/>
                    <a:pt x="61" y="39"/>
                    <a:pt x="61" y="39"/>
                  </a:cubicBezTo>
                  <a:cubicBezTo>
                    <a:pt x="86" y="39"/>
                    <a:pt x="86" y="39"/>
                    <a:pt x="86" y="39"/>
                  </a:cubicBezTo>
                  <a:cubicBezTo>
                    <a:pt x="87" y="39"/>
                    <a:pt x="89" y="40"/>
                    <a:pt x="89" y="41"/>
                  </a:cubicBezTo>
                  <a:cubicBezTo>
                    <a:pt x="89" y="42"/>
                    <a:pt x="89" y="42"/>
                    <a:pt x="89" y="42"/>
                  </a:cubicBezTo>
                  <a:cubicBezTo>
                    <a:pt x="89" y="54"/>
                    <a:pt x="89" y="54"/>
                    <a:pt x="89" y="54"/>
                  </a:cubicBezTo>
                  <a:cubicBezTo>
                    <a:pt x="89" y="55"/>
                    <a:pt x="87" y="56"/>
                    <a:pt x="86" y="56"/>
                  </a:cubicBezTo>
                  <a:cubicBezTo>
                    <a:pt x="86" y="56"/>
                    <a:pt x="86" y="56"/>
                    <a:pt x="86" y="56"/>
                  </a:cubicBezTo>
                  <a:cubicBezTo>
                    <a:pt x="61" y="56"/>
                    <a:pt x="61" y="56"/>
                    <a:pt x="61" y="56"/>
                  </a:cubicBezTo>
                  <a:cubicBezTo>
                    <a:pt x="60" y="56"/>
                    <a:pt x="59" y="55"/>
                    <a:pt x="59" y="54"/>
                  </a:cubicBezTo>
                  <a:cubicBezTo>
                    <a:pt x="59" y="54"/>
                    <a:pt x="59" y="54"/>
                    <a:pt x="59" y="54"/>
                  </a:cubicBezTo>
                  <a:cubicBezTo>
                    <a:pt x="59" y="41"/>
                    <a:pt x="59" y="41"/>
                    <a:pt x="59" y="41"/>
                  </a:cubicBezTo>
                  <a:cubicBezTo>
                    <a:pt x="59" y="40"/>
                    <a:pt x="60" y="39"/>
                    <a:pt x="61" y="39"/>
                  </a:cubicBezTo>
                  <a:close/>
                  <a:moveTo>
                    <a:pt x="84" y="44"/>
                  </a:moveTo>
                  <a:cubicBezTo>
                    <a:pt x="84" y="44"/>
                    <a:pt x="84" y="44"/>
                    <a:pt x="84" y="44"/>
                  </a:cubicBezTo>
                  <a:cubicBezTo>
                    <a:pt x="64" y="44"/>
                    <a:pt x="64" y="44"/>
                    <a:pt x="64" y="44"/>
                  </a:cubicBezTo>
                  <a:cubicBezTo>
                    <a:pt x="64" y="52"/>
                    <a:pt x="64" y="52"/>
                    <a:pt x="64" y="52"/>
                  </a:cubicBezTo>
                  <a:cubicBezTo>
                    <a:pt x="84" y="52"/>
                    <a:pt x="84" y="52"/>
                    <a:pt x="84" y="52"/>
                  </a:cubicBezTo>
                  <a:cubicBezTo>
                    <a:pt x="84" y="44"/>
                    <a:pt x="84" y="44"/>
                    <a:pt x="84" y="44"/>
                  </a:cubicBezTo>
                  <a:close/>
                  <a:moveTo>
                    <a:pt x="31" y="44"/>
                  </a:moveTo>
                  <a:cubicBezTo>
                    <a:pt x="31" y="44"/>
                    <a:pt x="31" y="44"/>
                    <a:pt x="31" y="44"/>
                  </a:cubicBezTo>
                  <a:cubicBezTo>
                    <a:pt x="30" y="44"/>
                    <a:pt x="29" y="43"/>
                    <a:pt x="29" y="41"/>
                  </a:cubicBezTo>
                  <a:cubicBezTo>
                    <a:pt x="29" y="40"/>
                    <a:pt x="30" y="39"/>
                    <a:pt x="31" y="39"/>
                  </a:cubicBezTo>
                  <a:cubicBezTo>
                    <a:pt x="54" y="39"/>
                    <a:pt x="54" y="39"/>
                    <a:pt x="54" y="39"/>
                  </a:cubicBezTo>
                  <a:cubicBezTo>
                    <a:pt x="55" y="39"/>
                    <a:pt x="56" y="40"/>
                    <a:pt x="56" y="41"/>
                  </a:cubicBezTo>
                  <a:cubicBezTo>
                    <a:pt x="56" y="43"/>
                    <a:pt x="55" y="44"/>
                    <a:pt x="54" y="44"/>
                  </a:cubicBezTo>
                  <a:cubicBezTo>
                    <a:pt x="31" y="44"/>
                    <a:pt x="31" y="44"/>
                    <a:pt x="31" y="44"/>
                  </a:cubicBezTo>
                  <a:close/>
                  <a:moveTo>
                    <a:pt x="31" y="56"/>
                  </a:moveTo>
                  <a:cubicBezTo>
                    <a:pt x="31" y="56"/>
                    <a:pt x="31" y="56"/>
                    <a:pt x="31" y="56"/>
                  </a:cubicBezTo>
                  <a:cubicBezTo>
                    <a:pt x="30" y="56"/>
                    <a:pt x="29" y="55"/>
                    <a:pt x="29" y="54"/>
                  </a:cubicBezTo>
                  <a:cubicBezTo>
                    <a:pt x="29" y="53"/>
                    <a:pt x="30" y="52"/>
                    <a:pt x="31" y="52"/>
                  </a:cubicBezTo>
                  <a:cubicBezTo>
                    <a:pt x="54" y="52"/>
                    <a:pt x="54" y="52"/>
                    <a:pt x="54" y="52"/>
                  </a:cubicBezTo>
                  <a:cubicBezTo>
                    <a:pt x="55" y="52"/>
                    <a:pt x="56" y="53"/>
                    <a:pt x="56" y="54"/>
                  </a:cubicBezTo>
                  <a:cubicBezTo>
                    <a:pt x="56" y="55"/>
                    <a:pt x="55" y="56"/>
                    <a:pt x="54" y="56"/>
                  </a:cubicBezTo>
                  <a:cubicBezTo>
                    <a:pt x="31" y="56"/>
                    <a:pt x="31" y="56"/>
                    <a:pt x="31" y="56"/>
                  </a:cubicBezTo>
                  <a:close/>
                  <a:moveTo>
                    <a:pt x="31" y="69"/>
                  </a:moveTo>
                  <a:cubicBezTo>
                    <a:pt x="31" y="69"/>
                    <a:pt x="31" y="69"/>
                    <a:pt x="31" y="69"/>
                  </a:cubicBezTo>
                  <a:cubicBezTo>
                    <a:pt x="30" y="69"/>
                    <a:pt x="29" y="68"/>
                    <a:pt x="29" y="66"/>
                  </a:cubicBezTo>
                  <a:cubicBezTo>
                    <a:pt x="29" y="65"/>
                    <a:pt x="30" y="64"/>
                    <a:pt x="31" y="64"/>
                  </a:cubicBezTo>
                  <a:cubicBezTo>
                    <a:pt x="86" y="64"/>
                    <a:pt x="86" y="64"/>
                    <a:pt x="86" y="64"/>
                  </a:cubicBezTo>
                  <a:cubicBezTo>
                    <a:pt x="87" y="64"/>
                    <a:pt x="89" y="65"/>
                    <a:pt x="89" y="66"/>
                  </a:cubicBezTo>
                  <a:cubicBezTo>
                    <a:pt x="89" y="68"/>
                    <a:pt x="87" y="69"/>
                    <a:pt x="86" y="69"/>
                  </a:cubicBezTo>
                  <a:cubicBezTo>
                    <a:pt x="31" y="69"/>
                    <a:pt x="31" y="69"/>
                    <a:pt x="31" y="6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p>
              <a:endParaRPr lang="zh-CN" altLang="en-US" sz="280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7445" name="Rectangle 37"/>
            <p:cNvSpPr>
              <a:spLocks noChangeArrowheads="1"/>
            </p:cNvSpPr>
            <p:nvPr/>
          </p:nvSpPr>
          <p:spPr bwMode="auto">
            <a:xfrm>
              <a:off x="1078" y="3279"/>
              <a:ext cx="2945" cy="10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p>
              <a:pPr algn="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Strengths</a:t>
              </a:r>
              <a:endPar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endParaRPr>
            </a:p>
            <a:p>
              <a:pPr algn="r"/>
              <a:r>
                <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rPr>
                <a:t>We have many PowerPoint </a:t>
              </a: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templates</a:t>
              </a:r>
              <a:r>
                <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rPr>
                <a:t> that has been specifically designed</a:t>
              </a: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a:t>
              </a: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7446" name="Rectangle 38"/>
            <p:cNvSpPr>
              <a:spLocks noChangeArrowheads="1"/>
            </p:cNvSpPr>
            <p:nvPr/>
          </p:nvSpPr>
          <p:spPr bwMode="auto">
            <a:xfrm>
              <a:off x="1078" y="4879"/>
              <a:ext cx="2945" cy="10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p>
              <a:pPr algn="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Opportunities</a:t>
              </a:r>
              <a:endPar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endParaRPr>
            </a:p>
            <a:p>
              <a:pPr algn="r"/>
              <a:r>
                <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rPr>
                <a:t>We have many PowerPoint </a:t>
              </a: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templates</a:t>
              </a:r>
              <a:r>
                <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rPr>
                <a:t> that has been specifically designed</a:t>
              </a: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a:t>
              </a: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7447" name="Rectangle 39"/>
            <p:cNvSpPr>
              <a:spLocks noChangeArrowheads="1"/>
            </p:cNvSpPr>
            <p:nvPr/>
          </p:nvSpPr>
          <p:spPr bwMode="auto">
            <a:xfrm>
              <a:off x="10308" y="3279"/>
              <a:ext cx="2945" cy="10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p>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Weakness</a:t>
              </a:r>
              <a:endPar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rPr>
                <a:t>We have many PowerPoint </a:t>
              </a: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templates</a:t>
              </a:r>
              <a:r>
                <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rPr>
                <a:t> that has been specifically designed</a:t>
              </a: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a:t>
              </a: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7448" name="Rectangle 40"/>
            <p:cNvSpPr>
              <a:spLocks noChangeArrowheads="1"/>
            </p:cNvSpPr>
            <p:nvPr/>
          </p:nvSpPr>
          <p:spPr bwMode="auto">
            <a:xfrm>
              <a:off x="10308" y="4879"/>
              <a:ext cx="2945" cy="10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p>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Threats</a:t>
              </a:r>
              <a:endPar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rPr>
                <a:t>We have many PowerPoint </a:t>
              </a: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templates</a:t>
              </a:r>
              <a:r>
                <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rPr>
                <a:t> that has been specifically designed</a:t>
              </a: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a:t>
              </a: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7433" name="Rectangle 25"/>
            <p:cNvSpPr>
              <a:spLocks noChangeArrowheads="1"/>
            </p:cNvSpPr>
            <p:nvPr/>
          </p:nvSpPr>
          <p:spPr bwMode="auto">
            <a:xfrm>
              <a:off x="6207" y="3114"/>
              <a:ext cx="404" cy="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p>
              <a:pPr algn="ctr"/>
              <a:r>
                <a:rPr lang="zh-CN" altLang="zh-CN" sz="5400" b="1">
                  <a:solidFill>
                    <a:schemeClr val="bg1"/>
                  </a:solidFill>
                  <a:latin typeface="微软雅黑" panose="020B0503020204020204" pitchFamily="34" charset="-122"/>
                  <a:ea typeface="微软雅黑" panose="020B0503020204020204" pitchFamily="34" charset="-122"/>
                </a:rPr>
                <a:t>S</a:t>
              </a:r>
              <a:endParaRPr lang="zh-CN" altLang="zh-CN" sz="5400" b="1">
                <a:solidFill>
                  <a:schemeClr val="bg1"/>
                </a:solidFill>
                <a:latin typeface="微软雅黑" panose="020B0503020204020204" pitchFamily="34" charset="-122"/>
                <a:ea typeface="微软雅黑" panose="020B0503020204020204" pitchFamily="34" charset="-122"/>
              </a:endParaRPr>
            </a:p>
          </p:txBody>
        </p:sp>
        <p:sp>
          <p:nvSpPr>
            <p:cNvPr id="17434" name="Rectangle 26"/>
            <p:cNvSpPr>
              <a:spLocks noChangeArrowheads="1"/>
            </p:cNvSpPr>
            <p:nvPr/>
          </p:nvSpPr>
          <p:spPr bwMode="auto">
            <a:xfrm>
              <a:off x="7536" y="3114"/>
              <a:ext cx="778" cy="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p>
              <a:pPr algn="ctr"/>
              <a:r>
                <a:rPr lang="zh-CN" altLang="zh-CN" sz="5400" b="1">
                  <a:solidFill>
                    <a:schemeClr val="bg1"/>
                  </a:solidFill>
                  <a:latin typeface="微软雅黑" panose="020B0503020204020204" pitchFamily="34" charset="-122"/>
                  <a:ea typeface="微软雅黑" panose="020B0503020204020204" pitchFamily="34" charset="-122"/>
                </a:rPr>
                <a:t>W</a:t>
              </a:r>
              <a:endParaRPr lang="zh-CN" altLang="zh-CN" sz="5400" b="1">
                <a:solidFill>
                  <a:schemeClr val="bg1"/>
                </a:solidFill>
                <a:latin typeface="微软雅黑" panose="020B0503020204020204" pitchFamily="34" charset="-122"/>
                <a:ea typeface="微软雅黑" panose="020B0503020204020204" pitchFamily="34" charset="-122"/>
              </a:endParaRPr>
            </a:p>
          </p:txBody>
        </p:sp>
        <p:sp>
          <p:nvSpPr>
            <p:cNvPr id="17435" name="Rectangle 27"/>
            <p:cNvSpPr>
              <a:spLocks noChangeArrowheads="1"/>
            </p:cNvSpPr>
            <p:nvPr/>
          </p:nvSpPr>
          <p:spPr bwMode="auto">
            <a:xfrm>
              <a:off x="6098" y="4614"/>
              <a:ext cx="702" cy="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p>
              <a:pPr algn="ctr"/>
              <a:r>
                <a:rPr lang="zh-CN" altLang="zh-CN" sz="5400" b="1" dirty="0">
                  <a:solidFill>
                    <a:schemeClr val="bg1"/>
                  </a:solidFill>
                  <a:latin typeface="微软雅黑" panose="020B0503020204020204" pitchFamily="34" charset="-122"/>
                  <a:ea typeface="微软雅黑" panose="020B0503020204020204" pitchFamily="34" charset="-122"/>
                </a:rPr>
                <a:t>O</a:t>
              </a:r>
              <a:endParaRPr lang="zh-CN" altLang="zh-CN" sz="5400" b="1" dirty="0">
                <a:solidFill>
                  <a:schemeClr val="bg1"/>
                </a:solidFill>
                <a:latin typeface="微软雅黑" panose="020B0503020204020204" pitchFamily="34" charset="-122"/>
                <a:ea typeface="微软雅黑" panose="020B0503020204020204" pitchFamily="34" charset="-122"/>
              </a:endParaRPr>
            </a:p>
          </p:txBody>
        </p:sp>
        <p:sp>
          <p:nvSpPr>
            <p:cNvPr id="17436" name="Rectangle 28"/>
            <p:cNvSpPr>
              <a:spLocks noChangeArrowheads="1"/>
            </p:cNvSpPr>
            <p:nvPr/>
          </p:nvSpPr>
          <p:spPr bwMode="auto">
            <a:xfrm>
              <a:off x="7783" y="4614"/>
              <a:ext cx="346" cy="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p>
              <a:pPr algn="ctr"/>
              <a:r>
                <a:rPr lang="zh-CN" altLang="zh-CN" sz="5400" b="1">
                  <a:solidFill>
                    <a:schemeClr val="bg1"/>
                  </a:solidFill>
                  <a:latin typeface="微软雅黑" panose="020B0503020204020204" pitchFamily="34" charset="-122"/>
                  <a:ea typeface="微软雅黑" panose="020B0503020204020204" pitchFamily="34" charset="-122"/>
                </a:rPr>
                <a:t>T</a:t>
              </a:r>
              <a:endParaRPr lang="zh-CN" altLang="zh-CN" sz="5400" b="1">
                <a:solidFill>
                  <a:schemeClr val="bg1"/>
                </a:solidFill>
                <a:latin typeface="微软雅黑" panose="020B0503020204020204" pitchFamily="34" charset="-122"/>
                <a:ea typeface="微软雅黑" panose="020B0503020204020204" pitchFamily="34" charset="-122"/>
              </a:endParaRPr>
            </a:p>
          </p:txBody>
        </p:sp>
      </p:grpSp>
    </p:spTree>
    <p:custDataLst>
      <p:tags r:id="rId1"/>
    </p:custData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椭圆 1"/>
          <p:cNvSpPr/>
          <p:nvPr/>
        </p:nvSpPr>
        <p:spPr>
          <a:xfrm>
            <a:off x="1200150" y="2213610"/>
            <a:ext cx="1574165" cy="1574165"/>
          </a:xfrm>
          <a:prstGeom prst="ellipse">
            <a:avLst/>
          </a:prstGeom>
          <a:solidFill>
            <a:srgbClr val="B0BD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 name="椭圆 2"/>
          <p:cNvSpPr/>
          <p:nvPr/>
        </p:nvSpPr>
        <p:spPr>
          <a:xfrm>
            <a:off x="3928110" y="2213610"/>
            <a:ext cx="1574165" cy="1574165"/>
          </a:xfrm>
          <a:prstGeom prst="ellipse">
            <a:avLst/>
          </a:prstGeom>
          <a:solidFill>
            <a:srgbClr val="E9A4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 name="椭圆 3"/>
          <p:cNvSpPr/>
          <p:nvPr/>
        </p:nvSpPr>
        <p:spPr>
          <a:xfrm>
            <a:off x="9384030" y="2213610"/>
            <a:ext cx="1574165" cy="1574165"/>
          </a:xfrm>
          <a:prstGeom prst="ellipse">
            <a:avLst/>
          </a:prstGeom>
          <a:solidFill>
            <a:srgbClr val="F5B9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 name="椭圆 4"/>
          <p:cNvSpPr/>
          <p:nvPr/>
        </p:nvSpPr>
        <p:spPr>
          <a:xfrm>
            <a:off x="6656070" y="2213610"/>
            <a:ext cx="1574165" cy="1574165"/>
          </a:xfrm>
          <a:prstGeom prst="ellipse">
            <a:avLst/>
          </a:prstGeom>
          <a:solidFill>
            <a:srgbClr val="4B76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9" name="文本框 8"/>
          <p:cNvSpPr txBox="1"/>
          <p:nvPr/>
        </p:nvSpPr>
        <p:spPr>
          <a:xfrm>
            <a:off x="1316355" y="4427220"/>
            <a:ext cx="1341755" cy="368300"/>
          </a:xfrm>
          <a:prstGeom prst="rect">
            <a:avLst/>
          </a:prstGeom>
          <a:noFill/>
        </p:spPr>
        <p:txBody>
          <a:bodyPr wrap="square" rtlCol="0">
            <a:spAutoFit/>
          </a:bodyPr>
          <a:p>
            <a:pPr algn="dist"/>
            <a:r>
              <a:rPr lang="zh-CN" altLang="en-US" b="1">
                <a:solidFill>
                  <a:srgbClr val="645957"/>
                </a:solidFill>
                <a:latin typeface="微软雅黑" panose="020B0503020204020204" pitchFamily="34" charset="-122"/>
                <a:ea typeface="微软雅黑" panose="020B0503020204020204" pitchFamily="34" charset="-122"/>
              </a:rPr>
              <a:t>输入标题</a:t>
            </a:r>
            <a:endParaRPr lang="zh-CN" altLang="en-US" b="1">
              <a:solidFill>
                <a:srgbClr val="645957"/>
              </a:solidFill>
              <a:latin typeface="微软雅黑" panose="020B0503020204020204" pitchFamily="34" charset="-122"/>
              <a:ea typeface="微软雅黑" panose="020B0503020204020204" pitchFamily="34" charset="-122"/>
            </a:endParaRPr>
          </a:p>
        </p:txBody>
      </p:sp>
      <p:sp>
        <p:nvSpPr>
          <p:cNvPr id="12" name="任意多边形 11"/>
          <p:cNvSpPr/>
          <p:nvPr/>
        </p:nvSpPr>
        <p:spPr>
          <a:xfrm>
            <a:off x="1120775" y="3150870"/>
            <a:ext cx="1732280" cy="745490"/>
          </a:xfrm>
          <a:custGeom>
            <a:avLst/>
            <a:gdLst>
              <a:gd name="connsiteX0" fmla="*/ 2452 w 2452"/>
              <a:gd name="connsiteY0" fmla="*/ 0 h 1054"/>
              <a:gd name="connsiteX1" fmla="*/ 1226 w 2452"/>
              <a:gd name="connsiteY1" fmla="*/ 1053 h 1054"/>
              <a:gd name="connsiteX2" fmla="*/ 0 w 2452"/>
              <a:gd name="connsiteY2" fmla="*/ 0 h 1054"/>
            </a:gdLst>
            <a:ahLst/>
            <a:cxnLst>
              <a:cxn ang="0">
                <a:pos x="connsiteX0" y="connsiteY0"/>
              </a:cxn>
              <a:cxn ang="0">
                <a:pos x="connsiteX1" y="connsiteY1"/>
              </a:cxn>
              <a:cxn ang="0">
                <a:pos x="connsiteX2" y="connsiteY2"/>
              </a:cxn>
            </a:cxnLst>
            <a:rect l="l" t="t" r="r" b="b"/>
            <a:pathLst>
              <a:path w="2452" h="1055">
                <a:moveTo>
                  <a:pt x="2452" y="0"/>
                </a:moveTo>
                <a:cubicBezTo>
                  <a:pt x="2401" y="562"/>
                  <a:pt x="1793" y="1085"/>
                  <a:pt x="1226" y="1053"/>
                </a:cubicBezTo>
                <a:cubicBezTo>
                  <a:pt x="589" y="1089"/>
                  <a:pt x="48" y="494"/>
                  <a:pt x="0" y="0"/>
                </a:cubicBezTo>
              </a:path>
            </a:pathLst>
          </a:custGeom>
          <a:noFill/>
          <a:ln w="34925">
            <a:solidFill>
              <a:srgbClr val="B0BDB4"/>
            </a:solidFill>
          </a:ln>
          <a:extLst>
            <a:ext uri="{909E8E84-426E-40DD-AFC4-6F175D3DCCD1}">
              <a14:hiddenFill xmlns:a14="http://schemas.microsoft.com/office/drawing/2010/main">
                <a:solidFill>
                  <a:srgbClr val="B0BDB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p>
            <a:pPr algn="ctr"/>
            <a:endParaRPr lang="zh-CN" altLang="en-US"/>
          </a:p>
        </p:txBody>
      </p:sp>
      <p:sp>
        <p:nvSpPr>
          <p:cNvPr id="14" name="任意多边形 13"/>
          <p:cNvSpPr/>
          <p:nvPr/>
        </p:nvSpPr>
        <p:spPr>
          <a:xfrm flipV="1">
            <a:off x="1121410" y="2106930"/>
            <a:ext cx="1732280" cy="745490"/>
          </a:xfrm>
          <a:custGeom>
            <a:avLst/>
            <a:gdLst>
              <a:gd name="connsiteX0" fmla="*/ 2452 w 2452"/>
              <a:gd name="connsiteY0" fmla="*/ 0 h 1054"/>
              <a:gd name="connsiteX1" fmla="*/ 1226 w 2452"/>
              <a:gd name="connsiteY1" fmla="*/ 1053 h 1054"/>
              <a:gd name="connsiteX2" fmla="*/ 0 w 2452"/>
              <a:gd name="connsiteY2" fmla="*/ 0 h 1054"/>
            </a:gdLst>
            <a:ahLst/>
            <a:cxnLst>
              <a:cxn ang="0">
                <a:pos x="connsiteX0" y="connsiteY0"/>
              </a:cxn>
              <a:cxn ang="0">
                <a:pos x="connsiteX1" y="connsiteY1"/>
              </a:cxn>
              <a:cxn ang="0">
                <a:pos x="connsiteX2" y="connsiteY2"/>
              </a:cxn>
            </a:cxnLst>
            <a:rect l="l" t="t" r="r" b="b"/>
            <a:pathLst>
              <a:path w="2452" h="1055">
                <a:moveTo>
                  <a:pt x="2452" y="0"/>
                </a:moveTo>
                <a:cubicBezTo>
                  <a:pt x="2401" y="562"/>
                  <a:pt x="1793" y="1085"/>
                  <a:pt x="1226" y="1053"/>
                </a:cubicBezTo>
                <a:cubicBezTo>
                  <a:pt x="589" y="1089"/>
                  <a:pt x="48" y="494"/>
                  <a:pt x="0" y="0"/>
                </a:cubicBezTo>
              </a:path>
            </a:pathLst>
          </a:custGeom>
          <a:noFill/>
          <a:ln w="34925">
            <a:solidFill>
              <a:srgbClr val="B0BDB4"/>
            </a:solidFill>
          </a:ln>
          <a:extLst>
            <a:ext uri="{909E8E84-426E-40DD-AFC4-6F175D3DCCD1}">
              <a14:hiddenFill xmlns:a14="http://schemas.microsoft.com/office/drawing/2010/main">
                <a:solidFill>
                  <a:srgbClr val="B0BDB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p>
            <a:pPr algn="ctr"/>
            <a:endParaRPr lang="zh-CN" altLang="en-US"/>
          </a:p>
        </p:txBody>
      </p:sp>
      <p:sp>
        <p:nvSpPr>
          <p:cNvPr id="15" name="任意多边形 14"/>
          <p:cNvSpPr/>
          <p:nvPr/>
        </p:nvSpPr>
        <p:spPr>
          <a:xfrm>
            <a:off x="3848100" y="3150870"/>
            <a:ext cx="1732280" cy="745490"/>
          </a:xfrm>
          <a:custGeom>
            <a:avLst/>
            <a:gdLst>
              <a:gd name="connsiteX0" fmla="*/ 2452 w 2452"/>
              <a:gd name="connsiteY0" fmla="*/ 0 h 1054"/>
              <a:gd name="connsiteX1" fmla="*/ 1226 w 2452"/>
              <a:gd name="connsiteY1" fmla="*/ 1053 h 1054"/>
              <a:gd name="connsiteX2" fmla="*/ 0 w 2452"/>
              <a:gd name="connsiteY2" fmla="*/ 0 h 1054"/>
            </a:gdLst>
            <a:ahLst/>
            <a:cxnLst>
              <a:cxn ang="0">
                <a:pos x="connsiteX0" y="connsiteY0"/>
              </a:cxn>
              <a:cxn ang="0">
                <a:pos x="connsiteX1" y="connsiteY1"/>
              </a:cxn>
              <a:cxn ang="0">
                <a:pos x="connsiteX2" y="connsiteY2"/>
              </a:cxn>
            </a:cxnLst>
            <a:rect l="l" t="t" r="r" b="b"/>
            <a:pathLst>
              <a:path w="2452" h="1055">
                <a:moveTo>
                  <a:pt x="2452" y="0"/>
                </a:moveTo>
                <a:cubicBezTo>
                  <a:pt x="2401" y="562"/>
                  <a:pt x="1793" y="1085"/>
                  <a:pt x="1226" y="1053"/>
                </a:cubicBezTo>
                <a:cubicBezTo>
                  <a:pt x="589" y="1089"/>
                  <a:pt x="48" y="494"/>
                  <a:pt x="0" y="0"/>
                </a:cubicBezTo>
              </a:path>
            </a:pathLst>
          </a:custGeom>
          <a:noFill/>
          <a:ln w="34925">
            <a:solidFill>
              <a:srgbClr val="E9A4A7"/>
            </a:solidFill>
          </a:ln>
          <a:extLst>
            <a:ext uri="{909E8E84-426E-40DD-AFC4-6F175D3DCCD1}">
              <a14:hiddenFill xmlns:a14="http://schemas.microsoft.com/office/drawing/2010/main">
                <a:solidFill>
                  <a:srgbClr val="B0BDB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p>
            <a:pPr algn="ctr"/>
            <a:endParaRPr lang="zh-CN" altLang="en-US"/>
          </a:p>
        </p:txBody>
      </p:sp>
      <p:sp>
        <p:nvSpPr>
          <p:cNvPr id="16" name="任意多边形 15"/>
          <p:cNvSpPr/>
          <p:nvPr/>
        </p:nvSpPr>
        <p:spPr>
          <a:xfrm flipV="1">
            <a:off x="3848735" y="2106930"/>
            <a:ext cx="1732280" cy="745490"/>
          </a:xfrm>
          <a:custGeom>
            <a:avLst/>
            <a:gdLst>
              <a:gd name="connsiteX0" fmla="*/ 2452 w 2452"/>
              <a:gd name="connsiteY0" fmla="*/ 0 h 1054"/>
              <a:gd name="connsiteX1" fmla="*/ 1226 w 2452"/>
              <a:gd name="connsiteY1" fmla="*/ 1053 h 1054"/>
              <a:gd name="connsiteX2" fmla="*/ 0 w 2452"/>
              <a:gd name="connsiteY2" fmla="*/ 0 h 1054"/>
            </a:gdLst>
            <a:ahLst/>
            <a:cxnLst>
              <a:cxn ang="0">
                <a:pos x="connsiteX0" y="connsiteY0"/>
              </a:cxn>
              <a:cxn ang="0">
                <a:pos x="connsiteX1" y="connsiteY1"/>
              </a:cxn>
              <a:cxn ang="0">
                <a:pos x="connsiteX2" y="connsiteY2"/>
              </a:cxn>
            </a:cxnLst>
            <a:rect l="l" t="t" r="r" b="b"/>
            <a:pathLst>
              <a:path w="2452" h="1055">
                <a:moveTo>
                  <a:pt x="2452" y="0"/>
                </a:moveTo>
                <a:cubicBezTo>
                  <a:pt x="2401" y="562"/>
                  <a:pt x="1793" y="1085"/>
                  <a:pt x="1226" y="1053"/>
                </a:cubicBezTo>
                <a:cubicBezTo>
                  <a:pt x="589" y="1089"/>
                  <a:pt x="48" y="494"/>
                  <a:pt x="0" y="0"/>
                </a:cubicBezTo>
              </a:path>
            </a:pathLst>
          </a:custGeom>
          <a:noFill/>
          <a:ln w="34925">
            <a:solidFill>
              <a:srgbClr val="E9A4A7"/>
            </a:solidFill>
          </a:ln>
          <a:extLst>
            <a:ext uri="{909E8E84-426E-40DD-AFC4-6F175D3DCCD1}">
              <a14:hiddenFill xmlns:a14="http://schemas.microsoft.com/office/drawing/2010/main">
                <a:solidFill>
                  <a:srgbClr val="B0BDB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p>
            <a:pPr algn="ctr"/>
            <a:endParaRPr lang="zh-CN" altLang="en-US"/>
          </a:p>
        </p:txBody>
      </p:sp>
      <p:sp>
        <p:nvSpPr>
          <p:cNvPr id="17" name="任意多边形 16"/>
          <p:cNvSpPr/>
          <p:nvPr/>
        </p:nvSpPr>
        <p:spPr>
          <a:xfrm>
            <a:off x="6576695" y="3150870"/>
            <a:ext cx="1732280" cy="745490"/>
          </a:xfrm>
          <a:custGeom>
            <a:avLst/>
            <a:gdLst>
              <a:gd name="connsiteX0" fmla="*/ 2452 w 2452"/>
              <a:gd name="connsiteY0" fmla="*/ 0 h 1054"/>
              <a:gd name="connsiteX1" fmla="*/ 1226 w 2452"/>
              <a:gd name="connsiteY1" fmla="*/ 1053 h 1054"/>
              <a:gd name="connsiteX2" fmla="*/ 0 w 2452"/>
              <a:gd name="connsiteY2" fmla="*/ 0 h 1054"/>
            </a:gdLst>
            <a:ahLst/>
            <a:cxnLst>
              <a:cxn ang="0">
                <a:pos x="connsiteX0" y="connsiteY0"/>
              </a:cxn>
              <a:cxn ang="0">
                <a:pos x="connsiteX1" y="connsiteY1"/>
              </a:cxn>
              <a:cxn ang="0">
                <a:pos x="connsiteX2" y="connsiteY2"/>
              </a:cxn>
            </a:cxnLst>
            <a:rect l="l" t="t" r="r" b="b"/>
            <a:pathLst>
              <a:path w="2452" h="1055">
                <a:moveTo>
                  <a:pt x="2452" y="0"/>
                </a:moveTo>
                <a:cubicBezTo>
                  <a:pt x="2401" y="562"/>
                  <a:pt x="1793" y="1085"/>
                  <a:pt x="1226" y="1053"/>
                </a:cubicBezTo>
                <a:cubicBezTo>
                  <a:pt x="589" y="1089"/>
                  <a:pt x="48" y="494"/>
                  <a:pt x="0" y="0"/>
                </a:cubicBezTo>
              </a:path>
            </a:pathLst>
          </a:custGeom>
          <a:noFill/>
          <a:ln w="34925">
            <a:solidFill>
              <a:srgbClr val="4B7696"/>
            </a:solidFill>
          </a:ln>
          <a:extLst>
            <a:ext uri="{909E8E84-426E-40DD-AFC4-6F175D3DCCD1}">
              <a14:hiddenFill xmlns:a14="http://schemas.microsoft.com/office/drawing/2010/main">
                <a:solidFill>
                  <a:srgbClr val="B0BDB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p>
            <a:pPr algn="ctr"/>
            <a:endParaRPr lang="zh-CN" altLang="en-US"/>
          </a:p>
        </p:txBody>
      </p:sp>
      <p:sp>
        <p:nvSpPr>
          <p:cNvPr id="18" name="任意多边形 17"/>
          <p:cNvSpPr/>
          <p:nvPr/>
        </p:nvSpPr>
        <p:spPr>
          <a:xfrm flipV="1">
            <a:off x="6577330" y="2106930"/>
            <a:ext cx="1732280" cy="745490"/>
          </a:xfrm>
          <a:custGeom>
            <a:avLst/>
            <a:gdLst>
              <a:gd name="connsiteX0" fmla="*/ 2452 w 2452"/>
              <a:gd name="connsiteY0" fmla="*/ 0 h 1054"/>
              <a:gd name="connsiteX1" fmla="*/ 1226 w 2452"/>
              <a:gd name="connsiteY1" fmla="*/ 1053 h 1054"/>
              <a:gd name="connsiteX2" fmla="*/ 0 w 2452"/>
              <a:gd name="connsiteY2" fmla="*/ 0 h 1054"/>
            </a:gdLst>
            <a:ahLst/>
            <a:cxnLst>
              <a:cxn ang="0">
                <a:pos x="connsiteX0" y="connsiteY0"/>
              </a:cxn>
              <a:cxn ang="0">
                <a:pos x="connsiteX1" y="connsiteY1"/>
              </a:cxn>
              <a:cxn ang="0">
                <a:pos x="connsiteX2" y="connsiteY2"/>
              </a:cxn>
            </a:cxnLst>
            <a:rect l="l" t="t" r="r" b="b"/>
            <a:pathLst>
              <a:path w="2452" h="1055">
                <a:moveTo>
                  <a:pt x="2452" y="0"/>
                </a:moveTo>
                <a:cubicBezTo>
                  <a:pt x="2401" y="562"/>
                  <a:pt x="1793" y="1085"/>
                  <a:pt x="1226" y="1053"/>
                </a:cubicBezTo>
                <a:cubicBezTo>
                  <a:pt x="589" y="1089"/>
                  <a:pt x="48" y="494"/>
                  <a:pt x="0" y="0"/>
                </a:cubicBezTo>
              </a:path>
            </a:pathLst>
          </a:custGeom>
          <a:noFill/>
          <a:ln w="34925">
            <a:solidFill>
              <a:srgbClr val="4B7696"/>
            </a:solidFill>
          </a:ln>
          <a:extLst>
            <a:ext uri="{909E8E84-426E-40DD-AFC4-6F175D3DCCD1}">
              <a14:hiddenFill xmlns:a14="http://schemas.microsoft.com/office/drawing/2010/main">
                <a:solidFill>
                  <a:srgbClr val="B0BDB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p>
            <a:pPr algn="ctr"/>
            <a:endParaRPr lang="zh-CN" altLang="en-US"/>
          </a:p>
        </p:txBody>
      </p:sp>
      <p:sp>
        <p:nvSpPr>
          <p:cNvPr id="19" name="任意多边形 18"/>
          <p:cNvSpPr/>
          <p:nvPr/>
        </p:nvSpPr>
        <p:spPr>
          <a:xfrm>
            <a:off x="9304655" y="3150870"/>
            <a:ext cx="1732280" cy="745490"/>
          </a:xfrm>
          <a:custGeom>
            <a:avLst/>
            <a:gdLst>
              <a:gd name="connsiteX0" fmla="*/ 2452 w 2452"/>
              <a:gd name="connsiteY0" fmla="*/ 0 h 1054"/>
              <a:gd name="connsiteX1" fmla="*/ 1226 w 2452"/>
              <a:gd name="connsiteY1" fmla="*/ 1053 h 1054"/>
              <a:gd name="connsiteX2" fmla="*/ 0 w 2452"/>
              <a:gd name="connsiteY2" fmla="*/ 0 h 1054"/>
            </a:gdLst>
            <a:ahLst/>
            <a:cxnLst>
              <a:cxn ang="0">
                <a:pos x="connsiteX0" y="connsiteY0"/>
              </a:cxn>
              <a:cxn ang="0">
                <a:pos x="connsiteX1" y="connsiteY1"/>
              </a:cxn>
              <a:cxn ang="0">
                <a:pos x="connsiteX2" y="connsiteY2"/>
              </a:cxn>
            </a:cxnLst>
            <a:rect l="l" t="t" r="r" b="b"/>
            <a:pathLst>
              <a:path w="2452" h="1055">
                <a:moveTo>
                  <a:pt x="2452" y="0"/>
                </a:moveTo>
                <a:cubicBezTo>
                  <a:pt x="2401" y="562"/>
                  <a:pt x="1793" y="1085"/>
                  <a:pt x="1226" y="1053"/>
                </a:cubicBezTo>
                <a:cubicBezTo>
                  <a:pt x="589" y="1089"/>
                  <a:pt x="48" y="494"/>
                  <a:pt x="0" y="0"/>
                </a:cubicBezTo>
              </a:path>
            </a:pathLst>
          </a:custGeom>
          <a:noFill/>
          <a:ln w="34925">
            <a:solidFill>
              <a:srgbClr val="F5B94B"/>
            </a:solidFill>
          </a:ln>
          <a:extLst>
            <a:ext uri="{909E8E84-426E-40DD-AFC4-6F175D3DCCD1}">
              <a14:hiddenFill xmlns:a14="http://schemas.microsoft.com/office/drawing/2010/main">
                <a:solidFill>
                  <a:srgbClr val="B0BDB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p>
            <a:pPr algn="ctr"/>
            <a:endParaRPr lang="zh-CN" altLang="en-US"/>
          </a:p>
        </p:txBody>
      </p:sp>
      <p:sp>
        <p:nvSpPr>
          <p:cNvPr id="20" name="任意多边形 19"/>
          <p:cNvSpPr/>
          <p:nvPr/>
        </p:nvSpPr>
        <p:spPr>
          <a:xfrm flipV="1">
            <a:off x="9305290" y="2106930"/>
            <a:ext cx="1732280" cy="745490"/>
          </a:xfrm>
          <a:custGeom>
            <a:avLst/>
            <a:gdLst>
              <a:gd name="connsiteX0" fmla="*/ 2452 w 2452"/>
              <a:gd name="connsiteY0" fmla="*/ 0 h 1054"/>
              <a:gd name="connsiteX1" fmla="*/ 1226 w 2452"/>
              <a:gd name="connsiteY1" fmla="*/ 1053 h 1054"/>
              <a:gd name="connsiteX2" fmla="*/ 0 w 2452"/>
              <a:gd name="connsiteY2" fmla="*/ 0 h 1054"/>
            </a:gdLst>
            <a:ahLst/>
            <a:cxnLst>
              <a:cxn ang="0">
                <a:pos x="connsiteX0" y="connsiteY0"/>
              </a:cxn>
              <a:cxn ang="0">
                <a:pos x="connsiteX1" y="connsiteY1"/>
              </a:cxn>
              <a:cxn ang="0">
                <a:pos x="connsiteX2" y="connsiteY2"/>
              </a:cxn>
            </a:cxnLst>
            <a:rect l="l" t="t" r="r" b="b"/>
            <a:pathLst>
              <a:path w="2452" h="1055">
                <a:moveTo>
                  <a:pt x="2452" y="0"/>
                </a:moveTo>
                <a:cubicBezTo>
                  <a:pt x="2401" y="562"/>
                  <a:pt x="1793" y="1085"/>
                  <a:pt x="1226" y="1053"/>
                </a:cubicBezTo>
                <a:cubicBezTo>
                  <a:pt x="589" y="1089"/>
                  <a:pt x="48" y="494"/>
                  <a:pt x="0" y="0"/>
                </a:cubicBezTo>
              </a:path>
            </a:pathLst>
          </a:custGeom>
          <a:noFill/>
          <a:ln w="34925">
            <a:solidFill>
              <a:srgbClr val="F5B94B"/>
            </a:solidFill>
          </a:ln>
          <a:extLst>
            <a:ext uri="{909E8E84-426E-40DD-AFC4-6F175D3DCCD1}">
              <a14:hiddenFill xmlns:a14="http://schemas.microsoft.com/office/drawing/2010/main">
                <a:solidFill>
                  <a:srgbClr val="B0BDB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p>
            <a:pPr algn="ctr"/>
            <a:endParaRPr lang="zh-CN" altLang="en-US"/>
          </a:p>
        </p:txBody>
      </p:sp>
      <p:sp>
        <p:nvSpPr>
          <p:cNvPr id="21" name="文本框 20"/>
          <p:cNvSpPr txBox="1"/>
          <p:nvPr/>
        </p:nvSpPr>
        <p:spPr>
          <a:xfrm>
            <a:off x="938848" y="4826000"/>
            <a:ext cx="2096770" cy="901700"/>
          </a:xfrm>
          <a:prstGeom prst="rect">
            <a:avLst/>
          </a:prstGeom>
          <a:noFill/>
        </p:spPr>
        <p:txBody>
          <a:bodyPr wrap="square" rtlCol="0">
            <a:spAutoFit/>
          </a:bodyPr>
          <a:p>
            <a:pPr algn="ctr">
              <a:lnSpc>
                <a:spcPct val="110000"/>
              </a:lnSpc>
            </a:pPr>
            <a:r>
              <a:rPr lang="zh-CN" altLang="en-US" sz="1200">
                <a:solidFill>
                  <a:srgbClr val="645957"/>
                </a:solidFill>
                <a:latin typeface="微软雅黑" panose="020B0503020204020204" pitchFamily="34" charset="-122"/>
                <a:ea typeface="微软雅黑" panose="020B0503020204020204" pitchFamily="34" charset="-122"/>
              </a:rPr>
              <a:t>Like pearls, raindrops sprinkle on the river, and the calm water ripples. The clever fish jumped </a:t>
            </a:r>
            <a:endParaRPr lang="zh-CN" altLang="en-US" sz="1200">
              <a:solidFill>
                <a:srgbClr val="645957"/>
              </a:solidFill>
              <a:latin typeface="微软雅黑" panose="020B0503020204020204" pitchFamily="34" charset="-122"/>
              <a:ea typeface="微软雅黑" panose="020B0503020204020204" pitchFamily="34" charset="-122"/>
            </a:endParaRPr>
          </a:p>
        </p:txBody>
      </p:sp>
      <p:sp>
        <p:nvSpPr>
          <p:cNvPr id="22" name="文本框 21"/>
          <p:cNvSpPr txBox="1"/>
          <p:nvPr/>
        </p:nvSpPr>
        <p:spPr>
          <a:xfrm>
            <a:off x="4044315" y="4427220"/>
            <a:ext cx="1341755" cy="368300"/>
          </a:xfrm>
          <a:prstGeom prst="rect">
            <a:avLst/>
          </a:prstGeom>
          <a:noFill/>
        </p:spPr>
        <p:txBody>
          <a:bodyPr wrap="square" rtlCol="0">
            <a:spAutoFit/>
          </a:bodyPr>
          <a:p>
            <a:pPr algn="dist"/>
            <a:r>
              <a:rPr lang="zh-CN" altLang="en-US" b="1">
                <a:solidFill>
                  <a:srgbClr val="645957"/>
                </a:solidFill>
                <a:latin typeface="微软雅黑" panose="020B0503020204020204" pitchFamily="34" charset="-122"/>
                <a:ea typeface="微软雅黑" panose="020B0503020204020204" pitchFamily="34" charset="-122"/>
              </a:rPr>
              <a:t>输入标题</a:t>
            </a:r>
            <a:endParaRPr lang="zh-CN" altLang="en-US" b="1">
              <a:solidFill>
                <a:srgbClr val="645957"/>
              </a:solidFill>
              <a:latin typeface="微软雅黑" panose="020B0503020204020204" pitchFamily="34" charset="-122"/>
              <a:ea typeface="微软雅黑" panose="020B0503020204020204" pitchFamily="34" charset="-122"/>
            </a:endParaRPr>
          </a:p>
        </p:txBody>
      </p:sp>
      <p:sp>
        <p:nvSpPr>
          <p:cNvPr id="23" name="文本框 22"/>
          <p:cNvSpPr txBox="1"/>
          <p:nvPr/>
        </p:nvSpPr>
        <p:spPr>
          <a:xfrm>
            <a:off x="3666490" y="4826000"/>
            <a:ext cx="2096770" cy="901700"/>
          </a:xfrm>
          <a:prstGeom prst="rect">
            <a:avLst/>
          </a:prstGeom>
          <a:noFill/>
        </p:spPr>
        <p:txBody>
          <a:bodyPr wrap="square" rtlCol="0">
            <a:spAutoFit/>
          </a:bodyPr>
          <a:p>
            <a:pPr algn="ctr">
              <a:lnSpc>
                <a:spcPct val="110000"/>
              </a:lnSpc>
            </a:pPr>
            <a:r>
              <a:rPr lang="zh-CN" altLang="en-US" sz="1200">
                <a:solidFill>
                  <a:srgbClr val="645957"/>
                </a:solidFill>
                <a:latin typeface="微软雅黑" panose="020B0503020204020204" pitchFamily="34" charset="-122"/>
                <a:ea typeface="微软雅黑" panose="020B0503020204020204" pitchFamily="34" charset="-122"/>
              </a:rPr>
              <a:t>Like pearls, raindrops sprinkle on the river, and the calm water ripples. The clever fish jumped </a:t>
            </a:r>
            <a:endParaRPr lang="zh-CN" altLang="en-US" sz="1200">
              <a:solidFill>
                <a:srgbClr val="645957"/>
              </a:solidFill>
              <a:latin typeface="微软雅黑" panose="020B0503020204020204" pitchFamily="34" charset="-122"/>
              <a:ea typeface="微软雅黑" panose="020B0503020204020204" pitchFamily="34" charset="-122"/>
            </a:endParaRPr>
          </a:p>
        </p:txBody>
      </p:sp>
      <p:sp>
        <p:nvSpPr>
          <p:cNvPr id="24" name="文本框 23"/>
          <p:cNvSpPr txBox="1"/>
          <p:nvPr/>
        </p:nvSpPr>
        <p:spPr>
          <a:xfrm>
            <a:off x="6771640" y="4427220"/>
            <a:ext cx="1341755" cy="368300"/>
          </a:xfrm>
          <a:prstGeom prst="rect">
            <a:avLst/>
          </a:prstGeom>
          <a:noFill/>
        </p:spPr>
        <p:txBody>
          <a:bodyPr wrap="square" rtlCol="0">
            <a:spAutoFit/>
          </a:bodyPr>
          <a:p>
            <a:pPr algn="dist"/>
            <a:r>
              <a:rPr lang="zh-CN" altLang="en-US" b="1">
                <a:solidFill>
                  <a:srgbClr val="645957"/>
                </a:solidFill>
                <a:latin typeface="微软雅黑" panose="020B0503020204020204" pitchFamily="34" charset="-122"/>
                <a:ea typeface="微软雅黑" panose="020B0503020204020204" pitchFamily="34" charset="-122"/>
              </a:rPr>
              <a:t>输入标题</a:t>
            </a:r>
            <a:endParaRPr lang="zh-CN" altLang="en-US" b="1">
              <a:solidFill>
                <a:srgbClr val="645957"/>
              </a:solidFill>
              <a:latin typeface="微软雅黑" panose="020B0503020204020204" pitchFamily="34" charset="-122"/>
              <a:ea typeface="微软雅黑" panose="020B0503020204020204" pitchFamily="34" charset="-122"/>
            </a:endParaRPr>
          </a:p>
        </p:txBody>
      </p:sp>
      <p:sp>
        <p:nvSpPr>
          <p:cNvPr id="25" name="文本框 24"/>
          <p:cNvSpPr txBox="1"/>
          <p:nvPr/>
        </p:nvSpPr>
        <p:spPr>
          <a:xfrm>
            <a:off x="6393815" y="4826000"/>
            <a:ext cx="2096770" cy="901700"/>
          </a:xfrm>
          <a:prstGeom prst="rect">
            <a:avLst/>
          </a:prstGeom>
          <a:noFill/>
        </p:spPr>
        <p:txBody>
          <a:bodyPr wrap="square" rtlCol="0">
            <a:spAutoFit/>
          </a:bodyPr>
          <a:p>
            <a:pPr algn="ctr">
              <a:lnSpc>
                <a:spcPct val="110000"/>
              </a:lnSpc>
            </a:pPr>
            <a:r>
              <a:rPr lang="zh-CN" altLang="en-US" sz="1200">
                <a:solidFill>
                  <a:srgbClr val="645957"/>
                </a:solidFill>
                <a:latin typeface="微软雅黑" panose="020B0503020204020204" pitchFamily="34" charset="-122"/>
                <a:ea typeface="微软雅黑" panose="020B0503020204020204" pitchFamily="34" charset="-122"/>
              </a:rPr>
              <a:t>Like pearls, raindrops sprinkle on the river, and the calm water ripples. The clever fish jumped </a:t>
            </a:r>
            <a:endParaRPr lang="zh-CN" altLang="en-US" sz="1200">
              <a:solidFill>
                <a:srgbClr val="645957"/>
              </a:solidFill>
              <a:latin typeface="微软雅黑" panose="020B0503020204020204" pitchFamily="34" charset="-122"/>
              <a:ea typeface="微软雅黑" panose="020B0503020204020204" pitchFamily="34" charset="-122"/>
            </a:endParaRPr>
          </a:p>
        </p:txBody>
      </p:sp>
      <p:sp>
        <p:nvSpPr>
          <p:cNvPr id="26" name="文本框 25"/>
          <p:cNvSpPr txBox="1"/>
          <p:nvPr/>
        </p:nvSpPr>
        <p:spPr>
          <a:xfrm>
            <a:off x="9500870" y="4427220"/>
            <a:ext cx="1341755" cy="368300"/>
          </a:xfrm>
          <a:prstGeom prst="rect">
            <a:avLst/>
          </a:prstGeom>
          <a:noFill/>
        </p:spPr>
        <p:txBody>
          <a:bodyPr wrap="square" rtlCol="0">
            <a:spAutoFit/>
          </a:bodyPr>
          <a:p>
            <a:pPr algn="dist"/>
            <a:r>
              <a:rPr lang="zh-CN" altLang="en-US" b="1">
                <a:solidFill>
                  <a:srgbClr val="645957"/>
                </a:solidFill>
                <a:latin typeface="微软雅黑" panose="020B0503020204020204" pitchFamily="34" charset="-122"/>
                <a:ea typeface="微软雅黑" panose="020B0503020204020204" pitchFamily="34" charset="-122"/>
              </a:rPr>
              <a:t>输入标题</a:t>
            </a:r>
            <a:endParaRPr lang="zh-CN" altLang="en-US" b="1">
              <a:solidFill>
                <a:srgbClr val="645957"/>
              </a:solidFill>
              <a:latin typeface="微软雅黑" panose="020B0503020204020204" pitchFamily="34" charset="-122"/>
              <a:ea typeface="微软雅黑" panose="020B0503020204020204" pitchFamily="34" charset="-122"/>
            </a:endParaRPr>
          </a:p>
        </p:txBody>
      </p:sp>
      <p:sp>
        <p:nvSpPr>
          <p:cNvPr id="27" name="文本框 26"/>
          <p:cNvSpPr txBox="1"/>
          <p:nvPr/>
        </p:nvSpPr>
        <p:spPr>
          <a:xfrm>
            <a:off x="9123045" y="4826000"/>
            <a:ext cx="2096770" cy="901700"/>
          </a:xfrm>
          <a:prstGeom prst="rect">
            <a:avLst/>
          </a:prstGeom>
          <a:noFill/>
        </p:spPr>
        <p:txBody>
          <a:bodyPr wrap="square" rtlCol="0">
            <a:spAutoFit/>
          </a:bodyPr>
          <a:p>
            <a:pPr algn="ctr">
              <a:lnSpc>
                <a:spcPct val="110000"/>
              </a:lnSpc>
            </a:pPr>
            <a:r>
              <a:rPr lang="zh-CN" altLang="en-US" sz="1200">
                <a:solidFill>
                  <a:srgbClr val="645957"/>
                </a:solidFill>
                <a:latin typeface="微软雅黑" panose="020B0503020204020204" pitchFamily="34" charset="-122"/>
                <a:ea typeface="微软雅黑" panose="020B0503020204020204" pitchFamily="34" charset="-122"/>
              </a:rPr>
              <a:t>Like pearls, raindrops sprinkle on the river, and the calm water ripples. The clever fish jumped </a:t>
            </a:r>
            <a:endParaRPr lang="zh-CN" altLang="en-US" sz="1200">
              <a:solidFill>
                <a:srgbClr val="645957"/>
              </a:solidFill>
              <a:latin typeface="微软雅黑" panose="020B0503020204020204" pitchFamily="34" charset="-122"/>
              <a:ea typeface="微软雅黑" panose="020B0503020204020204" pitchFamily="34" charset="-122"/>
            </a:endParaRPr>
          </a:p>
        </p:txBody>
      </p:sp>
      <p:sp>
        <p:nvSpPr>
          <p:cNvPr id="28" name="iconfont-1000-785054"/>
          <p:cNvSpPr>
            <a:spLocks noChangeAspect="1"/>
          </p:cNvSpPr>
          <p:nvPr/>
        </p:nvSpPr>
        <p:spPr bwMode="auto">
          <a:xfrm>
            <a:off x="1682073" y="2736443"/>
            <a:ext cx="609685" cy="527865"/>
          </a:xfrm>
          <a:custGeom>
            <a:avLst/>
            <a:gdLst>
              <a:gd name="T0" fmla="*/ 6296 w 10244"/>
              <a:gd name="T1" fmla="*/ 59 h 8868"/>
              <a:gd name="T2" fmla="*/ 3630 w 10244"/>
              <a:gd name="T3" fmla="*/ 2408 h 8868"/>
              <a:gd name="T4" fmla="*/ 4464 w 10244"/>
              <a:gd name="T5" fmla="*/ 4619 h 8868"/>
              <a:gd name="T6" fmla="*/ 4414 w 10244"/>
              <a:gd name="T7" fmla="*/ 4722 h 8868"/>
              <a:gd name="T8" fmla="*/ 4130 w 10244"/>
              <a:gd name="T9" fmla="*/ 4907 h 8868"/>
              <a:gd name="T10" fmla="*/ 2225 w 10244"/>
              <a:gd name="T11" fmla="*/ 7791 h 8868"/>
              <a:gd name="T12" fmla="*/ 2197 w 10244"/>
              <a:gd name="T13" fmla="*/ 8355 h 8868"/>
              <a:gd name="T14" fmla="*/ 2705 w 10244"/>
              <a:gd name="T15" fmla="*/ 8864 h 8868"/>
              <a:gd name="T16" fmla="*/ 3193 w 10244"/>
              <a:gd name="T17" fmla="*/ 8394 h 8868"/>
              <a:gd name="T18" fmla="*/ 3216 w 10244"/>
              <a:gd name="T19" fmla="*/ 7998 h 8868"/>
              <a:gd name="T20" fmla="*/ 5583 w 10244"/>
              <a:gd name="T21" fmla="*/ 5354 h 8868"/>
              <a:gd name="T22" fmla="*/ 6426 w 10244"/>
              <a:gd name="T23" fmla="*/ 5262 h 8868"/>
              <a:gd name="T24" fmla="*/ 8805 w 10244"/>
              <a:gd name="T25" fmla="*/ 2632 h 8868"/>
              <a:gd name="T26" fmla="*/ 6296 w 10244"/>
              <a:gd name="T27" fmla="*/ 59 h 8868"/>
              <a:gd name="T28" fmla="*/ 6185 w 10244"/>
              <a:gd name="T29" fmla="*/ 4324 h 8868"/>
              <a:gd name="T30" fmla="*/ 4565 w 10244"/>
              <a:gd name="T31" fmla="*/ 2626 h 8868"/>
              <a:gd name="T32" fmla="*/ 6211 w 10244"/>
              <a:gd name="T33" fmla="*/ 1024 h 8868"/>
              <a:gd name="T34" fmla="*/ 7863 w 10244"/>
              <a:gd name="T35" fmla="*/ 2680 h 8868"/>
              <a:gd name="T36" fmla="*/ 6185 w 10244"/>
              <a:gd name="T37" fmla="*/ 4324 h 8868"/>
              <a:gd name="T38" fmla="*/ 3225 w 10244"/>
              <a:gd name="T39" fmla="*/ 4601 h 8868"/>
              <a:gd name="T40" fmla="*/ 2851 w 10244"/>
              <a:gd name="T41" fmla="*/ 3839 h 8868"/>
              <a:gd name="T42" fmla="*/ 2665 w 10244"/>
              <a:gd name="T43" fmla="*/ 3710 h 8868"/>
              <a:gd name="T44" fmla="*/ 2783 w 10244"/>
              <a:gd name="T45" fmla="*/ 1632 h 8868"/>
              <a:gd name="T46" fmla="*/ 3084 w 10244"/>
              <a:gd name="T47" fmla="*/ 1473 h 8868"/>
              <a:gd name="T48" fmla="*/ 3215 w 10244"/>
              <a:gd name="T49" fmla="*/ 979 h 8868"/>
              <a:gd name="T50" fmla="*/ 2839 w 10244"/>
              <a:gd name="T51" fmla="*/ 710 h 8868"/>
              <a:gd name="T52" fmla="*/ 2364 w 10244"/>
              <a:gd name="T53" fmla="*/ 851 h 8868"/>
              <a:gd name="T54" fmla="*/ 1692 w 10244"/>
              <a:gd name="T55" fmla="*/ 3947 h 8868"/>
              <a:gd name="T56" fmla="*/ 2045 w 10244"/>
              <a:gd name="T57" fmla="*/ 4381 h 8868"/>
              <a:gd name="T58" fmla="*/ 2014 w 10244"/>
              <a:gd name="T59" fmla="*/ 4436 h 8868"/>
              <a:gd name="T60" fmla="*/ 1584 w 10244"/>
              <a:gd name="T61" fmla="*/ 4707 h 8868"/>
              <a:gd name="T62" fmla="*/ 11 w 10244"/>
              <a:gd name="T63" fmla="*/ 7505 h 8868"/>
              <a:gd name="T64" fmla="*/ 417 w 10244"/>
              <a:gd name="T65" fmla="*/ 8083 h 8868"/>
              <a:gd name="T66" fmla="*/ 900 w 10244"/>
              <a:gd name="T67" fmla="*/ 7568 h 8868"/>
              <a:gd name="T68" fmla="*/ 1014 w 10244"/>
              <a:gd name="T69" fmla="*/ 6900 h 8868"/>
              <a:gd name="T70" fmla="*/ 2688 w 10244"/>
              <a:gd name="T71" fmla="*/ 5177 h 8868"/>
              <a:gd name="T72" fmla="*/ 3225 w 10244"/>
              <a:gd name="T73" fmla="*/ 4601 h 8868"/>
              <a:gd name="T74" fmla="*/ 9135 w 10244"/>
              <a:gd name="T75" fmla="*/ 5590 h 8868"/>
              <a:gd name="T76" fmla="*/ 8388 w 10244"/>
              <a:gd name="T77" fmla="*/ 5504 h 8868"/>
              <a:gd name="T78" fmla="*/ 8395 w 10244"/>
              <a:gd name="T79" fmla="*/ 6209 h 8868"/>
              <a:gd name="T80" fmla="*/ 9232 w 10244"/>
              <a:gd name="T81" fmla="*/ 8326 h 8868"/>
              <a:gd name="T82" fmla="*/ 9711 w 10244"/>
              <a:gd name="T83" fmla="*/ 8859 h 8868"/>
              <a:gd name="T84" fmla="*/ 10213 w 10244"/>
              <a:gd name="T85" fmla="*/ 8478 h 8868"/>
              <a:gd name="T86" fmla="*/ 10244 w 10244"/>
              <a:gd name="T87" fmla="*/ 8212 h 8868"/>
              <a:gd name="T88" fmla="*/ 9135 w 10244"/>
              <a:gd name="T89" fmla="*/ 5590 h 8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244" h="8868">
                <a:moveTo>
                  <a:pt x="6296" y="59"/>
                </a:moveTo>
                <a:cubicBezTo>
                  <a:pt x="4951" y="0"/>
                  <a:pt x="3759" y="1053"/>
                  <a:pt x="3630" y="2408"/>
                </a:cubicBezTo>
                <a:cubicBezTo>
                  <a:pt x="3547" y="3278"/>
                  <a:pt x="3851" y="4001"/>
                  <a:pt x="4464" y="4619"/>
                </a:cubicBezTo>
                <a:cubicBezTo>
                  <a:pt x="4430" y="4690"/>
                  <a:pt x="4427" y="4714"/>
                  <a:pt x="4414" y="4722"/>
                </a:cubicBezTo>
                <a:cubicBezTo>
                  <a:pt x="4320" y="4786"/>
                  <a:pt x="4225" y="4847"/>
                  <a:pt x="4130" y="4907"/>
                </a:cubicBezTo>
                <a:cubicBezTo>
                  <a:pt x="3054" y="5577"/>
                  <a:pt x="2428" y="6546"/>
                  <a:pt x="2225" y="7791"/>
                </a:cubicBezTo>
                <a:cubicBezTo>
                  <a:pt x="2195" y="7976"/>
                  <a:pt x="2182" y="8168"/>
                  <a:pt x="2197" y="8355"/>
                </a:cubicBezTo>
                <a:cubicBezTo>
                  <a:pt x="2221" y="8658"/>
                  <a:pt x="2447" y="8868"/>
                  <a:pt x="2705" y="8864"/>
                </a:cubicBezTo>
                <a:cubicBezTo>
                  <a:pt x="2943" y="8859"/>
                  <a:pt x="3148" y="8669"/>
                  <a:pt x="3193" y="8394"/>
                </a:cubicBezTo>
                <a:cubicBezTo>
                  <a:pt x="3215" y="8264"/>
                  <a:pt x="3203" y="8130"/>
                  <a:pt x="3216" y="7998"/>
                </a:cubicBezTo>
                <a:cubicBezTo>
                  <a:pt x="3344" y="6702"/>
                  <a:pt x="4306" y="5620"/>
                  <a:pt x="5583" y="5354"/>
                </a:cubicBezTo>
                <a:cubicBezTo>
                  <a:pt x="5858" y="5296"/>
                  <a:pt x="6144" y="5284"/>
                  <a:pt x="6426" y="5262"/>
                </a:cubicBezTo>
                <a:cubicBezTo>
                  <a:pt x="7783" y="5160"/>
                  <a:pt x="8820" y="4016"/>
                  <a:pt x="8805" y="2632"/>
                </a:cubicBezTo>
                <a:cubicBezTo>
                  <a:pt x="8790" y="1242"/>
                  <a:pt x="7696" y="120"/>
                  <a:pt x="6296" y="59"/>
                </a:cubicBezTo>
                <a:close/>
                <a:moveTo>
                  <a:pt x="6185" y="4324"/>
                </a:moveTo>
                <a:cubicBezTo>
                  <a:pt x="5272" y="4307"/>
                  <a:pt x="4547" y="3547"/>
                  <a:pt x="4565" y="2626"/>
                </a:cubicBezTo>
                <a:cubicBezTo>
                  <a:pt x="4582" y="1728"/>
                  <a:pt x="5306" y="1024"/>
                  <a:pt x="6211" y="1024"/>
                </a:cubicBezTo>
                <a:cubicBezTo>
                  <a:pt x="7138" y="1024"/>
                  <a:pt x="7869" y="1758"/>
                  <a:pt x="7863" y="2680"/>
                </a:cubicBezTo>
                <a:cubicBezTo>
                  <a:pt x="7856" y="3593"/>
                  <a:pt x="7093" y="4341"/>
                  <a:pt x="6185" y="4324"/>
                </a:cubicBezTo>
                <a:close/>
                <a:moveTo>
                  <a:pt x="3225" y="4601"/>
                </a:moveTo>
                <a:cubicBezTo>
                  <a:pt x="3256" y="4267"/>
                  <a:pt x="3151" y="4008"/>
                  <a:pt x="2851" y="3839"/>
                </a:cubicBezTo>
                <a:cubicBezTo>
                  <a:pt x="2785" y="3802"/>
                  <a:pt x="2722" y="3758"/>
                  <a:pt x="2665" y="3710"/>
                </a:cubicBezTo>
                <a:cubicBezTo>
                  <a:pt x="1971" y="3132"/>
                  <a:pt x="2027" y="2126"/>
                  <a:pt x="2783" y="1632"/>
                </a:cubicBezTo>
                <a:cubicBezTo>
                  <a:pt x="2878" y="1570"/>
                  <a:pt x="2990" y="1536"/>
                  <a:pt x="3084" y="1473"/>
                </a:cubicBezTo>
                <a:cubicBezTo>
                  <a:pt x="3269" y="1350"/>
                  <a:pt x="3320" y="1152"/>
                  <a:pt x="3215" y="979"/>
                </a:cubicBezTo>
                <a:cubicBezTo>
                  <a:pt x="3140" y="854"/>
                  <a:pt x="2977" y="728"/>
                  <a:pt x="2839" y="710"/>
                </a:cubicBezTo>
                <a:cubicBezTo>
                  <a:pt x="2688" y="691"/>
                  <a:pt x="2507" y="771"/>
                  <a:pt x="2364" y="851"/>
                </a:cubicBezTo>
                <a:cubicBezTo>
                  <a:pt x="1267" y="1471"/>
                  <a:pt x="955" y="2917"/>
                  <a:pt x="1692" y="3947"/>
                </a:cubicBezTo>
                <a:cubicBezTo>
                  <a:pt x="1802" y="4099"/>
                  <a:pt x="1929" y="4239"/>
                  <a:pt x="2045" y="4381"/>
                </a:cubicBezTo>
                <a:cubicBezTo>
                  <a:pt x="2031" y="4407"/>
                  <a:pt x="2027" y="4428"/>
                  <a:pt x="2014" y="4436"/>
                </a:cubicBezTo>
                <a:cubicBezTo>
                  <a:pt x="1872" y="4527"/>
                  <a:pt x="1725" y="4612"/>
                  <a:pt x="1584" y="4707"/>
                </a:cubicBezTo>
                <a:cubicBezTo>
                  <a:pt x="589" y="5374"/>
                  <a:pt x="48" y="6302"/>
                  <a:pt x="11" y="7505"/>
                </a:cubicBezTo>
                <a:cubicBezTo>
                  <a:pt x="0" y="7862"/>
                  <a:pt x="159" y="8065"/>
                  <a:pt x="417" y="8083"/>
                </a:cubicBezTo>
                <a:cubicBezTo>
                  <a:pt x="673" y="8102"/>
                  <a:pt x="846" y="7916"/>
                  <a:pt x="900" y="7568"/>
                </a:cubicBezTo>
                <a:cubicBezTo>
                  <a:pt x="935" y="7344"/>
                  <a:pt x="948" y="7114"/>
                  <a:pt x="1014" y="6900"/>
                </a:cubicBezTo>
                <a:cubicBezTo>
                  <a:pt x="1280" y="6047"/>
                  <a:pt x="1856" y="5477"/>
                  <a:pt x="2688" y="5177"/>
                </a:cubicBezTo>
                <a:cubicBezTo>
                  <a:pt x="2981" y="5072"/>
                  <a:pt x="3194" y="4937"/>
                  <a:pt x="3225" y="4601"/>
                </a:cubicBezTo>
                <a:close/>
                <a:moveTo>
                  <a:pt x="9135" y="5590"/>
                </a:moveTo>
                <a:cubicBezTo>
                  <a:pt x="8878" y="5322"/>
                  <a:pt x="8601" y="5303"/>
                  <a:pt x="8388" y="5504"/>
                </a:cubicBezTo>
                <a:cubicBezTo>
                  <a:pt x="8183" y="5698"/>
                  <a:pt x="8162" y="5939"/>
                  <a:pt x="8395" y="6209"/>
                </a:cubicBezTo>
                <a:cubicBezTo>
                  <a:pt x="8924" y="6821"/>
                  <a:pt x="9206" y="7515"/>
                  <a:pt x="9232" y="8326"/>
                </a:cubicBezTo>
                <a:cubicBezTo>
                  <a:pt x="9243" y="8655"/>
                  <a:pt x="9447" y="8859"/>
                  <a:pt x="9711" y="8859"/>
                </a:cubicBezTo>
                <a:cubicBezTo>
                  <a:pt x="9967" y="8860"/>
                  <a:pt x="10137" y="8718"/>
                  <a:pt x="10213" y="8478"/>
                </a:cubicBezTo>
                <a:cubicBezTo>
                  <a:pt x="10241" y="8390"/>
                  <a:pt x="10235" y="8291"/>
                  <a:pt x="10244" y="8212"/>
                </a:cubicBezTo>
                <a:cubicBezTo>
                  <a:pt x="10174" y="7199"/>
                  <a:pt x="9831" y="6317"/>
                  <a:pt x="9135" y="5590"/>
                </a:cubicBezTo>
                <a:close/>
              </a:path>
            </a:pathLst>
          </a:custGeom>
          <a:solidFill>
            <a:schemeClr val="bg1"/>
          </a:solidFill>
          <a:ln>
            <a:noFill/>
          </a:ln>
        </p:spPr>
      </p:sp>
      <p:sp>
        <p:nvSpPr>
          <p:cNvPr id="29" name="iconfont-10497-5121077"/>
          <p:cNvSpPr>
            <a:spLocks noChangeAspect="1"/>
          </p:cNvSpPr>
          <p:nvPr/>
        </p:nvSpPr>
        <p:spPr bwMode="auto">
          <a:xfrm>
            <a:off x="4409398" y="2702770"/>
            <a:ext cx="609685" cy="602831"/>
          </a:xfrm>
          <a:custGeom>
            <a:avLst/>
            <a:gdLst>
              <a:gd name="connsiteX0" fmla="*/ 178180 w 428141"/>
              <a:gd name="connsiteY0" fmla="*/ 370902 h 423328"/>
              <a:gd name="connsiteX1" fmla="*/ 178180 w 428141"/>
              <a:gd name="connsiteY1" fmla="*/ 371426 h 423328"/>
              <a:gd name="connsiteX2" fmla="*/ 179275 w 428141"/>
              <a:gd name="connsiteY2" fmla="*/ 374093 h 423328"/>
              <a:gd name="connsiteX3" fmla="*/ 218631 w 428141"/>
              <a:gd name="connsiteY3" fmla="*/ 149738 h 423328"/>
              <a:gd name="connsiteX4" fmla="*/ 193812 w 428141"/>
              <a:gd name="connsiteY4" fmla="*/ 152417 h 423328"/>
              <a:gd name="connsiteX5" fmla="*/ 156856 w 428141"/>
              <a:gd name="connsiteY5" fmla="*/ 183570 h 423328"/>
              <a:gd name="connsiteX6" fmla="*/ 152522 w 428141"/>
              <a:gd name="connsiteY6" fmla="*/ 231396 h 423328"/>
              <a:gd name="connsiteX7" fmla="*/ 184049 w 428141"/>
              <a:gd name="connsiteY7" fmla="*/ 267884 h 423328"/>
              <a:gd name="connsiteX8" fmla="*/ 232436 w 428141"/>
              <a:gd name="connsiteY8" fmla="*/ 272171 h 423328"/>
              <a:gd name="connsiteX9" fmla="*/ 269440 w 428141"/>
              <a:gd name="connsiteY9" fmla="*/ 241018 h 423328"/>
              <a:gd name="connsiteX10" fmla="*/ 273774 w 428141"/>
              <a:gd name="connsiteY10" fmla="*/ 193193 h 423328"/>
              <a:gd name="connsiteX11" fmla="*/ 242199 w 428141"/>
              <a:gd name="connsiteY11" fmla="*/ 156704 h 423328"/>
              <a:gd name="connsiteX12" fmla="*/ 218631 w 428141"/>
              <a:gd name="connsiteY12" fmla="*/ 149738 h 423328"/>
              <a:gd name="connsiteX13" fmla="*/ 221446 w 428141"/>
              <a:gd name="connsiteY13" fmla="*/ 118716 h 423328"/>
              <a:gd name="connsiteX14" fmla="*/ 256962 w 428141"/>
              <a:gd name="connsiteY14" fmla="*/ 128743 h 423328"/>
              <a:gd name="connsiteX15" fmla="*/ 299634 w 428141"/>
              <a:gd name="connsiteY15" fmla="*/ 172186 h 423328"/>
              <a:gd name="connsiteX16" fmla="*/ 306873 w 428141"/>
              <a:gd name="connsiteY16" fmla="*/ 190954 h 423328"/>
              <a:gd name="connsiteX17" fmla="*/ 243961 w 428141"/>
              <a:gd name="connsiteY17" fmla="*/ 301180 h 423328"/>
              <a:gd name="connsiteX18" fmla="*/ 242866 w 428141"/>
              <a:gd name="connsiteY18" fmla="*/ 301704 h 423328"/>
              <a:gd name="connsiteX19" fmla="*/ 170619 w 428141"/>
              <a:gd name="connsiteY19" fmla="*/ 295798 h 423328"/>
              <a:gd name="connsiteX20" fmla="*/ 123852 w 428141"/>
              <a:gd name="connsiteY20" fmla="*/ 242113 h 423328"/>
              <a:gd name="connsiteX21" fmla="*/ 123328 w 428141"/>
              <a:gd name="connsiteY21" fmla="*/ 241018 h 423328"/>
              <a:gd name="connsiteX22" fmla="*/ 129281 w 428141"/>
              <a:gd name="connsiteY22" fmla="*/ 169566 h 423328"/>
              <a:gd name="connsiteX23" fmla="*/ 183621 w 428141"/>
              <a:gd name="connsiteY23" fmla="*/ 123360 h 423328"/>
              <a:gd name="connsiteX24" fmla="*/ 184716 w 428141"/>
              <a:gd name="connsiteY24" fmla="*/ 122836 h 423328"/>
              <a:gd name="connsiteX25" fmla="*/ 221446 w 428141"/>
              <a:gd name="connsiteY25" fmla="*/ 118716 h 423328"/>
              <a:gd name="connsiteX26" fmla="*/ 176084 w 428141"/>
              <a:gd name="connsiteY26" fmla="*/ 34285 h 423328"/>
              <a:gd name="connsiteX27" fmla="*/ 158701 w 428141"/>
              <a:gd name="connsiteY27" fmla="*/ 39618 h 423328"/>
              <a:gd name="connsiteX28" fmla="*/ 142890 w 428141"/>
              <a:gd name="connsiteY28" fmla="*/ 44427 h 423328"/>
              <a:gd name="connsiteX29" fmla="*/ 98314 w 428141"/>
              <a:gd name="connsiteY29" fmla="*/ 111570 h 423328"/>
              <a:gd name="connsiteX30" fmla="*/ 60262 w 428141"/>
              <a:gd name="connsiteY30" fmla="*/ 112141 h 423328"/>
              <a:gd name="connsiteX31" fmla="*/ 43974 w 428141"/>
              <a:gd name="connsiteY31" fmla="*/ 142713 h 423328"/>
              <a:gd name="connsiteX32" fmla="*/ 64643 w 428141"/>
              <a:gd name="connsiteY32" fmla="*/ 172760 h 423328"/>
              <a:gd name="connsiteX33" fmla="*/ 34211 w 428141"/>
              <a:gd name="connsiteY33" fmla="*/ 247950 h 423328"/>
              <a:gd name="connsiteX34" fmla="*/ 39592 w 428141"/>
              <a:gd name="connsiteY34" fmla="*/ 265141 h 423328"/>
              <a:gd name="connsiteX35" fmla="*/ 44498 w 428141"/>
              <a:gd name="connsiteY35" fmla="*/ 280760 h 423328"/>
              <a:gd name="connsiteX36" fmla="*/ 112410 w 428141"/>
              <a:gd name="connsiteY36" fmla="*/ 324807 h 423328"/>
              <a:gd name="connsiteX37" fmla="*/ 112934 w 428141"/>
              <a:gd name="connsiteY37" fmla="*/ 362378 h 423328"/>
              <a:gd name="connsiteX38" fmla="*/ 143890 w 428141"/>
              <a:gd name="connsiteY38" fmla="*/ 378521 h 423328"/>
              <a:gd name="connsiteX39" fmla="*/ 172703 w 428141"/>
              <a:gd name="connsiteY39" fmla="*/ 358616 h 423328"/>
              <a:gd name="connsiteX40" fmla="*/ 174322 w 428141"/>
              <a:gd name="connsiteY40" fmla="*/ 358093 h 423328"/>
              <a:gd name="connsiteX41" fmla="*/ 250426 w 428141"/>
              <a:gd name="connsiteY41" fmla="*/ 388664 h 423328"/>
              <a:gd name="connsiteX42" fmla="*/ 268333 w 428141"/>
              <a:gd name="connsiteY42" fmla="*/ 383331 h 423328"/>
              <a:gd name="connsiteX43" fmla="*/ 284097 w 428141"/>
              <a:gd name="connsiteY43" fmla="*/ 378521 h 423328"/>
              <a:gd name="connsiteX44" fmla="*/ 328673 w 428141"/>
              <a:gd name="connsiteY44" fmla="*/ 311379 h 423328"/>
              <a:gd name="connsiteX45" fmla="*/ 366725 w 428141"/>
              <a:gd name="connsiteY45" fmla="*/ 310807 h 423328"/>
              <a:gd name="connsiteX46" fmla="*/ 375441 w 428141"/>
              <a:gd name="connsiteY46" fmla="*/ 294712 h 423328"/>
              <a:gd name="connsiteX47" fmla="*/ 383061 w 428141"/>
              <a:gd name="connsiteY47" fmla="*/ 280188 h 423328"/>
              <a:gd name="connsiteX48" fmla="*/ 362916 w 428141"/>
              <a:gd name="connsiteY48" fmla="*/ 251712 h 423328"/>
              <a:gd name="connsiteX49" fmla="*/ 362392 w 428141"/>
              <a:gd name="connsiteY49" fmla="*/ 250093 h 423328"/>
              <a:gd name="connsiteX50" fmla="*/ 392871 w 428141"/>
              <a:gd name="connsiteY50" fmla="*/ 174855 h 423328"/>
              <a:gd name="connsiteX51" fmla="*/ 381965 w 428141"/>
              <a:gd name="connsiteY51" fmla="*/ 141570 h 423328"/>
              <a:gd name="connsiteX52" fmla="*/ 314053 w 428141"/>
              <a:gd name="connsiteY52" fmla="*/ 97522 h 423328"/>
              <a:gd name="connsiteX53" fmla="*/ 313529 w 428141"/>
              <a:gd name="connsiteY53" fmla="*/ 59999 h 423328"/>
              <a:gd name="connsiteX54" fmla="*/ 297194 w 428141"/>
              <a:gd name="connsiteY54" fmla="*/ 51427 h 423328"/>
              <a:gd name="connsiteX55" fmla="*/ 282573 w 428141"/>
              <a:gd name="connsiteY55" fmla="*/ 43904 h 423328"/>
              <a:gd name="connsiteX56" fmla="*/ 252141 w 428141"/>
              <a:gd name="connsiteY56" fmla="*/ 64332 h 423328"/>
              <a:gd name="connsiteX57" fmla="*/ 176084 w 428141"/>
              <a:gd name="connsiteY57" fmla="*/ 34285 h 423328"/>
              <a:gd name="connsiteX58" fmla="*/ 265916 w 428141"/>
              <a:gd name="connsiteY58" fmla="*/ 12371 h 423328"/>
              <a:gd name="connsiteX59" fmla="*/ 268160 w 428141"/>
              <a:gd name="connsiteY59" fmla="*/ 13482 h 423328"/>
              <a:gd name="connsiteX60" fmla="*/ 267613 w 428141"/>
              <a:gd name="connsiteY60" fmla="*/ 13946 h 423328"/>
              <a:gd name="connsiteX61" fmla="*/ 265535 w 428141"/>
              <a:gd name="connsiteY61" fmla="*/ 13038 h 423328"/>
              <a:gd name="connsiteX62" fmla="*/ 265916 w 428141"/>
              <a:gd name="connsiteY62" fmla="*/ 12371 h 423328"/>
              <a:gd name="connsiteX63" fmla="*/ 180371 w 428141"/>
              <a:gd name="connsiteY63" fmla="*/ 523 h 423328"/>
              <a:gd name="connsiteX64" fmla="*/ 193372 w 428141"/>
              <a:gd name="connsiteY64" fmla="*/ 2142 h 423328"/>
              <a:gd name="connsiteX65" fmla="*/ 200992 w 428141"/>
              <a:gd name="connsiteY65" fmla="*/ 12332 h 423328"/>
              <a:gd name="connsiteX66" fmla="*/ 200992 w 428141"/>
              <a:gd name="connsiteY66" fmla="*/ 12856 h 423328"/>
              <a:gd name="connsiteX67" fmla="*/ 217327 w 428141"/>
              <a:gd name="connsiteY67" fmla="*/ 32713 h 423328"/>
              <a:gd name="connsiteX68" fmla="*/ 243378 w 428141"/>
              <a:gd name="connsiteY68" fmla="*/ 34332 h 423328"/>
              <a:gd name="connsiteX69" fmla="*/ 263285 w 428141"/>
              <a:gd name="connsiteY69" fmla="*/ 17618 h 423328"/>
              <a:gd name="connsiteX70" fmla="*/ 267613 w 428141"/>
              <a:gd name="connsiteY70" fmla="*/ 13946 h 423328"/>
              <a:gd name="connsiteX71" fmla="*/ 280251 w 428141"/>
              <a:gd name="connsiteY71" fmla="*/ 19469 h 423328"/>
              <a:gd name="connsiteX72" fmla="*/ 268160 w 428141"/>
              <a:gd name="connsiteY72" fmla="*/ 13482 h 423328"/>
              <a:gd name="connsiteX73" fmla="*/ 272715 w 428141"/>
              <a:gd name="connsiteY73" fmla="*/ 9618 h 423328"/>
              <a:gd name="connsiteX74" fmla="*/ 285240 w 428141"/>
              <a:gd name="connsiteY74" fmla="*/ 10713 h 423328"/>
              <a:gd name="connsiteX75" fmla="*/ 312386 w 428141"/>
              <a:gd name="connsiteY75" fmla="*/ 24713 h 423328"/>
              <a:gd name="connsiteX76" fmla="*/ 341723 w 428141"/>
              <a:gd name="connsiteY76" fmla="*/ 39761 h 423328"/>
              <a:gd name="connsiteX77" fmla="*/ 349914 w 428141"/>
              <a:gd name="connsiteY77" fmla="*/ 49951 h 423328"/>
              <a:gd name="connsiteX78" fmla="*/ 347152 w 428141"/>
              <a:gd name="connsiteY78" fmla="*/ 62808 h 423328"/>
              <a:gd name="connsiteX79" fmla="*/ 350962 w 428141"/>
              <a:gd name="connsiteY79" fmla="*/ 99808 h 423328"/>
              <a:gd name="connsiteX80" fmla="*/ 387918 w 428141"/>
              <a:gd name="connsiteY80" fmla="*/ 108903 h 423328"/>
              <a:gd name="connsiteX81" fmla="*/ 400444 w 428141"/>
              <a:gd name="connsiteY81" fmla="*/ 109475 h 423328"/>
              <a:gd name="connsiteX82" fmla="*/ 408587 w 428141"/>
              <a:gd name="connsiteY82" fmla="*/ 119094 h 423328"/>
              <a:gd name="connsiteX83" fmla="*/ 427637 w 428141"/>
              <a:gd name="connsiteY83" fmla="*/ 179236 h 423328"/>
              <a:gd name="connsiteX84" fmla="*/ 425494 w 428141"/>
              <a:gd name="connsiteY84" fmla="*/ 192093 h 423328"/>
              <a:gd name="connsiteX85" fmla="*/ 415207 w 428141"/>
              <a:gd name="connsiteY85" fmla="*/ 199570 h 423328"/>
              <a:gd name="connsiteX86" fmla="*/ 414636 w 428141"/>
              <a:gd name="connsiteY86" fmla="*/ 199570 h 423328"/>
              <a:gd name="connsiteX87" fmla="*/ 394538 w 428141"/>
              <a:gd name="connsiteY87" fmla="*/ 215712 h 423328"/>
              <a:gd name="connsiteX88" fmla="*/ 392919 w 428141"/>
              <a:gd name="connsiteY88" fmla="*/ 241474 h 423328"/>
              <a:gd name="connsiteX89" fmla="*/ 405682 w 428141"/>
              <a:gd name="connsiteY89" fmla="*/ 257665 h 423328"/>
              <a:gd name="connsiteX90" fmla="*/ 413826 w 428141"/>
              <a:gd name="connsiteY90" fmla="*/ 261522 h 423328"/>
              <a:gd name="connsiteX91" fmla="*/ 419541 w 428141"/>
              <a:gd name="connsiteY91" fmla="*/ 269379 h 423328"/>
              <a:gd name="connsiteX92" fmla="*/ 418446 w 428141"/>
              <a:gd name="connsiteY92" fmla="*/ 281712 h 423328"/>
              <a:gd name="connsiteX93" fmla="*/ 389109 w 428141"/>
              <a:gd name="connsiteY93" fmla="*/ 337569 h 423328"/>
              <a:gd name="connsiteX94" fmla="*/ 378822 w 428141"/>
              <a:gd name="connsiteY94" fmla="*/ 345569 h 423328"/>
              <a:gd name="connsiteX95" fmla="*/ 365773 w 428141"/>
              <a:gd name="connsiteY95" fmla="*/ 343426 h 423328"/>
              <a:gd name="connsiteX96" fmla="*/ 328292 w 428141"/>
              <a:gd name="connsiteY96" fmla="*/ 347188 h 423328"/>
              <a:gd name="connsiteX97" fmla="*/ 319053 w 428141"/>
              <a:gd name="connsiteY97" fmla="*/ 383664 h 423328"/>
              <a:gd name="connsiteX98" fmla="*/ 318529 w 428141"/>
              <a:gd name="connsiteY98" fmla="*/ 395997 h 423328"/>
              <a:gd name="connsiteX99" fmla="*/ 308766 w 428141"/>
              <a:gd name="connsiteY99" fmla="*/ 404045 h 423328"/>
              <a:gd name="connsiteX100" fmla="*/ 279382 w 428141"/>
              <a:gd name="connsiteY100" fmla="*/ 413140 h 423328"/>
              <a:gd name="connsiteX101" fmla="*/ 247855 w 428141"/>
              <a:gd name="connsiteY101" fmla="*/ 422807 h 423328"/>
              <a:gd name="connsiteX102" fmla="*/ 234806 w 428141"/>
              <a:gd name="connsiteY102" fmla="*/ 421188 h 423328"/>
              <a:gd name="connsiteX103" fmla="*/ 227186 w 428141"/>
              <a:gd name="connsiteY103" fmla="*/ 410997 h 423328"/>
              <a:gd name="connsiteX104" fmla="*/ 227186 w 428141"/>
              <a:gd name="connsiteY104" fmla="*/ 410473 h 423328"/>
              <a:gd name="connsiteX105" fmla="*/ 210898 w 428141"/>
              <a:gd name="connsiteY105" fmla="*/ 390569 h 423328"/>
              <a:gd name="connsiteX106" fmla="*/ 184800 w 428141"/>
              <a:gd name="connsiteY106" fmla="*/ 388997 h 423328"/>
              <a:gd name="connsiteX107" fmla="*/ 165750 w 428141"/>
              <a:gd name="connsiteY107" fmla="*/ 406188 h 423328"/>
              <a:gd name="connsiteX108" fmla="*/ 155987 w 428141"/>
              <a:gd name="connsiteY108" fmla="*/ 414759 h 423328"/>
              <a:gd name="connsiteX109" fmla="*/ 143509 w 428141"/>
              <a:gd name="connsiteY109" fmla="*/ 413664 h 423328"/>
              <a:gd name="connsiteX110" fmla="*/ 116363 w 428141"/>
              <a:gd name="connsiteY110" fmla="*/ 399711 h 423328"/>
              <a:gd name="connsiteX111" fmla="*/ 87027 w 428141"/>
              <a:gd name="connsiteY111" fmla="*/ 384616 h 423328"/>
              <a:gd name="connsiteX112" fmla="*/ 78835 w 428141"/>
              <a:gd name="connsiteY112" fmla="*/ 374474 h 423328"/>
              <a:gd name="connsiteX113" fmla="*/ 81597 w 428141"/>
              <a:gd name="connsiteY113" fmla="*/ 361616 h 423328"/>
              <a:gd name="connsiteX114" fmla="*/ 77787 w 428141"/>
              <a:gd name="connsiteY114" fmla="*/ 324569 h 423328"/>
              <a:gd name="connsiteX115" fmla="*/ 40831 w 428141"/>
              <a:gd name="connsiteY115" fmla="*/ 315474 h 423328"/>
              <a:gd name="connsiteX116" fmla="*/ 27782 w 428141"/>
              <a:gd name="connsiteY116" fmla="*/ 314950 h 423328"/>
              <a:gd name="connsiteX117" fmla="*/ 19638 w 428141"/>
              <a:gd name="connsiteY117" fmla="*/ 305283 h 423328"/>
              <a:gd name="connsiteX118" fmla="*/ 588 w 428141"/>
              <a:gd name="connsiteY118" fmla="*/ 245188 h 423328"/>
              <a:gd name="connsiteX119" fmla="*/ 2160 w 428141"/>
              <a:gd name="connsiteY119" fmla="*/ 232331 h 423328"/>
              <a:gd name="connsiteX120" fmla="*/ 12494 w 428141"/>
              <a:gd name="connsiteY120" fmla="*/ 224808 h 423328"/>
              <a:gd name="connsiteX121" fmla="*/ 13018 w 428141"/>
              <a:gd name="connsiteY121" fmla="*/ 224808 h 423328"/>
              <a:gd name="connsiteX122" fmla="*/ 33116 w 428141"/>
              <a:gd name="connsiteY122" fmla="*/ 208665 h 423328"/>
              <a:gd name="connsiteX123" fmla="*/ 34735 w 428141"/>
              <a:gd name="connsiteY123" fmla="*/ 182903 h 423328"/>
              <a:gd name="connsiteX124" fmla="*/ 17352 w 428141"/>
              <a:gd name="connsiteY124" fmla="*/ 164094 h 423328"/>
              <a:gd name="connsiteX125" fmla="*/ 8684 w 428141"/>
              <a:gd name="connsiteY125" fmla="*/ 154475 h 423328"/>
              <a:gd name="connsiteX126" fmla="*/ 9732 w 428141"/>
              <a:gd name="connsiteY126" fmla="*/ 142141 h 423328"/>
              <a:gd name="connsiteX127" fmla="*/ 39069 w 428141"/>
              <a:gd name="connsiteY127" fmla="*/ 86284 h 423328"/>
              <a:gd name="connsiteX128" fmla="*/ 49403 w 428141"/>
              <a:gd name="connsiteY128" fmla="*/ 78284 h 423328"/>
              <a:gd name="connsiteX129" fmla="*/ 62405 w 428141"/>
              <a:gd name="connsiteY129" fmla="*/ 80951 h 423328"/>
              <a:gd name="connsiteX130" fmla="*/ 99933 w 428141"/>
              <a:gd name="connsiteY130" fmla="*/ 77189 h 423328"/>
              <a:gd name="connsiteX131" fmla="*/ 109172 w 428141"/>
              <a:gd name="connsiteY131" fmla="*/ 40713 h 423328"/>
              <a:gd name="connsiteX132" fmla="*/ 109696 w 428141"/>
              <a:gd name="connsiteY132" fmla="*/ 27856 h 423328"/>
              <a:gd name="connsiteX133" fmla="*/ 119459 w 428141"/>
              <a:gd name="connsiteY133" fmla="*/ 19808 h 423328"/>
              <a:gd name="connsiteX134" fmla="*/ 148796 w 428141"/>
              <a:gd name="connsiteY134" fmla="*/ 10713 h 4233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Lst>
            <a:rect l="l" t="t" r="r" b="b"/>
            <a:pathLst>
              <a:path w="428141" h="423328">
                <a:moveTo>
                  <a:pt x="178180" y="370902"/>
                </a:moveTo>
                <a:lnTo>
                  <a:pt x="178180" y="371426"/>
                </a:lnTo>
                <a:lnTo>
                  <a:pt x="179275" y="374093"/>
                </a:lnTo>
                <a:close/>
                <a:moveTo>
                  <a:pt x="218631" y="149738"/>
                </a:moveTo>
                <a:cubicBezTo>
                  <a:pt x="210409" y="149071"/>
                  <a:pt x="201980" y="150012"/>
                  <a:pt x="193812" y="152417"/>
                </a:cubicBezTo>
                <a:cubicBezTo>
                  <a:pt x="178049" y="157800"/>
                  <a:pt x="164476" y="168518"/>
                  <a:pt x="156856" y="183570"/>
                </a:cubicBezTo>
                <a:cubicBezTo>
                  <a:pt x="148712" y="198099"/>
                  <a:pt x="147616" y="215247"/>
                  <a:pt x="152522" y="231396"/>
                </a:cubicBezTo>
                <a:cubicBezTo>
                  <a:pt x="157999" y="246924"/>
                  <a:pt x="168809" y="260357"/>
                  <a:pt x="184049" y="267884"/>
                </a:cubicBezTo>
                <a:cubicBezTo>
                  <a:pt x="198765" y="275886"/>
                  <a:pt x="216148" y="276982"/>
                  <a:pt x="232436" y="272171"/>
                </a:cubicBezTo>
                <a:cubicBezTo>
                  <a:pt x="248247" y="266788"/>
                  <a:pt x="261820" y="256070"/>
                  <a:pt x="269440" y="241018"/>
                </a:cubicBezTo>
                <a:cubicBezTo>
                  <a:pt x="277584" y="225965"/>
                  <a:pt x="278727" y="208769"/>
                  <a:pt x="273774" y="193193"/>
                </a:cubicBezTo>
                <a:cubicBezTo>
                  <a:pt x="268297" y="177664"/>
                  <a:pt x="257439" y="164231"/>
                  <a:pt x="242199" y="156704"/>
                </a:cubicBezTo>
                <a:cubicBezTo>
                  <a:pt x="234865" y="152679"/>
                  <a:pt x="226852" y="150405"/>
                  <a:pt x="218631" y="149738"/>
                </a:cubicBezTo>
                <a:close/>
                <a:moveTo>
                  <a:pt x="221446" y="118716"/>
                </a:moveTo>
                <a:cubicBezTo>
                  <a:pt x="233745" y="119728"/>
                  <a:pt x="245842" y="123098"/>
                  <a:pt x="256962" y="128743"/>
                </a:cubicBezTo>
                <a:cubicBezTo>
                  <a:pt x="275869" y="138317"/>
                  <a:pt x="290871" y="153656"/>
                  <a:pt x="299634" y="172186"/>
                </a:cubicBezTo>
                <a:cubicBezTo>
                  <a:pt x="301158" y="175520"/>
                  <a:pt x="306254" y="188429"/>
                  <a:pt x="306873" y="190954"/>
                </a:cubicBezTo>
                <a:cubicBezTo>
                  <a:pt x="317779" y="237636"/>
                  <a:pt x="290919" y="285842"/>
                  <a:pt x="243961" y="301180"/>
                </a:cubicBezTo>
                <a:lnTo>
                  <a:pt x="242866" y="301704"/>
                </a:lnTo>
                <a:cubicBezTo>
                  <a:pt x="219006" y="309278"/>
                  <a:pt x="192860" y="307039"/>
                  <a:pt x="170619" y="295798"/>
                </a:cubicBezTo>
                <a:cubicBezTo>
                  <a:pt x="148331" y="284556"/>
                  <a:pt x="131472" y="265169"/>
                  <a:pt x="123852" y="242113"/>
                </a:cubicBezTo>
                <a:lnTo>
                  <a:pt x="123328" y="241018"/>
                </a:lnTo>
                <a:cubicBezTo>
                  <a:pt x="115708" y="217391"/>
                  <a:pt x="117851" y="191621"/>
                  <a:pt x="129281" y="169566"/>
                </a:cubicBezTo>
                <a:cubicBezTo>
                  <a:pt x="140711" y="147558"/>
                  <a:pt x="160237" y="130886"/>
                  <a:pt x="183621" y="123360"/>
                </a:cubicBezTo>
                <a:lnTo>
                  <a:pt x="184716" y="122836"/>
                </a:lnTo>
                <a:cubicBezTo>
                  <a:pt x="196646" y="119049"/>
                  <a:pt x="209147" y="117704"/>
                  <a:pt x="221446" y="118716"/>
                </a:cubicBezTo>
                <a:close/>
                <a:moveTo>
                  <a:pt x="176084" y="34285"/>
                </a:moveTo>
                <a:lnTo>
                  <a:pt x="158701" y="39618"/>
                </a:lnTo>
                <a:lnTo>
                  <a:pt x="142890" y="44427"/>
                </a:lnTo>
                <a:cubicBezTo>
                  <a:pt x="146129" y="74570"/>
                  <a:pt x="127650" y="102475"/>
                  <a:pt x="98314" y="111570"/>
                </a:cubicBezTo>
                <a:cubicBezTo>
                  <a:pt x="85836" y="115856"/>
                  <a:pt x="72787" y="115856"/>
                  <a:pt x="60262" y="112141"/>
                </a:cubicBezTo>
                <a:lnTo>
                  <a:pt x="43974" y="142713"/>
                </a:lnTo>
                <a:cubicBezTo>
                  <a:pt x="53737" y="150236"/>
                  <a:pt x="60833" y="160998"/>
                  <a:pt x="64643" y="172760"/>
                </a:cubicBezTo>
                <a:cubicBezTo>
                  <a:pt x="74454" y="201760"/>
                  <a:pt x="61357" y="233427"/>
                  <a:pt x="34211" y="247950"/>
                </a:cubicBezTo>
                <a:lnTo>
                  <a:pt x="39592" y="265141"/>
                </a:lnTo>
                <a:lnTo>
                  <a:pt x="44498" y="280760"/>
                </a:lnTo>
                <a:cubicBezTo>
                  <a:pt x="74930" y="277522"/>
                  <a:pt x="103171" y="295807"/>
                  <a:pt x="112410" y="324807"/>
                </a:cubicBezTo>
                <a:cubicBezTo>
                  <a:pt x="116744" y="337140"/>
                  <a:pt x="116744" y="350045"/>
                  <a:pt x="112934" y="362378"/>
                </a:cubicBezTo>
                <a:lnTo>
                  <a:pt x="143890" y="378521"/>
                </a:lnTo>
                <a:cubicBezTo>
                  <a:pt x="151510" y="369331"/>
                  <a:pt x="161273" y="362378"/>
                  <a:pt x="172703" y="358616"/>
                </a:cubicBezTo>
                <a:cubicBezTo>
                  <a:pt x="173275" y="358616"/>
                  <a:pt x="173798" y="358093"/>
                  <a:pt x="174322" y="358093"/>
                </a:cubicBezTo>
                <a:cubicBezTo>
                  <a:pt x="203659" y="348950"/>
                  <a:pt x="235758" y="361855"/>
                  <a:pt x="250426" y="388664"/>
                </a:cubicBezTo>
                <a:lnTo>
                  <a:pt x="268333" y="383331"/>
                </a:lnTo>
                <a:lnTo>
                  <a:pt x="284097" y="378521"/>
                </a:lnTo>
                <a:cubicBezTo>
                  <a:pt x="280906" y="348378"/>
                  <a:pt x="299337" y="320474"/>
                  <a:pt x="328673" y="311379"/>
                </a:cubicBezTo>
                <a:cubicBezTo>
                  <a:pt x="341199" y="307617"/>
                  <a:pt x="354248" y="307093"/>
                  <a:pt x="366725" y="310807"/>
                </a:cubicBezTo>
                <a:lnTo>
                  <a:pt x="375441" y="294712"/>
                </a:lnTo>
                <a:lnTo>
                  <a:pt x="383061" y="280188"/>
                </a:lnTo>
                <a:cubicBezTo>
                  <a:pt x="373822" y="272664"/>
                  <a:pt x="366725" y="262950"/>
                  <a:pt x="362916" y="251712"/>
                </a:cubicBezTo>
                <a:cubicBezTo>
                  <a:pt x="362916" y="251188"/>
                  <a:pt x="362392" y="250665"/>
                  <a:pt x="362392" y="250093"/>
                </a:cubicBezTo>
                <a:cubicBezTo>
                  <a:pt x="352629" y="221093"/>
                  <a:pt x="365678" y="189427"/>
                  <a:pt x="392871" y="174855"/>
                </a:cubicBezTo>
                <a:lnTo>
                  <a:pt x="381965" y="141570"/>
                </a:lnTo>
                <a:cubicBezTo>
                  <a:pt x="351581" y="144808"/>
                  <a:pt x="323292" y="126522"/>
                  <a:pt x="314053" y="97522"/>
                </a:cubicBezTo>
                <a:cubicBezTo>
                  <a:pt x="309719" y="85237"/>
                  <a:pt x="309719" y="72284"/>
                  <a:pt x="313529" y="59999"/>
                </a:cubicBezTo>
                <a:lnTo>
                  <a:pt x="297194" y="51427"/>
                </a:lnTo>
                <a:lnTo>
                  <a:pt x="282573" y="43904"/>
                </a:lnTo>
                <a:cubicBezTo>
                  <a:pt x="274953" y="53618"/>
                  <a:pt x="264095" y="60570"/>
                  <a:pt x="252141" y="64332"/>
                </a:cubicBezTo>
                <a:cubicBezTo>
                  <a:pt x="222804" y="73951"/>
                  <a:pt x="190705" y="61094"/>
                  <a:pt x="176084" y="34285"/>
                </a:cubicBezTo>
                <a:close/>
                <a:moveTo>
                  <a:pt x="265916" y="12371"/>
                </a:moveTo>
                <a:lnTo>
                  <a:pt x="268160" y="13482"/>
                </a:lnTo>
                <a:lnTo>
                  <a:pt x="267613" y="13946"/>
                </a:lnTo>
                <a:lnTo>
                  <a:pt x="265535" y="13038"/>
                </a:lnTo>
                <a:cubicBezTo>
                  <a:pt x="265678" y="12800"/>
                  <a:pt x="265773" y="12609"/>
                  <a:pt x="265916" y="12371"/>
                </a:cubicBezTo>
                <a:close/>
                <a:moveTo>
                  <a:pt x="180371" y="523"/>
                </a:moveTo>
                <a:cubicBezTo>
                  <a:pt x="184704" y="-525"/>
                  <a:pt x="189562" y="-1"/>
                  <a:pt x="193372" y="2142"/>
                </a:cubicBezTo>
                <a:cubicBezTo>
                  <a:pt x="197182" y="4285"/>
                  <a:pt x="199944" y="8047"/>
                  <a:pt x="200992" y="12332"/>
                </a:cubicBezTo>
                <a:lnTo>
                  <a:pt x="200992" y="12856"/>
                </a:lnTo>
                <a:cubicBezTo>
                  <a:pt x="203230" y="21475"/>
                  <a:pt x="209184" y="28427"/>
                  <a:pt x="217327" y="32713"/>
                </a:cubicBezTo>
                <a:cubicBezTo>
                  <a:pt x="225471" y="36475"/>
                  <a:pt x="234710" y="36999"/>
                  <a:pt x="243378" y="34332"/>
                </a:cubicBezTo>
                <a:cubicBezTo>
                  <a:pt x="251522" y="31666"/>
                  <a:pt x="259475" y="25666"/>
                  <a:pt x="263285" y="17618"/>
                </a:cubicBezTo>
                <a:lnTo>
                  <a:pt x="267613" y="13946"/>
                </a:lnTo>
                <a:lnTo>
                  <a:pt x="280251" y="19469"/>
                </a:lnTo>
                <a:lnTo>
                  <a:pt x="268160" y="13482"/>
                </a:lnTo>
                <a:lnTo>
                  <a:pt x="272715" y="9618"/>
                </a:lnTo>
                <a:cubicBezTo>
                  <a:pt x="276525" y="8047"/>
                  <a:pt x="281430" y="8570"/>
                  <a:pt x="285240" y="10713"/>
                </a:cubicBezTo>
                <a:lnTo>
                  <a:pt x="312386" y="24713"/>
                </a:lnTo>
                <a:lnTo>
                  <a:pt x="341723" y="39761"/>
                </a:lnTo>
                <a:cubicBezTo>
                  <a:pt x="346104" y="41904"/>
                  <a:pt x="348819" y="45666"/>
                  <a:pt x="349914" y="49951"/>
                </a:cubicBezTo>
                <a:cubicBezTo>
                  <a:pt x="350962" y="54237"/>
                  <a:pt x="349914" y="59046"/>
                  <a:pt x="347152" y="62808"/>
                </a:cubicBezTo>
                <a:cubicBezTo>
                  <a:pt x="340675" y="74570"/>
                  <a:pt x="341723" y="89618"/>
                  <a:pt x="350962" y="99808"/>
                </a:cubicBezTo>
                <a:cubicBezTo>
                  <a:pt x="360201" y="109999"/>
                  <a:pt x="374917" y="113760"/>
                  <a:pt x="387918" y="108903"/>
                </a:cubicBezTo>
                <a:cubicBezTo>
                  <a:pt x="391728" y="107332"/>
                  <a:pt x="396634" y="107332"/>
                  <a:pt x="400444" y="109475"/>
                </a:cubicBezTo>
                <a:cubicBezTo>
                  <a:pt x="404254" y="111570"/>
                  <a:pt x="407540" y="114808"/>
                  <a:pt x="408587" y="119094"/>
                </a:cubicBezTo>
                <a:lnTo>
                  <a:pt x="427637" y="179236"/>
                </a:lnTo>
                <a:cubicBezTo>
                  <a:pt x="428685" y="183522"/>
                  <a:pt x="428161" y="188379"/>
                  <a:pt x="425494" y="192093"/>
                </a:cubicBezTo>
                <a:cubicBezTo>
                  <a:pt x="423351" y="195808"/>
                  <a:pt x="419541" y="198522"/>
                  <a:pt x="415207" y="199570"/>
                </a:cubicBezTo>
                <a:lnTo>
                  <a:pt x="414636" y="199570"/>
                </a:lnTo>
                <a:cubicBezTo>
                  <a:pt x="405968" y="201712"/>
                  <a:pt x="398872" y="207665"/>
                  <a:pt x="394538" y="215712"/>
                </a:cubicBezTo>
                <a:cubicBezTo>
                  <a:pt x="390728" y="223760"/>
                  <a:pt x="390204" y="232903"/>
                  <a:pt x="392919" y="241474"/>
                </a:cubicBezTo>
                <a:cubicBezTo>
                  <a:pt x="395062" y="247903"/>
                  <a:pt x="399729" y="253665"/>
                  <a:pt x="405682" y="257665"/>
                </a:cubicBezTo>
                <a:cubicBezTo>
                  <a:pt x="407159" y="258617"/>
                  <a:pt x="412921" y="260903"/>
                  <a:pt x="413826" y="261522"/>
                </a:cubicBezTo>
                <a:cubicBezTo>
                  <a:pt x="416493" y="263569"/>
                  <a:pt x="418303" y="266188"/>
                  <a:pt x="419541" y="269379"/>
                </a:cubicBezTo>
                <a:cubicBezTo>
                  <a:pt x="421208" y="273141"/>
                  <a:pt x="420684" y="277950"/>
                  <a:pt x="418446" y="281712"/>
                </a:cubicBezTo>
                <a:lnTo>
                  <a:pt x="389109" y="337569"/>
                </a:lnTo>
                <a:cubicBezTo>
                  <a:pt x="386966" y="341855"/>
                  <a:pt x="383156" y="344521"/>
                  <a:pt x="378822" y="345569"/>
                </a:cubicBezTo>
                <a:cubicBezTo>
                  <a:pt x="374488" y="346664"/>
                  <a:pt x="369583" y="346140"/>
                  <a:pt x="365773" y="343426"/>
                </a:cubicBezTo>
                <a:cubicBezTo>
                  <a:pt x="353819" y="336997"/>
                  <a:pt x="338579" y="338093"/>
                  <a:pt x="328292" y="347188"/>
                </a:cubicBezTo>
                <a:cubicBezTo>
                  <a:pt x="317958" y="356283"/>
                  <a:pt x="314148" y="370807"/>
                  <a:pt x="319053" y="383664"/>
                </a:cubicBezTo>
                <a:cubicBezTo>
                  <a:pt x="320720" y="387426"/>
                  <a:pt x="320720" y="392235"/>
                  <a:pt x="318529" y="395997"/>
                </a:cubicBezTo>
                <a:cubicBezTo>
                  <a:pt x="316386" y="399759"/>
                  <a:pt x="313100" y="402950"/>
                  <a:pt x="308766" y="404045"/>
                </a:cubicBezTo>
                <a:lnTo>
                  <a:pt x="279382" y="413140"/>
                </a:lnTo>
                <a:lnTo>
                  <a:pt x="247855" y="422807"/>
                </a:lnTo>
                <a:cubicBezTo>
                  <a:pt x="243521" y="423854"/>
                  <a:pt x="238615" y="423330"/>
                  <a:pt x="234806" y="421188"/>
                </a:cubicBezTo>
                <a:cubicBezTo>
                  <a:pt x="230996" y="419045"/>
                  <a:pt x="228281" y="415283"/>
                  <a:pt x="227186" y="410997"/>
                </a:cubicBezTo>
                <a:lnTo>
                  <a:pt x="227186" y="410473"/>
                </a:lnTo>
                <a:cubicBezTo>
                  <a:pt x="224995" y="401854"/>
                  <a:pt x="219042" y="394854"/>
                  <a:pt x="210898" y="390569"/>
                </a:cubicBezTo>
                <a:cubicBezTo>
                  <a:pt x="202754" y="386854"/>
                  <a:pt x="193515" y="386283"/>
                  <a:pt x="184800" y="388997"/>
                </a:cubicBezTo>
                <a:cubicBezTo>
                  <a:pt x="176656" y="391664"/>
                  <a:pt x="169560" y="398140"/>
                  <a:pt x="165750" y="406188"/>
                </a:cubicBezTo>
                <a:cubicBezTo>
                  <a:pt x="163607" y="410473"/>
                  <a:pt x="160368" y="413140"/>
                  <a:pt x="155987" y="414759"/>
                </a:cubicBezTo>
                <a:cubicBezTo>
                  <a:pt x="152177" y="416378"/>
                  <a:pt x="147319" y="415807"/>
                  <a:pt x="143509" y="413664"/>
                </a:cubicBezTo>
                <a:lnTo>
                  <a:pt x="116363" y="399711"/>
                </a:lnTo>
                <a:lnTo>
                  <a:pt x="87027" y="384616"/>
                </a:lnTo>
                <a:cubicBezTo>
                  <a:pt x="82645" y="382473"/>
                  <a:pt x="79930" y="378759"/>
                  <a:pt x="78835" y="374474"/>
                </a:cubicBezTo>
                <a:cubicBezTo>
                  <a:pt x="77787" y="370188"/>
                  <a:pt x="78835" y="365331"/>
                  <a:pt x="81597" y="361616"/>
                </a:cubicBezTo>
                <a:cubicBezTo>
                  <a:pt x="88074" y="349807"/>
                  <a:pt x="87027" y="334759"/>
                  <a:pt x="77787" y="324569"/>
                </a:cubicBezTo>
                <a:cubicBezTo>
                  <a:pt x="68548" y="314379"/>
                  <a:pt x="53832" y="310664"/>
                  <a:pt x="40831" y="315474"/>
                </a:cubicBezTo>
                <a:cubicBezTo>
                  <a:pt x="36449" y="317093"/>
                  <a:pt x="31592" y="317093"/>
                  <a:pt x="27782" y="314950"/>
                </a:cubicBezTo>
                <a:cubicBezTo>
                  <a:pt x="23972" y="313331"/>
                  <a:pt x="20686" y="309569"/>
                  <a:pt x="19638" y="305283"/>
                </a:cubicBezTo>
                <a:lnTo>
                  <a:pt x="588" y="245188"/>
                </a:lnTo>
                <a:cubicBezTo>
                  <a:pt x="-555" y="240903"/>
                  <a:pt x="-31" y="236046"/>
                  <a:pt x="2160" y="232331"/>
                </a:cubicBezTo>
                <a:cubicBezTo>
                  <a:pt x="4303" y="228569"/>
                  <a:pt x="8113" y="225855"/>
                  <a:pt x="12494" y="224808"/>
                </a:cubicBezTo>
                <a:lnTo>
                  <a:pt x="13018" y="224808"/>
                </a:lnTo>
                <a:cubicBezTo>
                  <a:pt x="21686" y="222665"/>
                  <a:pt x="28782" y="216712"/>
                  <a:pt x="33116" y="208665"/>
                </a:cubicBezTo>
                <a:cubicBezTo>
                  <a:pt x="36926" y="200665"/>
                  <a:pt x="37497" y="191474"/>
                  <a:pt x="34735" y="182903"/>
                </a:cubicBezTo>
                <a:cubicBezTo>
                  <a:pt x="32020" y="174808"/>
                  <a:pt x="25496" y="167855"/>
                  <a:pt x="17352" y="164094"/>
                </a:cubicBezTo>
                <a:cubicBezTo>
                  <a:pt x="13018" y="161951"/>
                  <a:pt x="10256" y="158760"/>
                  <a:pt x="8684" y="154475"/>
                </a:cubicBezTo>
                <a:cubicBezTo>
                  <a:pt x="7017" y="150713"/>
                  <a:pt x="7541" y="145903"/>
                  <a:pt x="9732" y="142141"/>
                </a:cubicBezTo>
                <a:lnTo>
                  <a:pt x="39069" y="86284"/>
                </a:lnTo>
                <a:cubicBezTo>
                  <a:pt x="41212" y="81999"/>
                  <a:pt x="45022" y="79332"/>
                  <a:pt x="49403" y="78284"/>
                </a:cubicBezTo>
                <a:cubicBezTo>
                  <a:pt x="53737" y="77189"/>
                  <a:pt x="58595" y="78284"/>
                  <a:pt x="62405" y="80951"/>
                </a:cubicBezTo>
                <a:cubicBezTo>
                  <a:pt x="74406" y="87380"/>
                  <a:pt x="89646" y="86284"/>
                  <a:pt x="99933" y="77189"/>
                </a:cubicBezTo>
                <a:cubicBezTo>
                  <a:pt x="110220" y="68094"/>
                  <a:pt x="114030" y="53570"/>
                  <a:pt x="109172" y="40713"/>
                </a:cubicBezTo>
                <a:cubicBezTo>
                  <a:pt x="107505" y="36427"/>
                  <a:pt x="107505" y="31618"/>
                  <a:pt x="109696" y="27856"/>
                </a:cubicBezTo>
                <a:cubicBezTo>
                  <a:pt x="111839" y="24094"/>
                  <a:pt x="115125" y="20904"/>
                  <a:pt x="119459" y="19808"/>
                </a:cubicBezTo>
                <a:lnTo>
                  <a:pt x="148796" y="10713"/>
                </a:lnTo>
                <a:close/>
              </a:path>
            </a:pathLst>
          </a:custGeom>
          <a:solidFill>
            <a:schemeClr val="bg1"/>
          </a:solidFill>
          <a:ln>
            <a:noFill/>
          </a:ln>
        </p:spPr>
      </p:sp>
      <p:sp>
        <p:nvSpPr>
          <p:cNvPr id="30" name="iconfont-10341-5063622"/>
          <p:cNvSpPr>
            <a:spLocks noChangeAspect="1"/>
          </p:cNvSpPr>
          <p:nvPr/>
        </p:nvSpPr>
        <p:spPr bwMode="auto">
          <a:xfrm>
            <a:off x="7137358" y="2760692"/>
            <a:ext cx="609685" cy="479367"/>
          </a:xfrm>
          <a:custGeom>
            <a:avLst/>
            <a:gdLst>
              <a:gd name="T0" fmla="*/ 10509 w 10787"/>
              <a:gd name="T1" fmla="*/ 7050 h 8481"/>
              <a:gd name="T2" fmla="*/ 61 w 10787"/>
              <a:gd name="T3" fmla="*/ 6926 h 8481"/>
              <a:gd name="T4" fmla="*/ 278 w 10787"/>
              <a:gd name="T5" fmla="*/ 6325 h 8481"/>
              <a:gd name="T6" fmla="*/ 10726 w 10787"/>
              <a:gd name="T7" fmla="*/ 6448 h 8481"/>
              <a:gd name="T8" fmla="*/ 10509 w 10787"/>
              <a:gd name="T9" fmla="*/ 7056 h 8481"/>
              <a:gd name="T10" fmla="*/ 55 w 10787"/>
              <a:gd name="T11" fmla="*/ 6926 h 8481"/>
              <a:gd name="T12" fmla="*/ 278 w 10787"/>
              <a:gd name="T13" fmla="*/ 6318 h 8481"/>
              <a:gd name="T14" fmla="*/ 10732 w 10787"/>
              <a:gd name="T15" fmla="*/ 6448 h 8481"/>
              <a:gd name="T16" fmla="*/ 10509 w 10787"/>
              <a:gd name="T17" fmla="*/ 7056 h 8481"/>
              <a:gd name="T18" fmla="*/ 67 w 10787"/>
              <a:gd name="T19" fmla="*/ 6448 h 8481"/>
              <a:gd name="T20" fmla="*/ 278 w 10787"/>
              <a:gd name="T21" fmla="*/ 7043 h 8481"/>
              <a:gd name="T22" fmla="*/ 10719 w 10787"/>
              <a:gd name="T23" fmla="*/ 6926 h 8481"/>
              <a:gd name="T24" fmla="*/ 10509 w 10787"/>
              <a:gd name="T25" fmla="*/ 6331 h 8481"/>
              <a:gd name="T26" fmla="*/ 10726 w 10787"/>
              <a:gd name="T27" fmla="*/ 8351 h 8481"/>
              <a:gd name="T28" fmla="*/ 278 w 10787"/>
              <a:gd name="T29" fmla="*/ 8475 h 8481"/>
              <a:gd name="T30" fmla="*/ 61 w 10787"/>
              <a:gd name="T31" fmla="*/ 7873 h 8481"/>
              <a:gd name="T32" fmla="*/ 10509 w 10787"/>
              <a:gd name="T33" fmla="*/ 7750 h 8481"/>
              <a:gd name="T34" fmla="*/ 10726 w 10787"/>
              <a:gd name="T35" fmla="*/ 8351 h 8481"/>
              <a:gd name="T36" fmla="*/ 278 w 10787"/>
              <a:gd name="T37" fmla="*/ 8481 h 8481"/>
              <a:gd name="T38" fmla="*/ 55 w 10787"/>
              <a:gd name="T39" fmla="*/ 7873 h 8481"/>
              <a:gd name="T40" fmla="*/ 10509 w 10787"/>
              <a:gd name="T41" fmla="*/ 7743 h 8481"/>
              <a:gd name="T42" fmla="*/ 10732 w 10787"/>
              <a:gd name="T43" fmla="*/ 8351 h 8481"/>
              <a:gd name="T44" fmla="*/ 278 w 10787"/>
              <a:gd name="T45" fmla="*/ 7756 h 8481"/>
              <a:gd name="T46" fmla="*/ 67 w 10787"/>
              <a:gd name="T47" fmla="*/ 8351 h 8481"/>
              <a:gd name="T48" fmla="*/ 10509 w 10787"/>
              <a:gd name="T49" fmla="*/ 8468 h 8481"/>
              <a:gd name="T50" fmla="*/ 10719 w 10787"/>
              <a:gd name="T51" fmla="*/ 7873 h 8481"/>
              <a:gd name="T52" fmla="*/ 278 w 10787"/>
              <a:gd name="T53" fmla="*/ 7756 h 8481"/>
              <a:gd name="T54" fmla="*/ 511 w 10787"/>
              <a:gd name="T55" fmla="*/ 5575 h 8481"/>
              <a:gd name="T56" fmla="*/ 0 w 10787"/>
              <a:gd name="T57" fmla="*/ 538 h 8481"/>
              <a:gd name="T58" fmla="*/ 10276 w 10787"/>
              <a:gd name="T59" fmla="*/ 0 h 8481"/>
              <a:gd name="T60" fmla="*/ 10787 w 10787"/>
              <a:gd name="T61" fmla="*/ 5036 h 8481"/>
              <a:gd name="T62" fmla="*/ 608 w 10787"/>
              <a:gd name="T63" fmla="*/ 4950 h 8481"/>
              <a:gd name="T64" fmla="*/ 10178 w 10787"/>
              <a:gd name="T65" fmla="*/ 625 h 8481"/>
              <a:gd name="T66" fmla="*/ 608 w 10787"/>
              <a:gd name="T67" fmla="*/ 4950 h 8481"/>
              <a:gd name="T68" fmla="*/ 3968 w 10787"/>
              <a:gd name="T69" fmla="*/ 1568 h 8481"/>
              <a:gd name="T70" fmla="*/ 1575 w 10787"/>
              <a:gd name="T71" fmla="*/ 3962 h 84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787" h="8481">
                <a:moveTo>
                  <a:pt x="10726" y="6926"/>
                </a:moveTo>
                <a:cubicBezTo>
                  <a:pt x="10726" y="6994"/>
                  <a:pt x="10628" y="7050"/>
                  <a:pt x="10509" y="7050"/>
                </a:cubicBezTo>
                <a:lnTo>
                  <a:pt x="278" y="7050"/>
                </a:lnTo>
                <a:cubicBezTo>
                  <a:pt x="158" y="7050"/>
                  <a:pt x="61" y="6994"/>
                  <a:pt x="61" y="6926"/>
                </a:cubicBezTo>
                <a:lnTo>
                  <a:pt x="61" y="6448"/>
                </a:lnTo>
                <a:cubicBezTo>
                  <a:pt x="61" y="6380"/>
                  <a:pt x="158" y="6325"/>
                  <a:pt x="278" y="6325"/>
                </a:cubicBezTo>
                <a:lnTo>
                  <a:pt x="10509" y="6325"/>
                </a:lnTo>
                <a:cubicBezTo>
                  <a:pt x="10628" y="6325"/>
                  <a:pt x="10726" y="6380"/>
                  <a:pt x="10726" y="6448"/>
                </a:cubicBezTo>
                <a:lnTo>
                  <a:pt x="10726" y="6926"/>
                </a:lnTo>
                <a:close/>
                <a:moveTo>
                  <a:pt x="10509" y="7056"/>
                </a:moveTo>
                <a:lnTo>
                  <a:pt x="278" y="7056"/>
                </a:lnTo>
                <a:cubicBezTo>
                  <a:pt x="155" y="7056"/>
                  <a:pt x="55" y="6998"/>
                  <a:pt x="55" y="6926"/>
                </a:cubicBezTo>
                <a:lnTo>
                  <a:pt x="55" y="6448"/>
                </a:lnTo>
                <a:cubicBezTo>
                  <a:pt x="55" y="6376"/>
                  <a:pt x="155" y="6318"/>
                  <a:pt x="278" y="6318"/>
                </a:cubicBezTo>
                <a:lnTo>
                  <a:pt x="10509" y="6318"/>
                </a:lnTo>
                <a:cubicBezTo>
                  <a:pt x="10632" y="6318"/>
                  <a:pt x="10732" y="6376"/>
                  <a:pt x="10732" y="6448"/>
                </a:cubicBezTo>
                <a:lnTo>
                  <a:pt x="10732" y="6926"/>
                </a:lnTo>
                <a:cubicBezTo>
                  <a:pt x="10732" y="6998"/>
                  <a:pt x="10632" y="7056"/>
                  <a:pt x="10509" y="7056"/>
                </a:cubicBezTo>
                <a:close/>
                <a:moveTo>
                  <a:pt x="278" y="6331"/>
                </a:moveTo>
                <a:cubicBezTo>
                  <a:pt x="162" y="6331"/>
                  <a:pt x="67" y="6383"/>
                  <a:pt x="67" y="6448"/>
                </a:cubicBezTo>
                <a:lnTo>
                  <a:pt x="67" y="6926"/>
                </a:lnTo>
                <a:cubicBezTo>
                  <a:pt x="67" y="6991"/>
                  <a:pt x="162" y="7043"/>
                  <a:pt x="278" y="7043"/>
                </a:cubicBezTo>
                <a:lnTo>
                  <a:pt x="10509" y="7043"/>
                </a:lnTo>
                <a:cubicBezTo>
                  <a:pt x="10625" y="7043"/>
                  <a:pt x="10719" y="6991"/>
                  <a:pt x="10719" y="6926"/>
                </a:cubicBezTo>
                <a:lnTo>
                  <a:pt x="10719" y="6448"/>
                </a:lnTo>
                <a:cubicBezTo>
                  <a:pt x="10719" y="6383"/>
                  <a:pt x="10625" y="6331"/>
                  <a:pt x="10509" y="6331"/>
                </a:cubicBezTo>
                <a:lnTo>
                  <a:pt x="278" y="6331"/>
                </a:lnTo>
                <a:close/>
                <a:moveTo>
                  <a:pt x="10726" y="8351"/>
                </a:moveTo>
                <a:cubicBezTo>
                  <a:pt x="10726" y="8419"/>
                  <a:pt x="10628" y="8475"/>
                  <a:pt x="10509" y="8475"/>
                </a:cubicBezTo>
                <a:lnTo>
                  <a:pt x="278" y="8475"/>
                </a:lnTo>
                <a:cubicBezTo>
                  <a:pt x="158" y="8475"/>
                  <a:pt x="61" y="8419"/>
                  <a:pt x="61" y="8351"/>
                </a:cubicBezTo>
                <a:lnTo>
                  <a:pt x="61" y="7873"/>
                </a:lnTo>
                <a:cubicBezTo>
                  <a:pt x="61" y="7805"/>
                  <a:pt x="158" y="7750"/>
                  <a:pt x="278" y="7750"/>
                </a:cubicBezTo>
                <a:lnTo>
                  <a:pt x="10509" y="7750"/>
                </a:lnTo>
                <a:cubicBezTo>
                  <a:pt x="10628" y="7750"/>
                  <a:pt x="10726" y="7805"/>
                  <a:pt x="10726" y="7873"/>
                </a:cubicBezTo>
                <a:lnTo>
                  <a:pt x="10726" y="8351"/>
                </a:lnTo>
                <a:close/>
                <a:moveTo>
                  <a:pt x="10509" y="8481"/>
                </a:moveTo>
                <a:lnTo>
                  <a:pt x="278" y="8481"/>
                </a:lnTo>
                <a:cubicBezTo>
                  <a:pt x="155" y="8481"/>
                  <a:pt x="55" y="8423"/>
                  <a:pt x="55" y="8351"/>
                </a:cubicBezTo>
                <a:lnTo>
                  <a:pt x="55" y="7873"/>
                </a:lnTo>
                <a:cubicBezTo>
                  <a:pt x="55" y="7801"/>
                  <a:pt x="155" y="7743"/>
                  <a:pt x="278" y="7743"/>
                </a:cubicBezTo>
                <a:lnTo>
                  <a:pt x="10509" y="7743"/>
                </a:lnTo>
                <a:cubicBezTo>
                  <a:pt x="10632" y="7743"/>
                  <a:pt x="10732" y="7801"/>
                  <a:pt x="10732" y="7873"/>
                </a:cubicBezTo>
                <a:lnTo>
                  <a:pt x="10732" y="8351"/>
                </a:lnTo>
                <a:cubicBezTo>
                  <a:pt x="10732" y="8423"/>
                  <a:pt x="10632" y="8481"/>
                  <a:pt x="10509" y="8481"/>
                </a:cubicBezTo>
                <a:close/>
                <a:moveTo>
                  <a:pt x="278" y="7756"/>
                </a:moveTo>
                <a:cubicBezTo>
                  <a:pt x="162" y="7756"/>
                  <a:pt x="67" y="7808"/>
                  <a:pt x="67" y="7873"/>
                </a:cubicBezTo>
                <a:lnTo>
                  <a:pt x="67" y="8351"/>
                </a:lnTo>
                <a:cubicBezTo>
                  <a:pt x="67" y="8416"/>
                  <a:pt x="162" y="8468"/>
                  <a:pt x="278" y="8468"/>
                </a:cubicBezTo>
                <a:lnTo>
                  <a:pt x="10509" y="8468"/>
                </a:lnTo>
                <a:cubicBezTo>
                  <a:pt x="10625" y="8468"/>
                  <a:pt x="10719" y="8416"/>
                  <a:pt x="10719" y="8351"/>
                </a:cubicBezTo>
                <a:lnTo>
                  <a:pt x="10719" y="7873"/>
                </a:lnTo>
                <a:cubicBezTo>
                  <a:pt x="10719" y="7808"/>
                  <a:pt x="10625" y="7756"/>
                  <a:pt x="10509" y="7756"/>
                </a:cubicBezTo>
                <a:lnTo>
                  <a:pt x="278" y="7756"/>
                </a:lnTo>
                <a:close/>
                <a:moveTo>
                  <a:pt x="10276" y="5575"/>
                </a:moveTo>
                <a:lnTo>
                  <a:pt x="511" y="5575"/>
                </a:lnTo>
                <a:cubicBezTo>
                  <a:pt x="229" y="5575"/>
                  <a:pt x="0" y="5333"/>
                  <a:pt x="0" y="5036"/>
                </a:cubicBezTo>
                <a:lnTo>
                  <a:pt x="0" y="538"/>
                </a:lnTo>
                <a:cubicBezTo>
                  <a:pt x="0" y="241"/>
                  <a:pt x="229" y="0"/>
                  <a:pt x="511" y="0"/>
                </a:cubicBezTo>
                <a:lnTo>
                  <a:pt x="10276" y="0"/>
                </a:lnTo>
                <a:cubicBezTo>
                  <a:pt x="10558" y="0"/>
                  <a:pt x="10787" y="241"/>
                  <a:pt x="10787" y="538"/>
                </a:cubicBezTo>
                <a:lnTo>
                  <a:pt x="10787" y="5036"/>
                </a:lnTo>
                <a:cubicBezTo>
                  <a:pt x="10787" y="5333"/>
                  <a:pt x="10558" y="5575"/>
                  <a:pt x="10276" y="5575"/>
                </a:cubicBezTo>
                <a:close/>
                <a:moveTo>
                  <a:pt x="608" y="4950"/>
                </a:moveTo>
                <a:lnTo>
                  <a:pt x="10178" y="4950"/>
                </a:lnTo>
                <a:lnTo>
                  <a:pt x="10178" y="625"/>
                </a:lnTo>
                <a:lnTo>
                  <a:pt x="608" y="625"/>
                </a:lnTo>
                <a:lnTo>
                  <a:pt x="608" y="4950"/>
                </a:lnTo>
                <a:close/>
                <a:moveTo>
                  <a:pt x="1575" y="1568"/>
                </a:moveTo>
                <a:lnTo>
                  <a:pt x="3968" y="1568"/>
                </a:lnTo>
                <a:lnTo>
                  <a:pt x="3968" y="3962"/>
                </a:lnTo>
                <a:lnTo>
                  <a:pt x="1575" y="3962"/>
                </a:lnTo>
                <a:lnTo>
                  <a:pt x="1575" y="1568"/>
                </a:lnTo>
                <a:close/>
              </a:path>
            </a:pathLst>
          </a:custGeom>
          <a:solidFill>
            <a:schemeClr val="bg1"/>
          </a:solidFill>
          <a:ln>
            <a:noFill/>
          </a:ln>
        </p:spPr>
      </p:sp>
      <p:sp>
        <p:nvSpPr>
          <p:cNvPr id="31" name="iconfont-1065-706842"/>
          <p:cNvSpPr>
            <a:spLocks noChangeAspect="1"/>
          </p:cNvSpPr>
          <p:nvPr/>
        </p:nvSpPr>
        <p:spPr bwMode="auto">
          <a:xfrm>
            <a:off x="9944515" y="2695533"/>
            <a:ext cx="453831" cy="609685"/>
          </a:xfrm>
          <a:custGeom>
            <a:avLst/>
            <a:gdLst>
              <a:gd name="T0" fmla="*/ 4408 w 8814"/>
              <a:gd name="T1" fmla="*/ 11836 h 11841"/>
              <a:gd name="T2" fmla="*/ 0 w 8814"/>
              <a:gd name="T3" fmla="*/ 4438 h 11841"/>
              <a:gd name="T4" fmla="*/ 4408 w 8814"/>
              <a:gd name="T5" fmla="*/ 0 h 11841"/>
              <a:gd name="T6" fmla="*/ 8814 w 8814"/>
              <a:gd name="T7" fmla="*/ 4438 h 11841"/>
              <a:gd name="T8" fmla="*/ 4408 w 8814"/>
              <a:gd name="T9" fmla="*/ 11836 h 11841"/>
              <a:gd name="T10" fmla="*/ 4408 w 8814"/>
              <a:gd name="T11" fmla="*/ 503 h 11841"/>
              <a:gd name="T12" fmla="*/ 507 w 8814"/>
              <a:gd name="T13" fmla="*/ 4420 h 11841"/>
              <a:gd name="T14" fmla="*/ 4408 w 8814"/>
              <a:gd name="T15" fmla="*/ 11081 h 11841"/>
              <a:gd name="T16" fmla="*/ 8308 w 8814"/>
              <a:gd name="T17" fmla="*/ 4420 h 11841"/>
              <a:gd name="T18" fmla="*/ 4408 w 8814"/>
              <a:gd name="T19" fmla="*/ 503 h 11841"/>
              <a:gd name="T20" fmla="*/ 4408 w 8814"/>
              <a:gd name="T21" fmla="*/ 6289 h 11841"/>
              <a:gd name="T22" fmla="*/ 2571 w 8814"/>
              <a:gd name="T23" fmla="*/ 4438 h 11841"/>
              <a:gd name="T24" fmla="*/ 4408 w 8814"/>
              <a:gd name="T25" fmla="*/ 2590 h 11841"/>
              <a:gd name="T26" fmla="*/ 6244 w 8814"/>
              <a:gd name="T27" fmla="*/ 4438 h 11841"/>
              <a:gd name="T28" fmla="*/ 4408 w 8814"/>
              <a:gd name="T29" fmla="*/ 6289 h 11841"/>
              <a:gd name="T30" fmla="*/ 4408 w 8814"/>
              <a:gd name="T31" fmla="*/ 3247 h 11841"/>
              <a:gd name="T32" fmla="*/ 3237 w 8814"/>
              <a:gd name="T33" fmla="*/ 4420 h 11841"/>
              <a:gd name="T34" fmla="*/ 4408 w 8814"/>
              <a:gd name="T35" fmla="*/ 5596 h 11841"/>
              <a:gd name="T36" fmla="*/ 5577 w 8814"/>
              <a:gd name="T37" fmla="*/ 4420 h 11841"/>
              <a:gd name="T38" fmla="*/ 4408 w 8814"/>
              <a:gd name="T39" fmla="*/ 3247 h 118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814" h="11841">
                <a:moveTo>
                  <a:pt x="4408" y="11836"/>
                </a:moveTo>
                <a:cubicBezTo>
                  <a:pt x="3675" y="11841"/>
                  <a:pt x="0" y="6293"/>
                  <a:pt x="0" y="4438"/>
                </a:cubicBezTo>
                <a:cubicBezTo>
                  <a:pt x="0" y="1986"/>
                  <a:pt x="1974" y="0"/>
                  <a:pt x="4408" y="0"/>
                </a:cubicBezTo>
                <a:cubicBezTo>
                  <a:pt x="6841" y="0"/>
                  <a:pt x="8814" y="1986"/>
                  <a:pt x="8814" y="4438"/>
                </a:cubicBezTo>
                <a:cubicBezTo>
                  <a:pt x="8814" y="6269"/>
                  <a:pt x="5129" y="11841"/>
                  <a:pt x="4408" y="11836"/>
                </a:cubicBezTo>
                <a:close/>
                <a:moveTo>
                  <a:pt x="4408" y="503"/>
                </a:moveTo>
                <a:cubicBezTo>
                  <a:pt x="2253" y="503"/>
                  <a:pt x="507" y="2258"/>
                  <a:pt x="507" y="4420"/>
                </a:cubicBezTo>
                <a:cubicBezTo>
                  <a:pt x="507" y="6059"/>
                  <a:pt x="3759" y="11083"/>
                  <a:pt x="4408" y="11081"/>
                </a:cubicBezTo>
                <a:cubicBezTo>
                  <a:pt x="5046" y="11083"/>
                  <a:pt x="8308" y="6037"/>
                  <a:pt x="8308" y="4420"/>
                </a:cubicBezTo>
                <a:cubicBezTo>
                  <a:pt x="8308" y="2258"/>
                  <a:pt x="6562" y="503"/>
                  <a:pt x="4408" y="503"/>
                </a:cubicBezTo>
                <a:close/>
                <a:moveTo>
                  <a:pt x="4408" y="6289"/>
                </a:moveTo>
                <a:cubicBezTo>
                  <a:pt x="3393" y="6289"/>
                  <a:pt x="2571" y="5460"/>
                  <a:pt x="2571" y="4438"/>
                </a:cubicBezTo>
                <a:cubicBezTo>
                  <a:pt x="2571" y="3418"/>
                  <a:pt x="3393" y="2590"/>
                  <a:pt x="4408" y="2590"/>
                </a:cubicBezTo>
                <a:cubicBezTo>
                  <a:pt x="5422" y="2590"/>
                  <a:pt x="6244" y="3418"/>
                  <a:pt x="6244" y="4438"/>
                </a:cubicBezTo>
                <a:cubicBezTo>
                  <a:pt x="6244" y="5460"/>
                  <a:pt x="5422" y="6289"/>
                  <a:pt x="4408" y="6289"/>
                </a:cubicBezTo>
                <a:close/>
                <a:moveTo>
                  <a:pt x="4408" y="3247"/>
                </a:moveTo>
                <a:cubicBezTo>
                  <a:pt x="3761" y="3247"/>
                  <a:pt x="3237" y="3772"/>
                  <a:pt x="3237" y="4420"/>
                </a:cubicBezTo>
                <a:cubicBezTo>
                  <a:pt x="3237" y="5070"/>
                  <a:pt x="3761" y="5596"/>
                  <a:pt x="4408" y="5596"/>
                </a:cubicBezTo>
                <a:cubicBezTo>
                  <a:pt x="5054" y="5596"/>
                  <a:pt x="5577" y="5070"/>
                  <a:pt x="5577" y="4420"/>
                </a:cubicBezTo>
                <a:cubicBezTo>
                  <a:pt x="5577" y="3772"/>
                  <a:pt x="5054" y="3247"/>
                  <a:pt x="4408" y="3247"/>
                </a:cubicBezTo>
                <a:close/>
              </a:path>
            </a:pathLst>
          </a:custGeom>
          <a:solidFill>
            <a:schemeClr val="bg1"/>
          </a:solidFill>
          <a:ln>
            <a:noFill/>
          </a:ln>
        </p:spPr>
      </p:sp>
      <p:sp>
        <p:nvSpPr>
          <p:cNvPr id="32" name="文本框 31"/>
          <p:cNvSpPr txBox="1"/>
          <p:nvPr/>
        </p:nvSpPr>
        <p:spPr>
          <a:xfrm>
            <a:off x="706755" y="229870"/>
            <a:ext cx="3337560" cy="521970"/>
          </a:xfrm>
          <a:prstGeom prst="rect">
            <a:avLst/>
          </a:prstGeom>
          <a:noFill/>
        </p:spPr>
        <p:txBody>
          <a:bodyPr wrap="square" rtlCol="0">
            <a:spAutoFit/>
          </a:bodyPr>
          <a:p>
            <a:pPr algn="l"/>
            <a:r>
              <a:rPr lang="zh-CN" altLang="en-US" sz="2800" b="1">
                <a:solidFill>
                  <a:schemeClr val="tx1">
                    <a:lumMod val="75000"/>
                    <a:lumOff val="25000"/>
                  </a:schemeClr>
                </a:solidFill>
                <a:latin typeface="微软雅黑" panose="020B0503020204020204" pitchFamily="34" charset="-122"/>
                <a:ea typeface="微软雅黑" panose="020B0503020204020204" pitchFamily="34" charset="-122"/>
              </a:rPr>
              <a:t>此处输入标题</a:t>
            </a:r>
            <a:endParaRPr lang="zh-CN" altLang="en-US" sz="2800" b="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3" name="文本框 32"/>
          <p:cNvSpPr txBox="1"/>
          <p:nvPr/>
        </p:nvSpPr>
        <p:spPr>
          <a:xfrm>
            <a:off x="706755" y="813435"/>
            <a:ext cx="4201160" cy="306705"/>
          </a:xfrm>
          <a:prstGeom prst="rect">
            <a:avLst/>
          </a:prstGeom>
          <a:noFill/>
        </p:spPr>
        <p:txBody>
          <a:bodyPr wrap="square" rtlCol="0">
            <a:spAutoFit/>
          </a:bodyPr>
          <a:p>
            <a:pPr algn="l"/>
            <a:r>
              <a:rPr lang="zh-CN" altLang="en-US" sz="1400">
                <a:solidFill>
                  <a:schemeClr val="tx1">
                    <a:lumMod val="75000"/>
                    <a:lumOff val="25000"/>
                  </a:schemeClr>
                </a:solidFill>
                <a:latin typeface="微软雅黑" panose="020B0503020204020204" pitchFamily="34" charset="-122"/>
                <a:ea typeface="微软雅黑" panose="020B0503020204020204" pitchFamily="34" charset="-122"/>
                <a:sym typeface="+mn-ea"/>
              </a:rPr>
              <a:t>Simple and creative general template</a:t>
            </a: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sym typeface="+mn-ea"/>
            </a:endParaRPr>
          </a:p>
        </p:txBody>
      </p:sp>
    </p:spTree>
    <p:custDataLst>
      <p:tags r:id="rId1"/>
    </p:custData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4" name="椭圆 23"/>
          <p:cNvSpPr/>
          <p:nvPr/>
        </p:nvSpPr>
        <p:spPr>
          <a:xfrm>
            <a:off x="6343650" y="2165350"/>
            <a:ext cx="1024255" cy="1024890"/>
          </a:xfrm>
          <a:prstGeom prst="ellipse">
            <a:avLst/>
          </a:prstGeom>
          <a:solidFill>
            <a:srgbClr val="EB94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ltLang="zh-CN" sz="2400" dirty="0" smtClean="0">
              <a:latin typeface="微软雅黑" panose="020B0503020204020204" pitchFamily="34" charset="-122"/>
              <a:ea typeface="微软雅黑" panose="020B0503020204020204" pitchFamily="34" charset="-122"/>
              <a:cs typeface="+mn-ea"/>
              <a:sym typeface="+mn-lt"/>
            </a:endParaRPr>
          </a:p>
        </p:txBody>
      </p:sp>
      <p:sp>
        <p:nvSpPr>
          <p:cNvPr id="95" name="文本框 94"/>
          <p:cNvSpPr txBox="1"/>
          <p:nvPr/>
        </p:nvSpPr>
        <p:spPr>
          <a:xfrm>
            <a:off x="4148455" y="2293620"/>
            <a:ext cx="3894455" cy="768350"/>
          </a:xfrm>
          <a:prstGeom prst="rect">
            <a:avLst/>
          </a:prstGeom>
          <a:noFill/>
        </p:spPr>
        <p:txBody>
          <a:bodyPr wrap="square" rtlCol="0">
            <a:spAutoFit/>
          </a:bodyPr>
          <a:p>
            <a:pPr algn="ctr"/>
            <a:r>
              <a:rPr lang="en-US" altLang="zh-CN" sz="4400">
                <a:solidFill>
                  <a:schemeClr val="tx1">
                    <a:lumMod val="75000"/>
                    <a:lumOff val="25000"/>
                  </a:schemeClr>
                </a:solidFill>
                <a:latin typeface="微软雅黑" panose="020B0503020204020204" pitchFamily="34" charset="-122"/>
                <a:ea typeface="微软雅黑" panose="020B0503020204020204" pitchFamily="34" charset="-122"/>
              </a:rPr>
              <a:t>PART </a:t>
            </a:r>
            <a:r>
              <a:rPr lang="en-US" altLang="zh-CN" sz="4400">
                <a:solidFill>
                  <a:schemeClr val="bg1"/>
                </a:solidFill>
                <a:latin typeface="微软雅黑" panose="020B0503020204020204" pitchFamily="34" charset="-122"/>
                <a:ea typeface="微软雅黑" panose="020B0503020204020204" pitchFamily="34" charset="-122"/>
              </a:rPr>
              <a:t>02</a:t>
            </a:r>
            <a:endParaRPr lang="en-US" altLang="zh-CN" sz="4400">
              <a:solidFill>
                <a:schemeClr val="bg1"/>
              </a:solidFill>
              <a:latin typeface="微软雅黑" panose="020B0503020204020204" pitchFamily="34" charset="-122"/>
              <a:ea typeface="微软雅黑" panose="020B0503020204020204" pitchFamily="34" charset="-122"/>
            </a:endParaRPr>
          </a:p>
        </p:txBody>
      </p:sp>
      <p:sp>
        <p:nvSpPr>
          <p:cNvPr id="9" name="文本框 8"/>
          <p:cNvSpPr txBox="1"/>
          <p:nvPr/>
        </p:nvSpPr>
        <p:spPr>
          <a:xfrm>
            <a:off x="3484880" y="3477260"/>
            <a:ext cx="5222875" cy="768350"/>
          </a:xfrm>
          <a:prstGeom prst="rect">
            <a:avLst/>
          </a:prstGeom>
          <a:noFill/>
        </p:spPr>
        <p:txBody>
          <a:bodyPr wrap="square" rtlCol="0">
            <a:spAutoFit/>
          </a:bodyPr>
          <a:p>
            <a:pPr algn="ctr"/>
            <a:r>
              <a:rPr lang="zh-CN" altLang="en-US" sz="4400">
                <a:solidFill>
                  <a:schemeClr val="tx1">
                    <a:lumMod val="75000"/>
                    <a:lumOff val="25000"/>
                  </a:schemeClr>
                </a:solidFill>
                <a:latin typeface="微软雅黑" panose="020B0503020204020204" pitchFamily="34" charset="-122"/>
                <a:ea typeface="微软雅黑" panose="020B0503020204020204" pitchFamily="34" charset="-122"/>
              </a:rPr>
              <a:t>此处输入标题</a:t>
            </a:r>
            <a:endParaRPr lang="zh-CN" altLang="en-US" sz="4400">
              <a:solidFill>
                <a:schemeClr val="tx1">
                  <a:lumMod val="75000"/>
                  <a:lumOff val="25000"/>
                </a:schemeClr>
              </a:solidFill>
              <a:latin typeface="微软雅黑" panose="020B0503020204020204" pitchFamily="34" charset="-122"/>
              <a:ea typeface="微软雅黑" panose="020B0503020204020204" pitchFamily="34" charset="-122"/>
            </a:endParaRPr>
          </a:p>
        </p:txBody>
      </p:sp>
      <p:pic>
        <p:nvPicPr>
          <p:cNvPr id="2" name="图片 1" descr="极简"/>
          <p:cNvPicPr>
            <a:picLocks noChangeAspect="1"/>
          </p:cNvPicPr>
          <p:nvPr/>
        </p:nvPicPr>
        <p:blipFill>
          <a:blip r:embed="rId1"/>
          <a:srcRect r="32021" b="48408"/>
          <a:stretch>
            <a:fillRect/>
          </a:stretch>
        </p:blipFill>
        <p:spPr>
          <a:xfrm>
            <a:off x="0" y="0"/>
            <a:ext cx="2887345" cy="2929890"/>
          </a:xfrm>
          <a:prstGeom prst="rect">
            <a:avLst/>
          </a:prstGeom>
        </p:spPr>
      </p:pic>
      <p:pic>
        <p:nvPicPr>
          <p:cNvPr id="5" name="图片 4" descr="极简"/>
          <p:cNvPicPr>
            <a:picLocks noChangeAspect="1"/>
          </p:cNvPicPr>
          <p:nvPr/>
        </p:nvPicPr>
        <p:blipFill>
          <a:blip r:embed="rId1"/>
          <a:srcRect l="49291" t="4586" r="-1976" b="51952"/>
          <a:stretch>
            <a:fillRect/>
          </a:stretch>
        </p:blipFill>
        <p:spPr>
          <a:xfrm rot="10800000">
            <a:off x="9954260" y="4389755"/>
            <a:ext cx="2237740" cy="2468245"/>
          </a:xfrm>
          <a:prstGeom prst="rect">
            <a:avLst/>
          </a:prstGeom>
        </p:spPr>
      </p:pic>
      <p:pic>
        <p:nvPicPr>
          <p:cNvPr id="20" name="图片 19" descr="极简"/>
          <p:cNvPicPr>
            <a:picLocks noChangeAspect="1"/>
          </p:cNvPicPr>
          <p:nvPr>
            <p:custDataLst>
              <p:tags r:id="rId2"/>
            </p:custDataLst>
          </p:nvPr>
        </p:nvPicPr>
        <p:blipFill>
          <a:blip r:embed="rId1"/>
          <a:srcRect l="48499" t="55237" r="21521" b="21454"/>
          <a:stretch>
            <a:fillRect/>
          </a:stretch>
        </p:blipFill>
        <p:spPr>
          <a:xfrm>
            <a:off x="216535" y="4831080"/>
            <a:ext cx="1865630" cy="1939925"/>
          </a:xfrm>
          <a:prstGeom prst="rect">
            <a:avLst/>
          </a:prstGeom>
        </p:spPr>
      </p:pic>
      <p:pic>
        <p:nvPicPr>
          <p:cNvPr id="6" name="图片 5" descr="极简"/>
          <p:cNvPicPr>
            <a:picLocks noChangeAspect="1"/>
          </p:cNvPicPr>
          <p:nvPr/>
        </p:nvPicPr>
        <p:blipFill>
          <a:blip r:embed="rId1"/>
          <a:srcRect l="-2362" t="52878" r="49677" b="3660"/>
          <a:stretch>
            <a:fillRect/>
          </a:stretch>
        </p:blipFill>
        <p:spPr>
          <a:xfrm>
            <a:off x="10215245" y="0"/>
            <a:ext cx="1976755" cy="2180590"/>
          </a:xfrm>
          <a:prstGeom prst="rect">
            <a:avLst/>
          </a:prstGeom>
        </p:spPr>
      </p:pic>
    </p:spTree>
    <p:custDataLst>
      <p:tags r:id="rId3"/>
    </p:custData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矩形 3"/>
          <p:cNvSpPr/>
          <p:nvPr/>
        </p:nvSpPr>
        <p:spPr>
          <a:xfrm>
            <a:off x="1102995" y="2231390"/>
            <a:ext cx="2586990" cy="3536315"/>
          </a:xfrm>
          <a:prstGeom prst="rect">
            <a:avLst/>
          </a:prstGeom>
          <a:solidFill>
            <a:srgbClr val="4B76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600">
              <a:latin typeface="微软雅黑" panose="020B0503020204020204" pitchFamily="34" charset="-122"/>
              <a:ea typeface="微软雅黑" panose="020B0503020204020204" pitchFamily="34" charset="-122"/>
            </a:endParaRPr>
          </a:p>
        </p:txBody>
      </p:sp>
      <p:sp>
        <p:nvSpPr>
          <p:cNvPr id="5" name="矩形 4"/>
          <p:cNvSpPr/>
          <p:nvPr/>
        </p:nvSpPr>
        <p:spPr>
          <a:xfrm>
            <a:off x="4802505" y="2231390"/>
            <a:ext cx="2586990" cy="3536315"/>
          </a:xfrm>
          <a:prstGeom prst="rect">
            <a:avLst/>
          </a:prstGeom>
          <a:solidFill>
            <a:srgbClr val="F5B9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600">
              <a:latin typeface="微软雅黑" panose="020B0503020204020204" pitchFamily="34" charset="-122"/>
              <a:ea typeface="微软雅黑" panose="020B0503020204020204" pitchFamily="34" charset="-122"/>
            </a:endParaRPr>
          </a:p>
        </p:txBody>
      </p:sp>
      <p:sp>
        <p:nvSpPr>
          <p:cNvPr id="6" name="矩形 5"/>
          <p:cNvSpPr/>
          <p:nvPr/>
        </p:nvSpPr>
        <p:spPr>
          <a:xfrm>
            <a:off x="8491855" y="2231390"/>
            <a:ext cx="2586990" cy="3536315"/>
          </a:xfrm>
          <a:prstGeom prst="rect">
            <a:avLst/>
          </a:prstGeom>
          <a:solidFill>
            <a:srgbClr val="E9A4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600">
              <a:latin typeface="微软雅黑" panose="020B0503020204020204" pitchFamily="34" charset="-122"/>
              <a:ea typeface="微软雅黑" panose="020B0503020204020204" pitchFamily="34" charset="-122"/>
            </a:endParaRPr>
          </a:p>
        </p:txBody>
      </p:sp>
      <p:sp>
        <p:nvSpPr>
          <p:cNvPr id="9" name="文本框 8"/>
          <p:cNvSpPr txBox="1"/>
          <p:nvPr/>
        </p:nvSpPr>
        <p:spPr>
          <a:xfrm>
            <a:off x="1633220" y="2635885"/>
            <a:ext cx="1525905" cy="398780"/>
          </a:xfrm>
          <a:prstGeom prst="rect">
            <a:avLst/>
          </a:prstGeom>
          <a:noFill/>
        </p:spPr>
        <p:txBody>
          <a:bodyPr wrap="square" rtlCol="0">
            <a:spAutoFit/>
          </a:bodyPr>
          <a:p>
            <a:pPr algn="dist"/>
            <a:r>
              <a:rPr lang="zh-CN" altLang="en-US" sz="2000" b="1">
                <a:solidFill>
                  <a:schemeClr val="bg1"/>
                </a:solidFill>
                <a:latin typeface="微软雅黑" panose="020B0503020204020204" pitchFamily="34" charset="-122"/>
                <a:ea typeface="微软雅黑" panose="020B0503020204020204" pitchFamily="34" charset="-122"/>
              </a:rPr>
              <a:t>输入标题</a:t>
            </a:r>
            <a:endParaRPr lang="zh-CN" altLang="en-US" sz="2000" b="1">
              <a:solidFill>
                <a:schemeClr val="bg1"/>
              </a:solidFill>
              <a:latin typeface="微软雅黑" panose="020B0503020204020204" pitchFamily="34" charset="-122"/>
              <a:ea typeface="微软雅黑" panose="020B0503020204020204" pitchFamily="34" charset="-122"/>
            </a:endParaRPr>
          </a:p>
        </p:txBody>
      </p:sp>
      <p:sp>
        <p:nvSpPr>
          <p:cNvPr id="21" name="文本框 20"/>
          <p:cNvSpPr txBox="1"/>
          <p:nvPr/>
        </p:nvSpPr>
        <p:spPr>
          <a:xfrm>
            <a:off x="1209675" y="3096260"/>
            <a:ext cx="2372360" cy="1510665"/>
          </a:xfrm>
          <a:prstGeom prst="rect">
            <a:avLst/>
          </a:prstGeom>
          <a:noFill/>
        </p:spPr>
        <p:txBody>
          <a:bodyPr wrap="square" rtlCol="0">
            <a:spAutoFit/>
          </a:bodyPr>
          <a:p>
            <a:pPr algn="ctr">
              <a:lnSpc>
                <a:spcPct val="110000"/>
              </a:lnSpc>
            </a:pPr>
            <a:r>
              <a:rPr lang="zh-CN" altLang="en-US" sz="1400">
                <a:solidFill>
                  <a:schemeClr val="bg1"/>
                </a:solidFill>
                <a:latin typeface="微软雅黑" panose="020B0503020204020204" pitchFamily="34" charset="-122"/>
                <a:ea typeface="微软雅黑" panose="020B0503020204020204" pitchFamily="34" charset="-122"/>
              </a:rPr>
              <a:t>Like pearls, raindrops sprinkle on the river, and the calm water ripples. The clever fish jumped out of the water, as if to suck the crystal water.</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7" name="矩形 6"/>
          <p:cNvSpPr/>
          <p:nvPr/>
        </p:nvSpPr>
        <p:spPr>
          <a:xfrm>
            <a:off x="1633220" y="4960620"/>
            <a:ext cx="1525270" cy="4140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sz="1600">
                <a:solidFill>
                  <a:srgbClr val="645957"/>
                </a:solidFill>
                <a:latin typeface="微软雅黑" panose="020B0503020204020204" pitchFamily="34" charset="-122"/>
                <a:ea typeface="微软雅黑" panose="020B0503020204020204" pitchFamily="34" charset="-122"/>
              </a:rPr>
              <a:t>TEXT</a:t>
            </a:r>
            <a:endParaRPr lang="en-US" altLang="zh-CN" sz="1600">
              <a:solidFill>
                <a:srgbClr val="645957"/>
              </a:solidFill>
              <a:latin typeface="微软雅黑" panose="020B0503020204020204" pitchFamily="34" charset="-122"/>
              <a:ea typeface="微软雅黑" panose="020B0503020204020204" pitchFamily="34" charset="-122"/>
            </a:endParaRPr>
          </a:p>
        </p:txBody>
      </p:sp>
      <p:sp>
        <p:nvSpPr>
          <p:cNvPr id="8" name="文本框 7"/>
          <p:cNvSpPr txBox="1"/>
          <p:nvPr/>
        </p:nvSpPr>
        <p:spPr>
          <a:xfrm>
            <a:off x="5333365" y="2635885"/>
            <a:ext cx="1525905" cy="398780"/>
          </a:xfrm>
          <a:prstGeom prst="rect">
            <a:avLst/>
          </a:prstGeom>
          <a:noFill/>
        </p:spPr>
        <p:txBody>
          <a:bodyPr wrap="square" rtlCol="0">
            <a:spAutoFit/>
          </a:bodyPr>
          <a:p>
            <a:pPr algn="dist"/>
            <a:r>
              <a:rPr lang="zh-CN" altLang="en-US" sz="2000" b="1">
                <a:solidFill>
                  <a:schemeClr val="bg1"/>
                </a:solidFill>
                <a:effectLst/>
                <a:latin typeface="微软雅黑" panose="020B0503020204020204" pitchFamily="34" charset="-122"/>
                <a:ea typeface="微软雅黑" panose="020B0503020204020204" pitchFamily="34" charset="-122"/>
              </a:rPr>
              <a:t>输入标题</a:t>
            </a:r>
            <a:endParaRPr lang="zh-CN" altLang="en-US" sz="2000" b="1">
              <a:solidFill>
                <a:schemeClr val="bg1"/>
              </a:solidFill>
              <a:effectLst/>
              <a:latin typeface="微软雅黑" panose="020B0503020204020204" pitchFamily="34" charset="-122"/>
              <a:ea typeface="微软雅黑" panose="020B0503020204020204" pitchFamily="34" charset="-122"/>
            </a:endParaRPr>
          </a:p>
        </p:txBody>
      </p:sp>
      <p:sp>
        <p:nvSpPr>
          <p:cNvPr id="10" name="文本框 9"/>
          <p:cNvSpPr txBox="1"/>
          <p:nvPr/>
        </p:nvSpPr>
        <p:spPr>
          <a:xfrm>
            <a:off x="4909820" y="3096260"/>
            <a:ext cx="2372360" cy="1510665"/>
          </a:xfrm>
          <a:prstGeom prst="rect">
            <a:avLst/>
          </a:prstGeom>
          <a:noFill/>
        </p:spPr>
        <p:txBody>
          <a:bodyPr wrap="square" rtlCol="0">
            <a:spAutoFit/>
          </a:bodyPr>
          <a:p>
            <a:pPr algn="ctr">
              <a:lnSpc>
                <a:spcPct val="110000"/>
              </a:lnSpc>
            </a:pPr>
            <a:r>
              <a:rPr lang="zh-CN" altLang="en-US" sz="1400">
                <a:solidFill>
                  <a:schemeClr val="bg1"/>
                </a:solidFill>
                <a:effectLst/>
                <a:latin typeface="微软雅黑" panose="020B0503020204020204" pitchFamily="34" charset="-122"/>
                <a:ea typeface="微软雅黑" panose="020B0503020204020204" pitchFamily="34" charset="-122"/>
              </a:rPr>
              <a:t>Like pearls, raindrops sprinkle on the river, and the calm water ripples. The clever fish jumped out of the water, as if to suck the crystal water.</a:t>
            </a:r>
            <a:endParaRPr lang="zh-CN" altLang="en-US" sz="1400">
              <a:solidFill>
                <a:schemeClr val="bg1"/>
              </a:solidFill>
              <a:effectLst/>
              <a:latin typeface="微软雅黑" panose="020B0503020204020204" pitchFamily="34" charset="-122"/>
              <a:ea typeface="微软雅黑" panose="020B0503020204020204" pitchFamily="34" charset="-122"/>
            </a:endParaRPr>
          </a:p>
        </p:txBody>
      </p:sp>
      <p:sp>
        <p:nvSpPr>
          <p:cNvPr id="11" name="矩形 10"/>
          <p:cNvSpPr/>
          <p:nvPr/>
        </p:nvSpPr>
        <p:spPr>
          <a:xfrm>
            <a:off x="5333365" y="4960620"/>
            <a:ext cx="1525270" cy="4140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sz="1600">
                <a:solidFill>
                  <a:srgbClr val="645957"/>
                </a:solidFill>
                <a:latin typeface="微软雅黑" panose="020B0503020204020204" pitchFamily="34" charset="-122"/>
                <a:ea typeface="微软雅黑" panose="020B0503020204020204" pitchFamily="34" charset="-122"/>
              </a:rPr>
              <a:t>TEXT</a:t>
            </a:r>
            <a:endParaRPr lang="en-US" altLang="zh-CN" sz="1600">
              <a:solidFill>
                <a:srgbClr val="645957"/>
              </a:solidFill>
              <a:latin typeface="微软雅黑" panose="020B0503020204020204" pitchFamily="34" charset="-122"/>
              <a:ea typeface="微软雅黑" panose="020B0503020204020204" pitchFamily="34" charset="-122"/>
            </a:endParaRPr>
          </a:p>
        </p:txBody>
      </p:sp>
      <p:sp>
        <p:nvSpPr>
          <p:cNvPr id="12" name="文本框 11"/>
          <p:cNvSpPr txBox="1"/>
          <p:nvPr/>
        </p:nvSpPr>
        <p:spPr>
          <a:xfrm>
            <a:off x="9022080" y="2635885"/>
            <a:ext cx="1525905" cy="398780"/>
          </a:xfrm>
          <a:prstGeom prst="rect">
            <a:avLst/>
          </a:prstGeom>
          <a:noFill/>
        </p:spPr>
        <p:txBody>
          <a:bodyPr wrap="square" rtlCol="0">
            <a:spAutoFit/>
          </a:bodyPr>
          <a:p>
            <a:pPr algn="dist"/>
            <a:r>
              <a:rPr lang="zh-CN" altLang="en-US" sz="2000" b="1">
                <a:solidFill>
                  <a:schemeClr val="bg1"/>
                </a:solidFill>
                <a:effectLst/>
                <a:latin typeface="微软雅黑" panose="020B0503020204020204" pitchFamily="34" charset="-122"/>
                <a:ea typeface="微软雅黑" panose="020B0503020204020204" pitchFamily="34" charset="-122"/>
              </a:rPr>
              <a:t>输入标题</a:t>
            </a:r>
            <a:endParaRPr lang="zh-CN" altLang="en-US" sz="2000" b="1">
              <a:solidFill>
                <a:schemeClr val="bg1"/>
              </a:solidFill>
              <a:effectLst/>
              <a:latin typeface="微软雅黑" panose="020B0503020204020204" pitchFamily="34" charset="-122"/>
              <a:ea typeface="微软雅黑" panose="020B0503020204020204" pitchFamily="34" charset="-122"/>
            </a:endParaRPr>
          </a:p>
        </p:txBody>
      </p:sp>
      <p:sp>
        <p:nvSpPr>
          <p:cNvPr id="13" name="文本框 12"/>
          <p:cNvSpPr txBox="1"/>
          <p:nvPr/>
        </p:nvSpPr>
        <p:spPr>
          <a:xfrm>
            <a:off x="8598535" y="3096260"/>
            <a:ext cx="2372360" cy="1510665"/>
          </a:xfrm>
          <a:prstGeom prst="rect">
            <a:avLst/>
          </a:prstGeom>
          <a:noFill/>
        </p:spPr>
        <p:txBody>
          <a:bodyPr wrap="square" rtlCol="0">
            <a:spAutoFit/>
          </a:bodyPr>
          <a:p>
            <a:pPr algn="ctr">
              <a:lnSpc>
                <a:spcPct val="110000"/>
              </a:lnSpc>
            </a:pPr>
            <a:r>
              <a:rPr lang="zh-CN" altLang="en-US" sz="1400">
                <a:solidFill>
                  <a:schemeClr val="bg1"/>
                </a:solidFill>
                <a:effectLst/>
                <a:latin typeface="微软雅黑" panose="020B0503020204020204" pitchFamily="34" charset="-122"/>
                <a:ea typeface="微软雅黑" panose="020B0503020204020204" pitchFamily="34" charset="-122"/>
              </a:rPr>
              <a:t>Like pearls, raindrops sprinkle on the river, and the calm water ripples. The clever fish jumped out of the water, as if to suck the crystal water.</a:t>
            </a:r>
            <a:endParaRPr lang="zh-CN" altLang="en-US" sz="1400">
              <a:solidFill>
                <a:schemeClr val="bg1"/>
              </a:solidFill>
              <a:effectLst/>
              <a:latin typeface="微软雅黑" panose="020B0503020204020204" pitchFamily="34" charset="-122"/>
              <a:ea typeface="微软雅黑" panose="020B0503020204020204" pitchFamily="34" charset="-122"/>
            </a:endParaRPr>
          </a:p>
        </p:txBody>
      </p:sp>
      <p:sp>
        <p:nvSpPr>
          <p:cNvPr id="14" name="矩形 13"/>
          <p:cNvSpPr/>
          <p:nvPr/>
        </p:nvSpPr>
        <p:spPr>
          <a:xfrm>
            <a:off x="9022080" y="4960620"/>
            <a:ext cx="1525270" cy="4140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sz="1600">
                <a:solidFill>
                  <a:srgbClr val="645957"/>
                </a:solidFill>
                <a:latin typeface="微软雅黑" panose="020B0503020204020204" pitchFamily="34" charset="-122"/>
                <a:ea typeface="微软雅黑" panose="020B0503020204020204" pitchFamily="34" charset="-122"/>
              </a:rPr>
              <a:t>TEXT</a:t>
            </a:r>
            <a:endParaRPr lang="en-US" altLang="zh-CN" sz="1600">
              <a:solidFill>
                <a:srgbClr val="645957"/>
              </a:solidFill>
              <a:latin typeface="微软雅黑" panose="020B0503020204020204" pitchFamily="34" charset="-122"/>
              <a:ea typeface="微软雅黑" panose="020B0503020204020204" pitchFamily="34" charset="-122"/>
            </a:endParaRPr>
          </a:p>
        </p:txBody>
      </p:sp>
      <p:sp>
        <p:nvSpPr>
          <p:cNvPr id="32" name="文本框 31"/>
          <p:cNvSpPr txBox="1"/>
          <p:nvPr/>
        </p:nvSpPr>
        <p:spPr>
          <a:xfrm>
            <a:off x="706755" y="229870"/>
            <a:ext cx="3337560" cy="521970"/>
          </a:xfrm>
          <a:prstGeom prst="rect">
            <a:avLst/>
          </a:prstGeom>
          <a:noFill/>
        </p:spPr>
        <p:txBody>
          <a:bodyPr wrap="square" rtlCol="0">
            <a:spAutoFit/>
          </a:bodyPr>
          <a:p>
            <a:pPr algn="l"/>
            <a:r>
              <a:rPr lang="zh-CN" altLang="en-US" sz="2800" b="1">
                <a:solidFill>
                  <a:schemeClr val="tx1">
                    <a:lumMod val="75000"/>
                    <a:lumOff val="25000"/>
                  </a:schemeClr>
                </a:solidFill>
                <a:latin typeface="微软雅黑" panose="020B0503020204020204" pitchFamily="34" charset="-122"/>
                <a:ea typeface="微软雅黑" panose="020B0503020204020204" pitchFamily="34" charset="-122"/>
              </a:rPr>
              <a:t>此处输入标题</a:t>
            </a:r>
            <a:endParaRPr lang="zh-CN" altLang="en-US" sz="2800" b="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3" name="文本框 32"/>
          <p:cNvSpPr txBox="1"/>
          <p:nvPr/>
        </p:nvSpPr>
        <p:spPr>
          <a:xfrm>
            <a:off x="706755" y="813435"/>
            <a:ext cx="4201160" cy="306705"/>
          </a:xfrm>
          <a:prstGeom prst="rect">
            <a:avLst/>
          </a:prstGeom>
          <a:noFill/>
        </p:spPr>
        <p:txBody>
          <a:bodyPr wrap="square" rtlCol="0">
            <a:spAutoFit/>
          </a:bodyPr>
          <a:p>
            <a:pPr algn="l"/>
            <a:r>
              <a:rPr lang="zh-CN" altLang="en-US" sz="1400">
                <a:solidFill>
                  <a:schemeClr val="tx1">
                    <a:lumMod val="75000"/>
                    <a:lumOff val="25000"/>
                  </a:schemeClr>
                </a:solidFill>
                <a:latin typeface="微软雅黑" panose="020B0503020204020204" pitchFamily="34" charset="-122"/>
                <a:ea typeface="微软雅黑" panose="020B0503020204020204" pitchFamily="34" charset="-122"/>
                <a:sym typeface="+mn-ea"/>
              </a:rPr>
              <a:t>Simple and creative general template</a:t>
            </a: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sym typeface="+mn-ea"/>
            </a:endParaRPr>
          </a:p>
        </p:txBody>
      </p:sp>
    </p:spTree>
    <p:custDataLst>
      <p:tags r:id="rId1"/>
    </p:custData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18" name="组合 17"/>
          <p:cNvGrpSpPr/>
          <p:nvPr/>
        </p:nvGrpSpPr>
        <p:grpSpPr>
          <a:xfrm rot="1680000">
            <a:off x="4718759" y="2102050"/>
            <a:ext cx="2753188" cy="3066415"/>
            <a:chOff x="6669" y="1776"/>
            <a:chExt cx="5950" cy="6627"/>
          </a:xfrm>
        </p:grpSpPr>
        <p:sp>
          <p:nvSpPr>
            <p:cNvPr id="9" name="泪滴形 8"/>
            <p:cNvSpPr/>
            <p:nvPr/>
          </p:nvSpPr>
          <p:spPr>
            <a:xfrm rot="2760000" flipH="1">
              <a:off x="8235" y="2298"/>
              <a:ext cx="2747" cy="2747"/>
            </a:xfrm>
            <a:prstGeom prst="teardrop">
              <a:avLst/>
            </a:prstGeom>
            <a:solidFill>
              <a:srgbClr val="EB94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 name="泪滴形 3"/>
            <p:cNvSpPr/>
            <p:nvPr/>
          </p:nvSpPr>
          <p:spPr>
            <a:xfrm rot="14940000">
              <a:off x="6669" y="3158"/>
              <a:ext cx="2747" cy="2747"/>
            </a:xfrm>
            <a:prstGeom prst="teardrop">
              <a:avLst/>
            </a:prstGeom>
            <a:solidFill>
              <a:srgbClr val="F5B9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 name="泪滴形 4"/>
            <p:cNvSpPr/>
            <p:nvPr/>
          </p:nvSpPr>
          <p:spPr>
            <a:xfrm rot="6480000" flipV="1">
              <a:off x="6693" y="4895"/>
              <a:ext cx="2747" cy="2747"/>
            </a:xfrm>
            <a:prstGeom prst="teardrop">
              <a:avLst/>
            </a:prstGeom>
            <a:solidFill>
              <a:srgbClr val="E9A4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 name="泪滴形 7"/>
            <p:cNvSpPr/>
            <p:nvPr/>
          </p:nvSpPr>
          <p:spPr>
            <a:xfrm rot="18840000" flipH="1" flipV="1">
              <a:off x="8227" y="5656"/>
              <a:ext cx="2747" cy="2747"/>
            </a:xfrm>
            <a:prstGeom prst="teardrop">
              <a:avLst/>
            </a:prstGeom>
            <a:solidFill>
              <a:srgbClr val="4B76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1" name="泪滴形 10"/>
            <p:cNvSpPr/>
            <p:nvPr/>
          </p:nvSpPr>
          <p:spPr>
            <a:xfrm rot="14940000" flipH="1" flipV="1">
              <a:off x="9776" y="4895"/>
              <a:ext cx="2747" cy="2747"/>
            </a:xfrm>
            <a:prstGeom prst="teardrop">
              <a:avLst/>
            </a:prstGeom>
            <a:solidFill>
              <a:srgbClr val="F5B9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0" name="泪滴形 9"/>
            <p:cNvSpPr/>
            <p:nvPr/>
          </p:nvSpPr>
          <p:spPr>
            <a:xfrm rot="6360000" flipH="1">
              <a:off x="9872" y="3158"/>
              <a:ext cx="2747" cy="2747"/>
            </a:xfrm>
            <a:prstGeom prst="teardrop">
              <a:avLst/>
            </a:prstGeom>
            <a:solidFill>
              <a:srgbClr val="E9A4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5" name="任意多边形 14"/>
            <p:cNvSpPr/>
            <p:nvPr/>
          </p:nvSpPr>
          <p:spPr>
            <a:xfrm rot="2760000" flipH="1">
              <a:off x="8753" y="2503"/>
              <a:ext cx="2744" cy="1289"/>
            </a:xfrm>
            <a:custGeom>
              <a:avLst/>
              <a:gdLst>
                <a:gd name="connsiteX0" fmla="*/ 0 w 2744"/>
                <a:gd name="connsiteY0" fmla="*/ 1289 h 1288"/>
                <a:gd name="connsiteX1" fmla="*/ 1371 w 2744"/>
                <a:gd name="connsiteY1" fmla="*/ 1 h 1288"/>
                <a:gd name="connsiteX2" fmla="*/ 2744 w 2744"/>
                <a:gd name="connsiteY2" fmla="*/ 1 h 1288"/>
                <a:gd name="connsiteX3" fmla="*/ 2744 w 2744"/>
                <a:gd name="connsiteY3" fmla="*/ 175 h 1288"/>
                <a:gd name="connsiteX4" fmla="*/ 2744 w 2744"/>
                <a:gd name="connsiteY4" fmla="*/ 197 h 1288"/>
                <a:gd name="connsiteX5" fmla="*/ 2744 w 2744"/>
                <a:gd name="connsiteY5" fmla="*/ 219 h 1288"/>
                <a:gd name="connsiteX6" fmla="*/ 2744 w 2744"/>
                <a:gd name="connsiteY6" fmla="*/ 241 h 1288"/>
                <a:gd name="connsiteX7" fmla="*/ 2744 w 2744"/>
                <a:gd name="connsiteY7" fmla="*/ 263 h 1288"/>
                <a:gd name="connsiteX8" fmla="*/ 2744 w 2744"/>
                <a:gd name="connsiteY8" fmla="*/ 805 h 1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744" h="1289">
                  <a:moveTo>
                    <a:pt x="0" y="1289"/>
                  </a:moveTo>
                  <a:cubicBezTo>
                    <a:pt x="12" y="582"/>
                    <a:pt x="704" y="-26"/>
                    <a:pt x="1371" y="1"/>
                  </a:cubicBezTo>
                  <a:lnTo>
                    <a:pt x="2744" y="1"/>
                  </a:lnTo>
                  <a:lnTo>
                    <a:pt x="2744" y="175"/>
                  </a:lnTo>
                  <a:lnTo>
                    <a:pt x="2744" y="197"/>
                  </a:lnTo>
                  <a:lnTo>
                    <a:pt x="2744" y="219"/>
                  </a:lnTo>
                  <a:lnTo>
                    <a:pt x="2744" y="241"/>
                  </a:lnTo>
                  <a:lnTo>
                    <a:pt x="2744" y="263"/>
                  </a:lnTo>
                  <a:lnTo>
                    <a:pt x="2744" y="805"/>
                  </a:lnTo>
                </a:path>
              </a:pathLst>
            </a:custGeom>
            <a:solidFill>
              <a:srgbClr val="EB947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p>
              <a:pPr algn="ctr"/>
              <a:endParaRPr lang="zh-CN" alt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 name="椭圆 1"/>
            <p:cNvSpPr/>
            <p:nvPr/>
          </p:nvSpPr>
          <p:spPr>
            <a:xfrm>
              <a:off x="7358" y="3158"/>
              <a:ext cx="4484" cy="448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
        <p:nvSpPr>
          <p:cNvPr id="17" name="文本框 16"/>
          <p:cNvSpPr txBox="1"/>
          <p:nvPr/>
        </p:nvSpPr>
        <p:spPr>
          <a:xfrm>
            <a:off x="7478395" y="1797685"/>
            <a:ext cx="1341755" cy="398780"/>
          </a:xfrm>
          <a:prstGeom prst="rect">
            <a:avLst/>
          </a:prstGeom>
          <a:noFill/>
        </p:spPr>
        <p:txBody>
          <a:bodyPr wrap="square" rtlCol="0">
            <a:spAutoFit/>
          </a:bodyPr>
          <a:p>
            <a:pPr algn="l"/>
            <a:r>
              <a:rPr lang="zh-CN" altLang="en-US" sz="2000" b="1">
                <a:solidFill>
                  <a:schemeClr val="tx1">
                    <a:lumMod val="75000"/>
                    <a:lumOff val="25000"/>
                  </a:schemeClr>
                </a:solidFill>
                <a:latin typeface="微软雅黑" panose="020B0503020204020204" pitchFamily="34" charset="-122"/>
                <a:ea typeface="微软雅黑" panose="020B0503020204020204" pitchFamily="34" charset="-122"/>
              </a:rPr>
              <a:t>输入标题</a:t>
            </a:r>
            <a:endParaRPr lang="zh-CN" altLang="en-US" sz="2000" b="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1" name="文本框 20"/>
          <p:cNvSpPr txBox="1"/>
          <p:nvPr/>
        </p:nvSpPr>
        <p:spPr>
          <a:xfrm>
            <a:off x="7478395" y="2196465"/>
            <a:ext cx="3413125" cy="564515"/>
          </a:xfrm>
          <a:prstGeom prst="rect">
            <a:avLst/>
          </a:prstGeom>
          <a:noFill/>
        </p:spPr>
        <p:txBody>
          <a:bodyPr wrap="square" rtlCol="0">
            <a:spAutoFit/>
          </a:bodyPr>
          <a:p>
            <a:pPr algn="l">
              <a:lnSpc>
                <a:spcPct val="110000"/>
              </a:lnSpc>
            </a:pPr>
            <a:r>
              <a:rPr lang="zh-CN" altLang="en-US" sz="1400">
                <a:solidFill>
                  <a:schemeClr val="tx1">
                    <a:lumMod val="75000"/>
                    <a:lumOff val="25000"/>
                  </a:schemeClr>
                </a:solidFill>
                <a:latin typeface="微软雅黑" panose="020B0503020204020204" pitchFamily="34" charset="-122"/>
                <a:ea typeface="微软雅黑" panose="020B0503020204020204" pitchFamily="34" charset="-122"/>
              </a:rPr>
              <a:t>Like pearls, raindrops sprinkle on the river, and the calm water ripples. </a:t>
            </a: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2" name="文本框 21"/>
          <p:cNvSpPr txBox="1"/>
          <p:nvPr/>
        </p:nvSpPr>
        <p:spPr>
          <a:xfrm>
            <a:off x="8181975" y="3342640"/>
            <a:ext cx="1341755" cy="398780"/>
          </a:xfrm>
          <a:prstGeom prst="rect">
            <a:avLst/>
          </a:prstGeom>
          <a:noFill/>
        </p:spPr>
        <p:txBody>
          <a:bodyPr wrap="square" rtlCol="0">
            <a:spAutoFit/>
          </a:bodyPr>
          <a:p>
            <a:pPr algn="l"/>
            <a:r>
              <a:rPr lang="zh-CN" altLang="en-US" sz="2000" b="1">
                <a:solidFill>
                  <a:schemeClr val="tx1">
                    <a:lumMod val="75000"/>
                    <a:lumOff val="25000"/>
                  </a:schemeClr>
                </a:solidFill>
                <a:latin typeface="微软雅黑" panose="020B0503020204020204" pitchFamily="34" charset="-122"/>
                <a:ea typeface="微软雅黑" panose="020B0503020204020204" pitchFamily="34" charset="-122"/>
              </a:rPr>
              <a:t>输入标题</a:t>
            </a:r>
            <a:endParaRPr lang="zh-CN" altLang="en-US" sz="2000" b="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3" name="文本框 22"/>
          <p:cNvSpPr txBox="1"/>
          <p:nvPr/>
        </p:nvSpPr>
        <p:spPr>
          <a:xfrm>
            <a:off x="8181975" y="3741420"/>
            <a:ext cx="3413125" cy="564515"/>
          </a:xfrm>
          <a:prstGeom prst="rect">
            <a:avLst/>
          </a:prstGeom>
          <a:noFill/>
        </p:spPr>
        <p:txBody>
          <a:bodyPr wrap="square" rtlCol="0">
            <a:spAutoFit/>
          </a:bodyPr>
          <a:p>
            <a:pPr algn="l">
              <a:lnSpc>
                <a:spcPct val="110000"/>
              </a:lnSpc>
            </a:pPr>
            <a:r>
              <a:rPr lang="zh-CN" altLang="en-US" sz="1400">
                <a:solidFill>
                  <a:schemeClr val="tx1">
                    <a:lumMod val="75000"/>
                    <a:lumOff val="25000"/>
                  </a:schemeClr>
                </a:solidFill>
                <a:latin typeface="微软雅黑" panose="020B0503020204020204" pitchFamily="34" charset="-122"/>
                <a:ea typeface="微软雅黑" panose="020B0503020204020204" pitchFamily="34" charset="-122"/>
              </a:rPr>
              <a:t>Like pearls, raindrops sprinkle on the river, and the calm water ripples. </a:t>
            </a: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4" name="文本框 23"/>
          <p:cNvSpPr txBox="1"/>
          <p:nvPr/>
        </p:nvSpPr>
        <p:spPr>
          <a:xfrm>
            <a:off x="7478395" y="4874260"/>
            <a:ext cx="1341755" cy="398780"/>
          </a:xfrm>
          <a:prstGeom prst="rect">
            <a:avLst/>
          </a:prstGeom>
          <a:noFill/>
        </p:spPr>
        <p:txBody>
          <a:bodyPr wrap="square" rtlCol="0">
            <a:spAutoFit/>
          </a:bodyPr>
          <a:p>
            <a:pPr algn="l"/>
            <a:r>
              <a:rPr lang="zh-CN" altLang="en-US" sz="2000" b="1">
                <a:solidFill>
                  <a:schemeClr val="tx1">
                    <a:lumMod val="75000"/>
                    <a:lumOff val="25000"/>
                  </a:schemeClr>
                </a:solidFill>
                <a:latin typeface="微软雅黑" panose="020B0503020204020204" pitchFamily="34" charset="-122"/>
                <a:ea typeface="微软雅黑" panose="020B0503020204020204" pitchFamily="34" charset="-122"/>
              </a:rPr>
              <a:t>输入标题</a:t>
            </a:r>
            <a:endParaRPr lang="zh-CN" altLang="en-US" sz="2000" b="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5" name="文本框 24"/>
          <p:cNvSpPr txBox="1"/>
          <p:nvPr/>
        </p:nvSpPr>
        <p:spPr>
          <a:xfrm>
            <a:off x="7478395" y="5273040"/>
            <a:ext cx="3413125" cy="564515"/>
          </a:xfrm>
          <a:prstGeom prst="rect">
            <a:avLst/>
          </a:prstGeom>
          <a:noFill/>
        </p:spPr>
        <p:txBody>
          <a:bodyPr wrap="square" rtlCol="0">
            <a:spAutoFit/>
          </a:bodyPr>
          <a:p>
            <a:pPr algn="l">
              <a:lnSpc>
                <a:spcPct val="110000"/>
              </a:lnSpc>
            </a:pPr>
            <a:r>
              <a:rPr lang="zh-CN" altLang="en-US" sz="1400">
                <a:solidFill>
                  <a:schemeClr val="tx1">
                    <a:lumMod val="75000"/>
                    <a:lumOff val="25000"/>
                  </a:schemeClr>
                </a:solidFill>
                <a:latin typeface="微软雅黑" panose="020B0503020204020204" pitchFamily="34" charset="-122"/>
                <a:ea typeface="微软雅黑" panose="020B0503020204020204" pitchFamily="34" charset="-122"/>
              </a:rPr>
              <a:t>Like pearls, raindrops sprinkle on the river, and the calm water ripples. </a:t>
            </a: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6" name="文本框 25"/>
          <p:cNvSpPr txBox="1"/>
          <p:nvPr/>
        </p:nvSpPr>
        <p:spPr>
          <a:xfrm>
            <a:off x="3302635" y="1797685"/>
            <a:ext cx="1341755" cy="398780"/>
          </a:xfrm>
          <a:prstGeom prst="rect">
            <a:avLst/>
          </a:prstGeom>
          <a:noFill/>
        </p:spPr>
        <p:txBody>
          <a:bodyPr wrap="square" rtlCol="0">
            <a:spAutoFit/>
          </a:bodyPr>
          <a:p>
            <a:pPr algn="r"/>
            <a:r>
              <a:rPr lang="zh-CN" altLang="en-US" sz="2000" b="1">
                <a:solidFill>
                  <a:schemeClr val="tx1">
                    <a:lumMod val="75000"/>
                    <a:lumOff val="25000"/>
                  </a:schemeClr>
                </a:solidFill>
                <a:latin typeface="微软雅黑" panose="020B0503020204020204" pitchFamily="34" charset="-122"/>
                <a:ea typeface="微软雅黑" panose="020B0503020204020204" pitchFamily="34" charset="-122"/>
              </a:rPr>
              <a:t>输入标题</a:t>
            </a:r>
            <a:endParaRPr lang="zh-CN" altLang="en-US" sz="2000" b="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7" name="文本框 26"/>
          <p:cNvSpPr txBox="1"/>
          <p:nvPr/>
        </p:nvSpPr>
        <p:spPr>
          <a:xfrm>
            <a:off x="1231265" y="2196465"/>
            <a:ext cx="3413125" cy="564515"/>
          </a:xfrm>
          <a:prstGeom prst="rect">
            <a:avLst/>
          </a:prstGeom>
          <a:noFill/>
        </p:spPr>
        <p:txBody>
          <a:bodyPr wrap="square" rtlCol="0">
            <a:spAutoFit/>
          </a:bodyPr>
          <a:p>
            <a:pPr algn="r">
              <a:lnSpc>
                <a:spcPct val="110000"/>
              </a:lnSpc>
            </a:pPr>
            <a:r>
              <a:rPr lang="zh-CN" altLang="en-US" sz="1400">
                <a:solidFill>
                  <a:schemeClr val="tx1">
                    <a:lumMod val="75000"/>
                    <a:lumOff val="25000"/>
                  </a:schemeClr>
                </a:solidFill>
                <a:latin typeface="微软雅黑" panose="020B0503020204020204" pitchFamily="34" charset="-122"/>
                <a:ea typeface="微软雅黑" panose="020B0503020204020204" pitchFamily="34" charset="-122"/>
              </a:rPr>
              <a:t>Like pearls, raindrops sprinkle on the river, and the calm water ripples. </a:t>
            </a: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8" name="文本框 27"/>
          <p:cNvSpPr txBox="1"/>
          <p:nvPr/>
        </p:nvSpPr>
        <p:spPr>
          <a:xfrm>
            <a:off x="3302635" y="4874260"/>
            <a:ext cx="1341755" cy="398780"/>
          </a:xfrm>
          <a:prstGeom prst="rect">
            <a:avLst/>
          </a:prstGeom>
          <a:noFill/>
        </p:spPr>
        <p:txBody>
          <a:bodyPr wrap="square" rtlCol="0">
            <a:spAutoFit/>
          </a:bodyPr>
          <a:p>
            <a:pPr algn="r"/>
            <a:r>
              <a:rPr lang="zh-CN" altLang="en-US" sz="2000" b="1">
                <a:solidFill>
                  <a:schemeClr val="tx1">
                    <a:lumMod val="75000"/>
                    <a:lumOff val="25000"/>
                  </a:schemeClr>
                </a:solidFill>
                <a:latin typeface="微软雅黑" panose="020B0503020204020204" pitchFamily="34" charset="-122"/>
                <a:ea typeface="微软雅黑" panose="020B0503020204020204" pitchFamily="34" charset="-122"/>
              </a:rPr>
              <a:t>输入标题</a:t>
            </a:r>
            <a:endParaRPr lang="zh-CN" altLang="en-US" sz="2000" b="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9" name="文本框 28"/>
          <p:cNvSpPr txBox="1"/>
          <p:nvPr/>
        </p:nvSpPr>
        <p:spPr>
          <a:xfrm>
            <a:off x="1231265" y="5273040"/>
            <a:ext cx="3413125" cy="564515"/>
          </a:xfrm>
          <a:prstGeom prst="rect">
            <a:avLst/>
          </a:prstGeom>
          <a:noFill/>
        </p:spPr>
        <p:txBody>
          <a:bodyPr wrap="square" rtlCol="0">
            <a:spAutoFit/>
          </a:bodyPr>
          <a:p>
            <a:pPr algn="r">
              <a:lnSpc>
                <a:spcPct val="110000"/>
              </a:lnSpc>
            </a:pPr>
            <a:r>
              <a:rPr lang="zh-CN" altLang="en-US" sz="1400">
                <a:solidFill>
                  <a:schemeClr val="tx1">
                    <a:lumMod val="75000"/>
                    <a:lumOff val="25000"/>
                  </a:schemeClr>
                </a:solidFill>
                <a:latin typeface="微软雅黑" panose="020B0503020204020204" pitchFamily="34" charset="-122"/>
                <a:ea typeface="微软雅黑" panose="020B0503020204020204" pitchFamily="34" charset="-122"/>
              </a:rPr>
              <a:t>Like pearls, raindrops sprinkle on the river, and the calm water ripples. </a:t>
            </a: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0" name="文本框 29"/>
          <p:cNvSpPr txBox="1"/>
          <p:nvPr/>
        </p:nvSpPr>
        <p:spPr>
          <a:xfrm>
            <a:off x="2645410" y="3342640"/>
            <a:ext cx="1341755" cy="398780"/>
          </a:xfrm>
          <a:prstGeom prst="rect">
            <a:avLst/>
          </a:prstGeom>
          <a:noFill/>
        </p:spPr>
        <p:txBody>
          <a:bodyPr wrap="square" rtlCol="0">
            <a:spAutoFit/>
          </a:bodyPr>
          <a:p>
            <a:pPr algn="r"/>
            <a:r>
              <a:rPr lang="zh-CN" altLang="en-US" sz="2000" b="1">
                <a:solidFill>
                  <a:schemeClr val="tx1">
                    <a:lumMod val="75000"/>
                    <a:lumOff val="25000"/>
                  </a:schemeClr>
                </a:solidFill>
                <a:latin typeface="微软雅黑" panose="020B0503020204020204" pitchFamily="34" charset="-122"/>
                <a:ea typeface="微软雅黑" panose="020B0503020204020204" pitchFamily="34" charset="-122"/>
              </a:rPr>
              <a:t>输入标题</a:t>
            </a:r>
            <a:endParaRPr lang="zh-CN" altLang="en-US" sz="2000" b="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1" name="文本框 30"/>
          <p:cNvSpPr txBox="1"/>
          <p:nvPr/>
        </p:nvSpPr>
        <p:spPr>
          <a:xfrm>
            <a:off x="574040" y="3741420"/>
            <a:ext cx="3413125" cy="564515"/>
          </a:xfrm>
          <a:prstGeom prst="rect">
            <a:avLst/>
          </a:prstGeom>
          <a:noFill/>
        </p:spPr>
        <p:txBody>
          <a:bodyPr wrap="square" rtlCol="0">
            <a:spAutoFit/>
          </a:bodyPr>
          <a:p>
            <a:pPr algn="r">
              <a:lnSpc>
                <a:spcPct val="110000"/>
              </a:lnSpc>
            </a:pPr>
            <a:r>
              <a:rPr lang="zh-CN" altLang="en-US" sz="1400">
                <a:solidFill>
                  <a:schemeClr val="tx1">
                    <a:lumMod val="75000"/>
                    <a:lumOff val="25000"/>
                  </a:schemeClr>
                </a:solidFill>
                <a:latin typeface="微软雅黑" panose="020B0503020204020204" pitchFamily="34" charset="-122"/>
                <a:ea typeface="微软雅黑" panose="020B0503020204020204" pitchFamily="34" charset="-122"/>
              </a:rPr>
              <a:t>Like pearls, raindrops sprinkle on the river, and the calm water ripples. </a:t>
            </a: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4" name="iconfont-1000-785054"/>
          <p:cNvSpPr>
            <a:spLocks noChangeAspect="1"/>
          </p:cNvSpPr>
          <p:nvPr/>
        </p:nvSpPr>
        <p:spPr bwMode="auto">
          <a:xfrm>
            <a:off x="5704163" y="3194278"/>
            <a:ext cx="609685" cy="527865"/>
          </a:xfrm>
          <a:custGeom>
            <a:avLst/>
            <a:gdLst>
              <a:gd name="T0" fmla="*/ 6296 w 10244"/>
              <a:gd name="T1" fmla="*/ 59 h 8868"/>
              <a:gd name="T2" fmla="*/ 3630 w 10244"/>
              <a:gd name="T3" fmla="*/ 2408 h 8868"/>
              <a:gd name="T4" fmla="*/ 4464 w 10244"/>
              <a:gd name="T5" fmla="*/ 4619 h 8868"/>
              <a:gd name="T6" fmla="*/ 4414 w 10244"/>
              <a:gd name="T7" fmla="*/ 4722 h 8868"/>
              <a:gd name="T8" fmla="*/ 4130 w 10244"/>
              <a:gd name="T9" fmla="*/ 4907 h 8868"/>
              <a:gd name="T10" fmla="*/ 2225 w 10244"/>
              <a:gd name="T11" fmla="*/ 7791 h 8868"/>
              <a:gd name="T12" fmla="*/ 2197 w 10244"/>
              <a:gd name="T13" fmla="*/ 8355 h 8868"/>
              <a:gd name="T14" fmla="*/ 2705 w 10244"/>
              <a:gd name="T15" fmla="*/ 8864 h 8868"/>
              <a:gd name="T16" fmla="*/ 3193 w 10244"/>
              <a:gd name="T17" fmla="*/ 8394 h 8868"/>
              <a:gd name="T18" fmla="*/ 3216 w 10244"/>
              <a:gd name="T19" fmla="*/ 7998 h 8868"/>
              <a:gd name="T20" fmla="*/ 5583 w 10244"/>
              <a:gd name="T21" fmla="*/ 5354 h 8868"/>
              <a:gd name="T22" fmla="*/ 6426 w 10244"/>
              <a:gd name="T23" fmla="*/ 5262 h 8868"/>
              <a:gd name="T24" fmla="*/ 8805 w 10244"/>
              <a:gd name="T25" fmla="*/ 2632 h 8868"/>
              <a:gd name="T26" fmla="*/ 6296 w 10244"/>
              <a:gd name="T27" fmla="*/ 59 h 8868"/>
              <a:gd name="T28" fmla="*/ 6185 w 10244"/>
              <a:gd name="T29" fmla="*/ 4324 h 8868"/>
              <a:gd name="T30" fmla="*/ 4565 w 10244"/>
              <a:gd name="T31" fmla="*/ 2626 h 8868"/>
              <a:gd name="T32" fmla="*/ 6211 w 10244"/>
              <a:gd name="T33" fmla="*/ 1024 h 8868"/>
              <a:gd name="T34" fmla="*/ 7863 w 10244"/>
              <a:gd name="T35" fmla="*/ 2680 h 8868"/>
              <a:gd name="T36" fmla="*/ 6185 w 10244"/>
              <a:gd name="T37" fmla="*/ 4324 h 8868"/>
              <a:gd name="T38" fmla="*/ 3225 w 10244"/>
              <a:gd name="T39" fmla="*/ 4601 h 8868"/>
              <a:gd name="T40" fmla="*/ 2851 w 10244"/>
              <a:gd name="T41" fmla="*/ 3839 h 8868"/>
              <a:gd name="T42" fmla="*/ 2665 w 10244"/>
              <a:gd name="T43" fmla="*/ 3710 h 8868"/>
              <a:gd name="T44" fmla="*/ 2783 w 10244"/>
              <a:gd name="T45" fmla="*/ 1632 h 8868"/>
              <a:gd name="T46" fmla="*/ 3084 w 10244"/>
              <a:gd name="T47" fmla="*/ 1473 h 8868"/>
              <a:gd name="T48" fmla="*/ 3215 w 10244"/>
              <a:gd name="T49" fmla="*/ 979 h 8868"/>
              <a:gd name="T50" fmla="*/ 2839 w 10244"/>
              <a:gd name="T51" fmla="*/ 710 h 8868"/>
              <a:gd name="T52" fmla="*/ 2364 w 10244"/>
              <a:gd name="T53" fmla="*/ 851 h 8868"/>
              <a:gd name="T54" fmla="*/ 1692 w 10244"/>
              <a:gd name="T55" fmla="*/ 3947 h 8868"/>
              <a:gd name="T56" fmla="*/ 2045 w 10244"/>
              <a:gd name="T57" fmla="*/ 4381 h 8868"/>
              <a:gd name="T58" fmla="*/ 2014 w 10244"/>
              <a:gd name="T59" fmla="*/ 4436 h 8868"/>
              <a:gd name="T60" fmla="*/ 1584 w 10244"/>
              <a:gd name="T61" fmla="*/ 4707 h 8868"/>
              <a:gd name="T62" fmla="*/ 11 w 10244"/>
              <a:gd name="T63" fmla="*/ 7505 h 8868"/>
              <a:gd name="T64" fmla="*/ 417 w 10244"/>
              <a:gd name="T65" fmla="*/ 8083 h 8868"/>
              <a:gd name="T66" fmla="*/ 900 w 10244"/>
              <a:gd name="T67" fmla="*/ 7568 h 8868"/>
              <a:gd name="T68" fmla="*/ 1014 w 10244"/>
              <a:gd name="T69" fmla="*/ 6900 h 8868"/>
              <a:gd name="T70" fmla="*/ 2688 w 10244"/>
              <a:gd name="T71" fmla="*/ 5177 h 8868"/>
              <a:gd name="T72" fmla="*/ 3225 w 10244"/>
              <a:gd name="T73" fmla="*/ 4601 h 8868"/>
              <a:gd name="T74" fmla="*/ 9135 w 10244"/>
              <a:gd name="T75" fmla="*/ 5590 h 8868"/>
              <a:gd name="T76" fmla="*/ 8388 w 10244"/>
              <a:gd name="T77" fmla="*/ 5504 h 8868"/>
              <a:gd name="T78" fmla="*/ 8395 w 10244"/>
              <a:gd name="T79" fmla="*/ 6209 h 8868"/>
              <a:gd name="T80" fmla="*/ 9232 w 10244"/>
              <a:gd name="T81" fmla="*/ 8326 h 8868"/>
              <a:gd name="T82" fmla="*/ 9711 w 10244"/>
              <a:gd name="T83" fmla="*/ 8859 h 8868"/>
              <a:gd name="T84" fmla="*/ 10213 w 10244"/>
              <a:gd name="T85" fmla="*/ 8478 h 8868"/>
              <a:gd name="T86" fmla="*/ 10244 w 10244"/>
              <a:gd name="T87" fmla="*/ 8212 h 8868"/>
              <a:gd name="T88" fmla="*/ 9135 w 10244"/>
              <a:gd name="T89" fmla="*/ 5590 h 8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244" h="8868">
                <a:moveTo>
                  <a:pt x="6296" y="59"/>
                </a:moveTo>
                <a:cubicBezTo>
                  <a:pt x="4951" y="0"/>
                  <a:pt x="3759" y="1053"/>
                  <a:pt x="3630" y="2408"/>
                </a:cubicBezTo>
                <a:cubicBezTo>
                  <a:pt x="3547" y="3278"/>
                  <a:pt x="3851" y="4001"/>
                  <a:pt x="4464" y="4619"/>
                </a:cubicBezTo>
                <a:cubicBezTo>
                  <a:pt x="4430" y="4690"/>
                  <a:pt x="4427" y="4714"/>
                  <a:pt x="4414" y="4722"/>
                </a:cubicBezTo>
                <a:cubicBezTo>
                  <a:pt x="4320" y="4786"/>
                  <a:pt x="4225" y="4847"/>
                  <a:pt x="4130" y="4907"/>
                </a:cubicBezTo>
                <a:cubicBezTo>
                  <a:pt x="3054" y="5577"/>
                  <a:pt x="2428" y="6546"/>
                  <a:pt x="2225" y="7791"/>
                </a:cubicBezTo>
                <a:cubicBezTo>
                  <a:pt x="2195" y="7976"/>
                  <a:pt x="2182" y="8168"/>
                  <a:pt x="2197" y="8355"/>
                </a:cubicBezTo>
                <a:cubicBezTo>
                  <a:pt x="2221" y="8658"/>
                  <a:pt x="2447" y="8868"/>
                  <a:pt x="2705" y="8864"/>
                </a:cubicBezTo>
                <a:cubicBezTo>
                  <a:pt x="2943" y="8859"/>
                  <a:pt x="3148" y="8669"/>
                  <a:pt x="3193" y="8394"/>
                </a:cubicBezTo>
                <a:cubicBezTo>
                  <a:pt x="3215" y="8264"/>
                  <a:pt x="3203" y="8130"/>
                  <a:pt x="3216" y="7998"/>
                </a:cubicBezTo>
                <a:cubicBezTo>
                  <a:pt x="3344" y="6702"/>
                  <a:pt x="4306" y="5620"/>
                  <a:pt x="5583" y="5354"/>
                </a:cubicBezTo>
                <a:cubicBezTo>
                  <a:pt x="5858" y="5296"/>
                  <a:pt x="6144" y="5284"/>
                  <a:pt x="6426" y="5262"/>
                </a:cubicBezTo>
                <a:cubicBezTo>
                  <a:pt x="7783" y="5160"/>
                  <a:pt x="8820" y="4016"/>
                  <a:pt x="8805" y="2632"/>
                </a:cubicBezTo>
                <a:cubicBezTo>
                  <a:pt x="8790" y="1242"/>
                  <a:pt x="7696" y="120"/>
                  <a:pt x="6296" y="59"/>
                </a:cubicBezTo>
                <a:close/>
                <a:moveTo>
                  <a:pt x="6185" y="4324"/>
                </a:moveTo>
                <a:cubicBezTo>
                  <a:pt x="5272" y="4307"/>
                  <a:pt x="4547" y="3547"/>
                  <a:pt x="4565" y="2626"/>
                </a:cubicBezTo>
                <a:cubicBezTo>
                  <a:pt x="4582" y="1728"/>
                  <a:pt x="5306" y="1024"/>
                  <a:pt x="6211" y="1024"/>
                </a:cubicBezTo>
                <a:cubicBezTo>
                  <a:pt x="7138" y="1024"/>
                  <a:pt x="7869" y="1758"/>
                  <a:pt x="7863" y="2680"/>
                </a:cubicBezTo>
                <a:cubicBezTo>
                  <a:pt x="7856" y="3593"/>
                  <a:pt x="7093" y="4341"/>
                  <a:pt x="6185" y="4324"/>
                </a:cubicBezTo>
                <a:close/>
                <a:moveTo>
                  <a:pt x="3225" y="4601"/>
                </a:moveTo>
                <a:cubicBezTo>
                  <a:pt x="3256" y="4267"/>
                  <a:pt x="3151" y="4008"/>
                  <a:pt x="2851" y="3839"/>
                </a:cubicBezTo>
                <a:cubicBezTo>
                  <a:pt x="2785" y="3802"/>
                  <a:pt x="2722" y="3758"/>
                  <a:pt x="2665" y="3710"/>
                </a:cubicBezTo>
                <a:cubicBezTo>
                  <a:pt x="1971" y="3132"/>
                  <a:pt x="2027" y="2126"/>
                  <a:pt x="2783" y="1632"/>
                </a:cubicBezTo>
                <a:cubicBezTo>
                  <a:pt x="2878" y="1570"/>
                  <a:pt x="2990" y="1536"/>
                  <a:pt x="3084" y="1473"/>
                </a:cubicBezTo>
                <a:cubicBezTo>
                  <a:pt x="3269" y="1350"/>
                  <a:pt x="3320" y="1152"/>
                  <a:pt x="3215" y="979"/>
                </a:cubicBezTo>
                <a:cubicBezTo>
                  <a:pt x="3140" y="854"/>
                  <a:pt x="2977" y="728"/>
                  <a:pt x="2839" y="710"/>
                </a:cubicBezTo>
                <a:cubicBezTo>
                  <a:pt x="2688" y="691"/>
                  <a:pt x="2507" y="771"/>
                  <a:pt x="2364" y="851"/>
                </a:cubicBezTo>
                <a:cubicBezTo>
                  <a:pt x="1267" y="1471"/>
                  <a:pt x="955" y="2917"/>
                  <a:pt x="1692" y="3947"/>
                </a:cubicBezTo>
                <a:cubicBezTo>
                  <a:pt x="1802" y="4099"/>
                  <a:pt x="1929" y="4239"/>
                  <a:pt x="2045" y="4381"/>
                </a:cubicBezTo>
                <a:cubicBezTo>
                  <a:pt x="2031" y="4407"/>
                  <a:pt x="2027" y="4428"/>
                  <a:pt x="2014" y="4436"/>
                </a:cubicBezTo>
                <a:cubicBezTo>
                  <a:pt x="1872" y="4527"/>
                  <a:pt x="1725" y="4612"/>
                  <a:pt x="1584" y="4707"/>
                </a:cubicBezTo>
                <a:cubicBezTo>
                  <a:pt x="589" y="5374"/>
                  <a:pt x="48" y="6302"/>
                  <a:pt x="11" y="7505"/>
                </a:cubicBezTo>
                <a:cubicBezTo>
                  <a:pt x="0" y="7862"/>
                  <a:pt x="159" y="8065"/>
                  <a:pt x="417" y="8083"/>
                </a:cubicBezTo>
                <a:cubicBezTo>
                  <a:pt x="673" y="8102"/>
                  <a:pt x="846" y="7916"/>
                  <a:pt x="900" y="7568"/>
                </a:cubicBezTo>
                <a:cubicBezTo>
                  <a:pt x="935" y="7344"/>
                  <a:pt x="948" y="7114"/>
                  <a:pt x="1014" y="6900"/>
                </a:cubicBezTo>
                <a:cubicBezTo>
                  <a:pt x="1280" y="6047"/>
                  <a:pt x="1856" y="5477"/>
                  <a:pt x="2688" y="5177"/>
                </a:cubicBezTo>
                <a:cubicBezTo>
                  <a:pt x="2981" y="5072"/>
                  <a:pt x="3194" y="4937"/>
                  <a:pt x="3225" y="4601"/>
                </a:cubicBezTo>
                <a:close/>
                <a:moveTo>
                  <a:pt x="9135" y="5590"/>
                </a:moveTo>
                <a:cubicBezTo>
                  <a:pt x="8878" y="5322"/>
                  <a:pt x="8601" y="5303"/>
                  <a:pt x="8388" y="5504"/>
                </a:cubicBezTo>
                <a:cubicBezTo>
                  <a:pt x="8183" y="5698"/>
                  <a:pt x="8162" y="5939"/>
                  <a:pt x="8395" y="6209"/>
                </a:cubicBezTo>
                <a:cubicBezTo>
                  <a:pt x="8924" y="6821"/>
                  <a:pt x="9206" y="7515"/>
                  <a:pt x="9232" y="8326"/>
                </a:cubicBezTo>
                <a:cubicBezTo>
                  <a:pt x="9243" y="8655"/>
                  <a:pt x="9447" y="8859"/>
                  <a:pt x="9711" y="8859"/>
                </a:cubicBezTo>
                <a:cubicBezTo>
                  <a:pt x="9967" y="8860"/>
                  <a:pt x="10137" y="8718"/>
                  <a:pt x="10213" y="8478"/>
                </a:cubicBezTo>
                <a:cubicBezTo>
                  <a:pt x="10241" y="8390"/>
                  <a:pt x="10235" y="8291"/>
                  <a:pt x="10244" y="8212"/>
                </a:cubicBezTo>
                <a:cubicBezTo>
                  <a:pt x="10174" y="7199"/>
                  <a:pt x="9831" y="6317"/>
                  <a:pt x="9135" y="5590"/>
                </a:cubicBezTo>
                <a:close/>
              </a:path>
            </a:pathLst>
          </a:custGeom>
          <a:solidFill>
            <a:srgbClr val="654E58"/>
          </a:solidFill>
          <a:ln>
            <a:noFill/>
          </a:ln>
        </p:spPr>
      </p:sp>
      <p:sp>
        <p:nvSpPr>
          <p:cNvPr id="35" name="文本框 34"/>
          <p:cNvSpPr txBox="1"/>
          <p:nvPr/>
        </p:nvSpPr>
        <p:spPr>
          <a:xfrm>
            <a:off x="5339080" y="3907155"/>
            <a:ext cx="1341755" cy="398780"/>
          </a:xfrm>
          <a:prstGeom prst="rect">
            <a:avLst/>
          </a:prstGeom>
          <a:noFill/>
        </p:spPr>
        <p:txBody>
          <a:bodyPr wrap="square" rtlCol="0">
            <a:spAutoFit/>
          </a:bodyPr>
          <a:p>
            <a:pPr algn="ctr"/>
            <a:r>
              <a:rPr lang="en-US" altLang="zh-CN" sz="2000" b="1">
                <a:solidFill>
                  <a:schemeClr val="tx1">
                    <a:lumMod val="75000"/>
                    <a:lumOff val="25000"/>
                  </a:schemeClr>
                </a:solidFill>
                <a:latin typeface="微软雅黑" panose="020B0503020204020204" pitchFamily="34" charset="-122"/>
                <a:ea typeface="微软雅黑" panose="020B0503020204020204" pitchFamily="34" charset="-122"/>
              </a:rPr>
              <a:t>TEXT</a:t>
            </a:r>
            <a:endParaRPr lang="en-US" altLang="zh-CN" sz="2000" b="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2" name="文本框 31"/>
          <p:cNvSpPr txBox="1"/>
          <p:nvPr/>
        </p:nvSpPr>
        <p:spPr>
          <a:xfrm>
            <a:off x="706755" y="229870"/>
            <a:ext cx="3337560" cy="521970"/>
          </a:xfrm>
          <a:prstGeom prst="rect">
            <a:avLst/>
          </a:prstGeom>
          <a:noFill/>
        </p:spPr>
        <p:txBody>
          <a:bodyPr wrap="square" rtlCol="0">
            <a:spAutoFit/>
          </a:bodyPr>
          <a:p>
            <a:pPr algn="l"/>
            <a:r>
              <a:rPr lang="zh-CN" altLang="en-US" sz="2800" b="1">
                <a:solidFill>
                  <a:schemeClr val="tx1">
                    <a:lumMod val="75000"/>
                    <a:lumOff val="25000"/>
                  </a:schemeClr>
                </a:solidFill>
                <a:latin typeface="微软雅黑" panose="020B0503020204020204" pitchFamily="34" charset="-122"/>
                <a:ea typeface="微软雅黑" panose="020B0503020204020204" pitchFamily="34" charset="-122"/>
              </a:rPr>
              <a:t>此处输入标题</a:t>
            </a:r>
            <a:endParaRPr lang="zh-CN" altLang="en-US" sz="2800" b="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3" name="文本框 32"/>
          <p:cNvSpPr txBox="1"/>
          <p:nvPr/>
        </p:nvSpPr>
        <p:spPr>
          <a:xfrm>
            <a:off x="706755" y="813435"/>
            <a:ext cx="4201160" cy="306705"/>
          </a:xfrm>
          <a:prstGeom prst="rect">
            <a:avLst/>
          </a:prstGeom>
          <a:noFill/>
        </p:spPr>
        <p:txBody>
          <a:bodyPr wrap="square" rtlCol="0">
            <a:spAutoFit/>
          </a:bodyPr>
          <a:p>
            <a:pPr algn="l"/>
            <a:r>
              <a:rPr lang="zh-CN" altLang="en-US" sz="1400">
                <a:solidFill>
                  <a:schemeClr val="tx1">
                    <a:lumMod val="75000"/>
                    <a:lumOff val="25000"/>
                  </a:schemeClr>
                </a:solidFill>
                <a:latin typeface="微软雅黑" panose="020B0503020204020204" pitchFamily="34" charset="-122"/>
                <a:ea typeface="微软雅黑" panose="020B0503020204020204" pitchFamily="34" charset="-122"/>
                <a:sym typeface="+mn-ea"/>
              </a:rPr>
              <a:t>Simple and creative general template</a:t>
            </a: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sym typeface="+mn-ea"/>
            </a:endParaRPr>
          </a:p>
        </p:txBody>
      </p:sp>
    </p:spTree>
    <p:custDataLst>
      <p:tags r:id="rId1"/>
    </p:custData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2" name="文本框 31"/>
          <p:cNvSpPr txBox="1"/>
          <p:nvPr/>
        </p:nvSpPr>
        <p:spPr>
          <a:xfrm>
            <a:off x="706755" y="229870"/>
            <a:ext cx="3337560" cy="521970"/>
          </a:xfrm>
          <a:prstGeom prst="rect">
            <a:avLst/>
          </a:prstGeom>
          <a:noFill/>
        </p:spPr>
        <p:txBody>
          <a:bodyPr wrap="square" rtlCol="0">
            <a:spAutoFit/>
          </a:bodyPr>
          <a:p>
            <a:pPr algn="l"/>
            <a:r>
              <a:rPr lang="zh-CN" altLang="en-US" sz="2800" b="1">
                <a:solidFill>
                  <a:schemeClr val="tx1">
                    <a:lumMod val="75000"/>
                    <a:lumOff val="25000"/>
                  </a:schemeClr>
                </a:solidFill>
                <a:latin typeface="微软雅黑" panose="020B0503020204020204" pitchFamily="34" charset="-122"/>
                <a:ea typeface="微软雅黑" panose="020B0503020204020204" pitchFamily="34" charset="-122"/>
              </a:rPr>
              <a:t>此处输入标题</a:t>
            </a:r>
            <a:endParaRPr lang="zh-CN" altLang="en-US" sz="2800" b="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3" name="文本框 32"/>
          <p:cNvSpPr txBox="1"/>
          <p:nvPr/>
        </p:nvSpPr>
        <p:spPr>
          <a:xfrm>
            <a:off x="706755" y="813435"/>
            <a:ext cx="4201160" cy="306705"/>
          </a:xfrm>
          <a:prstGeom prst="rect">
            <a:avLst/>
          </a:prstGeom>
          <a:noFill/>
        </p:spPr>
        <p:txBody>
          <a:bodyPr wrap="square" rtlCol="0">
            <a:spAutoFit/>
          </a:bodyPr>
          <a:p>
            <a:pPr algn="l"/>
            <a:r>
              <a:rPr lang="zh-CN" altLang="en-US" sz="1400">
                <a:solidFill>
                  <a:schemeClr val="tx1">
                    <a:lumMod val="75000"/>
                    <a:lumOff val="25000"/>
                  </a:schemeClr>
                </a:solidFill>
                <a:latin typeface="微软雅黑" panose="020B0503020204020204" pitchFamily="34" charset="-122"/>
                <a:ea typeface="微软雅黑" panose="020B0503020204020204" pitchFamily="34" charset="-122"/>
                <a:sym typeface="+mn-ea"/>
              </a:rPr>
              <a:t>Simple and creative general template</a:t>
            </a: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sym typeface="+mn-ea"/>
            </a:endParaRPr>
          </a:p>
        </p:txBody>
      </p:sp>
      <p:grpSp>
        <p:nvGrpSpPr>
          <p:cNvPr id="3" name="กลุ่ม 194"/>
          <p:cNvGrpSpPr/>
          <p:nvPr/>
        </p:nvGrpSpPr>
        <p:grpSpPr>
          <a:xfrm>
            <a:off x="6445978" y="2151033"/>
            <a:ext cx="3916632" cy="904108"/>
            <a:chOff x="3975603" y="3907233"/>
            <a:chExt cx="7833264" cy="1808216"/>
          </a:xfrm>
          <a:solidFill>
            <a:srgbClr val="4B7696"/>
          </a:solidFill>
        </p:grpSpPr>
        <p:sp>
          <p:nvSpPr>
            <p:cNvPr id="6" name="Freeform 9"/>
            <p:cNvSpPr>
              <a:spLocks noEditPoints="1"/>
            </p:cNvSpPr>
            <p:nvPr/>
          </p:nvSpPr>
          <p:spPr bwMode="auto">
            <a:xfrm>
              <a:off x="3975603" y="3907233"/>
              <a:ext cx="7833264" cy="1808216"/>
            </a:xfrm>
            <a:custGeom>
              <a:avLst/>
              <a:gdLst>
                <a:gd name="T0" fmla="*/ 346 w 390"/>
                <a:gd name="T1" fmla="*/ 0 h 90"/>
                <a:gd name="T2" fmla="*/ 0 w 390"/>
                <a:gd name="T3" fmla="*/ 0 h 90"/>
                <a:gd name="T4" fmla="*/ 0 w 390"/>
                <a:gd name="T5" fmla="*/ 90 h 90"/>
                <a:gd name="T6" fmla="*/ 346 w 390"/>
                <a:gd name="T7" fmla="*/ 90 h 90"/>
                <a:gd name="T8" fmla="*/ 390 w 390"/>
                <a:gd name="T9" fmla="*/ 45 h 90"/>
                <a:gd name="T10" fmla="*/ 346 w 390"/>
                <a:gd name="T11" fmla="*/ 0 h 90"/>
                <a:gd name="T12" fmla="*/ 340 w 390"/>
                <a:gd name="T13" fmla="*/ 69 h 90"/>
                <a:gd name="T14" fmla="*/ 313 w 390"/>
                <a:gd name="T15" fmla="*/ 42 h 90"/>
                <a:gd name="T16" fmla="*/ 340 w 390"/>
                <a:gd name="T17" fmla="*/ 15 h 90"/>
                <a:gd name="T18" fmla="*/ 367 w 390"/>
                <a:gd name="T19" fmla="*/ 42 h 90"/>
                <a:gd name="T20" fmla="*/ 340 w 390"/>
                <a:gd name="T21" fmla="*/ 69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0" h="90">
                  <a:moveTo>
                    <a:pt x="346" y="0"/>
                  </a:moveTo>
                  <a:cubicBezTo>
                    <a:pt x="0" y="0"/>
                    <a:pt x="0" y="0"/>
                    <a:pt x="0" y="0"/>
                  </a:cubicBezTo>
                  <a:cubicBezTo>
                    <a:pt x="0" y="90"/>
                    <a:pt x="0" y="90"/>
                    <a:pt x="0" y="90"/>
                  </a:cubicBezTo>
                  <a:cubicBezTo>
                    <a:pt x="346" y="90"/>
                    <a:pt x="346" y="90"/>
                    <a:pt x="346" y="90"/>
                  </a:cubicBezTo>
                  <a:cubicBezTo>
                    <a:pt x="390" y="45"/>
                    <a:pt x="390" y="45"/>
                    <a:pt x="390" y="45"/>
                  </a:cubicBezTo>
                  <a:lnTo>
                    <a:pt x="346" y="0"/>
                  </a:lnTo>
                  <a:close/>
                  <a:moveTo>
                    <a:pt x="340" y="69"/>
                  </a:moveTo>
                  <a:cubicBezTo>
                    <a:pt x="325" y="69"/>
                    <a:pt x="313" y="57"/>
                    <a:pt x="313" y="42"/>
                  </a:cubicBezTo>
                  <a:cubicBezTo>
                    <a:pt x="313" y="27"/>
                    <a:pt x="325" y="15"/>
                    <a:pt x="340" y="15"/>
                  </a:cubicBezTo>
                  <a:cubicBezTo>
                    <a:pt x="355" y="15"/>
                    <a:pt x="367" y="27"/>
                    <a:pt x="367" y="42"/>
                  </a:cubicBezTo>
                  <a:cubicBezTo>
                    <a:pt x="367" y="57"/>
                    <a:pt x="355" y="69"/>
                    <a:pt x="340" y="69"/>
                  </a:cubicBezTo>
                  <a:close/>
                </a:path>
              </a:pathLst>
            </a:custGeom>
            <a:grpFill/>
            <a:ln>
              <a:noFill/>
            </a:ln>
          </p:spPr>
          <p:txBody>
            <a:bodyPr vert="horz" wrap="square" lIns="45720" tIns="22860" rIns="45720" bIns="22860" numCol="1" anchor="t" anchorCtr="0" compatLnSpc="1"/>
            <a:lstStyle/>
            <a:p>
              <a:endParaRPr lang="th-TH" sz="900">
                <a:latin typeface="微软雅黑" panose="020B0503020204020204" pitchFamily="34" charset="-122"/>
                <a:ea typeface="微软雅黑" panose="020B0503020204020204" pitchFamily="34" charset="-122"/>
                <a:cs typeface="+mn-ea"/>
                <a:sym typeface="+mn-lt"/>
              </a:endParaRPr>
            </a:p>
          </p:txBody>
        </p:sp>
        <p:sp>
          <p:nvSpPr>
            <p:cNvPr id="7" name="TextBox 30"/>
            <p:cNvSpPr txBox="1"/>
            <p:nvPr/>
          </p:nvSpPr>
          <p:spPr>
            <a:xfrm>
              <a:off x="4618037" y="4373773"/>
              <a:ext cx="5015790" cy="956310"/>
            </a:xfrm>
            <a:prstGeom prst="rect">
              <a:avLst/>
            </a:prstGeom>
            <a:grpFill/>
          </p:spPr>
          <p:txBody>
            <a:bodyPr wrap="square" lIns="109710" tIns="54855" rIns="109710" bIns="54855" rtlCol="0">
              <a:spAutoFit/>
            </a:bodyPr>
            <a:lstStyle/>
            <a:p>
              <a:r>
                <a:rPr lang="en-US" sz="1200" dirty="0">
                  <a:solidFill>
                    <a:schemeClr val="bg1"/>
                  </a:solidFill>
                  <a:latin typeface="微软雅黑" panose="020B0503020204020204" pitchFamily="34" charset="-122"/>
                  <a:ea typeface="微软雅黑" panose="020B0503020204020204" pitchFamily="34" charset="-122"/>
                  <a:cs typeface="+mn-ea"/>
                  <a:sym typeface="+mn-lt"/>
                </a:rPr>
                <a:t>Lorem Ipsum has two main data statistical important.</a:t>
              </a:r>
              <a:endParaRPr lang="en-US" sz="1200" dirty="0">
                <a:solidFill>
                  <a:schemeClr val="bg1"/>
                </a:solidFill>
                <a:latin typeface="微软雅黑" panose="020B0503020204020204" pitchFamily="34" charset="-122"/>
                <a:ea typeface="微软雅黑" panose="020B0503020204020204" pitchFamily="34" charset="-122"/>
                <a:cs typeface="+mn-ea"/>
                <a:sym typeface="+mn-lt"/>
              </a:endParaRPr>
            </a:p>
          </p:txBody>
        </p:sp>
        <p:grpSp>
          <p:nvGrpSpPr>
            <p:cNvPr id="12" name="กลุ่ม 197"/>
            <p:cNvGrpSpPr/>
            <p:nvPr/>
          </p:nvGrpSpPr>
          <p:grpSpPr>
            <a:xfrm>
              <a:off x="10494962" y="4396209"/>
              <a:ext cx="676275" cy="677863"/>
              <a:chOff x="21201063" y="3320886"/>
              <a:chExt cx="676275" cy="677863"/>
            </a:xfrm>
            <a:grpFill/>
          </p:grpSpPr>
          <p:sp>
            <p:nvSpPr>
              <p:cNvPr id="13" name="Freeform 81"/>
              <p:cNvSpPr>
                <a:spLocks noEditPoints="1"/>
              </p:cNvSpPr>
              <p:nvPr/>
            </p:nvSpPr>
            <p:spPr bwMode="auto">
              <a:xfrm>
                <a:off x="21201063" y="3320886"/>
                <a:ext cx="676275" cy="677863"/>
              </a:xfrm>
              <a:custGeom>
                <a:avLst/>
                <a:gdLst>
                  <a:gd name="T0" fmla="*/ 61 w 71"/>
                  <a:gd name="T1" fmla="*/ 21 h 71"/>
                  <a:gd name="T2" fmla="*/ 63 w 71"/>
                  <a:gd name="T3" fmla="*/ 12 h 71"/>
                  <a:gd name="T4" fmla="*/ 51 w 71"/>
                  <a:gd name="T5" fmla="*/ 11 h 71"/>
                  <a:gd name="T6" fmla="*/ 38 w 71"/>
                  <a:gd name="T7" fmla="*/ 0 h 71"/>
                  <a:gd name="T8" fmla="*/ 29 w 71"/>
                  <a:gd name="T9" fmla="*/ 8 h 71"/>
                  <a:gd name="T10" fmla="*/ 12 w 71"/>
                  <a:gd name="T11" fmla="*/ 9 h 71"/>
                  <a:gd name="T12" fmla="*/ 9 w 71"/>
                  <a:gd name="T13" fmla="*/ 19 h 71"/>
                  <a:gd name="T14" fmla="*/ 5 w 71"/>
                  <a:gd name="T15" fmla="*/ 29 h 71"/>
                  <a:gd name="T16" fmla="*/ 5 w 71"/>
                  <a:gd name="T17" fmla="*/ 43 h 71"/>
                  <a:gd name="T18" fmla="*/ 9 w 71"/>
                  <a:gd name="T19" fmla="*/ 53 h 71"/>
                  <a:gd name="T20" fmla="*/ 16 w 71"/>
                  <a:gd name="T21" fmla="*/ 64 h 71"/>
                  <a:gd name="T22" fmla="*/ 29 w 71"/>
                  <a:gd name="T23" fmla="*/ 64 h 71"/>
                  <a:gd name="T24" fmla="*/ 38 w 71"/>
                  <a:gd name="T25" fmla="*/ 71 h 71"/>
                  <a:gd name="T26" fmla="*/ 51 w 71"/>
                  <a:gd name="T27" fmla="*/ 61 h 71"/>
                  <a:gd name="T28" fmla="*/ 59 w 71"/>
                  <a:gd name="T29" fmla="*/ 63 h 71"/>
                  <a:gd name="T30" fmla="*/ 61 w 71"/>
                  <a:gd name="T31" fmla="*/ 51 h 71"/>
                  <a:gd name="T32" fmla="*/ 71 w 71"/>
                  <a:gd name="T33" fmla="*/ 38 h 71"/>
                  <a:gd name="T34" fmla="*/ 69 w 71"/>
                  <a:gd name="T35" fmla="*/ 38 h 71"/>
                  <a:gd name="T36" fmla="*/ 62 w 71"/>
                  <a:gd name="T37" fmla="*/ 42 h 71"/>
                  <a:gd name="T38" fmla="*/ 58 w 71"/>
                  <a:gd name="T39" fmla="*/ 50 h 71"/>
                  <a:gd name="T40" fmla="*/ 61 w 71"/>
                  <a:gd name="T41" fmla="*/ 57 h 71"/>
                  <a:gd name="T42" fmla="*/ 52 w 71"/>
                  <a:gd name="T43" fmla="*/ 58 h 71"/>
                  <a:gd name="T44" fmla="*/ 41 w 71"/>
                  <a:gd name="T45" fmla="*/ 62 h 71"/>
                  <a:gd name="T46" fmla="*/ 41 w 71"/>
                  <a:gd name="T47" fmla="*/ 63 h 71"/>
                  <a:gd name="T48" fmla="*/ 33 w 71"/>
                  <a:gd name="T49" fmla="*/ 69 h 71"/>
                  <a:gd name="T50" fmla="*/ 30 w 71"/>
                  <a:gd name="T51" fmla="*/ 62 h 71"/>
                  <a:gd name="T52" fmla="*/ 22 w 71"/>
                  <a:gd name="T53" fmla="*/ 58 h 71"/>
                  <a:gd name="T54" fmla="*/ 17 w 71"/>
                  <a:gd name="T55" fmla="*/ 61 h 71"/>
                  <a:gd name="T56" fmla="*/ 11 w 71"/>
                  <a:gd name="T57" fmla="*/ 54 h 71"/>
                  <a:gd name="T58" fmla="*/ 13 w 71"/>
                  <a:gd name="T59" fmla="*/ 50 h 71"/>
                  <a:gd name="T60" fmla="*/ 9 w 71"/>
                  <a:gd name="T61" fmla="*/ 41 h 71"/>
                  <a:gd name="T62" fmla="*/ 3 w 71"/>
                  <a:gd name="T63" fmla="*/ 33 h 71"/>
                  <a:gd name="T64" fmla="*/ 10 w 71"/>
                  <a:gd name="T65" fmla="*/ 30 h 71"/>
                  <a:gd name="T66" fmla="*/ 13 w 71"/>
                  <a:gd name="T67" fmla="*/ 22 h 71"/>
                  <a:gd name="T68" fmla="*/ 10 w 71"/>
                  <a:gd name="T69" fmla="*/ 16 h 71"/>
                  <a:gd name="T70" fmla="*/ 17 w 71"/>
                  <a:gd name="T71" fmla="*/ 11 h 71"/>
                  <a:gd name="T72" fmla="*/ 22 w 71"/>
                  <a:gd name="T73" fmla="*/ 14 h 71"/>
                  <a:gd name="T74" fmla="*/ 31 w 71"/>
                  <a:gd name="T75" fmla="*/ 9 h 71"/>
                  <a:gd name="T76" fmla="*/ 38 w 71"/>
                  <a:gd name="T77" fmla="*/ 3 h 71"/>
                  <a:gd name="T78" fmla="*/ 41 w 71"/>
                  <a:gd name="T79" fmla="*/ 9 h 71"/>
                  <a:gd name="T80" fmla="*/ 41 w 71"/>
                  <a:gd name="T81" fmla="*/ 9 h 71"/>
                  <a:gd name="T82" fmla="*/ 41 w 71"/>
                  <a:gd name="T83" fmla="*/ 10 h 71"/>
                  <a:gd name="T84" fmla="*/ 41 w 71"/>
                  <a:gd name="T85" fmla="*/ 10 h 71"/>
                  <a:gd name="T86" fmla="*/ 41 w 71"/>
                  <a:gd name="T87" fmla="*/ 10 h 71"/>
                  <a:gd name="T88" fmla="*/ 52 w 71"/>
                  <a:gd name="T89" fmla="*/ 13 h 71"/>
                  <a:gd name="T90" fmla="*/ 61 w 71"/>
                  <a:gd name="T91" fmla="*/ 14 h 71"/>
                  <a:gd name="T92" fmla="*/ 58 w 71"/>
                  <a:gd name="T93" fmla="*/ 20 h 71"/>
                  <a:gd name="T94" fmla="*/ 58 w 71"/>
                  <a:gd name="T95" fmla="*/ 20 h 71"/>
                  <a:gd name="T96" fmla="*/ 58 w 71"/>
                  <a:gd name="T97" fmla="*/ 21 h 71"/>
                  <a:gd name="T98" fmla="*/ 58 w 71"/>
                  <a:gd name="T99" fmla="*/ 21 h 71"/>
                  <a:gd name="T100" fmla="*/ 63 w 71"/>
                  <a:gd name="T101" fmla="*/ 31 h 71"/>
                  <a:gd name="T102" fmla="*/ 69 w 71"/>
                  <a:gd name="T103" fmla="*/ 38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71" h="71">
                    <a:moveTo>
                      <a:pt x="67" y="29"/>
                    </a:moveTo>
                    <a:cubicBezTo>
                      <a:pt x="64" y="29"/>
                      <a:pt x="64" y="29"/>
                      <a:pt x="64" y="29"/>
                    </a:cubicBezTo>
                    <a:cubicBezTo>
                      <a:pt x="63" y="26"/>
                      <a:pt x="62" y="23"/>
                      <a:pt x="61" y="21"/>
                    </a:cubicBezTo>
                    <a:cubicBezTo>
                      <a:pt x="63" y="19"/>
                      <a:pt x="63" y="19"/>
                      <a:pt x="63" y="19"/>
                    </a:cubicBezTo>
                    <a:cubicBezTo>
                      <a:pt x="64" y="18"/>
                      <a:pt x="64" y="17"/>
                      <a:pt x="64" y="16"/>
                    </a:cubicBezTo>
                    <a:cubicBezTo>
                      <a:pt x="64" y="15"/>
                      <a:pt x="64" y="13"/>
                      <a:pt x="63" y="12"/>
                    </a:cubicBezTo>
                    <a:cubicBezTo>
                      <a:pt x="59" y="9"/>
                      <a:pt x="59" y="9"/>
                      <a:pt x="59" y="9"/>
                    </a:cubicBezTo>
                    <a:cubicBezTo>
                      <a:pt x="57" y="7"/>
                      <a:pt x="54" y="7"/>
                      <a:pt x="52" y="9"/>
                    </a:cubicBezTo>
                    <a:cubicBezTo>
                      <a:pt x="51" y="11"/>
                      <a:pt x="51" y="11"/>
                      <a:pt x="51" y="11"/>
                    </a:cubicBezTo>
                    <a:cubicBezTo>
                      <a:pt x="48" y="10"/>
                      <a:pt x="46" y="8"/>
                      <a:pt x="43" y="8"/>
                    </a:cubicBezTo>
                    <a:cubicBezTo>
                      <a:pt x="43" y="5"/>
                      <a:pt x="43" y="5"/>
                      <a:pt x="43" y="5"/>
                    </a:cubicBezTo>
                    <a:cubicBezTo>
                      <a:pt x="43" y="2"/>
                      <a:pt x="41" y="0"/>
                      <a:pt x="38" y="0"/>
                    </a:cubicBezTo>
                    <a:cubicBezTo>
                      <a:pt x="33" y="0"/>
                      <a:pt x="33" y="0"/>
                      <a:pt x="33" y="0"/>
                    </a:cubicBezTo>
                    <a:cubicBezTo>
                      <a:pt x="31" y="0"/>
                      <a:pt x="29" y="2"/>
                      <a:pt x="29" y="5"/>
                    </a:cubicBezTo>
                    <a:cubicBezTo>
                      <a:pt x="29" y="8"/>
                      <a:pt x="29" y="8"/>
                      <a:pt x="29" y="8"/>
                    </a:cubicBezTo>
                    <a:cubicBezTo>
                      <a:pt x="26" y="8"/>
                      <a:pt x="23" y="10"/>
                      <a:pt x="21" y="11"/>
                    </a:cubicBezTo>
                    <a:cubicBezTo>
                      <a:pt x="19" y="9"/>
                      <a:pt x="19" y="9"/>
                      <a:pt x="19" y="9"/>
                    </a:cubicBezTo>
                    <a:cubicBezTo>
                      <a:pt x="17" y="7"/>
                      <a:pt x="14" y="7"/>
                      <a:pt x="12" y="9"/>
                    </a:cubicBezTo>
                    <a:cubicBezTo>
                      <a:pt x="9" y="12"/>
                      <a:pt x="9" y="12"/>
                      <a:pt x="9" y="12"/>
                    </a:cubicBezTo>
                    <a:cubicBezTo>
                      <a:pt x="8" y="13"/>
                      <a:pt x="8" y="15"/>
                      <a:pt x="8" y="16"/>
                    </a:cubicBezTo>
                    <a:cubicBezTo>
                      <a:pt x="8" y="17"/>
                      <a:pt x="8" y="18"/>
                      <a:pt x="9" y="19"/>
                    </a:cubicBezTo>
                    <a:cubicBezTo>
                      <a:pt x="11" y="21"/>
                      <a:pt x="11" y="21"/>
                      <a:pt x="11" y="21"/>
                    </a:cubicBezTo>
                    <a:cubicBezTo>
                      <a:pt x="9" y="23"/>
                      <a:pt x="8" y="26"/>
                      <a:pt x="8" y="29"/>
                    </a:cubicBezTo>
                    <a:cubicBezTo>
                      <a:pt x="5" y="29"/>
                      <a:pt x="5" y="29"/>
                      <a:pt x="5" y="29"/>
                    </a:cubicBezTo>
                    <a:cubicBezTo>
                      <a:pt x="2" y="29"/>
                      <a:pt x="0" y="31"/>
                      <a:pt x="0" y="33"/>
                    </a:cubicBezTo>
                    <a:cubicBezTo>
                      <a:pt x="0" y="38"/>
                      <a:pt x="0" y="38"/>
                      <a:pt x="0" y="38"/>
                    </a:cubicBezTo>
                    <a:cubicBezTo>
                      <a:pt x="0" y="41"/>
                      <a:pt x="2" y="43"/>
                      <a:pt x="5" y="43"/>
                    </a:cubicBezTo>
                    <a:cubicBezTo>
                      <a:pt x="8" y="43"/>
                      <a:pt x="8" y="43"/>
                      <a:pt x="8" y="43"/>
                    </a:cubicBezTo>
                    <a:cubicBezTo>
                      <a:pt x="8" y="46"/>
                      <a:pt x="9" y="48"/>
                      <a:pt x="11" y="51"/>
                    </a:cubicBezTo>
                    <a:cubicBezTo>
                      <a:pt x="9" y="53"/>
                      <a:pt x="9" y="53"/>
                      <a:pt x="9" y="53"/>
                    </a:cubicBezTo>
                    <a:cubicBezTo>
                      <a:pt x="7" y="54"/>
                      <a:pt x="7" y="57"/>
                      <a:pt x="9" y="59"/>
                    </a:cubicBezTo>
                    <a:cubicBezTo>
                      <a:pt x="12" y="63"/>
                      <a:pt x="12" y="63"/>
                      <a:pt x="12" y="63"/>
                    </a:cubicBezTo>
                    <a:cubicBezTo>
                      <a:pt x="13" y="64"/>
                      <a:pt x="15" y="64"/>
                      <a:pt x="16" y="64"/>
                    </a:cubicBezTo>
                    <a:cubicBezTo>
                      <a:pt x="17" y="64"/>
                      <a:pt x="18" y="64"/>
                      <a:pt x="19" y="63"/>
                    </a:cubicBezTo>
                    <a:cubicBezTo>
                      <a:pt x="21" y="61"/>
                      <a:pt x="21" y="61"/>
                      <a:pt x="21" y="61"/>
                    </a:cubicBezTo>
                    <a:cubicBezTo>
                      <a:pt x="23" y="62"/>
                      <a:pt x="26" y="63"/>
                      <a:pt x="29" y="64"/>
                    </a:cubicBezTo>
                    <a:cubicBezTo>
                      <a:pt x="29" y="67"/>
                      <a:pt x="29" y="67"/>
                      <a:pt x="29" y="67"/>
                    </a:cubicBezTo>
                    <a:cubicBezTo>
                      <a:pt x="29" y="69"/>
                      <a:pt x="31" y="71"/>
                      <a:pt x="33" y="71"/>
                    </a:cubicBezTo>
                    <a:cubicBezTo>
                      <a:pt x="38" y="71"/>
                      <a:pt x="38" y="71"/>
                      <a:pt x="38" y="71"/>
                    </a:cubicBezTo>
                    <a:cubicBezTo>
                      <a:pt x="41" y="71"/>
                      <a:pt x="43" y="69"/>
                      <a:pt x="43" y="67"/>
                    </a:cubicBezTo>
                    <a:cubicBezTo>
                      <a:pt x="43" y="64"/>
                      <a:pt x="43" y="64"/>
                      <a:pt x="43" y="64"/>
                    </a:cubicBezTo>
                    <a:cubicBezTo>
                      <a:pt x="46" y="63"/>
                      <a:pt x="48" y="62"/>
                      <a:pt x="51" y="61"/>
                    </a:cubicBezTo>
                    <a:cubicBezTo>
                      <a:pt x="52" y="63"/>
                      <a:pt x="52" y="63"/>
                      <a:pt x="52" y="63"/>
                    </a:cubicBezTo>
                    <a:cubicBezTo>
                      <a:pt x="53" y="64"/>
                      <a:pt x="55" y="64"/>
                      <a:pt x="56" y="64"/>
                    </a:cubicBezTo>
                    <a:cubicBezTo>
                      <a:pt x="57" y="64"/>
                      <a:pt x="58" y="64"/>
                      <a:pt x="59" y="63"/>
                    </a:cubicBezTo>
                    <a:cubicBezTo>
                      <a:pt x="63" y="59"/>
                      <a:pt x="63" y="59"/>
                      <a:pt x="63" y="59"/>
                    </a:cubicBezTo>
                    <a:cubicBezTo>
                      <a:pt x="64" y="57"/>
                      <a:pt x="64" y="54"/>
                      <a:pt x="63" y="53"/>
                    </a:cubicBezTo>
                    <a:cubicBezTo>
                      <a:pt x="61" y="51"/>
                      <a:pt x="61" y="51"/>
                      <a:pt x="61" y="51"/>
                    </a:cubicBezTo>
                    <a:cubicBezTo>
                      <a:pt x="62" y="48"/>
                      <a:pt x="63" y="46"/>
                      <a:pt x="64" y="43"/>
                    </a:cubicBezTo>
                    <a:cubicBezTo>
                      <a:pt x="67" y="43"/>
                      <a:pt x="67" y="43"/>
                      <a:pt x="67" y="43"/>
                    </a:cubicBezTo>
                    <a:cubicBezTo>
                      <a:pt x="69" y="43"/>
                      <a:pt x="71" y="41"/>
                      <a:pt x="71" y="38"/>
                    </a:cubicBezTo>
                    <a:cubicBezTo>
                      <a:pt x="71" y="33"/>
                      <a:pt x="71" y="33"/>
                      <a:pt x="71" y="33"/>
                    </a:cubicBezTo>
                    <a:cubicBezTo>
                      <a:pt x="71" y="31"/>
                      <a:pt x="69" y="29"/>
                      <a:pt x="67" y="29"/>
                    </a:cubicBezTo>
                    <a:close/>
                    <a:moveTo>
                      <a:pt x="69" y="38"/>
                    </a:moveTo>
                    <a:cubicBezTo>
                      <a:pt x="69" y="40"/>
                      <a:pt x="68" y="41"/>
                      <a:pt x="67" y="41"/>
                    </a:cubicBezTo>
                    <a:cubicBezTo>
                      <a:pt x="63" y="41"/>
                      <a:pt x="63" y="41"/>
                      <a:pt x="63" y="41"/>
                    </a:cubicBezTo>
                    <a:cubicBezTo>
                      <a:pt x="62" y="41"/>
                      <a:pt x="62" y="41"/>
                      <a:pt x="62" y="42"/>
                    </a:cubicBezTo>
                    <a:cubicBezTo>
                      <a:pt x="62" y="42"/>
                      <a:pt x="62" y="42"/>
                      <a:pt x="62" y="42"/>
                    </a:cubicBezTo>
                    <a:cubicBezTo>
                      <a:pt x="61" y="45"/>
                      <a:pt x="60" y="47"/>
                      <a:pt x="58" y="50"/>
                    </a:cubicBezTo>
                    <a:cubicBezTo>
                      <a:pt x="58" y="50"/>
                      <a:pt x="58" y="50"/>
                      <a:pt x="58" y="50"/>
                    </a:cubicBezTo>
                    <a:cubicBezTo>
                      <a:pt x="58" y="51"/>
                      <a:pt x="58" y="51"/>
                      <a:pt x="58" y="52"/>
                    </a:cubicBezTo>
                    <a:cubicBezTo>
                      <a:pt x="61" y="54"/>
                      <a:pt x="61" y="54"/>
                      <a:pt x="61" y="54"/>
                    </a:cubicBezTo>
                    <a:cubicBezTo>
                      <a:pt x="62" y="55"/>
                      <a:pt x="62" y="57"/>
                      <a:pt x="61" y="57"/>
                    </a:cubicBezTo>
                    <a:cubicBezTo>
                      <a:pt x="57" y="61"/>
                      <a:pt x="57" y="61"/>
                      <a:pt x="57" y="61"/>
                    </a:cubicBezTo>
                    <a:cubicBezTo>
                      <a:pt x="57" y="62"/>
                      <a:pt x="55" y="62"/>
                      <a:pt x="54" y="61"/>
                    </a:cubicBezTo>
                    <a:cubicBezTo>
                      <a:pt x="52" y="58"/>
                      <a:pt x="52" y="58"/>
                      <a:pt x="52" y="58"/>
                    </a:cubicBezTo>
                    <a:cubicBezTo>
                      <a:pt x="51" y="58"/>
                      <a:pt x="51" y="58"/>
                      <a:pt x="50" y="58"/>
                    </a:cubicBezTo>
                    <a:cubicBezTo>
                      <a:pt x="50" y="58"/>
                      <a:pt x="50" y="58"/>
                      <a:pt x="50" y="58"/>
                    </a:cubicBezTo>
                    <a:cubicBezTo>
                      <a:pt x="47" y="60"/>
                      <a:pt x="45" y="61"/>
                      <a:pt x="41" y="62"/>
                    </a:cubicBezTo>
                    <a:cubicBezTo>
                      <a:pt x="41" y="62"/>
                      <a:pt x="41" y="62"/>
                      <a:pt x="41" y="62"/>
                    </a:cubicBezTo>
                    <a:cubicBezTo>
                      <a:pt x="41" y="62"/>
                      <a:pt x="41" y="62"/>
                      <a:pt x="41" y="62"/>
                    </a:cubicBezTo>
                    <a:cubicBezTo>
                      <a:pt x="41" y="62"/>
                      <a:pt x="41" y="62"/>
                      <a:pt x="41" y="63"/>
                    </a:cubicBezTo>
                    <a:cubicBezTo>
                      <a:pt x="41" y="67"/>
                      <a:pt x="41" y="67"/>
                      <a:pt x="41" y="67"/>
                    </a:cubicBezTo>
                    <a:cubicBezTo>
                      <a:pt x="41" y="68"/>
                      <a:pt x="39" y="69"/>
                      <a:pt x="38" y="69"/>
                    </a:cubicBezTo>
                    <a:cubicBezTo>
                      <a:pt x="33" y="69"/>
                      <a:pt x="33" y="69"/>
                      <a:pt x="33" y="69"/>
                    </a:cubicBezTo>
                    <a:cubicBezTo>
                      <a:pt x="32" y="69"/>
                      <a:pt x="31" y="68"/>
                      <a:pt x="31" y="67"/>
                    </a:cubicBezTo>
                    <a:cubicBezTo>
                      <a:pt x="31" y="63"/>
                      <a:pt x="31" y="63"/>
                      <a:pt x="31" y="63"/>
                    </a:cubicBezTo>
                    <a:cubicBezTo>
                      <a:pt x="31" y="62"/>
                      <a:pt x="31" y="62"/>
                      <a:pt x="30" y="62"/>
                    </a:cubicBezTo>
                    <a:cubicBezTo>
                      <a:pt x="30" y="62"/>
                      <a:pt x="30" y="62"/>
                      <a:pt x="30" y="62"/>
                    </a:cubicBezTo>
                    <a:cubicBezTo>
                      <a:pt x="30" y="62"/>
                      <a:pt x="30" y="62"/>
                      <a:pt x="30" y="62"/>
                    </a:cubicBezTo>
                    <a:cubicBezTo>
                      <a:pt x="27" y="61"/>
                      <a:pt x="24" y="60"/>
                      <a:pt x="22" y="58"/>
                    </a:cubicBezTo>
                    <a:cubicBezTo>
                      <a:pt x="21" y="58"/>
                      <a:pt x="21" y="58"/>
                      <a:pt x="21" y="58"/>
                    </a:cubicBezTo>
                    <a:cubicBezTo>
                      <a:pt x="21" y="58"/>
                      <a:pt x="20" y="58"/>
                      <a:pt x="20" y="58"/>
                    </a:cubicBezTo>
                    <a:cubicBezTo>
                      <a:pt x="17" y="61"/>
                      <a:pt x="17" y="61"/>
                      <a:pt x="17" y="61"/>
                    </a:cubicBezTo>
                    <a:cubicBezTo>
                      <a:pt x="16" y="62"/>
                      <a:pt x="15" y="62"/>
                      <a:pt x="14" y="61"/>
                    </a:cubicBezTo>
                    <a:cubicBezTo>
                      <a:pt x="11" y="57"/>
                      <a:pt x="11" y="57"/>
                      <a:pt x="11" y="57"/>
                    </a:cubicBezTo>
                    <a:cubicBezTo>
                      <a:pt x="10" y="57"/>
                      <a:pt x="10" y="55"/>
                      <a:pt x="11" y="54"/>
                    </a:cubicBezTo>
                    <a:cubicBezTo>
                      <a:pt x="13" y="52"/>
                      <a:pt x="13" y="52"/>
                      <a:pt x="13" y="52"/>
                    </a:cubicBezTo>
                    <a:cubicBezTo>
                      <a:pt x="14" y="51"/>
                      <a:pt x="14" y="51"/>
                      <a:pt x="13" y="50"/>
                    </a:cubicBezTo>
                    <a:cubicBezTo>
                      <a:pt x="13" y="50"/>
                      <a:pt x="13" y="50"/>
                      <a:pt x="13" y="50"/>
                    </a:cubicBezTo>
                    <a:cubicBezTo>
                      <a:pt x="12" y="47"/>
                      <a:pt x="11" y="45"/>
                      <a:pt x="10" y="42"/>
                    </a:cubicBezTo>
                    <a:cubicBezTo>
                      <a:pt x="10" y="42"/>
                      <a:pt x="10" y="42"/>
                      <a:pt x="10" y="42"/>
                    </a:cubicBezTo>
                    <a:cubicBezTo>
                      <a:pt x="10" y="41"/>
                      <a:pt x="9" y="41"/>
                      <a:pt x="9" y="41"/>
                    </a:cubicBezTo>
                    <a:cubicBezTo>
                      <a:pt x="5" y="41"/>
                      <a:pt x="5" y="41"/>
                      <a:pt x="5" y="41"/>
                    </a:cubicBezTo>
                    <a:cubicBezTo>
                      <a:pt x="4" y="41"/>
                      <a:pt x="3" y="40"/>
                      <a:pt x="3" y="38"/>
                    </a:cubicBezTo>
                    <a:cubicBezTo>
                      <a:pt x="3" y="33"/>
                      <a:pt x="3" y="33"/>
                      <a:pt x="3" y="33"/>
                    </a:cubicBezTo>
                    <a:cubicBezTo>
                      <a:pt x="3" y="32"/>
                      <a:pt x="4" y="31"/>
                      <a:pt x="5" y="31"/>
                    </a:cubicBezTo>
                    <a:cubicBezTo>
                      <a:pt x="9" y="31"/>
                      <a:pt x="9" y="31"/>
                      <a:pt x="9" y="31"/>
                    </a:cubicBezTo>
                    <a:cubicBezTo>
                      <a:pt x="9" y="31"/>
                      <a:pt x="10" y="31"/>
                      <a:pt x="10" y="30"/>
                    </a:cubicBezTo>
                    <a:cubicBezTo>
                      <a:pt x="10" y="30"/>
                      <a:pt x="10" y="30"/>
                      <a:pt x="10" y="30"/>
                    </a:cubicBezTo>
                    <a:cubicBezTo>
                      <a:pt x="11" y="27"/>
                      <a:pt x="12" y="24"/>
                      <a:pt x="13" y="22"/>
                    </a:cubicBezTo>
                    <a:cubicBezTo>
                      <a:pt x="13" y="22"/>
                      <a:pt x="13" y="22"/>
                      <a:pt x="13" y="22"/>
                    </a:cubicBezTo>
                    <a:cubicBezTo>
                      <a:pt x="14" y="21"/>
                      <a:pt x="14" y="20"/>
                      <a:pt x="13" y="20"/>
                    </a:cubicBezTo>
                    <a:cubicBezTo>
                      <a:pt x="11" y="17"/>
                      <a:pt x="11" y="17"/>
                      <a:pt x="11" y="17"/>
                    </a:cubicBezTo>
                    <a:cubicBezTo>
                      <a:pt x="10" y="17"/>
                      <a:pt x="10" y="16"/>
                      <a:pt x="10" y="16"/>
                    </a:cubicBezTo>
                    <a:cubicBezTo>
                      <a:pt x="10" y="15"/>
                      <a:pt x="10" y="15"/>
                      <a:pt x="11" y="14"/>
                    </a:cubicBezTo>
                    <a:cubicBezTo>
                      <a:pt x="14" y="11"/>
                      <a:pt x="14" y="11"/>
                      <a:pt x="14" y="11"/>
                    </a:cubicBezTo>
                    <a:cubicBezTo>
                      <a:pt x="15" y="10"/>
                      <a:pt x="16" y="10"/>
                      <a:pt x="17" y="11"/>
                    </a:cubicBezTo>
                    <a:cubicBezTo>
                      <a:pt x="20" y="13"/>
                      <a:pt x="20" y="13"/>
                      <a:pt x="20" y="13"/>
                    </a:cubicBezTo>
                    <a:cubicBezTo>
                      <a:pt x="20" y="14"/>
                      <a:pt x="21" y="14"/>
                      <a:pt x="21" y="13"/>
                    </a:cubicBezTo>
                    <a:cubicBezTo>
                      <a:pt x="22" y="14"/>
                      <a:pt x="22" y="14"/>
                      <a:pt x="22" y="14"/>
                    </a:cubicBezTo>
                    <a:cubicBezTo>
                      <a:pt x="24" y="12"/>
                      <a:pt x="27" y="11"/>
                      <a:pt x="30" y="10"/>
                    </a:cubicBezTo>
                    <a:cubicBezTo>
                      <a:pt x="30" y="10"/>
                      <a:pt x="30" y="10"/>
                      <a:pt x="30" y="10"/>
                    </a:cubicBezTo>
                    <a:cubicBezTo>
                      <a:pt x="31" y="10"/>
                      <a:pt x="31" y="9"/>
                      <a:pt x="31" y="9"/>
                    </a:cubicBezTo>
                    <a:cubicBezTo>
                      <a:pt x="31" y="5"/>
                      <a:pt x="31" y="5"/>
                      <a:pt x="31" y="5"/>
                    </a:cubicBezTo>
                    <a:cubicBezTo>
                      <a:pt x="31" y="4"/>
                      <a:pt x="32" y="3"/>
                      <a:pt x="33" y="3"/>
                    </a:cubicBezTo>
                    <a:cubicBezTo>
                      <a:pt x="38" y="3"/>
                      <a:pt x="38" y="3"/>
                      <a:pt x="38" y="3"/>
                    </a:cubicBezTo>
                    <a:cubicBezTo>
                      <a:pt x="39" y="3"/>
                      <a:pt x="41" y="4"/>
                      <a:pt x="41" y="5"/>
                    </a:cubicBezTo>
                    <a:cubicBezTo>
                      <a:pt x="41" y="9"/>
                      <a:pt x="41" y="9"/>
                      <a:pt x="41" y="9"/>
                    </a:cubicBezTo>
                    <a:cubicBezTo>
                      <a:pt x="41" y="9"/>
                      <a:pt x="41" y="9"/>
                      <a:pt x="41" y="9"/>
                    </a:cubicBezTo>
                    <a:cubicBezTo>
                      <a:pt x="41" y="9"/>
                      <a:pt x="41" y="9"/>
                      <a:pt x="41" y="9"/>
                    </a:cubicBezTo>
                    <a:cubicBezTo>
                      <a:pt x="41" y="9"/>
                      <a:pt x="41" y="9"/>
                      <a:pt x="41" y="9"/>
                    </a:cubicBezTo>
                    <a:cubicBezTo>
                      <a:pt x="41" y="9"/>
                      <a:pt x="41" y="9"/>
                      <a:pt x="41" y="9"/>
                    </a:cubicBezTo>
                    <a:cubicBezTo>
                      <a:pt x="41" y="9"/>
                      <a:pt x="41" y="9"/>
                      <a:pt x="41" y="9"/>
                    </a:cubicBezTo>
                    <a:cubicBezTo>
                      <a:pt x="41" y="9"/>
                      <a:pt x="41" y="9"/>
                      <a:pt x="41" y="9"/>
                    </a:cubicBezTo>
                    <a:cubicBezTo>
                      <a:pt x="41" y="9"/>
                      <a:pt x="41" y="9"/>
                      <a:pt x="41" y="10"/>
                    </a:cubicBezTo>
                    <a:cubicBezTo>
                      <a:pt x="41" y="10"/>
                      <a:pt x="41" y="10"/>
                      <a:pt x="41" y="10"/>
                    </a:cubicBezTo>
                    <a:cubicBezTo>
                      <a:pt x="41" y="10"/>
                      <a:pt x="41" y="10"/>
                      <a:pt x="41" y="10"/>
                    </a:cubicBezTo>
                    <a:cubicBezTo>
                      <a:pt x="41" y="10"/>
                      <a:pt x="41" y="10"/>
                      <a:pt x="41" y="10"/>
                    </a:cubicBezTo>
                    <a:cubicBezTo>
                      <a:pt x="41" y="10"/>
                      <a:pt x="41" y="10"/>
                      <a:pt x="41" y="10"/>
                    </a:cubicBezTo>
                    <a:cubicBezTo>
                      <a:pt x="41" y="10"/>
                      <a:pt x="41" y="10"/>
                      <a:pt x="41" y="10"/>
                    </a:cubicBezTo>
                    <a:cubicBezTo>
                      <a:pt x="41" y="10"/>
                      <a:pt x="41" y="10"/>
                      <a:pt x="41" y="10"/>
                    </a:cubicBezTo>
                    <a:cubicBezTo>
                      <a:pt x="41" y="10"/>
                      <a:pt x="41" y="10"/>
                      <a:pt x="41" y="10"/>
                    </a:cubicBezTo>
                    <a:cubicBezTo>
                      <a:pt x="45" y="11"/>
                      <a:pt x="47" y="12"/>
                      <a:pt x="50" y="14"/>
                    </a:cubicBezTo>
                    <a:cubicBezTo>
                      <a:pt x="51" y="14"/>
                      <a:pt x="51" y="14"/>
                      <a:pt x="52" y="13"/>
                    </a:cubicBezTo>
                    <a:cubicBezTo>
                      <a:pt x="54" y="11"/>
                      <a:pt x="54" y="11"/>
                      <a:pt x="54" y="11"/>
                    </a:cubicBezTo>
                    <a:cubicBezTo>
                      <a:pt x="55" y="10"/>
                      <a:pt x="57" y="10"/>
                      <a:pt x="57" y="11"/>
                    </a:cubicBezTo>
                    <a:cubicBezTo>
                      <a:pt x="61" y="14"/>
                      <a:pt x="61" y="14"/>
                      <a:pt x="61" y="14"/>
                    </a:cubicBezTo>
                    <a:cubicBezTo>
                      <a:pt x="61" y="15"/>
                      <a:pt x="62" y="15"/>
                      <a:pt x="62" y="16"/>
                    </a:cubicBezTo>
                    <a:cubicBezTo>
                      <a:pt x="62" y="16"/>
                      <a:pt x="61" y="17"/>
                      <a:pt x="61" y="17"/>
                    </a:cubicBezTo>
                    <a:cubicBezTo>
                      <a:pt x="58" y="20"/>
                      <a:pt x="58" y="20"/>
                      <a:pt x="58" y="20"/>
                    </a:cubicBezTo>
                    <a:cubicBezTo>
                      <a:pt x="58" y="20"/>
                      <a:pt x="58" y="20"/>
                      <a:pt x="58" y="20"/>
                    </a:cubicBezTo>
                    <a:cubicBezTo>
                      <a:pt x="58" y="20"/>
                      <a:pt x="58" y="20"/>
                      <a:pt x="58" y="20"/>
                    </a:cubicBezTo>
                    <a:cubicBezTo>
                      <a:pt x="58" y="20"/>
                      <a:pt x="58" y="20"/>
                      <a:pt x="58" y="20"/>
                    </a:cubicBezTo>
                    <a:cubicBezTo>
                      <a:pt x="58" y="20"/>
                      <a:pt x="58" y="20"/>
                      <a:pt x="58" y="20"/>
                    </a:cubicBezTo>
                    <a:cubicBezTo>
                      <a:pt x="58" y="20"/>
                      <a:pt x="58" y="20"/>
                      <a:pt x="58" y="20"/>
                    </a:cubicBezTo>
                    <a:cubicBezTo>
                      <a:pt x="58" y="21"/>
                      <a:pt x="58" y="21"/>
                      <a:pt x="58" y="21"/>
                    </a:cubicBezTo>
                    <a:cubicBezTo>
                      <a:pt x="58" y="21"/>
                      <a:pt x="58" y="21"/>
                      <a:pt x="58" y="21"/>
                    </a:cubicBezTo>
                    <a:cubicBezTo>
                      <a:pt x="58" y="21"/>
                      <a:pt x="58" y="21"/>
                      <a:pt x="58" y="21"/>
                    </a:cubicBezTo>
                    <a:cubicBezTo>
                      <a:pt x="58" y="21"/>
                      <a:pt x="58" y="21"/>
                      <a:pt x="58" y="21"/>
                    </a:cubicBezTo>
                    <a:cubicBezTo>
                      <a:pt x="58" y="21"/>
                      <a:pt x="58" y="22"/>
                      <a:pt x="58" y="22"/>
                    </a:cubicBezTo>
                    <a:cubicBezTo>
                      <a:pt x="60" y="24"/>
                      <a:pt x="61" y="27"/>
                      <a:pt x="62" y="30"/>
                    </a:cubicBezTo>
                    <a:cubicBezTo>
                      <a:pt x="62" y="31"/>
                      <a:pt x="62" y="31"/>
                      <a:pt x="63" y="31"/>
                    </a:cubicBezTo>
                    <a:cubicBezTo>
                      <a:pt x="67" y="31"/>
                      <a:pt x="67" y="31"/>
                      <a:pt x="67" y="31"/>
                    </a:cubicBezTo>
                    <a:cubicBezTo>
                      <a:pt x="68" y="31"/>
                      <a:pt x="69" y="32"/>
                      <a:pt x="69" y="33"/>
                    </a:cubicBezTo>
                    <a:lnTo>
                      <a:pt x="69" y="3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th-TH" sz="900">
                  <a:latin typeface="微软雅黑" panose="020B0503020204020204" pitchFamily="34" charset="-122"/>
                  <a:ea typeface="微软雅黑" panose="020B0503020204020204" pitchFamily="34" charset="-122"/>
                  <a:cs typeface="+mn-ea"/>
                  <a:sym typeface="+mn-lt"/>
                </a:endParaRPr>
              </a:p>
            </p:txBody>
          </p:sp>
          <p:sp>
            <p:nvSpPr>
              <p:cNvPr id="14" name="Freeform 82"/>
              <p:cNvSpPr>
                <a:spLocks noEditPoints="1"/>
              </p:cNvSpPr>
              <p:nvPr/>
            </p:nvSpPr>
            <p:spPr bwMode="auto">
              <a:xfrm>
                <a:off x="21324888" y="3444711"/>
                <a:ext cx="428625" cy="430213"/>
              </a:xfrm>
              <a:custGeom>
                <a:avLst/>
                <a:gdLst>
                  <a:gd name="T0" fmla="*/ 23 w 45"/>
                  <a:gd name="T1" fmla="*/ 0 h 45"/>
                  <a:gd name="T2" fmla="*/ 0 w 45"/>
                  <a:gd name="T3" fmla="*/ 23 h 45"/>
                  <a:gd name="T4" fmla="*/ 23 w 45"/>
                  <a:gd name="T5" fmla="*/ 45 h 45"/>
                  <a:gd name="T6" fmla="*/ 45 w 45"/>
                  <a:gd name="T7" fmla="*/ 23 h 45"/>
                  <a:gd name="T8" fmla="*/ 23 w 45"/>
                  <a:gd name="T9" fmla="*/ 0 h 45"/>
                  <a:gd name="T10" fmla="*/ 23 w 45"/>
                  <a:gd name="T11" fmla="*/ 43 h 45"/>
                  <a:gd name="T12" fmla="*/ 3 w 45"/>
                  <a:gd name="T13" fmla="*/ 23 h 45"/>
                  <a:gd name="T14" fmla="*/ 23 w 45"/>
                  <a:gd name="T15" fmla="*/ 3 h 45"/>
                  <a:gd name="T16" fmla="*/ 43 w 45"/>
                  <a:gd name="T17" fmla="*/ 23 h 45"/>
                  <a:gd name="T18" fmla="*/ 23 w 45"/>
                  <a:gd name="T19" fmla="*/ 43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5" h="45">
                    <a:moveTo>
                      <a:pt x="23" y="0"/>
                    </a:moveTo>
                    <a:cubicBezTo>
                      <a:pt x="10" y="0"/>
                      <a:pt x="0" y="11"/>
                      <a:pt x="0" y="23"/>
                    </a:cubicBezTo>
                    <a:cubicBezTo>
                      <a:pt x="0" y="35"/>
                      <a:pt x="10" y="45"/>
                      <a:pt x="23" y="45"/>
                    </a:cubicBezTo>
                    <a:cubicBezTo>
                      <a:pt x="35" y="45"/>
                      <a:pt x="45" y="35"/>
                      <a:pt x="45" y="23"/>
                    </a:cubicBezTo>
                    <a:cubicBezTo>
                      <a:pt x="45" y="11"/>
                      <a:pt x="35" y="0"/>
                      <a:pt x="23" y="0"/>
                    </a:cubicBezTo>
                    <a:close/>
                    <a:moveTo>
                      <a:pt x="23" y="43"/>
                    </a:moveTo>
                    <a:cubicBezTo>
                      <a:pt x="12" y="43"/>
                      <a:pt x="3" y="34"/>
                      <a:pt x="3" y="23"/>
                    </a:cubicBezTo>
                    <a:cubicBezTo>
                      <a:pt x="3" y="12"/>
                      <a:pt x="12" y="3"/>
                      <a:pt x="23" y="3"/>
                    </a:cubicBezTo>
                    <a:cubicBezTo>
                      <a:pt x="34" y="3"/>
                      <a:pt x="43" y="12"/>
                      <a:pt x="43" y="23"/>
                    </a:cubicBezTo>
                    <a:cubicBezTo>
                      <a:pt x="43" y="34"/>
                      <a:pt x="34" y="43"/>
                      <a:pt x="23"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th-TH" sz="900">
                  <a:latin typeface="微软雅黑" panose="020B0503020204020204" pitchFamily="34" charset="-122"/>
                  <a:ea typeface="微软雅黑" panose="020B0503020204020204" pitchFamily="34" charset="-122"/>
                  <a:cs typeface="+mn-ea"/>
                  <a:sym typeface="+mn-lt"/>
                </a:endParaRPr>
              </a:p>
            </p:txBody>
          </p:sp>
        </p:grpSp>
      </p:grpSp>
      <p:grpSp>
        <p:nvGrpSpPr>
          <p:cNvPr id="16" name="กลุ่ม 200"/>
          <p:cNvGrpSpPr/>
          <p:nvPr/>
        </p:nvGrpSpPr>
        <p:grpSpPr>
          <a:xfrm>
            <a:off x="6445978" y="4843169"/>
            <a:ext cx="3866599" cy="904108"/>
            <a:chOff x="3975603" y="9291505"/>
            <a:chExt cx="7733198" cy="1808216"/>
          </a:xfrm>
          <a:solidFill>
            <a:srgbClr val="F5B94B"/>
          </a:solidFill>
        </p:grpSpPr>
        <p:sp>
          <p:nvSpPr>
            <p:cNvPr id="36" name="Freeform 12"/>
            <p:cNvSpPr>
              <a:spLocks noEditPoints="1"/>
            </p:cNvSpPr>
            <p:nvPr/>
          </p:nvSpPr>
          <p:spPr bwMode="auto">
            <a:xfrm>
              <a:off x="3975603" y="9291505"/>
              <a:ext cx="7733198" cy="1808216"/>
            </a:xfrm>
            <a:custGeom>
              <a:avLst/>
              <a:gdLst>
                <a:gd name="T0" fmla="*/ 340 w 385"/>
                <a:gd name="T1" fmla="*/ 0 h 90"/>
                <a:gd name="T2" fmla="*/ 0 w 385"/>
                <a:gd name="T3" fmla="*/ 1 h 90"/>
                <a:gd name="T4" fmla="*/ 0 w 385"/>
                <a:gd name="T5" fmla="*/ 90 h 90"/>
                <a:gd name="T6" fmla="*/ 340 w 385"/>
                <a:gd name="T7" fmla="*/ 90 h 90"/>
                <a:gd name="T8" fmla="*/ 385 w 385"/>
                <a:gd name="T9" fmla="*/ 45 h 90"/>
                <a:gd name="T10" fmla="*/ 340 w 385"/>
                <a:gd name="T11" fmla="*/ 0 h 90"/>
                <a:gd name="T12" fmla="*/ 335 w 385"/>
                <a:gd name="T13" fmla="*/ 72 h 90"/>
                <a:gd name="T14" fmla="*/ 308 w 385"/>
                <a:gd name="T15" fmla="*/ 45 h 90"/>
                <a:gd name="T16" fmla="*/ 335 w 385"/>
                <a:gd name="T17" fmla="*/ 18 h 90"/>
                <a:gd name="T18" fmla="*/ 362 w 385"/>
                <a:gd name="T19" fmla="*/ 45 h 90"/>
                <a:gd name="T20" fmla="*/ 335 w 385"/>
                <a:gd name="T21" fmla="*/ 72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5" h="90">
                  <a:moveTo>
                    <a:pt x="340" y="0"/>
                  </a:moveTo>
                  <a:cubicBezTo>
                    <a:pt x="0" y="1"/>
                    <a:pt x="0" y="1"/>
                    <a:pt x="0" y="1"/>
                  </a:cubicBezTo>
                  <a:cubicBezTo>
                    <a:pt x="0" y="90"/>
                    <a:pt x="0" y="90"/>
                    <a:pt x="0" y="90"/>
                  </a:cubicBezTo>
                  <a:cubicBezTo>
                    <a:pt x="340" y="90"/>
                    <a:pt x="340" y="90"/>
                    <a:pt x="340" y="90"/>
                  </a:cubicBezTo>
                  <a:cubicBezTo>
                    <a:pt x="385" y="45"/>
                    <a:pt x="385" y="45"/>
                    <a:pt x="385" y="45"/>
                  </a:cubicBezTo>
                  <a:lnTo>
                    <a:pt x="340" y="0"/>
                  </a:lnTo>
                  <a:close/>
                  <a:moveTo>
                    <a:pt x="335" y="72"/>
                  </a:moveTo>
                  <a:cubicBezTo>
                    <a:pt x="320" y="72"/>
                    <a:pt x="308" y="60"/>
                    <a:pt x="308" y="45"/>
                  </a:cubicBezTo>
                  <a:cubicBezTo>
                    <a:pt x="308" y="30"/>
                    <a:pt x="320" y="18"/>
                    <a:pt x="335" y="18"/>
                  </a:cubicBezTo>
                  <a:cubicBezTo>
                    <a:pt x="350" y="18"/>
                    <a:pt x="362" y="30"/>
                    <a:pt x="362" y="45"/>
                  </a:cubicBezTo>
                  <a:cubicBezTo>
                    <a:pt x="362" y="60"/>
                    <a:pt x="350" y="72"/>
                    <a:pt x="335" y="72"/>
                  </a:cubicBezTo>
                  <a:close/>
                </a:path>
              </a:pathLst>
            </a:custGeom>
            <a:grpFill/>
            <a:ln>
              <a:noFill/>
            </a:ln>
          </p:spPr>
          <p:txBody>
            <a:bodyPr vert="horz" wrap="square" lIns="45720" tIns="22860" rIns="45720" bIns="22860" numCol="1" anchor="t" anchorCtr="0" compatLnSpc="1"/>
            <a:lstStyle/>
            <a:p>
              <a:endParaRPr lang="th-TH" sz="900">
                <a:latin typeface="微软雅黑" panose="020B0503020204020204" pitchFamily="34" charset="-122"/>
                <a:ea typeface="微软雅黑" panose="020B0503020204020204" pitchFamily="34" charset="-122"/>
                <a:cs typeface="+mn-ea"/>
                <a:sym typeface="+mn-lt"/>
              </a:endParaRPr>
            </a:p>
          </p:txBody>
        </p:sp>
        <p:sp>
          <p:nvSpPr>
            <p:cNvPr id="37" name="TextBox 36"/>
            <p:cNvSpPr txBox="1"/>
            <p:nvPr/>
          </p:nvSpPr>
          <p:spPr>
            <a:xfrm>
              <a:off x="4618037" y="9692263"/>
              <a:ext cx="5015790" cy="956310"/>
            </a:xfrm>
            <a:prstGeom prst="rect">
              <a:avLst/>
            </a:prstGeom>
            <a:grpFill/>
          </p:spPr>
          <p:txBody>
            <a:bodyPr wrap="square" lIns="109710" tIns="54855" rIns="109710" bIns="54855" rtlCol="0">
              <a:spAutoFit/>
            </a:bodyPr>
            <a:lstStyle/>
            <a:p>
              <a:r>
                <a:rPr lang="en-US" sz="1200" dirty="0">
                  <a:solidFill>
                    <a:schemeClr val="bg1"/>
                  </a:solidFill>
                  <a:latin typeface="微软雅黑" panose="020B0503020204020204" pitchFamily="34" charset="-122"/>
                  <a:ea typeface="微软雅黑" panose="020B0503020204020204" pitchFamily="34" charset="-122"/>
                  <a:cs typeface="+mn-ea"/>
                  <a:sym typeface="+mn-lt"/>
                </a:rPr>
                <a:t>Lorem Ipsum has two main data statistical important.</a:t>
              </a:r>
              <a:endParaRPr lang="en-US" sz="12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8" name="Freeform 94"/>
            <p:cNvSpPr>
              <a:spLocks noEditPoints="1"/>
            </p:cNvSpPr>
            <p:nvPr/>
          </p:nvSpPr>
          <p:spPr bwMode="auto">
            <a:xfrm>
              <a:off x="10314640" y="9881863"/>
              <a:ext cx="733425" cy="581025"/>
            </a:xfrm>
            <a:custGeom>
              <a:avLst/>
              <a:gdLst>
                <a:gd name="T0" fmla="*/ 76 w 77"/>
                <a:gd name="T1" fmla="*/ 8 h 61"/>
                <a:gd name="T2" fmla="*/ 75 w 77"/>
                <a:gd name="T3" fmla="*/ 7 h 61"/>
                <a:gd name="T4" fmla="*/ 75 w 77"/>
                <a:gd name="T5" fmla="*/ 7 h 61"/>
                <a:gd name="T6" fmla="*/ 71 w 77"/>
                <a:gd name="T7" fmla="*/ 7 h 61"/>
                <a:gd name="T8" fmla="*/ 71 w 77"/>
                <a:gd name="T9" fmla="*/ 1 h 61"/>
                <a:gd name="T10" fmla="*/ 69 w 77"/>
                <a:gd name="T11" fmla="*/ 0 h 61"/>
                <a:gd name="T12" fmla="*/ 67 w 77"/>
                <a:gd name="T13" fmla="*/ 0 h 61"/>
                <a:gd name="T14" fmla="*/ 38 w 77"/>
                <a:gd name="T15" fmla="*/ 5 h 61"/>
                <a:gd name="T16" fmla="*/ 10 w 77"/>
                <a:gd name="T17" fmla="*/ 0 h 61"/>
                <a:gd name="T18" fmla="*/ 8 w 77"/>
                <a:gd name="T19" fmla="*/ 0 h 61"/>
                <a:gd name="T20" fmla="*/ 6 w 77"/>
                <a:gd name="T21" fmla="*/ 1 h 61"/>
                <a:gd name="T22" fmla="*/ 6 w 77"/>
                <a:gd name="T23" fmla="*/ 7 h 61"/>
                <a:gd name="T24" fmla="*/ 2 w 77"/>
                <a:gd name="T25" fmla="*/ 7 h 61"/>
                <a:gd name="T26" fmla="*/ 1 w 77"/>
                <a:gd name="T27" fmla="*/ 8 h 61"/>
                <a:gd name="T28" fmla="*/ 0 w 77"/>
                <a:gd name="T29" fmla="*/ 9 h 61"/>
                <a:gd name="T30" fmla="*/ 0 w 77"/>
                <a:gd name="T31" fmla="*/ 53 h 61"/>
                <a:gd name="T32" fmla="*/ 2 w 77"/>
                <a:gd name="T33" fmla="*/ 55 h 61"/>
                <a:gd name="T34" fmla="*/ 4 w 77"/>
                <a:gd name="T35" fmla="*/ 55 h 61"/>
                <a:gd name="T36" fmla="*/ 35 w 77"/>
                <a:gd name="T37" fmla="*/ 60 h 61"/>
                <a:gd name="T38" fmla="*/ 36 w 77"/>
                <a:gd name="T39" fmla="*/ 61 h 61"/>
                <a:gd name="T40" fmla="*/ 41 w 77"/>
                <a:gd name="T41" fmla="*/ 61 h 61"/>
                <a:gd name="T42" fmla="*/ 42 w 77"/>
                <a:gd name="T43" fmla="*/ 60 h 61"/>
                <a:gd name="T44" fmla="*/ 73 w 77"/>
                <a:gd name="T45" fmla="*/ 55 h 61"/>
                <a:gd name="T46" fmla="*/ 75 w 77"/>
                <a:gd name="T47" fmla="*/ 55 h 61"/>
                <a:gd name="T48" fmla="*/ 77 w 77"/>
                <a:gd name="T49" fmla="*/ 53 h 61"/>
                <a:gd name="T50" fmla="*/ 77 w 77"/>
                <a:gd name="T51" fmla="*/ 9 h 61"/>
                <a:gd name="T52" fmla="*/ 76 w 77"/>
                <a:gd name="T53" fmla="*/ 8 h 61"/>
                <a:gd name="T54" fmla="*/ 3 w 77"/>
                <a:gd name="T55" fmla="*/ 52 h 61"/>
                <a:gd name="T56" fmla="*/ 3 w 77"/>
                <a:gd name="T57" fmla="*/ 10 h 61"/>
                <a:gd name="T58" fmla="*/ 6 w 77"/>
                <a:gd name="T59" fmla="*/ 10 h 61"/>
                <a:gd name="T60" fmla="*/ 6 w 77"/>
                <a:gd name="T61" fmla="*/ 52 h 61"/>
                <a:gd name="T62" fmla="*/ 4 w 77"/>
                <a:gd name="T63" fmla="*/ 52 h 61"/>
                <a:gd name="T64" fmla="*/ 3 w 77"/>
                <a:gd name="T65" fmla="*/ 52 h 61"/>
                <a:gd name="T66" fmla="*/ 9 w 77"/>
                <a:gd name="T67" fmla="*/ 52 h 61"/>
                <a:gd name="T68" fmla="*/ 9 w 77"/>
                <a:gd name="T69" fmla="*/ 9 h 61"/>
                <a:gd name="T70" fmla="*/ 9 w 77"/>
                <a:gd name="T71" fmla="*/ 9 h 61"/>
                <a:gd name="T72" fmla="*/ 9 w 77"/>
                <a:gd name="T73" fmla="*/ 3 h 61"/>
                <a:gd name="T74" fmla="*/ 10 w 77"/>
                <a:gd name="T75" fmla="*/ 3 h 61"/>
                <a:gd name="T76" fmla="*/ 37 w 77"/>
                <a:gd name="T77" fmla="*/ 8 h 61"/>
                <a:gd name="T78" fmla="*/ 37 w 77"/>
                <a:gd name="T79" fmla="*/ 57 h 61"/>
                <a:gd name="T80" fmla="*/ 9 w 77"/>
                <a:gd name="T81" fmla="*/ 52 h 61"/>
                <a:gd name="T82" fmla="*/ 40 w 77"/>
                <a:gd name="T83" fmla="*/ 57 h 61"/>
                <a:gd name="T84" fmla="*/ 40 w 77"/>
                <a:gd name="T85" fmla="*/ 8 h 61"/>
                <a:gd name="T86" fmla="*/ 67 w 77"/>
                <a:gd name="T87" fmla="*/ 3 h 61"/>
                <a:gd name="T88" fmla="*/ 68 w 77"/>
                <a:gd name="T89" fmla="*/ 3 h 61"/>
                <a:gd name="T90" fmla="*/ 68 w 77"/>
                <a:gd name="T91" fmla="*/ 9 h 61"/>
                <a:gd name="T92" fmla="*/ 68 w 77"/>
                <a:gd name="T93" fmla="*/ 52 h 61"/>
                <a:gd name="T94" fmla="*/ 40 w 77"/>
                <a:gd name="T95" fmla="*/ 57 h 61"/>
                <a:gd name="T96" fmla="*/ 74 w 77"/>
                <a:gd name="T97" fmla="*/ 52 h 61"/>
                <a:gd name="T98" fmla="*/ 73 w 77"/>
                <a:gd name="T99" fmla="*/ 52 h 61"/>
                <a:gd name="T100" fmla="*/ 71 w 77"/>
                <a:gd name="T101" fmla="*/ 52 h 61"/>
                <a:gd name="T102" fmla="*/ 71 w 77"/>
                <a:gd name="T103" fmla="*/ 10 h 61"/>
                <a:gd name="T104" fmla="*/ 74 w 77"/>
                <a:gd name="T105" fmla="*/ 10 h 61"/>
                <a:gd name="T106" fmla="*/ 74 w 77"/>
                <a:gd name="T107" fmla="*/ 5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77" h="61">
                  <a:moveTo>
                    <a:pt x="76" y="8"/>
                  </a:moveTo>
                  <a:cubicBezTo>
                    <a:pt x="76" y="7"/>
                    <a:pt x="76" y="7"/>
                    <a:pt x="75" y="7"/>
                  </a:cubicBezTo>
                  <a:cubicBezTo>
                    <a:pt x="75" y="7"/>
                    <a:pt x="75" y="7"/>
                    <a:pt x="75" y="7"/>
                  </a:cubicBezTo>
                  <a:cubicBezTo>
                    <a:pt x="71" y="7"/>
                    <a:pt x="71" y="7"/>
                    <a:pt x="71" y="7"/>
                  </a:cubicBezTo>
                  <a:cubicBezTo>
                    <a:pt x="71" y="1"/>
                    <a:pt x="71" y="1"/>
                    <a:pt x="71" y="1"/>
                  </a:cubicBezTo>
                  <a:cubicBezTo>
                    <a:pt x="71" y="0"/>
                    <a:pt x="70" y="0"/>
                    <a:pt x="69" y="0"/>
                  </a:cubicBezTo>
                  <a:cubicBezTo>
                    <a:pt x="67" y="0"/>
                    <a:pt x="67" y="0"/>
                    <a:pt x="67" y="0"/>
                  </a:cubicBezTo>
                  <a:cubicBezTo>
                    <a:pt x="56" y="0"/>
                    <a:pt x="43" y="1"/>
                    <a:pt x="38" y="5"/>
                  </a:cubicBezTo>
                  <a:cubicBezTo>
                    <a:pt x="34" y="1"/>
                    <a:pt x="21" y="0"/>
                    <a:pt x="10" y="0"/>
                  </a:cubicBezTo>
                  <a:cubicBezTo>
                    <a:pt x="8" y="0"/>
                    <a:pt x="8" y="0"/>
                    <a:pt x="8" y="0"/>
                  </a:cubicBezTo>
                  <a:cubicBezTo>
                    <a:pt x="7" y="0"/>
                    <a:pt x="6" y="0"/>
                    <a:pt x="6" y="1"/>
                  </a:cubicBezTo>
                  <a:cubicBezTo>
                    <a:pt x="6" y="7"/>
                    <a:pt x="6" y="7"/>
                    <a:pt x="6" y="7"/>
                  </a:cubicBezTo>
                  <a:cubicBezTo>
                    <a:pt x="2" y="7"/>
                    <a:pt x="2" y="7"/>
                    <a:pt x="2" y="7"/>
                  </a:cubicBezTo>
                  <a:cubicBezTo>
                    <a:pt x="1" y="7"/>
                    <a:pt x="1" y="7"/>
                    <a:pt x="1" y="8"/>
                  </a:cubicBezTo>
                  <a:cubicBezTo>
                    <a:pt x="0" y="8"/>
                    <a:pt x="0" y="8"/>
                    <a:pt x="0" y="9"/>
                  </a:cubicBezTo>
                  <a:cubicBezTo>
                    <a:pt x="0" y="53"/>
                    <a:pt x="0" y="53"/>
                    <a:pt x="0" y="53"/>
                  </a:cubicBezTo>
                  <a:cubicBezTo>
                    <a:pt x="0" y="54"/>
                    <a:pt x="1" y="55"/>
                    <a:pt x="2" y="55"/>
                  </a:cubicBezTo>
                  <a:cubicBezTo>
                    <a:pt x="4" y="55"/>
                    <a:pt x="4" y="55"/>
                    <a:pt x="4" y="55"/>
                  </a:cubicBezTo>
                  <a:cubicBezTo>
                    <a:pt x="24" y="55"/>
                    <a:pt x="35" y="59"/>
                    <a:pt x="35" y="60"/>
                  </a:cubicBezTo>
                  <a:cubicBezTo>
                    <a:pt x="35" y="60"/>
                    <a:pt x="36" y="61"/>
                    <a:pt x="36" y="61"/>
                  </a:cubicBezTo>
                  <a:cubicBezTo>
                    <a:pt x="41" y="61"/>
                    <a:pt x="41" y="61"/>
                    <a:pt x="41" y="61"/>
                  </a:cubicBezTo>
                  <a:cubicBezTo>
                    <a:pt x="41" y="61"/>
                    <a:pt x="41" y="60"/>
                    <a:pt x="42" y="60"/>
                  </a:cubicBezTo>
                  <a:cubicBezTo>
                    <a:pt x="42" y="59"/>
                    <a:pt x="53" y="55"/>
                    <a:pt x="73" y="55"/>
                  </a:cubicBezTo>
                  <a:cubicBezTo>
                    <a:pt x="75" y="55"/>
                    <a:pt x="75" y="55"/>
                    <a:pt x="75" y="55"/>
                  </a:cubicBezTo>
                  <a:cubicBezTo>
                    <a:pt x="76" y="55"/>
                    <a:pt x="77" y="54"/>
                    <a:pt x="77" y="53"/>
                  </a:cubicBezTo>
                  <a:cubicBezTo>
                    <a:pt x="77" y="9"/>
                    <a:pt x="77" y="9"/>
                    <a:pt x="77" y="9"/>
                  </a:cubicBezTo>
                  <a:cubicBezTo>
                    <a:pt x="77" y="8"/>
                    <a:pt x="77" y="8"/>
                    <a:pt x="76" y="8"/>
                  </a:cubicBezTo>
                  <a:close/>
                  <a:moveTo>
                    <a:pt x="3" y="52"/>
                  </a:moveTo>
                  <a:cubicBezTo>
                    <a:pt x="3" y="10"/>
                    <a:pt x="3" y="10"/>
                    <a:pt x="3" y="10"/>
                  </a:cubicBezTo>
                  <a:cubicBezTo>
                    <a:pt x="6" y="10"/>
                    <a:pt x="6" y="10"/>
                    <a:pt x="6" y="10"/>
                  </a:cubicBezTo>
                  <a:cubicBezTo>
                    <a:pt x="6" y="52"/>
                    <a:pt x="6" y="52"/>
                    <a:pt x="6" y="52"/>
                  </a:cubicBezTo>
                  <a:cubicBezTo>
                    <a:pt x="5" y="52"/>
                    <a:pt x="4" y="52"/>
                    <a:pt x="4" y="52"/>
                  </a:cubicBezTo>
                  <a:lnTo>
                    <a:pt x="3" y="52"/>
                  </a:lnTo>
                  <a:close/>
                  <a:moveTo>
                    <a:pt x="9" y="52"/>
                  </a:moveTo>
                  <a:cubicBezTo>
                    <a:pt x="9" y="9"/>
                    <a:pt x="9" y="9"/>
                    <a:pt x="9" y="9"/>
                  </a:cubicBezTo>
                  <a:cubicBezTo>
                    <a:pt x="9" y="9"/>
                    <a:pt x="9" y="9"/>
                    <a:pt x="9" y="9"/>
                  </a:cubicBezTo>
                  <a:cubicBezTo>
                    <a:pt x="9" y="3"/>
                    <a:pt x="9" y="3"/>
                    <a:pt x="9" y="3"/>
                  </a:cubicBezTo>
                  <a:cubicBezTo>
                    <a:pt x="10" y="3"/>
                    <a:pt x="10" y="3"/>
                    <a:pt x="10" y="3"/>
                  </a:cubicBezTo>
                  <a:cubicBezTo>
                    <a:pt x="21" y="3"/>
                    <a:pt x="33" y="4"/>
                    <a:pt x="37" y="8"/>
                  </a:cubicBezTo>
                  <a:cubicBezTo>
                    <a:pt x="37" y="57"/>
                    <a:pt x="37" y="57"/>
                    <a:pt x="37" y="57"/>
                  </a:cubicBezTo>
                  <a:cubicBezTo>
                    <a:pt x="35" y="55"/>
                    <a:pt x="23" y="52"/>
                    <a:pt x="9" y="52"/>
                  </a:cubicBezTo>
                  <a:close/>
                  <a:moveTo>
                    <a:pt x="40" y="57"/>
                  </a:moveTo>
                  <a:cubicBezTo>
                    <a:pt x="40" y="8"/>
                    <a:pt x="40" y="8"/>
                    <a:pt x="40" y="8"/>
                  </a:cubicBezTo>
                  <a:cubicBezTo>
                    <a:pt x="44" y="4"/>
                    <a:pt x="56" y="3"/>
                    <a:pt x="67" y="3"/>
                  </a:cubicBezTo>
                  <a:cubicBezTo>
                    <a:pt x="68" y="3"/>
                    <a:pt x="68" y="3"/>
                    <a:pt x="68" y="3"/>
                  </a:cubicBezTo>
                  <a:cubicBezTo>
                    <a:pt x="68" y="9"/>
                    <a:pt x="68" y="9"/>
                    <a:pt x="68" y="9"/>
                  </a:cubicBezTo>
                  <a:cubicBezTo>
                    <a:pt x="68" y="52"/>
                    <a:pt x="68" y="52"/>
                    <a:pt x="68" y="52"/>
                  </a:cubicBezTo>
                  <a:cubicBezTo>
                    <a:pt x="54" y="52"/>
                    <a:pt x="42" y="55"/>
                    <a:pt x="40" y="57"/>
                  </a:cubicBezTo>
                  <a:close/>
                  <a:moveTo>
                    <a:pt x="74" y="52"/>
                  </a:moveTo>
                  <a:cubicBezTo>
                    <a:pt x="73" y="52"/>
                    <a:pt x="73" y="52"/>
                    <a:pt x="73" y="52"/>
                  </a:cubicBezTo>
                  <a:cubicBezTo>
                    <a:pt x="72" y="52"/>
                    <a:pt x="72" y="52"/>
                    <a:pt x="71" y="52"/>
                  </a:cubicBezTo>
                  <a:cubicBezTo>
                    <a:pt x="71" y="10"/>
                    <a:pt x="71" y="10"/>
                    <a:pt x="71" y="10"/>
                  </a:cubicBezTo>
                  <a:cubicBezTo>
                    <a:pt x="74" y="10"/>
                    <a:pt x="74" y="10"/>
                    <a:pt x="74" y="10"/>
                  </a:cubicBezTo>
                  <a:lnTo>
                    <a:pt x="74" y="52"/>
                  </a:lnTo>
                  <a:close/>
                </a:path>
              </a:pathLst>
            </a:custGeom>
            <a:grpFill/>
            <a:ln>
              <a:noFill/>
            </a:ln>
          </p:spPr>
          <p:txBody>
            <a:bodyPr vert="horz" wrap="square" lIns="45720" tIns="22860" rIns="45720" bIns="22860" numCol="1" anchor="t" anchorCtr="0" compatLnSpc="1"/>
            <a:lstStyle/>
            <a:p>
              <a:endParaRPr lang="th-TH" sz="900">
                <a:latin typeface="微软雅黑" panose="020B0503020204020204" pitchFamily="34" charset="-122"/>
                <a:ea typeface="微软雅黑" panose="020B0503020204020204" pitchFamily="34" charset="-122"/>
                <a:cs typeface="+mn-ea"/>
                <a:sym typeface="+mn-lt"/>
              </a:endParaRPr>
            </a:p>
          </p:txBody>
        </p:sp>
      </p:grpSp>
      <p:grpSp>
        <p:nvGrpSpPr>
          <p:cNvPr id="39" name="กลุ่ม 204"/>
          <p:cNvGrpSpPr/>
          <p:nvPr/>
        </p:nvGrpSpPr>
        <p:grpSpPr>
          <a:xfrm>
            <a:off x="6445978" y="3055141"/>
            <a:ext cx="5121817" cy="904108"/>
            <a:chOff x="3975603" y="5715449"/>
            <a:chExt cx="10243634" cy="1808216"/>
          </a:xfrm>
        </p:grpSpPr>
        <p:sp>
          <p:nvSpPr>
            <p:cNvPr id="40" name="Freeform 10"/>
            <p:cNvSpPr>
              <a:spLocks noEditPoints="1"/>
            </p:cNvSpPr>
            <p:nvPr/>
          </p:nvSpPr>
          <p:spPr bwMode="auto">
            <a:xfrm>
              <a:off x="3975603" y="5715449"/>
              <a:ext cx="10243634" cy="1808216"/>
            </a:xfrm>
            <a:custGeom>
              <a:avLst/>
              <a:gdLst>
                <a:gd name="T0" fmla="*/ 466 w 510"/>
                <a:gd name="T1" fmla="*/ 0 h 90"/>
                <a:gd name="T2" fmla="*/ 0 w 510"/>
                <a:gd name="T3" fmla="*/ 0 h 90"/>
                <a:gd name="T4" fmla="*/ 0 w 510"/>
                <a:gd name="T5" fmla="*/ 90 h 90"/>
                <a:gd name="T6" fmla="*/ 466 w 510"/>
                <a:gd name="T7" fmla="*/ 89 h 90"/>
                <a:gd name="T8" fmla="*/ 510 w 510"/>
                <a:gd name="T9" fmla="*/ 45 h 90"/>
                <a:gd name="T10" fmla="*/ 466 w 510"/>
                <a:gd name="T11" fmla="*/ 0 h 90"/>
                <a:gd name="T12" fmla="*/ 451 w 510"/>
                <a:gd name="T13" fmla="*/ 70 h 90"/>
                <a:gd name="T14" fmla="*/ 424 w 510"/>
                <a:gd name="T15" fmla="*/ 43 h 90"/>
                <a:gd name="T16" fmla="*/ 451 w 510"/>
                <a:gd name="T17" fmla="*/ 16 h 90"/>
                <a:gd name="T18" fmla="*/ 478 w 510"/>
                <a:gd name="T19" fmla="*/ 43 h 90"/>
                <a:gd name="T20" fmla="*/ 451 w 510"/>
                <a:gd name="T21" fmla="*/ 7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0" h="90">
                  <a:moveTo>
                    <a:pt x="466" y="0"/>
                  </a:moveTo>
                  <a:cubicBezTo>
                    <a:pt x="0" y="0"/>
                    <a:pt x="0" y="0"/>
                    <a:pt x="0" y="0"/>
                  </a:cubicBezTo>
                  <a:cubicBezTo>
                    <a:pt x="0" y="90"/>
                    <a:pt x="0" y="90"/>
                    <a:pt x="0" y="90"/>
                  </a:cubicBezTo>
                  <a:cubicBezTo>
                    <a:pt x="466" y="89"/>
                    <a:pt x="466" y="89"/>
                    <a:pt x="466" y="89"/>
                  </a:cubicBezTo>
                  <a:cubicBezTo>
                    <a:pt x="510" y="45"/>
                    <a:pt x="510" y="45"/>
                    <a:pt x="510" y="45"/>
                  </a:cubicBezTo>
                  <a:lnTo>
                    <a:pt x="466" y="0"/>
                  </a:lnTo>
                  <a:close/>
                  <a:moveTo>
                    <a:pt x="451" y="70"/>
                  </a:moveTo>
                  <a:cubicBezTo>
                    <a:pt x="436" y="70"/>
                    <a:pt x="424" y="58"/>
                    <a:pt x="424" y="43"/>
                  </a:cubicBezTo>
                  <a:cubicBezTo>
                    <a:pt x="424" y="28"/>
                    <a:pt x="436" y="16"/>
                    <a:pt x="451" y="16"/>
                  </a:cubicBezTo>
                  <a:cubicBezTo>
                    <a:pt x="466" y="16"/>
                    <a:pt x="478" y="28"/>
                    <a:pt x="478" y="43"/>
                  </a:cubicBezTo>
                  <a:cubicBezTo>
                    <a:pt x="478" y="58"/>
                    <a:pt x="466" y="70"/>
                    <a:pt x="451" y="70"/>
                  </a:cubicBezTo>
                  <a:close/>
                </a:path>
              </a:pathLst>
            </a:custGeom>
            <a:solidFill>
              <a:schemeClr val="accent4"/>
            </a:solidFill>
            <a:ln>
              <a:noFill/>
            </a:ln>
          </p:spPr>
          <p:txBody>
            <a:bodyPr vert="horz" wrap="square" lIns="45720" tIns="22860" rIns="45720" bIns="22860" numCol="1" anchor="t" anchorCtr="0" compatLnSpc="1"/>
            <a:lstStyle/>
            <a:p>
              <a:endParaRPr lang="th-TH" sz="900">
                <a:latin typeface="微软雅黑" panose="020B0503020204020204" pitchFamily="34" charset="-122"/>
                <a:ea typeface="微软雅黑" panose="020B0503020204020204" pitchFamily="34" charset="-122"/>
                <a:cs typeface="+mn-ea"/>
                <a:sym typeface="+mn-lt"/>
              </a:endParaRPr>
            </a:p>
          </p:txBody>
        </p:sp>
        <p:sp>
          <p:nvSpPr>
            <p:cNvPr id="41" name="TextBox 40"/>
            <p:cNvSpPr txBox="1"/>
            <p:nvPr/>
          </p:nvSpPr>
          <p:spPr>
            <a:xfrm>
              <a:off x="4618037" y="6139443"/>
              <a:ext cx="5015790" cy="956310"/>
            </a:xfrm>
            <a:prstGeom prst="rect">
              <a:avLst/>
            </a:prstGeom>
            <a:noFill/>
          </p:spPr>
          <p:txBody>
            <a:bodyPr wrap="square" lIns="109710" tIns="54855" rIns="109710" bIns="54855" rtlCol="0">
              <a:spAutoFit/>
            </a:bodyPr>
            <a:lstStyle/>
            <a:p>
              <a:r>
                <a:rPr lang="en-US" sz="1200" dirty="0">
                  <a:solidFill>
                    <a:schemeClr val="bg1"/>
                  </a:solidFill>
                  <a:latin typeface="微软雅黑" panose="020B0503020204020204" pitchFamily="34" charset="-122"/>
                  <a:ea typeface="微软雅黑" panose="020B0503020204020204" pitchFamily="34" charset="-122"/>
                  <a:cs typeface="+mn-ea"/>
                  <a:sym typeface="+mn-lt"/>
                </a:rPr>
                <a:t>Lorem Ipsum has two main data statistical important.</a:t>
              </a:r>
              <a:endParaRPr lang="en-US" sz="1200" dirty="0">
                <a:solidFill>
                  <a:schemeClr val="bg1"/>
                </a:solidFill>
                <a:latin typeface="微软雅黑" panose="020B0503020204020204" pitchFamily="34" charset="-122"/>
                <a:ea typeface="微软雅黑" panose="020B0503020204020204" pitchFamily="34" charset="-122"/>
                <a:cs typeface="+mn-ea"/>
                <a:sym typeface="+mn-lt"/>
              </a:endParaRPr>
            </a:p>
          </p:txBody>
        </p:sp>
        <p:grpSp>
          <p:nvGrpSpPr>
            <p:cNvPr id="42" name="กลุ่ม 207"/>
            <p:cNvGrpSpPr/>
            <p:nvPr/>
          </p:nvGrpSpPr>
          <p:grpSpPr>
            <a:xfrm>
              <a:off x="12741160" y="6324600"/>
              <a:ext cx="609600" cy="428625"/>
              <a:chOff x="19057938" y="7772400"/>
              <a:chExt cx="609600" cy="428625"/>
            </a:xfrm>
            <a:solidFill>
              <a:schemeClr val="accent4"/>
            </a:solidFill>
          </p:grpSpPr>
          <p:sp>
            <p:nvSpPr>
              <p:cNvPr id="43" name="Freeform 158"/>
              <p:cNvSpPr>
                <a:spLocks noEditPoints="1"/>
              </p:cNvSpPr>
              <p:nvPr/>
            </p:nvSpPr>
            <p:spPr bwMode="auto">
              <a:xfrm>
                <a:off x="19057938" y="7772400"/>
                <a:ext cx="609600" cy="428625"/>
              </a:xfrm>
              <a:custGeom>
                <a:avLst/>
                <a:gdLst>
                  <a:gd name="T0" fmla="*/ 64 w 64"/>
                  <a:gd name="T1" fmla="*/ 13 h 45"/>
                  <a:gd name="T2" fmla="*/ 64 w 64"/>
                  <a:gd name="T3" fmla="*/ 8 h 45"/>
                  <a:gd name="T4" fmla="*/ 57 w 64"/>
                  <a:gd name="T5" fmla="*/ 0 h 45"/>
                  <a:gd name="T6" fmla="*/ 7 w 64"/>
                  <a:gd name="T7" fmla="*/ 0 h 45"/>
                  <a:gd name="T8" fmla="*/ 0 w 64"/>
                  <a:gd name="T9" fmla="*/ 8 h 45"/>
                  <a:gd name="T10" fmla="*/ 0 w 64"/>
                  <a:gd name="T11" fmla="*/ 38 h 45"/>
                  <a:gd name="T12" fmla="*/ 7 w 64"/>
                  <a:gd name="T13" fmla="*/ 45 h 45"/>
                  <a:gd name="T14" fmla="*/ 57 w 64"/>
                  <a:gd name="T15" fmla="*/ 45 h 45"/>
                  <a:gd name="T16" fmla="*/ 64 w 64"/>
                  <a:gd name="T17" fmla="*/ 38 h 45"/>
                  <a:gd name="T18" fmla="*/ 64 w 64"/>
                  <a:gd name="T19" fmla="*/ 25 h 45"/>
                  <a:gd name="T20" fmla="*/ 64 w 64"/>
                  <a:gd name="T21" fmla="*/ 25 h 45"/>
                  <a:gd name="T22" fmla="*/ 64 w 64"/>
                  <a:gd name="T23" fmla="*/ 13 h 45"/>
                  <a:gd name="T24" fmla="*/ 64 w 64"/>
                  <a:gd name="T25" fmla="*/ 13 h 45"/>
                  <a:gd name="T26" fmla="*/ 3 w 64"/>
                  <a:gd name="T27" fmla="*/ 23 h 45"/>
                  <a:gd name="T28" fmla="*/ 3 w 64"/>
                  <a:gd name="T29" fmla="*/ 14 h 45"/>
                  <a:gd name="T30" fmla="*/ 61 w 64"/>
                  <a:gd name="T31" fmla="*/ 14 h 45"/>
                  <a:gd name="T32" fmla="*/ 61 w 64"/>
                  <a:gd name="T33" fmla="*/ 23 h 45"/>
                  <a:gd name="T34" fmla="*/ 3 w 64"/>
                  <a:gd name="T35" fmla="*/ 23 h 45"/>
                  <a:gd name="T36" fmla="*/ 7 w 64"/>
                  <a:gd name="T37" fmla="*/ 3 h 45"/>
                  <a:gd name="T38" fmla="*/ 57 w 64"/>
                  <a:gd name="T39" fmla="*/ 3 h 45"/>
                  <a:gd name="T40" fmla="*/ 61 w 64"/>
                  <a:gd name="T41" fmla="*/ 8 h 45"/>
                  <a:gd name="T42" fmla="*/ 61 w 64"/>
                  <a:gd name="T43" fmla="*/ 11 h 45"/>
                  <a:gd name="T44" fmla="*/ 3 w 64"/>
                  <a:gd name="T45" fmla="*/ 11 h 45"/>
                  <a:gd name="T46" fmla="*/ 3 w 64"/>
                  <a:gd name="T47" fmla="*/ 8 h 45"/>
                  <a:gd name="T48" fmla="*/ 7 w 64"/>
                  <a:gd name="T49" fmla="*/ 3 h 45"/>
                  <a:gd name="T50" fmla="*/ 57 w 64"/>
                  <a:gd name="T51" fmla="*/ 42 h 45"/>
                  <a:gd name="T52" fmla="*/ 7 w 64"/>
                  <a:gd name="T53" fmla="*/ 42 h 45"/>
                  <a:gd name="T54" fmla="*/ 3 w 64"/>
                  <a:gd name="T55" fmla="*/ 38 h 45"/>
                  <a:gd name="T56" fmla="*/ 3 w 64"/>
                  <a:gd name="T57" fmla="*/ 26 h 45"/>
                  <a:gd name="T58" fmla="*/ 61 w 64"/>
                  <a:gd name="T59" fmla="*/ 26 h 45"/>
                  <a:gd name="T60" fmla="*/ 61 w 64"/>
                  <a:gd name="T61" fmla="*/ 38 h 45"/>
                  <a:gd name="T62" fmla="*/ 57 w 64"/>
                  <a:gd name="T63" fmla="*/ 42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4" h="45">
                    <a:moveTo>
                      <a:pt x="64" y="13"/>
                    </a:moveTo>
                    <a:cubicBezTo>
                      <a:pt x="64" y="8"/>
                      <a:pt x="64" y="8"/>
                      <a:pt x="64" y="8"/>
                    </a:cubicBezTo>
                    <a:cubicBezTo>
                      <a:pt x="64" y="3"/>
                      <a:pt x="61" y="0"/>
                      <a:pt x="57" y="0"/>
                    </a:cubicBezTo>
                    <a:cubicBezTo>
                      <a:pt x="7" y="0"/>
                      <a:pt x="7" y="0"/>
                      <a:pt x="7" y="0"/>
                    </a:cubicBezTo>
                    <a:cubicBezTo>
                      <a:pt x="3" y="0"/>
                      <a:pt x="0" y="3"/>
                      <a:pt x="0" y="8"/>
                    </a:cubicBezTo>
                    <a:cubicBezTo>
                      <a:pt x="0" y="38"/>
                      <a:pt x="0" y="38"/>
                      <a:pt x="0" y="38"/>
                    </a:cubicBezTo>
                    <a:cubicBezTo>
                      <a:pt x="0" y="42"/>
                      <a:pt x="3" y="45"/>
                      <a:pt x="7" y="45"/>
                    </a:cubicBezTo>
                    <a:cubicBezTo>
                      <a:pt x="57" y="45"/>
                      <a:pt x="57" y="45"/>
                      <a:pt x="57" y="45"/>
                    </a:cubicBezTo>
                    <a:cubicBezTo>
                      <a:pt x="61" y="45"/>
                      <a:pt x="64" y="42"/>
                      <a:pt x="64" y="38"/>
                    </a:cubicBezTo>
                    <a:cubicBezTo>
                      <a:pt x="64" y="25"/>
                      <a:pt x="64" y="25"/>
                      <a:pt x="64" y="25"/>
                    </a:cubicBezTo>
                    <a:cubicBezTo>
                      <a:pt x="64" y="25"/>
                      <a:pt x="64" y="25"/>
                      <a:pt x="64" y="25"/>
                    </a:cubicBezTo>
                    <a:cubicBezTo>
                      <a:pt x="64" y="13"/>
                      <a:pt x="64" y="13"/>
                      <a:pt x="64" y="13"/>
                    </a:cubicBezTo>
                    <a:cubicBezTo>
                      <a:pt x="64" y="13"/>
                      <a:pt x="64" y="13"/>
                      <a:pt x="64" y="13"/>
                    </a:cubicBezTo>
                    <a:close/>
                    <a:moveTo>
                      <a:pt x="3" y="23"/>
                    </a:moveTo>
                    <a:cubicBezTo>
                      <a:pt x="3" y="14"/>
                      <a:pt x="3" y="14"/>
                      <a:pt x="3" y="14"/>
                    </a:cubicBezTo>
                    <a:cubicBezTo>
                      <a:pt x="61" y="14"/>
                      <a:pt x="61" y="14"/>
                      <a:pt x="61" y="14"/>
                    </a:cubicBezTo>
                    <a:cubicBezTo>
                      <a:pt x="61" y="23"/>
                      <a:pt x="61" y="23"/>
                      <a:pt x="61" y="23"/>
                    </a:cubicBezTo>
                    <a:lnTo>
                      <a:pt x="3" y="23"/>
                    </a:lnTo>
                    <a:close/>
                    <a:moveTo>
                      <a:pt x="7" y="3"/>
                    </a:moveTo>
                    <a:cubicBezTo>
                      <a:pt x="57" y="3"/>
                      <a:pt x="57" y="3"/>
                      <a:pt x="57" y="3"/>
                    </a:cubicBezTo>
                    <a:cubicBezTo>
                      <a:pt x="59" y="3"/>
                      <a:pt x="61" y="5"/>
                      <a:pt x="61" y="8"/>
                    </a:cubicBezTo>
                    <a:cubicBezTo>
                      <a:pt x="61" y="11"/>
                      <a:pt x="61" y="11"/>
                      <a:pt x="61" y="11"/>
                    </a:cubicBezTo>
                    <a:cubicBezTo>
                      <a:pt x="3" y="11"/>
                      <a:pt x="3" y="11"/>
                      <a:pt x="3" y="11"/>
                    </a:cubicBezTo>
                    <a:cubicBezTo>
                      <a:pt x="3" y="8"/>
                      <a:pt x="3" y="8"/>
                      <a:pt x="3" y="8"/>
                    </a:cubicBezTo>
                    <a:cubicBezTo>
                      <a:pt x="3" y="5"/>
                      <a:pt x="5" y="3"/>
                      <a:pt x="7" y="3"/>
                    </a:cubicBezTo>
                    <a:close/>
                    <a:moveTo>
                      <a:pt x="57" y="42"/>
                    </a:moveTo>
                    <a:cubicBezTo>
                      <a:pt x="7" y="42"/>
                      <a:pt x="7" y="42"/>
                      <a:pt x="7" y="42"/>
                    </a:cubicBezTo>
                    <a:cubicBezTo>
                      <a:pt x="5" y="42"/>
                      <a:pt x="3" y="40"/>
                      <a:pt x="3" y="38"/>
                    </a:cubicBezTo>
                    <a:cubicBezTo>
                      <a:pt x="3" y="26"/>
                      <a:pt x="3" y="26"/>
                      <a:pt x="3" y="26"/>
                    </a:cubicBezTo>
                    <a:cubicBezTo>
                      <a:pt x="61" y="26"/>
                      <a:pt x="61" y="26"/>
                      <a:pt x="61" y="26"/>
                    </a:cubicBezTo>
                    <a:cubicBezTo>
                      <a:pt x="61" y="38"/>
                      <a:pt x="61" y="38"/>
                      <a:pt x="61" y="38"/>
                    </a:cubicBezTo>
                    <a:cubicBezTo>
                      <a:pt x="61" y="40"/>
                      <a:pt x="59" y="42"/>
                      <a:pt x="57"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th-TH" sz="900">
                  <a:latin typeface="微软雅黑" panose="020B0503020204020204" pitchFamily="34" charset="-122"/>
                  <a:ea typeface="微软雅黑" panose="020B0503020204020204" pitchFamily="34" charset="-122"/>
                  <a:cs typeface="+mn-ea"/>
                  <a:sym typeface="+mn-lt"/>
                </a:endParaRPr>
              </a:p>
            </p:txBody>
          </p:sp>
          <p:sp>
            <p:nvSpPr>
              <p:cNvPr id="44" name="Freeform 159"/>
              <p:cNvSpPr/>
              <p:nvPr/>
            </p:nvSpPr>
            <p:spPr bwMode="auto">
              <a:xfrm>
                <a:off x="19115088" y="7934325"/>
                <a:ext cx="152400" cy="28575"/>
              </a:xfrm>
              <a:custGeom>
                <a:avLst/>
                <a:gdLst>
                  <a:gd name="T0" fmla="*/ 14 w 16"/>
                  <a:gd name="T1" fmla="*/ 0 h 3"/>
                  <a:gd name="T2" fmla="*/ 2 w 16"/>
                  <a:gd name="T3" fmla="*/ 0 h 3"/>
                  <a:gd name="T4" fmla="*/ 0 w 16"/>
                  <a:gd name="T5" fmla="*/ 1 h 3"/>
                  <a:gd name="T6" fmla="*/ 2 w 16"/>
                  <a:gd name="T7" fmla="*/ 3 h 3"/>
                  <a:gd name="T8" fmla="*/ 14 w 16"/>
                  <a:gd name="T9" fmla="*/ 3 h 3"/>
                  <a:gd name="T10" fmla="*/ 16 w 16"/>
                  <a:gd name="T11" fmla="*/ 1 h 3"/>
                  <a:gd name="T12" fmla="*/ 14 w 16"/>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16" h="3">
                    <a:moveTo>
                      <a:pt x="14" y="0"/>
                    </a:moveTo>
                    <a:cubicBezTo>
                      <a:pt x="2" y="0"/>
                      <a:pt x="2" y="0"/>
                      <a:pt x="2" y="0"/>
                    </a:cubicBezTo>
                    <a:cubicBezTo>
                      <a:pt x="1" y="0"/>
                      <a:pt x="0" y="0"/>
                      <a:pt x="0" y="1"/>
                    </a:cubicBezTo>
                    <a:cubicBezTo>
                      <a:pt x="0" y="2"/>
                      <a:pt x="1" y="3"/>
                      <a:pt x="2" y="3"/>
                    </a:cubicBezTo>
                    <a:cubicBezTo>
                      <a:pt x="14" y="3"/>
                      <a:pt x="14" y="3"/>
                      <a:pt x="14" y="3"/>
                    </a:cubicBezTo>
                    <a:cubicBezTo>
                      <a:pt x="15" y="3"/>
                      <a:pt x="16" y="2"/>
                      <a:pt x="16" y="1"/>
                    </a:cubicBezTo>
                    <a:cubicBezTo>
                      <a:pt x="16" y="0"/>
                      <a:pt x="15" y="0"/>
                      <a:pt x="1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th-TH" sz="900">
                  <a:latin typeface="微软雅黑" panose="020B0503020204020204" pitchFamily="34" charset="-122"/>
                  <a:ea typeface="微软雅黑" panose="020B0503020204020204" pitchFamily="34" charset="-122"/>
                  <a:cs typeface="+mn-ea"/>
                  <a:sym typeface="+mn-lt"/>
                </a:endParaRPr>
              </a:p>
            </p:txBody>
          </p:sp>
          <p:sp>
            <p:nvSpPr>
              <p:cNvPr id="45" name="Freeform 160"/>
              <p:cNvSpPr/>
              <p:nvPr/>
            </p:nvSpPr>
            <p:spPr bwMode="auto">
              <a:xfrm>
                <a:off x="19296063" y="7934325"/>
                <a:ext cx="142875" cy="28575"/>
              </a:xfrm>
              <a:custGeom>
                <a:avLst/>
                <a:gdLst>
                  <a:gd name="T0" fmla="*/ 14 w 15"/>
                  <a:gd name="T1" fmla="*/ 0 h 3"/>
                  <a:gd name="T2" fmla="*/ 1 w 15"/>
                  <a:gd name="T3" fmla="*/ 0 h 3"/>
                  <a:gd name="T4" fmla="*/ 0 w 15"/>
                  <a:gd name="T5" fmla="*/ 1 h 3"/>
                  <a:gd name="T6" fmla="*/ 1 w 15"/>
                  <a:gd name="T7" fmla="*/ 3 h 3"/>
                  <a:gd name="T8" fmla="*/ 14 w 15"/>
                  <a:gd name="T9" fmla="*/ 3 h 3"/>
                  <a:gd name="T10" fmla="*/ 15 w 15"/>
                  <a:gd name="T11" fmla="*/ 1 h 3"/>
                  <a:gd name="T12" fmla="*/ 14 w 15"/>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15" h="3">
                    <a:moveTo>
                      <a:pt x="14" y="0"/>
                    </a:moveTo>
                    <a:cubicBezTo>
                      <a:pt x="1" y="0"/>
                      <a:pt x="1" y="0"/>
                      <a:pt x="1" y="0"/>
                    </a:cubicBezTo>
                    <a:cubicBezTo>
                      <a:pt x="0" y="0"/>
                      <a:pt x="0" y="0"/>
                      <a:pt x="0" y="1"/>
                    </a:cubicBezTo>
                    <a:cubicBezTo>
                      <a:pt x="0" y="2"/>
                      <a:pt x="0" y="3"/>
                      <a:pt x="1" y="3"/>
                    </a:cubicBezTo>
                    <a:cubicBezTo>
                      <a:pt x="14" y="3"/>
                      <a:pt x="14" y="3"/>
                      <a:pt x="14" y="3"/>
                    </a:cubicBezTo>
                    <a:cubicBezTo>
                      <a:pt x="14" y="3"/>
                      <a:pt x="15" y="2"/>
                      <a:pt x="15" y="1"/>
                    </a:cubicBezTo>
                    <a:cubicBezTo>
                      <a:pt x="15" y="0"/>
                      <a:pt x="14" y="0"/>
                      <a:pt x="1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th-TH" sz="900">
                  <a:latin typeface="微软雅黑" panose="020B0503020204020204" pitchFamily="34" charset="-122"/>
                  <a:ea typeface="微软雅黑" panose="020B0503020204020204" pitchFamily="34" charset="-122"/>
                  <a:cs typeface="+mn-ea"/>
                  <a:sym typeface="+mn-lt"/>
                </a:endParaRPr>
              </a:p>
            </p:txBody>
          </p:sp>
          <p:sp>
            <p:nvSpPr>
              <p:cNvPr id="46" name="Freeform 161"/>
              <p:cNvSpPr/>
              <p:nvPr/>
            </p:nvSpPr>
            <p:spPr bwMode="auto">
              <a:xfrm>
                <a:off x="19477038" y="7934325"/>
                <a:ext cx="76200" cy="28575"/>
              </a:xfrm>
              <a:custGeom>
                <a:avLst/>
                <a:gdLst>
                  <a:gd name="T0" fmla="*/ 7 w 8"/>
                  <a:gd name="T1" fmla="*/ 0 h 3"/>
                  <a:gd name="T2" fmla="*/ 2 w 8"/>
                  <a:gd name="T3" fmla="*/ 0 h 3"/>
                  <a:gd name="T4" fmla="*/ 0 w 8"/>
                  <a:gd name="T5" fmla="*/ 1 h 3"/>
                  <a:gd name="T6" fmla="*/ 2 w 8"/>
                  <a:gd name="T7" fmla="*/ 3 h 3"/>
                  <a:gd name="T8" fmla="*/ 7 w 8"/>
                  <a:gd name="T9" fmla="*/ 3 h 3"/>
                  <a:gd name="T10" fmla="*/ 8 w 8"/>
                  <a:gd name="T11" fmla="*/ 1 h 3"/>
                  <a:gd name="T12" fmla="*/ 7 w 8"/>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8" h="3">
                    <a:moveTo>
                      <a:pt x="7" y="0"/>
                    </a:moveTo>
                    <a:cubicBezTo>
                      <a:pt x="2" y="0"/>
                      <a:pt x="2" y="0"/>
                      <a:pt x="2" y="0"/>
                    </a:cubicBezTo>
                    <a:cubicBezTo>
                      <a:pt x="1" y="0"/>
                      <a:pt x="0" y="0"/>
                      <a:pt x="0" y="1"/>
                    </a:cubicBezTo>
                    <a:cubicBezTo>
                      <a:pt x="0" y="2"/>
                      <a:pt x="1" y="3"/>
                      <a:pt x="2" y="3"/>
                    </a:cubicBezTo>
                    <a:cubicBezTo>
                      <a:pt x="7" y="3"/>
                      <a:pt x="7" y="3"/>
                      <a:pt x="7" y="3"/>
                    </a:cubicBezTo>
                    <a:cubicBezTo>
                      <a:pt x="8" y="3"/>
                      <a:pt x="8" y="2"/>
                      <a:pt x="8" y="1"/>
                    </a:cubicBezTo>
                    <a:cubicBezTo>
                      <a:pt x="8" y="0"/>
                      <a:pt x="8" y="0"/>
                      <a:pt x="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th-TH" sz="900">
                  <a:latin typeface="微软雅黑" panose="020B0503020204020204" pitchFamily="34" charset="-122"/>
                  <a:ea typeface="微软雅黑" panose="020B0503020204020204" pitchFamily="34" charset="-122"/>
                  <a:cs typeface="+mn-ea"/>
                  <a:sym typeface="+mn-lt"/>
                </a:endParaRPr>
              </a:p>
            </p:txBody>
          </p:sp>
        </p:grpSp>
      </p:grpSp>
      <p:grpSp>
        <p:nvGrpSpPr>
          <p:cNvPr id="47" name="กลุ่ม 212"/>
          <p:cNvGrpSpPr/>
          <p:nvPr/>
        </p:nvGrpSpPr>
        <p:grpSpPr>
          <a:xfrm>
            <a:off x="6445978" y="3948716"/>
            <a:ext cx="4479286" cy="904108"/>
            <a:chOff x="3975603" y="7502599"/>
            <a:chExt cx="8958572" cy="1808216"/>
          </a:xfrm>
        </p:grpSpPr>
        <p:sp>
          <p:nvSpPr>
            <p:cNvPr id="48" name="Freeform 11"/>
            <p:cNvSpPr>
              <a:spLocks noEditPoints="1"/>
            </p:cNvSpPr>
            <p:nvPr/>
          </p:nvSpPr>
          <p:spPr bwMode="auto">
            <a:xfrm>
              <a:off x="3975603" y="7502599"/>
              <a:ext cx="8958572" cy="1808216"/>
            </a:xfrm>
            <a:custGeom>
              <a:avLst/>
              <a:gdLst>
                <a:gd name="T0" fmla="*/ 402 w 446"/>
                <a:gd name="T1" fmla="*/ 0 h 90"/>
                <a:gd name="T2" fmla="*/ 0 w 446"/>
                <a:gd name="T3" fmla="*/ 1 h 90"/>
                <a:gd name="T4" fmla="*/ 0 w 446"/>
                <a:gd name="T5" fmla="*/ 90 h 90"/>
                <a:gd name="T6" fmla="*/ 402 w 446"/>
                <a:gd name="T7" fmla="*/ 90 h 90"/>
                <a:gd name="T8" fmla="*/ 446 w 446"/>
                <a:gd name="T9" fmla="*/ 45 h 90"/>
                <a:gd name="T10" fmla="*/ 402 w 446"/>
                <a:gd name="T11" fmla="*/ 0 h 90"/>
                <a:gd name="T12" fmla="*/ 388 w 446"/>
                <a:gd name="T13" fmla="*/ 70 h 90"/>
                <a:gd name="T14" fmla="*/ 361 w 446"/>
                <a:gd name="T15" fmla="*/ 43 h 90"/>
                <a:gd name="T16" fmla="*/ 388 w 446"/>
                <a:gd name="T17" fmla="*/ 16 h 90"/>
                <a:gd name="T18" fmla="*/ 415 w 446"/>
                <a:gd name="T19" fmla="*/ 43 h 90"/>
                <a:gd name="T20" fmla="*/ 388 w 446"/>
                <a:gd name="T21" fmla="*/ 7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46" h="90">
                  <a:moveTo>
                    <a:pt x="402" y="0"/>
                  </a:moveTo>
                  <a:cubicBezTo>
                    <a:pt x="0" y="1"/>
                    <a:pt x="0" y="1"/>
                    <a:pt x="0" y="1"/>
                  </a:cubicBezTo>
                  <a:cubicBezTo>
                    <a:pt x="0" y="90"/>
                    <a:pt x="0" y="90"/>
                    <a:pt x="0" y="90"/>
                  </a:cubicBezTo>
                  <a:cubicBezTo>
                    <a:pt x="402" y="90"/>
                    <a:pt x="402" y="90"/>
                    <a:pt x="402" y="90"/>
                  </a:cubicBezTo>
                  <a:cubicBezTo>
                    <a:pt x="446" y="45"/>
                    <a:pt x="446" y="45"/>
                    <a:pt x="446" y="45"/>
                  </a:cubicBezTo>
                  <a:lnTo>
                    <a:pt x="402" y="0"/>
                  </a:lnTo>
                  <a:close/>
                  <a:moveTo>
                    <a:pt x="388" y="70"/>
                  </a:moveTo>
                  <a:cubicBezTo>
                    <a:pt x="373" y="70"/>
                    <a:pt x="361" y="58"/>
                    <a:pt x="361" y="43"/>
                  </a:cubicBezTo>
                  <a:cubicBezTo>
                    <a:pt x="361" y="28"/>
                    <a:pt x="373" y="16"/>
                    <a:pt x="388" y="16"/>
                  </a:cubicBezTo>
                  <a:cubicBezTo>
                    <a:pt x="403" y="16"/>
                    <a:pt x="415" y="28"/>
                    <a:pt x="415" y="43"/>
                  </a:cubicBezTo>
                  <a:cubicBezTo>
                    <a:pt x="415" y="58"/>
                    <a:pt x="403" y="70"/>
                    <a:pt x="388" y="70"/>
                  </a:cubicBezTo>
                  <a:close/>
                </a:path>
              </a:pathLst>
            </a:custGeom>
            <a:solidFill>
              <a:schemeClr val="accent5"/>
            </a:solidFill>
            <a:ln>
              <a:noFill/>
            </a:ln>
          </p:spPr>
          <p:txBody>
            <a:bodyPr vert="horz" wrap="square" lIns="45720" tIns="22860" rIns="45720" bIns="22860" numCol="1" anchor="t" anchorCtr="0" compatLnSpc="1"/>
            <a:lstStyle/>
            <a:p>
              <a:endParaRPr lang="th-TH" sz="900">
                <a:latin typeface="微软雅黑" panose="020B0503020204020204" pitchFamily="34" charset="-122"/>
                <a:ea typeface="微软雅黑" panose="020B0503020204020204" pitchFamily="34" charset="-122"/>
                <a:cs typeface="+mn-ea"/>
                <a:sym typeface="+mn-lt"/>
              </a:endParaRPr>
            </a:p>
          </p:txBody>
        </p:sp>
        <p:sp>
          <p:nvSpPr>
            <p:cNvPr id="49" name="TextBox 48"/>
            <p:cNvSpPr txBox="1"/>
            <p:nvPr/>
          </p:nvSpPr>
          <p:spPr>
            <a:xfrm>
              <a:off x="4618037" y="7926593"/>
              <a:ext cx="5015790" cy="956310"/>
            </a:xfrm>
            <a:prstGeom prst="rect">
              <a:avLst/>
            </a:prstGeom>
            <a:noFill/>
          </p:spPr>
          <p:txBody>
            <a:bodyPr wrap="square" lIns="109710" tIns="54855" rIns="109710" bIns="54855" rtlCol="0">
              <a:spAutoFit/>
            </a:bodyPr>
            <a:lstStyle/>
            <a:p>
              <a:r>
                <a:rPr lang="en-US" sz="1200" dirty="0">
                  <a:solidFill>
                    <a:schemeClr val="bg1"/>
                  </a:solidFill>
                  <a:latin typeface="微软雅黑" panose="020B0503020204020204" pitchFamily="34" charset="-122"/>
                  <a:ea typeface="微软雅黑" panose="020B0503020204020204" pitchFamily="34" charset="-122"/>
                  <a:cs typeface="+mn-ea"/>
                  <a:sym typeface="+mn-lt"/>
                </a:rPr>
                <a:t>Lorem Ipsum has two main data statistical important.</a:t>
              </a:r>
              <a:endParaRPr lang="en-US" sz="12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50" name="Freeform 183"/>
            <p:cNvSpPr>
              <a:spLocks noEditPoints="1"/>
            </p:cNvSpPr>
            <p:nvPr/>
          </p:nvSpPr>
          <p:spPr bwMode="auto">
            <a:xfrm>
              <a:off x="11399837" y="8161676"/>
              <a:ext cx="638175" cy="504825"/>
            </a:xfrm>
            <a:custGeom>
              <a:avLst/>
              <a:gdLst>
                <a:gd name="T0" fmla="*/ 34 w 67"/>
                <a:gd name="T1" fmla="*/ 53 h 53"/>
                <a:gd name="T2" fmla="*/ 33 w 67"/>
                <a:gd name="T3" fmla="*/ 53 h 53"/>
                <a:gd name="T4" fmla="*/ 7 w 67"/>
                <a:gd name="T5" fmla="*/ 28 h 53"/>
                <a:gd name="T6" fmla="*/ 1 w 67"/>
                <a:gd name="T7" fmla="*/ 15 h 53"/>
                <a:gd name="T8" fmla="*/ 8 w 67"/>
                <a:gd name="T9" fmla="*/ 3 h 53"/>
                <a:gd name="T10" fmla="*/ 18 w 67"/>
                <a:gd name="T11" fmla="*/ 0 h 53"/>
                <a:gd name="T12" fmla="*/ 34 w 67"/>
                <a:gd name="T13" fmla="*/ 8 h 53"/>
                <a:gd name="T14" fmla="*/ 49 w 67"/>
                <a:gd name="T15" fmla="*/ 0 h 53"/>
                <a:gd name="T16" fmla="*/ 59 w 67"/>
                <a:gd name="T17" fmla="*/ 3 h 53"/>
                <a:gd name="T18" fmla="*/ 67 w 67"/>
                <a:gd name="T19" fmla="*/ 15 h 53"/>
                <a:gd name="T20" fmla="*/ 61 w 67"/>
                <a:gd name="T21" fmla="*/ 28 h 53"/>
                <a:gd name="T22" fmla="*/ 35 w 67"/>
                <a:gd name="T23" fmla="*/ 53 h 53"/>
                <a:gd name="T24" fmla="*/ 34 w 67"/>
                <a:gd name="T25" fmla="*/ 53 h 53"/>
                <a:gd name="T26" fmla="*/ 18 w 67"/>
                <a:gd name="T27" fmla="*/ 3 h 53"/>
                <a:gd name="T28" fmla="*/ 10 w 67"/>
                <a:gd name="T29" fmla="*/ 5 h 53"/>
                <a:gd name="T30" fmla="*/ 4 w 67"/>
                <a:gd name="T31" fmla="*/ 15 h 53"/>
                <a:gd name="T32" fmla="*/ 9 w 67"/>
                <a:gd name="T33" fmla="*/ 26 h 53"/>
                <a:gd name="T34" fmla="*/ 34 w 67"/>
                <a:gd name="T35" fmla="*/ 49 h 53"/>
                <a:gd name="T36" fmla="*/ 59 w 67"/>
                <a:gd name="T37" fmla="*/ 26 h 53"/>
                <a:gd name="T38" fmla="*/ 63 w 67"/>
                <a:gd name="T39" fmla="*/ 15 h 53"/>
                <a:gd name="T40" fmla="*/ 57 w 67"/>
                <a:gd name="T41" fmla="*/ 5 h 53"/>
                <a:gd name="T42" fmla="*/ 49 w 67"/>
                <a:gd name="T43" fmla="*/ 3 h 53"/>
                <a:gd name="T44" fmla="*/ 35 w 67"/>
                <a:gd name="T45" fmla="*/ 13 h 53"/>
                <a:gd name="T46" fmla="*/ 34 w 67"/>
                <a:gd name="T47" fmla="*/ 14 h 53"/>
                <a:gd name="T48" fmla="*/ 34 w 67"/>
                <a:gd name="T49" fmla="*/ 14 h 53"/>
                <a:gd name="T50" fmla="*/ 32 w 67"/>
                <a:gd name="T51" fmla="*/ 13 h 53"/>
                <a:gd name="T52" fmla="*/ 18 w 67"/>
                <a:gd name="T53" fmla="*/ 3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7" h="53">
                  <a:moveTo>
                    <a:pt x="34" y="53"/>
                  </a:moveTo>
                  <a:cubicBezTo>
                    <a:pt x="33" y="53"/>
                    <a:pt x="33" y="53"/>
                    <a:pt x="33" y="53"/>
                  </a:cubicBezTo>
                  <a:cubicBezTo>
                    <a:pt x="33" y="53"/>
                    <a:pt x="15" y="36"/>
                    <a:pt x="7" y="28"/>
                  </a:cubicBezTo>
                  <a:cubicBezTo>
                    <a:pt x="2" y="25"/>
                    <a:pt x="0" y="20"/>
                    <a:pt x="1" y="15"/>
                  </a:cubicBezTo>
                  <a:cubicBezTo>
                    <a:pt x="1" y="10"/>
                    <a:pt x="4" y="6"/>
                    <a:pt x="8" y="3"/>
                  </a:cubicBezTo>
                  <a:cubicBezTo>
                    <a:pt x="11" y="1"/>
                    <a:pt x="15" y="0"/>
                    <a:pt x="18" y="0"/>
                  </a:cubicBezTo>
                  <a:cubicBezTo>
                    <a:pt x="25" y="0"/>
                    <a:pt x="31" y="3"/>
                    <a:pt x="34" y="8"/>
                  </a:cubicBezTo>
                  <a:cubicBezTo>
                    <a:pt x="37" y="3"/>
                    <a:pt x="43" y="0"/>
                    <a:pt x="49" y="0"/>
                  </a:cubicBezTo>
                  <a:cubicBezTo>
                    <a:pt x="53" y="0"/>
                    <a:pt x="56" y="1"/>
                    <a:pt x="59" y="3"/>
                  </a:cubicBezTo>
                  <a:cubicBezTo>
                    <a:pt x="64" y="6"/>
                    <a:pt x="66" y="10"/>
                    <a:pt x="67" y="15"/>
                  </a:cubicBezTo>
                  <a:cubicBezTo>
                    <a:pt x="67" y="20"/>
                    <a:pt x="65" y="25"/>
                    <a:pt x="61" y="28"/>
                  </a:cubicBezTo>
                  <a:cubicBezTo>
                    <a:pt x="53" y="36"/>
                    <a:pt x="35" y="53"/>
                    <a:pt x="35" y="53"/>
                  </a:cubicBezTo>
                  <a:cubicBezTo>
                    <a:pt x="35" y="53"/>
                    <a:pt x="34" y="53"/>
                    <a:pt x="34" y="53"/>
                  </a:cubicBezTo>
                  <a:close/>
                  <a:moveTo>
                    <a:pt x="18" y="3"/>
                  </a:moveTo>
                  <a:cubicBezTo>
                    <a:pt x="15" y="3"/>
                    <a:pt x="13" y="4"/>
                    <a:pt x="10" y="5"/>
                  </a:cubicBezTo>
                  <a:cubicBezTo>
                    <a:pt x="7" y="8"/>
                    <a:pt x="4" y="11"/>
                    <a:pt x="4" y="15"/>
                  </a:cubicBezTo>
                  <a:cubicBezTo>
                    <a:pt x="4" y="19"/>
                    <a:pt x="5" y="23"/>
                    <a:pt x="9" y="26"/>
                  </a:cubicBezTo>
                  <a:cubicBezTo>
                    <a:pt x="16" y="33"/>
                    <a:pt x="30" y="45"/>
                    <a:pt x="34" y="49"/>
                  </a:cubicBezTo>
                  <a:cubicBezTo>
                    <a:pt x="38" y="45"/>
                    <a:pt x="52" y="33"/>
                    <a:pt x="59" y="26"/>
                  </a:cubicBezTo>
                  <a:cubicBezTo>
                    <a:pt x="62" y="23"/>
                    <a:pt x="64" y="19"/>
                    <a:pt x="63" y="15"/>
                  </a:cubicBezTo>
                  <a:cubicBezTo>
                    <a:pt x="63" y="11"/>
                    <a:pt x="61" y="8"/>
                    <a:pt x="57" y="5"/>
                  </a:cubicBezTo>
                  <a:cubicBezTo>
                    <a:pt x="55" y="4"/>
                    <a:pt x="52" y="3"/>
                    <a:pt x="49" y="3"/>
                  </a:cubicBezTo>
                  <a:cubicBezTo>
                    <a:pt x="43" y="3"/>
                    <a:pt x="37" y="7"/>
                    <a:pt x="35" y="13"/>
                  </a:cubicBezTo>
                  <a:cubicBezTo>
                    <a:pt x="35" y="14"/>
                    <a:pt x="35" y="14"/>
                    <a:pt x="34" y="14"/>
                  </a:cubicBezTo>
                  <a:cubicBezTo>
                    <a:pt x="34" y="14"/>
                    <a:pt x="34" y="14"/>
                    <a:pt x="34" y="14"/>
                  </a:cubicBezTo>
                  <a:cubicBezTo>
                    <a:pt x="33" y="14"/>
                    <a:pt x="32" y="14"/>
                    <a:pt x="32" y="13"/>
                  </a:cubicBezTo>
                  <a:cubicBezTo>
                    <a:pt x="31" y="7"/>
                    <a:pt x="25" y="3"/>
                    <a:pt x="18" y="3"/>
                  </a:cubicBezTo>
                  <a:close/>
                </a:path>
              </a:pathLst>
            </a:custGeom>
            <a:solidFill>
              <a:schemeClr val="accent5"/>
            </a:solidFill>
            <a:ln>
              <a:noFill/>
            </a:ln>
          </p:spPr>
          <p:txBody>
            <a:bodyPr vert="horz" wrap="square" lIns="45720" tIns="22860" rIns="45720" bIns="22860" numCol="1" anchor="t" anchorCtr="0" compatLnSpc="1"/>
            <a:lstStyle/>
            <a:p>
              <a:endParaRPr lang="th-TH" sz="900">
                <a:latin typeface="微软雅黑" panose="020B0503020204020204" pitchFamily="34" charset="-122"/>
                <a:ea typeface="微软雅黑" panose="020B0503020204020204" pitchFamily="34" charset="-122"/>
                <a:cs typeface="+mn-ea"/>
                <a:sym typeface="+mn-lt"/>
              </a:endParaRPr>
            </a:p>
          </p:txBody>
        </p:sp>
      </p:grpSp>
      <p:sp>
        <p:nvSpPr>
          <p:cNvPr id="51" name="Freeform 11"/>
          <p:cNvSpPr>
            <a:spLocks noEditPoints="1"/>
          </p:cNvSpPr>
          <p:nvPr/>
        </p:nvSpPr>
        <p:spPr bwMode="auto">
          <a:xfrm>
            <a:off x="5374379" y="1378517"/>
            <a:ext cx="1443419" cy="4565083"/>
          </a:xfrm>
          <a:custGeom>
            <a:avLst/>
            <a:gdLst>
              <a:gd name="T0" fmla="*/ 16 w 111"/>
              <a:gd name="T1" fmla="*/ 182 h 351"/>
              <a:gd name="T2" fmla="*/ 14 w 111"/>
              <a:gd name="T3" fmla="*/ 246 h 351"/>
              <a:gd name="T4" fmla="*/ 8 w 111"/>
              <a:gd name="T5" fmla="*/ 308 h 351"/>
              <a:gd name="T6" fmla="*/ 10 w 111"/>
              <a:gd name="T7" fmla="*/ 328 h 351"/>
              <a:gd name="T8" fmla="*/ 24 w 111"/>
              <a:gd name="T9" fmla="*/ 348 h 351"/>
              <a:gd name="T10" fmla="*/ 34 w 111"/>
              <a:gd name="T11" fmla="*/ 323 h 351"/>
              <a:gd name="T12" fmla="*/ 37 w 111"/>
              <a:gd name="T13" fmla="*/ 255 h 351"/>
              <a:gd name="T14" fmla="*/ 56 w 111"/>
              <a:gd name="T15" fmla="*/ 192 h 351"/>
              <a:gd name="T16" fmla="*/ 67 w 111"/>
              <a:gd name="T17" fmla="*/ 261 h 351"/>
              <a:gd name="T18" fmla="*/ 71 w 111"/>
              <a:gd name="T19" fmla="*/ 311 h 351"/>
              <a:gd name="T20" fmla="*/ 70 w 111"/>
              <a:gd name="T21" fmla="*/ 333 h 351"/>
              <a:gd name="T22" fmla="*/ 87 w 111"/>
              <a:gd name="T23" fmla="*/ 342 h 351"/>
              <a:gd name="T24" fmla="*/ 104 w 111"/>
              <a:gd name="T25" fmla="*/ 336 h 351"/>
              <a:gd name="T26" fmla="*/ 89 w 111"/>
              <a:gd name="T27" fmla="*/ 311 h 351"/>
              <a:gd name="T28" fmla="*/ 90 w 111"/>
              <a:gd name="T29" fmla="*/ 268 h 351"/>
              <a:gd name="T30" fmla="*/ 95 w 111"/>
              <a:gd name="T31" fmla="*/ 181 h 351"/>
              <a:gd name="T32" fmla="*/ 85 w 111"/>
              <a:gd name="T33" fmla="*/ 117 h 351"/>
              <a:gd name="T34" fmla="*/ 100 w 111"/>
              <a:gd name="T35" fmla="*/ 98 h 351"/>
              <a:gd name="T36" fmla="*/ 92 w 111"/>
              <a:gd name="T37" fmla="*/ 60 h 351"/>
              <a:gd name="T38" fmla="*/ 62 w 111"/>
              <a:gd name="T39" fmla="*/ 42 h 351"/>
              <a:gd name="T40" fmla="*/ 69 w 111"/>
              <a:gd name="T41" fmla="*/ 27 h 351"/>
              <a:gd name="T42" fmla="*/ 74 w 111"/>
              <a:gd name="T43" fmla="*/ 11 h 351"/>
              <a:gd name="T44" fmla="*/ 53 w 111"/>
              <a:gd name="T45" fmla="*/ 2 h 351"/>
              <a:gd name="T46" fmla="*/ 41 w 111"/>
              <a:gd name="T47" fmla="*/ 18 h 351"/>
              <a:gd name="T48" fmla="*/ 39 w 111"/>
              <a:gd name="T49" fmla="*/ 37 h 351"/>
              <a:gd name="T50" fmla="*/ 61 w 111"/>
              <a:gd name="T51" fmla="*/ 44 h 351"/>
              <a:gd name="T52" fmla="*/ 57 w 111"/>
              <a:gd name="T53" fmla="*/ 53 h 351"/>
              <a:gd name="T54" fmla="*/ 48 w 111"/>
              <a:gd name="T55" fmla="*/ 53 h 351"/>
              <a:gd name="T56" fmla="*/ 53 w 111"/>
              <a:gd name="T57" fmla="*/ 71 h 351"/>
              <a:gd name="T58" fmla="*/ 36 w 111"/>
              <a:gd name="T59" fmla="*/ 43 h 351"/>
              <a:gd name="T60" fmla="*/ 5 w 111"/>
              <a:gd name="T61" fmla="*/ 67 h 351"/>
              <a:gd name="T62" fmla="*/ 16 w 111"/>
              <a:gd name="T63" fmla="*/ 112 h 351"/>
              <a:gd name="T64" fmla="*/ 40 w 111"/>
              <a:gd name="T65" fmla="*/ 95 h 351"/>
              <a:gd name="T66" fmla="*/ 49 w 111"/>
              <a:gd name="T67" fmla="*/ 86 h 351"/>
              <a:gd name="T68" fmla="*/ 40 w 111"/>
              <a:gd name="T69" fmla="*/ 95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1" h="351">
                <a:moveTo>
                  <a:pt x="3" y="177"/>
                </a:moveTo>
                <a:cubicBezTo>
                  <a:pt x="5" y="180"/>
                  <a:pt x="16" y="182"/>
                  <a:pt x="16" y="182"/>
                </a:cubicBezTo>
                <a:cubicBezTo>
                  <a:pt x="16" y="182"/>
                  <a:pt x="16" y="224"/>
                  <a:pt x="16" y="225"/>
                </a:cubicBezTo>
                <a:cubicBezTo>
                  <a:pt x="15" y="227"/>
                  <a:pt x="17" y="238"/>
                  <a:pt x="14" y="246"/>
                </a:cubicBezTo>
                <a:cubicBezTo>
                  <a:pt x="11" y="254"/>
                  <a:pt x="7" y="296"/>
                  <a:pt x="7" y="296"/>
                </a:cubicBezTo>
                <a:cubicBezTo>
                  <a:pt x="7" y="296"/>
                  <a:pt x="7" y="306"/>
                  <a:pt x="8" y="308"/>
                </a:cubicBezTo>
                <a:cubicBezTo>
                  <a:pt x="10" y="311"/>
                  <a:pt x="10" y="315"/>
                  <a:pt x="8" y="317"/>
                </a:cubicBezTo>
                <a:cubicBezTo>
                  <a:pt x="5" y="319"/>
                  <a:pt x="10" y="328"/>
                  <a:pt x="10" y="328"/>
                </a:cubicBezTo>
                <a:cubicBezTo>
                  <a:pt x="10" y="328"/>
                  <a:pt x="1" y="346"/>
                  <a:pt x="6" y="348"/>
                </a:cubicBezTo>
                <a:cubicBezTo>
                  <a:pt x="11" y="351"/>
                  <a:pt x="20" y="351"/>
                  <a:pt x="24" y="348"/>
                </a:cubicBezTo>
                <a:cubicBezTo>
                  <a:pt x="26" y="345"/>
                  <a:pt x="25" y="329"/>
                  <a:pt x="25" y="329"/>
                </a:cubicBezTo>
                <a:cubicBezTo>
                  <a:pt x="25" y="329"/>
                  <a:pt x="33" y="326"/>
                  <a:pt x="34" y="323"/>
                </a:cubicBezTo>
                <a:cubicBezTo>
                  <a:pt x="35" y="321"/>
                  <a:pt x="37" y="318"/>
                  <a:pt x="32" y="307"/>
                </a:cubicBezTo>
                <a:cubicBezTo>
                  <a:pt x="28" y="291"/>
                  <a:pt x="37" y="255"/>
                  <a:pt x="37" y="255"/>
                </a:cubicBezTo>
                <a:cubicBezTo>
                  <a:pt x="37" y="255"/>
                  <a:pt x="47" y="217"/>
                  <a:pt x="48" y="217"/>
                </a:cubicBezTo>
                <a:cubicBezTo>
                  <a:pt x="50" y="216"/>
                  <a:pt x="56" y="192"/>
                  <a:pt x="56" y="192"/>
                </a:cubicBezTo>
                <a:cubicBezTo>
                  <a:pt x="56" y="192"/>
                  <a:pt x="57" y="194"/>
                  <a:pt x="63" y="223"/>
                </a:cubicBezTo>
                <a:cubicBezTo>
                  <a:pt x="69" y="252"/>
                  <a:pt x="67" y="261"/>
                  <a:pt x="67" y="261"/>
                </a:cubicBezTo>
                <a:cubicBezTo>
                  <a:pt x="68" y="302"/>
                  <a:pt x="68" y="302"/>
                  <a:pt x="68" y="302"/>
                </a:cubicBezTo>
                <a:cubicBezTo>
                  <a:pt x="68" y="302"/>
                  <a:pt x="69" y="310"/>
                  <a:pt x="71" y="311"/>
                </a:cubicBezTo>
                <a:cubicBezTo>
                  <a:pt x="72" y="312"/>
                  <a:pt x="67" y="319"/>
                  <a:pt x="70" y="322"/>
                </a:cubicBezTo>
                <a:cubicBezTo>
                  <a:pt x="71" y="326"/>
                  <a:pt x="70" y="333"/>
                  <a:pt x="70" y="333"/>
                </a:cubicBezTo>
                <a:cubicBezTo>
                  <a:pt x="70" y="333"/>
                  <a:pt x="78" y="338"/>
                  <a:pt x="80" y="336"/>
                </a:cubicBezTo>
                <a:cubicBezTo>
                  <a:pt x="82" y="335"/>
                  <a:pt x="87" y="342"/>
                  <a:pt x="87" y="342"/>
                </a:cubicBezTo>
                <a:cubicBezTo>
                  <a:pt x="87" y="342"/>
                  <a:pt x="106" y="347"/>
                  <a:pt x="108" y="344"/>
                </a:cubicBezTo>
                <a:cubicBezTo>
                  <a:pt x="111" y="341"/>
                  <a:pt x="104" y="336"/>
                  <a:pt x="104" y="336"/>
                </a:cubicBezTo>
                <a:cubicBezTo>
                  <a:pt x="94" y="324"/>
                  <a:pt x="94" y="324"/>
                  <a:pt x="94" y="324"/>
                </a:cubicBezTo>
                <a:cubicBezTo>
                  <a:pt x="94" y="324"/>
                  <a:pt x="101" y="317"/>
                  <a:pt x="89" y="311"/>
                </a:cubicBezTo>
                <a:cubicBezTo>
                  <a:pt x="91" y="292"/>
                  <a:pt x="91" y="292"/>
                  <a:pt x="91" y="292"/>
                </a:cubicBezTo>
                <a:cubicBezTo>
                  <a:pt x="91" y="292"/>
                  <a:pt x="92" y="278"/>
                  <a:pt x="90" y="268"/>
                </a:cubicBezTo>
                <a:cubicBezTo>
                  <a:pt x="88" y="258"/>
                  <a:pt x="95" y="208"/>
                  <a:pt x="95" y="208"/>
                </a:cubicBezTo>
                <a:cubicBezTo>
                  <a:pt x="95" y="208"/>
                  <a:pt x="98" y="185"/>
                  <a:pt x="95" y="181"/>
                </a:cubicBezTo>
                <a:cubicBezTo>
                  <a:pt x="98" y="179"/>
                  <a:pt x="89" y="125"/>
                  <a:pt x="89" y="125"/>
                </a:cubicBezTo>
                <a:cubicBezTo>
                  <a:pt x="85" y="117"/>
                  <a:pt x="85" y="117"/>
                  <a:pt x="85" y="117"/>
                </a:cubicBezTo>
                <a:cubicBezTo>
                  <a:pt x="85" y="117"/>
                  <a:pt x="96" y="116"/>
                  <a:pt x="97" y="110"/>
                </a:cubicBezTo>
                <a:cubicBezTo>
                  <a:pt x="98" y="104"/>
                  <a:pt x="100" y="103"/>
                  <a:pt x="100" y="98"/>
                </a:cubicBezTo>
                <a:cubicBezTo>
                  <a:pt x="99" y="94"/>
                  <a:pt x="97" y="82"/>
                  <a:pt x="96" y="79"/>
                </a:cubicBezTo>
                <a:cubicBezTo>
                  <a:pt x="95" y="75"/>
                  <a:pt x="92" y="60"/>
                  <a:pt x="92" y="60"/>
                </a:cubicBezTo>
                <a:cubicBezTo>
                  <a:pt x="92" y="60"/>
                  <a:pt x="89" y="55"/>
                  <a:pt x="83" y="55"/>
                </a:cubicBezTo>
                <a:cubicBezTo>
                  <a:pt x="78" y="55"/>
                  <a:pt x="63" y="48"/>
                  <a:pt x="62" y="42"/>
                </a:cubicBezTo>
                <a:cubicBezTo>
                  <a:pt x="62" y="42"/>
                  <a:pt x="65" y="39"/>
                  <a:pt x="67" y="34"/>
                </a:cubicBezTo>
                <a:cubicBezTo>
                  <a:pt x="67" y="32"/>
                  <a:pt x="69" y="29"/>
                  <a:pt x="69" y="27"/>
                </a:cubicBezTo>
                <a:cubicBezTo>
                  <a:pt x="74" y="16"/>
                  <a:pt x="74" y="16"/>
                  <a:pt x="74" y="16"/>
                </a:cubicBezTo>
                <a:cubicBezTo>
                  <a:pt x="74" y="11"/>
                  <a:pt x="74" y="11"/>
                  <a:pt x="74" y="11"/>
                </a:cubicBezTo>
                <a:cubicBezTo>
                  <a:pt x="72" y="5"/>
                  <a:pt x="72" y="5"/>
                  <a:pt x="72" y="5"/>
                </a:cubicBezTo>
                <a:cubicBezTo>
                  <a:pt x="67" y="0"/>
                  <a:pt x="53" y="2"/>
                  <a:pt x="53" y="2"/>
                </a:cubicBezTo>
                <a:cubicBezTo>
                  <a:pt x="53" y="2"/>
                  <a:pt x="53" y="2"/>
                  <a:pt x="53" y="2"/>
                </a:cubicBezTo>
                <a:cubicBezTo>
                  <a:pt x="45" y="2"/>
                  <a:pt x="41" y="12"/>
                  <a:pt x="41" y="18"/>
                </a:cubicBezTo>
                <a:cubicBezTo>
                  <a:pt x="34" y="18"/>
                  <a:pt x="41" y="30"/>
                  <a:pt x="41" y="30"/>
                </a:cubicBezTo>
                <a:cubicBezTo>
                  <a:pt x="41" y="30"/>
                  <a:pt x="40" y="33"/>
                  <a:pt x="39" y="37"/>
                </a:cubicBezTo>
                <a:cubicBezTo>
                  <a:pt x="40" y="38"/>
                  <a:pt x="43" y="45"/>
                  <a:pt x="50" y="47"/>
                </a:cubicBezTo>
                <a:cubicBezTo>
                  <a:pt x="58" y="50"/>
                  <a:pt x="61" y="44"/>
                  <a:pt x="61" y="44"/>
                </a:cubicBezTo>
                <a:cubicBezTo>
                  <a:pt x="61" y="68"/>
                  <a:pt x="61" y="68"/>
                  <a:pt x="61" y="68"/>
                </a:cubicBezTo>
                <a:cubicBezTo>
                  <a:pt x="61" y="68"/>
                  <a:pt x="56" y="56"/>
                  <a:pt x="57" y="53"/>
                </a:cubicBezTo>
                <a:cubicBezTo>
                  <a:pt x="59" y="50"/>
                  <a:pt x="54" y="50"/>
                  <a:pt x="52" y="50"/>
                </a:cubicBezTo>
                <a:cubicBezTo>
                  <a:pt x="50" y="50"/>
                  <a:pt x="48" y="53"/>
                  <a:pt x="48" y="53"/>
                </a:cubicBezTo>
                <a:cubicBezTo>
                  <a:pt x="53" y="57"/>
                  <a:pt x="53" y="57"/>
                  <a:pt x="53" y="57"/>
                </a:cubicBezTo>
                <a:cubicBezTo>
                  <a:pt x="53" y="57"/>
                  <a:pt x="53" y="74"/>
                  <a:pt x="53" y="71"/>
                </a:cubicBezTo>
                <a:cubicBezTo>
                  <a:pt x="53" y="68"/>
                  <a:pt x="40" y="48"/>
                  <a:pt x="37" y="42"/>
                </a:cubicBezTo>
                <a:cubicBezTo>
                  <a:pt x="37" y="43"/>
                  <a:pt x="36" y="43"/>
                  <a:pt x="36" y="43"/>
                </a:cubicBezTo>
                <a:cubicBezTo>
                  <a:pt x="34" y="46"/>
                  <a:pt x="17" y="49"/>
                  <a:pt x="17" y="49"/>
                </a:cubicBezTo>
                <a:cubicBezTo>
                  <a:pt x="17" y="49"/>
                  <a:pt x="0" y="48"/>
                  <a:pt x="5" y="67"/>
                </a:cubicBezTo>
                <a:cubicBezTo>
                  <a:pt x="7" y="82"/>
                  <a:pt x="9" y="95"/>
                  <a:pt x="9" y="95"/>
                </a:cubicBezTo>
                <a:cubicBezTo>
                  <a:pt x="9" y="95"/>
                  <a:pt x="13" y="112"/>
                  <a:pt x="16" y="112"/>
                </a:cubicBezTo>
                <a:cubicBezTo>
                  <a:pt x="20" y="113"/>
                  <a:pt x="3" y="172"/>
                  <a:pt x="3" y="177"/>
                </a:cubicBezTo>
                <a:close/>
                <a:moveTo>
                  <a:pt x="40" y="95"/>
                </a:moveTo>
                <a:cubicBezTo>
                  <a:pt x="40" y="95"/>
                  <a:pt x="45" y="87"/>
                  <a:pt x="44" y="85"/>
                </a:cubicBezTo>
                <a:cubicBezTo>
                  <a:pt x="47" y="86"/>
                  <a:pt x="49" y="86"/>
                  <a:pt x="49" y="86"/>
                </a:cubicBezTo>
                <a:cubicBezTo>
                  <a:pt x="49" y="99"/>
                  <a:pt x="49" y="99"/>
                  <a:pt x="49" y="99"/>
                </a:cubicBezTo>
                <a:lnTo>
                  <a:pt x="40" y="95"/>
                </a:lnTo>
                <a:close/>
              </a:path>
            </a:pathLst>
          </a:custGeom>
          <a:solidFill>
            <a:srgbClr val="4B7696"/>
          </a:solidFill>
          <a:ln>
            <a:noFill/>
          </a:ln>
        </p:spPr>
        <p:txBody>
          <a:bodyPr vert="horz" wrap="square" lIns="45720" tIns="22860" rIns="45720" bIns="22860" numCol="1" anchor="t" anchorCtr="0" compatLnSpc="1"/>
          <a:lstStyle/>
          <a:p>
            <a:endParaRPr lang="th-TH" sz="900">
              <a:latin typeface="微软雅黑" panose="020B0503020204020204" pitchFamily="34" charset="-122"/>
              <a:ea typeface="微软雅黑" panose="020B0503020204020204" pitchFamily="34" charset="-122"/>
              <a:cs typeface="+mn-ea"/>
              <a:sym typeface="+mn-lt"/>
            </a:endParaRPr>
          </a:p>
        </p:txBody>
      </p:sp>
      <p:sp>
        <p:nvSpPr>
          <p:cNvPr id="52" name="TextBox 51"/>
          <p:cNvSpPr txBox="1"/>
          <p:nvPr/>
        </p:nvSpPr>
        <p:spPr bwMode="auto">
          <a:xfrm>
            <a:off x="706755" y="1923872"/>
            <a:ext cx="2252345" cy="460375"/>
          </a:xfrm>
          <a:prstGeom prst="rect">
            <a:avLst/>
          </a:prstGeom>
          <a:noFill/>
        </p:spPr>
        <p:txBody>
          <a:bodyPr wrap="none">
            <a:spAutoFit/>
          </a:bodyPr>
          <a:lstStyle/>
          <a:p>
            <a:pPr defTabSz="913765">
              <a:defRPr/>
            </a:pPr>
            <a:r>
              <a:rPr lang="id-ID" sz="2400" b="1"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Data Analysis</a:t>
            </a:r>
            <a:endParaRPr lang="id-ID" sz="2400" b="1"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53" name="TextBox 31"/>
          <p:cNvSpPr txBox="1">
            <a:spLocks noChangeArrowheads="1"/>
          </p:cNvSpPr>
          <p:nvPr/>
        </p:nvSpPr>
        <p:spPr bwMode="auto">
          <a:xfrm>
            <a:off x="716280" y="2160270"/>
            <a:ext cx="2334260" cy="1014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3600">
                <a:solidFill>
                  <a:schemeClr val="tx1"/>
                </a:solidFill>
                <a:latin typeface="Lato Light" charset="0"/>
                <a:ea typeface="MS PGothic" panose="020B0600070205080204" charset="-128"/>
                <a:cs typeface="MS PGothic" panose="020B0600070205080204" charset="-128"/>
              </a:defRPr>
            </a:lvl1pPr>
            <a:lvl2pPr marL="742950" indent="-285750" eaLnBrk="0" hangingPunct="0">
              <a:defRPr sz="3600">
                <a:solidFill>
                  <a:schemeClr val="tx1"/>
                </a:solidFill>
                <a:latin typeface="Lato Light" charset="0"/>
                <a:ea typeface="MS PGothic" panose="020B0600070205080204" charset="-128"/>
              </a:defRPr>
            </a:lvl2pPr>
            <a:lvl3pPr marL="1143000" indent="-228600" eaLnBrk="0" hangingPunct="0">
              <a:defRPr sz="3600">
                <a:solidFill>
                  <a:schemeClr val="tx1"/>
                </a:solidFill>
                <a:latin typeface="Lato Light" charset="0"/>
                <a:ea typeface="MS PGothic" panose="020B0600070205080204" charset="-128"/>
              </a:defRPr>
            </a:lvl3pPr>
            <a:lvl4pPr marL="1600200" indent="-228600" eaLnBrk="0" hangingPunct="0">
              <a:defRPr sz="3600">
                <a:solidFill>
                  <a:schemeClr val="tx1"/>
                </a:solidFill>
                <a:latin typeface="Lato Light" charset="0"/>
                <a:ea typeface="MS PGothic" panose="020B0600070205080204" charset="-128"/>
              </a:defRPr>
            </a:lvl4pPr>
            <a:lvl5pPr marL="2057400" indent="-228600" eaLnBrk="0" hangingPunct="0">
              <a:defRPr sz="3600">
                <a:solidFill>
                  <a:schemeClr val="tx1"/>
                </a:solidFill>
                <a:latin typeface="Lato Light" charset="0"/>
                <a:ea typeface="MS PGothic" panose="020B0600070205080204" charset="-128"/>
              </a:defRPr>
            </a:lvl5pPr>
            <a:lvl6pPr marL="2514600" indent="-228600" defTabSz="1826895" eaLnBrk="0" fontAlgn="base" hangingPunct="0">
              <a:spcBef>
                <a:spcPct val="0"/>
              </a:spcBef>
              <a:spcAft>
                <a:spcPct val="0"/>
              </a:spcAft>
              <a:defRPr sz="3600">
                <a:solidFill>
                  <a:schemeClr val="tx1"/>
                </a:solidFill>
                <a:latin typeface="Lato Light" charset="0"/>
                <a:ea typeface="MS PGothic" panose="020B0600070205080204" charset="-128"/>
              </a:defRPr>
            </a:lvl6pPr>
            <a:lvl7pPr marL="2971800" indent="-228600" defTabSz="1826895" eaLnBrk="0" fontAlgn="base" hangingPunct="0">
              <a:spcBef>
                <a:spcPct val="0"/>
              </a:spcBef>
              <a:spcAft>
                <a:spcPct val="0"/>
              </a:spcAft>
              <a:defRPr sz="3600">
                <a:solidFill>
                  <a:schemeClr val="tx1"/>
                </a:solidFill>
                <a:latin typeface="Lato Light" charset="0"/>
                <a:ea typeface="MS PGothic" panose="020B0600070205080204" charset="-128"/>
              </a:defRPr>
            </a:lvl7pPr>
            <a:lvl8pPr marL="3429000" indent="-228600" defTabSz="1826895" eaLnBrk="0" fontAlgn="base" hangingPunct="0">
              <a:spcBef>
                <a:spcPct val="0"/>
              </a:spcBef>
              <a:spcAft>
                <a:spcPct val="0"/>
              </a:spcAft>
              <a:defRPr sz="3600">
                <a:solidFill>
                  <a:schemeClr val="tx1"/>
                </a:solidFill>
                <a:latin typeface="Lato Light" charset="0"/>
                <a:ea typeface="MS PGothic" panose="020B0600070205080204" charset="-128"/>
              </a:defRPr>
            </a:lvl8pPr>
            <a:lvl9pPr marL="3886200" indent="-228600" defTabSz="1826895" eaLnBrk="0" fontAlgn="base" hangingPunct="0">
              <a:spcBef>
                <a:spcPct val="0"/>
              </a:spcBef>
              <a:spcAft>
                <a:spcPct val="0"/>
              </a:spcAft>
              <a:defRPr sz="3600">
                <a:solidFill>
                  <a:schemeClr val="tx1"/>
                </a:solidFill>
                <a:latin typeface="Lato Light" charset="0"/>
                <a:ea typeface="MS PGothic" panose="020B0600070205080204" charset="-128"/>
              </a:defRPr>
            </a:lvl9pPr>
          </a:lstStyle>
          <a:p>
            <a:pPr eaLnBrk="1" hangingPunct="1"/>
            <a:r>
              <a:rPr lang="en-US" sz="6000" b="1"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94</a:t>
            </a:r>
            <a:r>
              <a:rPr lang="id-ID" sz="6000" b="1"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a:t>
            </a:r>
            <a:endParaRPr lang="id-ID" sz="6000" b="1"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54" name="Round Same Side Corner Rectangle 58"/>
          <p:cNvSpPr/>
          <p:nvPr/>
        </p:nvSpPr>
        <p:spPr>
          <a:xfrm rot="10800000" flipH="1">
            <a:off x="4290331" y="2095516"/>
            <a:ext cx="81234" cy="897302"/>
          </a:xfrm>
          <a:prstGeom prst="round2SameRect">
            <a:avLst>
              <a:gd name="adj1" fmla="val 50000"/>
              <a:gd name="adj2" fmla="val 50000"/>
            </a:avLst>
          </a:prstGeom>
          <a:solidFill>
            <a:srgbClr val="F5B94B"/>
          </a:solidFill>
          <a:ln>
            <a:noFill/>
          </a:ln>
        </p:spPr>
        <p:style>
          <a:lnRef idx="2">
            <a:schemeClr val="accent1">
              <a:shade val="50000"/>
            </a:schemeClr>
          </a:lnRef>
          <a:fillRef idx="1">
            <a:schemeClr val="accent1"/>
          </a:fillRef>
          <a:effectRef idx="0">
            <a:schemeClr val="accent1"/>
          </a:effectRef>
          <a:fontRef idx="minor">
            <a:schemeClr val="lt1"/>
          </a:fontRef>
        </p:style>
        <p:txBody>
          <a:bodyPr lIns="109710" tIns="54855" rIns="109710" bIns="54855" rtlCol="0" anchor="ctr"/>
          <a:lstStyle/>
          <a:p>
            <a:pPr algn="ctr"/>
            <a:endParaRPr lang="bg-BG" sz="10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55" name="TextBox 30"/>
          <p:cNvSpPr txBox="1">
            <a:spLocks noChangeArrowheads="1"/>
          </p:cNvSpPr>
          <p:nvPr/>
        </p:nvSpPr>
        <p:spPr bwMode="auto">
          <a:xfrm>
            <a:off x="716142" y="3174867"/>
            <a:ext cx="3756163" cy="3166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3600">
                <a:solidFill>
                  <a:schemeClr val="tx1"/>
                </a:solidFill>
                <a:latin typeface="Lato Light" charset="0"/>
                <a:ea typeface="MS PGothic" panose="020B0600070205080204" charset="-128"/>
                <a:cs typeface="MS PGothic" panose="020B0600070205080204" charset="-128"/>
              </a:defRPr>
            </a:lvl1pPr>
            <a:lvl2pPr marL="742950" indent="-285750" eaLnBrk="0" hangingPunct="0">
              <a:defRPr sz="3600">
                <a:solidFill>
                  <a:schemeClr val="tx1"/>
                </a:solidFill>
                <a:latin typeface="Lato Light" charset="0"/>
                <a:ea typeface="MS PGothic" panose="020B0600070205080204" charset="-128"/>
              </a:defRPr>
            </a:lvl2pPr>
            <a:lvl3pPr marL="1143000" indent="-228600" eaLnBrk="0" hangingPunct="0">
              <a:defRPr sz="3600">
                <a:solidFill>
                  <a:schemeClr val="tx1"/>
                </a:solidFill>
                <a:latin typeface="Lato Light" charset="0"/>
                <a:ea typeface="MS PGothic" panose="020B0600070205080204" charset="-128"/>
              </a:defRPr>
            </a:lvl3pPr>
            <a:lvl4pPr marL="1600200" indent="-228600" eaLnBrk="0" hangingPunct="0">
              <a:defRPr sz="3600">
                <a:solidFill>
                  <a:schemeClr val="tx1"/>
                </a:solidFill>
                <a:latin typeface="Lato Light" charset="0"/>
                <a:ea typeface="MS PGothic" panose="020B0600070205080204" charset="-128"/>
              </a:defRPr>
            </a:lvl4pPr>
            <a:lvl5pPr marL="2057400" indent="-228600" eaLnBrk="0" hangingPunct="0">
              <a:defRPr sz="3600">
                <a:solidFill>
                  <a:schemeClr val="tx1"/>
                </a:solidFill>
                <a:latin typeface="Lato Light" charset="0"/>
                <a:ea typeface="MS PGothic" panose="020B0600070205080204" charset="-128"/>
              </a:defRPr>
            </a:lvl5pPr>
            <a:lvl6pPr marL="2514600" indent="-228600" defTabSz="1826895" eaLnBrk="0" fontAlgn="base" hangingPunct="0">
              <a:spcBef>
                <a:spcPct val="0"/>
              </a:spcBef>
              <a:spcAft>
                <a:spcPct val="0"/>
              </a:spcAft>
              <a:defRPr sz="3600">
                <a:solidFill>
                  <a:schemeClr val="tx1"/>
                </a:solidFill>
                <a:latin typeface="Lato Light" charset="0"/>
                <a:ea typeface="MS PGothic" panose="020B0600070205080204" charset="-128"/>
              </a:defRPr>
            </a:lvl6pPr>
            <a:lvl7pPr marL="2971800" indent="-228600" defTabSz="1826895" eaLnBrk="0" fontAlgn="base" hangingPunct="0">
              <a:spcBef>
                <a:spcPct val="0"/>
              </a:spcBef>
              <a:spcAft>
                <a:spcPct val="0"/>
              </a:spcAft>
              <a:defRPr sz="3600">
                <a:solidFill>
                  <a:schemeClr val="tx1"/>
                </a:solidFill>
                <a:latin typeface="Lato Light" charset="0"/>
                <a:ea typeface="MS PGothic" panose="020B0600070205080204" charset="-128"/>
              </a:defRPr>
            </a:lvl7pPr>
            <a:lvl8pPr marL="3429000" indent="-228600" defTabSz="1826895" eaLnBrk="0" fontAlgn="base" hangingPunct="0">
              <a:spcBef>
                <a:spcPct val="0"/>
              </a:spcBef>
              <a:spcAft>
                <a:spcPct val="0"/>
              </a:spcAft>
              <a:defRPr sz="3600">
                <a:solidFill>
                  <a:schemeClr val="tx1"/>
                </a:solidFill>
                <a:latin typeface="Lato Light" charset="0"/>
                <a:ea typeface="MS PGothic" panose="020B0600070205080204" charset="-128"/>
              </a:defRPr>
            </a:lvl8pPr>
            <a:lvl9pPr marL="3886200" indent="-228600" defTabSz="1826895" eaLnBrk="0" fontAlgn="base" hangingPunct="0">
              <a:spcBef>
                <a:spcPct val="0"/>
              </a:spcBef>
              <a:spcAft>
                <a:spcPct val="0"/>
              </a:spcAft>
              <a:defRPr sz="3600">
                <a:solidFill>
                  <a:schemeClr val="tx1"/>
                </a:solidFill>
                <a:latin typeface="Lato Light" charset="0"/>
                <a:ea typeface="MS PGothic" panose="020B0600070205080204" charset="-128"/>
              </a:defRPr>
            </a:lvl9pPr>
          </a:lstStyle>
          <a:p>
            <a:pPr algn="just" eaLnBrk="1" hangingPunct="1">
              <a:lnSpc>
                <a:spcPct val="130000"/>
              </a:lnSpc>
            </a:pPr>
            <a:r>
              <a:rPr lang="pt-BR" sz="14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Lorem ipsum dolor sit amet, consectetur adipiscing elit. Aliquam tincidunt ante nec sem congue conva ornare ante Lorem ipsum dolor sit amet, consectetur adipiscing elit. Aliquam tincidunt ante nec sem congue convallis. Pellentesque vel mauris quis nisl ornare rutrum in id risus. Proin vehicula ut sem et tempus. Interdum et malesuada fames ac ante ipsum primis in faucibus.</a:t>
            </a:r>
            <a:endParaRPr lang="en-US" sz="14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a:p>
            <a:pPr algn="just" eaLnBrk="1" hangingPunct="1">
              <a:lnSpc>
                <a:spcPct val="130000"/>
              </a:lnSpc>
            </a:pPr>
            <a:endParaRPr lang="en-US" sz="14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Tree>
    <p:custDataLst>
      <p:tags r:id="rId1"/>
    </p:custData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4" name="椭圆 23"/>
          <p:cNvSpPr/>
          <p:nvPr/>
        </p:nvSpPr>
        <p:spPr>
          <a:xfrm>
            <a:off x="6343650" y="2165350"/>
            <a:ext cx="1024255" cy="1024890"/>
          </a:xfrm>
          <a:prstGeom prst="ellipse">
            <a:avLst/>
          </a:prstGeom>
          <a:solidFill>
            <a:srgbClr val="EB94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ltLang="zh-CN" sz="2400" dirty="0" smtClean="0">
              <a:latin typeface="微软雅黑" panose="020B0503020204020204" pitchFamily="34" charset="-122"/>
              <a:ea typeface="微软雅黑" panose="020B0503020204020204" pitchFamily="34" charset="-122"/>
              <a:cs typeface="+mn-ea"/>
              <a:sym typeface="+mn-lt"/>
            </a:endParaRPr>
          </a:p>
        </p:txBody>
      </p:sp>
      <p:sp>
        <p:nvSpPr>
          <p:cNvPr id="95" name="文本框 94"/>
          <p:cNvSpPr txBox="1"/>
          <p:nvPr/>
        </p:nvSpPr>
        <p:spPr>
          <a:xfrm>
            <a:off x="4148455" y="2293620"/>
            <a:ext cx="3894455" cy="768350"/>
          </a:xfrm>
          <a:prstGeom prst="rect">
            <a:avLst/>
          </a:prstGeom>
          <a:noFill/>
        </p:spPr>
        <p:txBody>
          <a:bodyPr wrap="square" rtlCol="0">
            <a:spAutoFit/>
          </a:bodyPr>
          <a:p>
            <a:pPr algn="ctr"/>
            <a:r>
              <a:rPr lang="en-US" altLang="zh-CN" sz="4400">
                <a:solidFill>
                  <a:schemeClr val="tx1">
                    <a:lumMod val="75000"/>
                    <a:lumOff val="25000"/>
                  </a:schemeClr>
                </a:solidFill>
                <a:latin typeface="微软雅黑" panose="020B0503020204020204" pitchFamily="34" charset="-122"/>
                <a:ea typeface="微软雅黑" panose="020B0503020204020204" pitchFamily="34" charset="-122"/>
              </a:rPr>
              <a:t>PART </a:t>
            </a:r>
            <a:r>
              <a:rPr lang="en-US" altLang="zh-CN" sz="4400">
                <a:solidFill>
                  <a:schemeClr val="bg1"/>
                </a:solidFill>
                <a:latin typeface="微软雅黑" panose="020B0503020204020204" pitchFamily="34" charset="-122"/>
                <a:ea typeface="微软雅黑" panose="020B0503020204020204" pitchFamily="34" charset="-122"/>
              </a:rPr>
              <a:t>03</a:t>
            </a:r>
            <a:endParaRPr lang="en-US" altLang="zh-CN" sz="4400">
              <a:solidFill>
                <a:schemeClr val="bg1"/>
              </a:solidFill>
              <a:latin typeface="微软雅黑" panose="020B0503020204020204" pitchFamily="34" charset="-122"/>
              <a:ea typeface="微软雅黑" panose="020B0503020204020204" pitchFamily="34" charset="-122"/>
            </a:endParaRPr>
          </a:p>
        </p:txBody>
      </p:sp>
      <p:sp>
        <p:nvSpPr>
          <p:cNvPr id="9" name="文本框 8"/>
          <p:cNvSpPr txBox="1"/>
          <p:nvPr/>
        </p:nvSpPr>
        <p:spPr>
          <a:xfrm>
            <a:off x="3484880" y="3477260"/>
            <a:ext cx="5222875" cy="768350"/>
          </a:xfrm>
          <a:prstGeom prst="rect">
            <a:avLst/>
          </a:prstGeom>
          <a:noFill/>
        </p:spPr>
        <p:txBody>
          <a:bodyPr wrap="square" rtlCol="0">
            <a:spAutoFit/>
          </a:bodyPr>
          <a:p>
            <a:pPr algn="ctr"/>
            <a:r>
              <a:rPr lang="zh-CN" altLang="en-US" sz="4400">
                <a:solidFill>
                  <a:schemeClr val="tx1">
                    <a:lumMod val="75000"/>
                    <a:lumOff val="25000"/>
                  </a:schemeClr>
                </a:solidFill>
                <a:latin typeface="微软雅黑" panose="020B0503020204020204" pitchFamily="34" charset="-122"/>
                <a:ea typeface="微软雅黑" panose="020B0503020204020204" pitchFamily="34" charset="-122"/>
              </a:rPr>
              <a:t>此处输入标题</a:t>
            </a:r>
            <a:endParaRPr lang="zh-CN" altLang="en-US" sz="4400">
              <a:solidFill>
                <a:schemeClr val="tx1">
                  <a:lumMod val="75000"/>
                  <a:lumOff val="25000"/>
                </a:schemeClr>
              </a:solidFill>
              <a:latin typeface="微软雅黑" panose="020B0503020204020204" pitchFamily="34" charset="-122"/>
              <a:ea typeface="微软雅黑" panose="020B0503020204020204" pitchFamily="34" charset="-122"/>
            </a:endParaRPr>
          </a:p>
        </p:txBody>
      </p:sp>
      <p:pic>
        <p:nvPicPr>
          <p:cNvPr id="2" name="图片 1" descr="极简"/>
          <p:cNvPicPr>
            <a:picLocks noChangeAspect="1"/>
          </p:cNvPicPr>
          <p:nvPr/>
        </p:nvPicPr>
        <p:blipFill>
          <a:blip r:embed="rId1"/>
          <a:srcRect r="32021" b="48408"/>
          <a:stretch>
            <a:fillRect/>
          </a:stretch>
        </p:blipFill>
        <p:spPr>
          <a:xfrm>
            <a:off x="0" y="0"/>
            <a:ext cx="2887345" cy="2929890"/>
          </a:xfrm>
          <a:prstGeom prst="rect">
            <a:avLst/>
          </a:prstGeom>
        </p:spPr>
      </p:pic>
      <p:pic>
        <p:nvPicPr>
          <p:cNvPr id="5" name="图片 4" descr="极简"/>
          <p:cNvPicPr>
            <a:picLocks noChangeAspect="1"/>
          </p:cNvPicPr>
          <p:nvPr/>
        </p:nvPicPr>
        <p:blipFill>
          <a:blip r:embed="rId1"/>
          <a:srcRect l="49291" t="4586" r="-1976" b="51952"/>
          <a:stretch>
            <a:fillRect/>
          </a:stretch>
        </p:blipFill>
        <p:spPr>
          <a:xfrm rot="10800000">
            <a:off x="9954260" y="4389755"/>
            <a:ext cx="2237740" cy="2468245"/>
          </a:xfrm>
          <a:prstGeom prst="rect">
            <a:avLst/>
          </a:prstGeom>
        </p:spPr>
      </p:pic>
      <p:pic>
        <p:nvPicPr>
          <p:cNvPr id="20" name="图片 19" descr="极简"/>
          <p:cNvPicPr>
            <a:picLocks noChangeAspect="1"/>
          </p:cNvPicPr>
          <p:nvPr>
            <p:custDataLst>
              <p:tags r:id="rId2"/>
            </p:custDataLst>
          </p:nvPr>
        </p:nvPicPr>
        <p:blipFill>
          <a:blip r:embed="rId1"/>
          <a:srcRect l="48499" t="55237" r="21521" b="21454"/>
          <a:stretch>
            <a:fillRect/>
          </a:stretch>
        </p:blipFill>
        <p:spPr>
          <a:xfrm>
            <a:off x="216535" y="4831080"/>
            <a:ext cx="1865630" cy="1939925"/>
          </a:xfrm>
          <a:prstGeom prst="rect">
            <a:avLst/>
          </a:prstGeom>
        </p:spPr>
      </p:pic>
      <p:pic>
        <p:nvPicPr>
          <p:cNvPr id="6" name="图片 5" descr="极简"/>
          <p:cNvPicPr>
            <a:picLocks noChangeAspect="1"/>
          </p:cNvPicPr>
          <p:nvPr/>
        </p:nvPicPr>
        <p:blipFill>
          <a:blip r:embed="rId1"/>
          <a:srcRect l="-2362" t="52878" r="49677" b="3660"/>
          <a:stretch>
            <a:fillRect/>
          </a:stretch>
        </p:blipFill>
        <p:spPr>
          <a:xfrm>
            <a:off x="10215245" y="0"/>
            <a:ext cx="1976755" cy="2180590"/>
          </a:xfrm>
          <a:prstGeom prst="rect">
            <a:avLst/>
          </a:prstGeom>
        </p:spPr>
      </p:pic>
    </p:spTree>
    <p:custDataLst>
      <p:tags r:id="rId3"/>
    </p:custData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矩形 3"/>
          <p:cNvSpPr/>
          <p:nvPr/>
        </p:nvSpPr>
        <p:spPr>
          <a:xfrm>
            <a:off x="883285" y="2237105"/>
            <a:ext cx="2036445" cy="2877820"/>
          </a:xfrm>
          <a:prstGeom prst="rect">
            <a:avLst/>
          </a:prstGeom>
          <a:blipFill rotWithShape="1">
            <a:blip r:embed="rId1"/>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 name="矩形 4"/>
          <p:cNvSpPr/>
          <p:nvPr/>
        </p:nvSpPr>
        <p:spPr>
          <a:xfrm>
            <a:off x="3194685" y="2237105"/>
            <a:ext cx="2036445" cy="2877820"/>
          </a:xfrm>
          <a:prstGeom prst="rect">
            <a:avLst/>
          </a:prstGeom>
          <a:blipFill rotWithShape="1">
            <a:blip r:embed="rId1"/>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 name="矩形 5"/>
          <p:cNvSpPr/>
          <p:nvPr/>
        </p:nvSpPr>
        <p:spPr>
          <a:xfrm>
            <a:off x="883285" y="5175885"/>
            <a:ext cx="2036445" cy="474345"/>
          </a:xfrm>
          <a:prstGeom prst="rect">
            <a:avLst/>
          </a:prstGeom>
          <a:solidFill>
            <a:srgbClr val="F5B9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2000" b="1">
                <a:solidFill>
                  <a:schemeClr val="bg1"/>
                </a:solidFill>
                <a:latin typeface="微软雅黑" panose="020B0503020204020204" pitchFamily="34" charset="-122"/>
                <a:ea typeface="微软雅黑" panose="020B0503020204020204" pitchFamily="34" charset="-122"/>
              </a:rPr>
              <a:t>输入标题</a:t>
            </a:r>
            <a:endParaRPr lang="zh-CN" altLang="en-US" sz="2000" b="1">
              <a:solidFill>
                <a:schemeClr val="bg1"/>
              </a:solidFill>
              <a:latin typeface="微软雅黑" panose="020B0503020204020204" pitchFamily="34" charset="-122"/>
              <a:ea typeface="微软雅黑" panose="020B0503020204020204" pitchFamily="34" charset="-122"/>
            </a:endParaRPr>
          </a:p>
        </p:txBody>
      </p:sp>
      <p:sp>
        <p:nvSpPr>
          <p:cNvPr id="7" name="矩形 6"/>
          <p:cNvSpPr/>
          <p:nvPr/>
        </p:nvSpPr>
        <p:spPr>
          <a:xfrm>
            <a:off x="3194685" y="5175885"/>
            <a:ext cx="2036445" cy="474345"/>
          </a:xfrm>
          <a:prstGeom prst="rect">
            <a:avLst/>
          </a:prstGeom>
          <a:solidFill>
            <a:srgbClr val="EB94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2000" b="1">
                <a:solidFill>
                  <a:schemeClr val="bg1"/>
                </a:solidFill>
                <a:latin typeface="微软雅黑" panose="020B0503020204020204" pitchFamily="34" charset="-122"/>
                <a:ea typeface="微软雅黑" panose="020B0503020204020204" pitchFamily="34" charset="-122"/>
              </a:rPr>
              <a:t>输入标题</a:t>
            </a:r>
            <a:endParaRPr lang="zh-CN" altLang="en-US" sz="2000" b="1">
              <a:solidFill>
                <a:schemeClr val="bg1"/>
              </a:solidFill>
              <a:latin typeface="微软雅黑" panose="020B0503020204020204" pitchFamily="34" charset="-122"/>
              <a:ea typeface="微软雅黑" panose="020B0503020204020204" pitchFamily="34" charset="-122"/>
            </a:endParaRPr>
          </a:p>
        </p:txBody>
      </p:sp>
      <p:sp>
        <p:nvSpPr>
          <p:cNvPr id="9" name="文本框 8"/>
          <p:cNvSpPr txBox="1"/>
          <p:nvPr/>
        </p:nvSpPr>
        <p:spPr>
          <a:xfrm>
            <a:off x="6755130" y="2452370"/>
            <a:ext cx="1525905" cy="398780"/>
          </a:xfrm>
          <a:prstGeom prst="rect">
            <a:avLst/>
          </a:prstGeom>
          <a:noFill/>
        </p:spPr>
        <p:txBody>
          <a:bodyPr wrap="square" rtlCol="0">
            <a:spAutoFit/>
          </a:bodyPr>
          <a:p>
            <a:pPr algn="l"/>
            <a:r>
              <a:rPr lang="zh-CN" altLang="en-US" sz="2000" b="1">
                <a:solidFill>
                  <a:schemeClr val="tx1">
                    <a:lumMod val="75000"/>
                    <a:lumOff val="25000"/>
                  </a:schemeClr>
                </a:solidFill>
                <a:latin typeface="微软雅黑" panose="020B0503020204020204" pitchFamily="34" charset="-122"/>
                <a:ea typeface="微软雅黑" panose="020B0503020204020204" pitchFamily="34" charset="-122"/>
              </a:rPr>
              <a:t>输入标题</a:t>
            </a:r>
            <a:endParaRPr lang="zh-CN" altLang="en-US" sz="2000" b="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1" name="文本框 20"/>
          <p:cNvSpPr txBox="1"/>
          <p:nvPr/>
        </p:nvSpPr>
        <p:spPr>
          <a:xfrm>
            <a:off x="6755130" y="2851150"/>
            <a:ext cx="4591050" cy="800735"/>
          </a:xfrm>
          <a:prstGeom prst="rect">
            <a:avLst/>
          </a:prstGeom>
          <a:noFill/>
        </p:spPr>
        <p:txBody>
          <a:bodyPr wrap="square" rtlCol="0">
            <a:spAutoFit/>
          </a:bodyPr>
          <a:p>
            <a:pPr algn="l">
              <a:lnSpc>
                <a:spcPct val="110000"/>
              </a:lnSpc>
            </a:pPr>
            <a:r>
              <a:rPr lang="zh-CN" altLang="en-US" sz="1400">
                <a:solidFill>
                  <a:schemeClr val="tx1">
                    <a:lumMod val="75000"/>
                    <a:lumOff val="25000"/>
                  </a:schemeClr>
                </a:solidFill>
                <a:latin typeface="微软雅黑" panose="020B0503020204020204" pitchFamily="34" charset="-122"/>
                <a:ea typeface="微软雅黑" panose="020B0503020204020204" pitchFamily="34" charset="-122"/>
              </a:rPr>
              <a:t>Like pearls, raindrops sprinkle on the river, and the calm water ripples. The clever fish jumped out of the water, as if to suck the crystal water.</a:t>
            </a: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0" name="椭圆 9"/>
          <p:cNvSpPr/>
          <p:nvPr/>
        </p:nvSpPr>
        <p:spPr>
          <a:xfrm>
            <a:off x="5853430" y="2596515"/>
            <a:ext cx="629285" cy="629285"/>
          </a:xfrm>
          <a:prstGeom prst="ellipse">
            <a:avLst/>
          </a:prstGeom>
          <a:solidFill>
            <a:srgbClr val="F5B94B"/>
          </a:soli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p>
            <a:pPr lvl="0" algn="ctr">
              <a:buClrTx/>
              <a:buSzTx/>
              <a:buFontTx/>
            </a:pPr>
            <a:endParaRPr lang="zh-CN" altLang="en-US">
              <a:solidFill>
                <a:schemeClr val="tx1">
                  <a:lumMod val="75000"/>
                  <a:lumOff val="25000"/>
                </a:schemeClr>
              </a:solidFill>
              <a:latin typeface="微软雅黑" panose="020B0503020204020204" pitchFamily="34" charset="-122"/>
              <a:ea typeface="微软雅黑" panose="020B0503020204020204" pitchFamily="34" charset="-122"/>
              <a:sym typeface="+mn-ea"/>
            </a:endParaRPr>
          </a:p>
        </p:txBody>
      </p:sp>
      <p:sp>
        <p:nvSpPr>
          <p:cNvPr id="29" name="iconfont-10497-5121077"/>
          <p:cNvSpPr>
            <a:spLocks noChangeAspect="1"/>
          </p:cNvSpPr>
          <p:nvPr/>
        </p:nvSpPr>
        <p:spPr bwMode="auto">
          <a:xfrm>
            <a:off x="5981065" y="2726055"/>
            <a:ext cx="374015" cy="370205"/>
          </a:xfrm>
          <a:custGeom>
            <a:avLst/>
            <a:gdLst>
              <a:gd name="connsiteX0" fmla="*/ 178180 w 428141"/>
              <a:gd name="connsiteY0" fmla="*/ 370902 h 423328"/>
              <a:gd name="connsiteX1" fmla="*/ 178180 w 428141"/>
              <a:gd name="connsiteY1" fmla="*/ 371426 h 423328"/>
              <a:gd name="connsiteX2" fmla="*/ 179275 w 428141"/>
              <a:gd name="connsiteY2" fmla="*/ 374093 h 423328"/>
              <a:gd name="connsiteX3" fmla="*/ 218631 w 428141"/>
              <a:gd name="connsiteY3" fmla="*/ 149738 h 423328"/>
              <a:gd name="connsiteX4" fmla="*/ 193812 w 428141"/>
              <a:gd name="connsiteY4" fmla="*/ 152417 h 423328"/>
              <a:gd name="connsiteX5" fmla="*/ 156856 w 428141"/>
              <a:gd name="connsiteY5" fmla="*/ 183570 h 423328"/>
              <a:gd name="connsiteX6" fmla="*/ 152522 w 428141"/>
              <a:gd name="connsiteY6" fmla="*/ 231396 h 423328"/>
              <a:gd name="connsiteX7" fmla="*/ 184049 w 428141"/>
              <a:gd name="connsiteY7" fmla="*/ 267884 h 423328"/>
              <a:gd name="connsiteX8" fmla="*/ 232436 w 428141"/>
              <a:gd name="connsiteY8" fmla="*/ 272171 h 423328"/>
              <a:gd name="connsiteX9" fmla="*/ 269440 w 428141"/>
              <a:gd name="connsiteY9" fmla="*/ 241018 h 423328"/>
              <a:gd name="connsiteX10" fmla="*/ 273774 w 428141"/>
              <a:gd name="connsiteY10" fmla="*/ 193193 h 423328"/>
              <a:gd name="connsiteX11" fmla="*/ 242199 w 428141"/>
              <a:gd name="connsiteY11" fmla="*/ 156704 h 423328"/>
              <a:gd name="connsiteX12" fmla="*/ 218631 w 428141"/>
              <a:gd name="connsiteY12" fmla="*/ 149738 h 423328"/>
              <a:gd name="connsiteX13" fmla="*/ 221446 w 428141"/>
              <a:gd name="connsiteY13" fmla="*/ 118716 h 423328"/>
              <a:gd name="connsiteX14" fmla="*/ 256962 w 428141"/>
              <a:gd name="connsiteY14" fmla="*/ 128743 h 423328"/>
              <a:gd name="connsiteX15" fmla="*/ 299634 w 428141"/>
              <a:gd name="connsiteY15" fmla="*/ 172186 h 423328"/>
              <a:gd name="connsiteX16" fmla="*/ 306873 w 428141"/>
              <a:gd name="connsiteY16" fmla="*/ 190954 h 423328"/>
              <a:gd name="connsiteX17" fmla="*/ 243961 w 428141"/>
              <a:gd name="connsiteY17" fmla="*/ 301180 h 423328"/>
              <a:gd name="connsiteX18" fmla="*/ 242866 w 428141"/>
              <a:gd name="connsiteY18" fmla="*/ 301704 h 423328"/>
              <a:gd name="connsiteX19" fmla="*/ 170619 w 428141"/>
              <a:gd name="connsiteY19" fmla="*/ 295798 h 423328"/>
              <a:gd name="connsiteX20" fmla="*/ 123852 w 428141"/>
              <a:gd name="connsiteY20" fmla="*/ 242113 h 423328"/>
              <a:gd name="connsiteX21" fmla="*/ 123328 w 428141"/>
              <a:gd name="connsiteY21" fmla="*/ 241018 h 423328"/>
              <a:gd name="connsiteX22" fmla="*/ 129281 w 428141"/>
              <a:gd name="connsiteY22" fmla="*/ 169566 h 423328"/>
              <a:gd name="connsiteX23" fmla="*/ 183621 w 428141"/>
              <a:gd name="connsiteY23" fmla="*/ 123360 h 423328"/>
              <a:gd name="connsiteX24" fmla="*/ 184716 w 428141"/>
              <a:gd name="connsiteY24" fmla="*/ 122836 h 423328"/>
              <a:gd name="connsiteX25" fmla="*/ 221446 w 428141"/>
              <a:gd name="connsiteY25" fmla="*/ 118716 h 423328"/>
              <a:gd name="connsiteX26" fmla="*/ 176084 w 428141"/>
              <a:gd name="connsiteY26" fmla="*/ 34285 h 423328"/>
              <a:gd name="connsiteX27" fmla="*/ 158701 w 428141"/>
              <a:gd name="connsiteY27" fmla="*/ 39618 h 423328"/>
              <a:gd name="connsiteX28" fmla="*/ 142890 w 428141"/>
              <a:gd name="connsiteY28" fmla="*/ 44427 h 423328"/>
              <a:gd name="connsiteX29" fmla="*/ 98314 w 428141"/>
              <a:gd name="connsiteY29" fmla="*/ 111570 h 423328"/>
              <a:gd name="connsiteX30" fmla="*/ 60262 w 428141"/>
              <a:gd name="connsiteY30" fmla="*/ 112141 h 423328"/>
              <a:gd name="connsiteX31" fmla="*/ 43974 w 428141"/>
              <a:gd name="connsiteY31" fmla="*/ 142713 h 423328"/>
              <a:gd name="connsiteX32" fmla="*/ 64643 w 428141"/>
              <a:gd name="connsiteY32" fmla="*/ 172760 h 423328"/>
              <a:gd name="connsiteX33" fmla="*/ 34211 w 428141"/>
              <a:gd name="connsiteY33" fmla="*/ 247950 h 423328"/>
              <a:gd name="connsiteX34" fmla="*/ 39592 w 428141"/>
              <a:gd name="connsiteY34" fmla="*/ 265141 h 423328"/>
              <a:gd name="connsiteX35" fmla="*/ 44498 w 428141"/>
              <a:gd name="connsiteY35" fmla="*/ 280760 h 423328"/>
              <a:gd name="connsiteX36" fmla="*/ 112410 w 428141"/>
              <a:gd name="connsiteY36" fmla="*/ 324807 h 423328"/>
              <a:gd name="connsiteX37" fmla="*/ 112934 w 428141"/>
              <a:gd name="connsiteY37" fmla="*/ 362378 h 423328"/>
              <a:gd name="connsiteX38" fmla="*/ 143890 w 428141"/>
              <a:gd name="connsiteY38" fmla="*/ 378521 h 423328"/>
              <a:gd name="connsiteX39" fmla="*/ 172703 w 428141"/>
              <a:gd name="connsiteY39" fmla="*/ 358616 h 423328"/>
              <a:gd name="connsiteX40" fmla="*/ 174322 w 428141"/>
              <a:gd name="connsiteY40" fmla="*/ 358093 h 423328"/>
              <a:gd name="connsiteX41" fmla="*/ 250426 w 428141"/>
              <a:gd name="connsiteY41" fmla="*/ 388664 h 423328"/>
              <a:gd name="connsiteX42" fmla="*/ 268333 w 428141"/>
              <a:gd name="connsiteY42" fmla="*/ 383331 h 423328"/>
              <a:gd name="connsiteX43" fmla="*/ 284097 w 428141"/>
              <a:gd name="connsiteY43" fmla="*/ 378521 h 423328"/>
              <a:gd name="connsiteX44" fmla="*/ 328673 w 428141"/>
              <a:gd name="connsiteY44" fmla="*/ 311379 h 423328"/>
              <a:gd name="connsiteX45" fmla="*/ 366725 w 428141"/>
              <a:gd name="connsiteY45" fmla="*/ 310807 h 423328"/>
              <a:gd name="connsiteX46" fmla="*/ 375441 w 428141"/>
              <a:gd name="connsiteY46" fmla="*/ 294712 h 423328"/>
              <a:gd name="connsiteX47" fmla="*/ 383061 w 428141"/>
              <a:gd name="connsiteY47" fmla="*/ 280188 h 423328"/>
              <a:gd name="connsiteX48" fmla="*/ 362916 w 428141"/>
              <a:gd name="connsiteY48" fmla="*/ 251712 h 423328"/>
              <a:gd name="connsiteX49" fmla="*/ 362392 w 428141"/>
              <a:gd name="connsiteY49" fmla="*/ 250093 h 423328"/>
              <a:gd name="connsiteX50" fmla="*/ 392871 w 428141"/>
              <a:gd name="connsiteY50" fmla="*/ 174855 h 423328"/>
              <a:gd name="connsiteX51" fmla="*/ 381965 w 428141"/>
              <a:gd name="connsiteY51" fmla="*/ 141570 h 423328"/>
              <a:gd name="connsiteX52" fmla="*/ 314053 w 428141"/>
              <a:gd name="connsiteY52" fmla="*/ 97522 h 423328"/>
              <a:gd name="connsiteX53" fmla="*/ 313529 w 428141"/>
              <a:gd name="connsiteY53" fmla="*/ 59999 h 423328"/>
              <a:gd name="connsiteX54" fmla="*/ 297194 w 428141"/>
              <a:gd name="connsiteY54" fmla="*/ 51427 h 423328"/>
              <a:gd name="connsiteX55" fmla="*/ 282573 w 428141"/>
              <a:gd name="connsiteY55" fmla="*/ 43904 h 423328"/>
              <a:gd name="connsiteX56" fmla="*/ 252141 w 428141"/>
              <a:gd name="connsiteY56" fmla="*/ 64332 h 423328"/>
              <a:gd name="connsiteX57" fmla="*/ 176084 w 428141"/>
              <a:gd name="connsiteY57" fmla="*/ 34285 h 423328"/>
              <a:gd name="connsiteX58" fmla="*/ 265916 w 428141"/>
              <a:gd name="connsiteY58" fmla="*/ 12371 h 423328"/>
              <a:gd name="connsiteX59" fmla="*/ 268160 w 428141"/>
              <a:gd name="connsiteY59" fmla="*/ 13482 h 423328"/>
              <a:gd name="connsiteX60" fmla="*/ 267613 w 428141"/>
              <a:gd name="connsiteY60" fmla="*/ 13946 h 423328"/>
              <a:gd name="connsiteX61" fmla="*/ 265535 w 428141"/>
              <a:gd name="connsiteY61" fmla="*/ 13038 h 423328"/>
              <a:gd name="connsiteX62" fmla="*/ 265916 w 428141"/>
              <a:gd name="connsiteY62" fmla="*/ 12371 h 423328"/>
              <a:gd name="connsiteX63" fmla="*/ 180371 w 428141"/>
              <a:gd name="connsiteY63" fmla="*/ 523 h 423328"/>
              <a:gd name="connsiteX64" fmla="*/ 193372 w 428141"/>
              <a:gd name="connsiteY64" fmla="*/ 2142 h 423328"/>
              <a:gd name="connsiteX65" fmla="*/ 200992 w 428141"/>
              <a:gd name="connsiteY65" fmla="*/ 12332 h 423328"/>
              <a:gd name="connsiteX66" fmla="*/ 200992 w 428141"/>
              <a:gd name="connsiteY66" fmla="*/ 12856 h 423328"/>
              <a:gd name="connsiteX67" fmla="*/ 217327 w 428141"/>
              <a:gd name="connsiteY67" fmla="*/ 32713 h 423328"/>
              <a:gd name="connsiteX68" fmla="*/ 243378 w 428141"/>
              <a:gd name="connsiteY68" fmla="*/ 34332 h 423328"/>
              <a:gd name="connsiteX69" fmla="*/ 263285 w 428141"/>
              <a:gd name="connsiteY69" fmla="*/ 17618 h 423328"/>
              <a:gd name="connsiteX70" fmla="*/ 267613 w 428141"/>
              <a:gd name="connsiteY70" fmla="*/ 13946 h 423328"/>
              <a:gd name="connsiteX71" fmla="*/ 280251 w 428141"/>
              <a:gd name="connsiteY71" fmla="*/ 19469 h 423328"/>
              <a:gd name="connsiteX72" fmla="*/ 268160 w 428141"/>
              <a:gd name="connsiteY72" fmla="*/ 13482 h 423328"/>
              <a:gd name="connsiteX73" fmla="*/ 272715 w 428141"/>
              <a:gd name="connsiteY73" fmla="*/ 9618 h 423328"/>
              <a:gd name="connsiteX74" fmla="*/ 285240 w 428141"/>
              <a:gd name="connsiteY74" fmla="*/ 10713 h 423328"/>
              <a:gd name="connsiteX75" fmla="*/ 312386 w 428141"/>
              <a:gd name="connsiteY75" fmla="*/ 24713 h 423328"/>
              <a:gd name="connsiteX76" fmla="*/ 341723 w 428141"/>
              <a:gd name="connsiteY76" fmla="*/ 39761 h 423328"/>
              <a:gd name="connsiteX77" fmla="*/ 349914 w 428141"/>
              <a:gd name="connsiteY77" fmla="*/ 49951 h 423328"/>
              <a:gd name="connsiteX78" fmla="*/ 347152 w 428141"/>
              <a:gd name="connsiteY78" fmla="*/ 62808 h 423328"/>
              <a:gd name="connsiteX79" fmla="*/ 350962 w 428141"/>
              <a:gd name="connsiteY79" fmla="*/ 99808 h 423328"/>
              <a:gd name="connsiteX80" fmla="*/ 387918 w 428141"/>
              <a:gd name="connsiteY80" fmla="*/ 108903 h 423328"/>
              <a:gd name="connsiteX81" fmla="*/ 400444 w 428141"/>
              <a:gd name="connsiteY81" fmla="*/ 109475 h 423328"/>
              <a:gd name="connsiteX82" fmla="*/ 408587 w 428141"/>
              <a:gd name="connsiteY82" fmla="*/ 119094 h 423328"/>
              <a:gd name="connsiteX83" fmla="*/ 427637 w 428141"/>
              <a:gd name="connsiteY83" fmla="*/ 179236 h 423328"/>
              <a:gd name="connsiteX84" fmla="*/ 425494 w 428141"/>
              <a:gd name="connsiteY84" fmla="*/ 192093 h 423328"/>
              <a:gd name="connsiteX85" fmla="*/ 415207 w 428141"/>
              <a:gd name="connsiteY85" fmla="*/ 199570 h 423328"/>
              <a:gd name="connsiteX86" fmla="*/ 414636 w 428141"/>
              <a:gd name="connsiteY86" fmla="*/ 199570 h 423328"/>
              <a:gd name="connsiteX87" fmla="*/ 394538 w 428141"/>
              <a:gd name="connsiteY87" fmla="*/ 215712 h 423328"/>
              <a:gd name="connsiteX88" fmla="*/ 392919 w 428141"/>
              <a:gd name="connsiteY88" fmla="*/ 241474 h 423328"/>
              <a:gd name="connsiteX89" fmla="*/ 405682 w 428141"/>
              <a:gd name="connsiteY89" fmla="*/ 257665 h 423328"/>
              <a:gd name="connsiteX90" fmla="*/ 413826 w 428141"/>
              <a:gd name="connsiteY90" fmla="*/ 261522 h 423328"/>
              <a:gd name="connsiteX91" fmla="*/ 419541 w 428141"/>
              <a:gd name="connsiteY91" fmla="*/ 269379 h 423328"/>
              <a:gd name="connsiteX92" fmla="*/ 418446 w 428141"/>
              <a:gd name="connsiteY92" fmla="*/ 281712 h 423328"/>
              <a:gd name="connsiteX93" fmla="*/ 389109 w 428141"/>
              <a:gd name="connsiteY93" fmla="*/ 337569 h 423328"/>
              <a:gd name="connsiteX94" fmla="*/ 378822 w 428141"/>
              <a:gd name="connsiteY94" fmla="*/ 345569 h 423328"/>
              <a:gd name="connsiteX95" fmla="*/ 365773 w 428141"/>
              <a:gd name="connsiteY95" fmla="*/ 343426 h 423328"/>
              <a:gd name="connsiteX96" fmla="*/ 328292 w 428141"/>
              <a:gd name="connsiteY96" fmla="*/ 347188 h 423328"/>
              <a:gd name="connsiteX97" fmla="*/ 319053 w 428141"/>
              <a:gd name="connsiteY97" fmla="*/ 383664 h 423328"/>
              <a:gd name="connsiteX98" fmla="*/ 318529 w 428141"/>
              <a:gd name="connsiteY98" fmla="*/ 395997 h 423328"/>
              <a:gd name="connsiteX99" fmla="*/ 308766 w 428141"/>
              <a:gd name="connsiteY99" fmla="*/ 404045 h 423328"/>
              <a:gd name="connsiteX100" fmla="*/ 279382 w 428141"/>
              <a:gd name="connsiteY100" fmla="*/ 413140 h 423328"/>
              <a:gd name="connsiteX101" fmla="*/ 247855 w 428141"/>
              <a:gd name="connsiteY101" fmla="*/ 422807 h 423328"/>
              <a:gd name="connsiteX102" fmla="*/ 234806 w 428141"/>
              <a:gd name="connsiteY102" fmla="*/ 421188 h 423328"/>
              <a:gd name="connsiteX103" fmla="*/ 227186 w 428141"/>
              <a:gd name="connsiteY103" fmla="*/ 410997 h 423328"/>
              <a:gd name="connsiteX104" fmla="*/ 227186 w 428141"/>
              <a:gd name="connsiteY104" fmla="*/ 410473 h 423328"/>
              <a:gd name="connsiteX105" fmla="*/ 210898 w 428141"/>
              <a:gd name="connsiteY105" fmla="*/ 390569 h 423328"/>
              <a:gd name="connsiteX106" fmla="*/ 184800 w 428141"/>
              <a:gd name="connsiteY106" fmla="*/ 388997 h 423328"/>
              <a:gd name="connsiteX107" fmla="*/ 165750 w 428141"/>
              <a:gd name="connsiteY107" fmla="*/ 406188 h 423328"/>
              <a:gd name="connsiteX108" fmla="*/ 155987 w 428141"/>
              <a:gd name="connsiteY108" fmla="*/ 414759 h 423328"/>
              <a:gd name="connsiteX109" fmla="*/ 143509 w 428141"/>
              <a:gd name="connsiteY109" fmla="*/ 413664 h 423328"/>
              <a:gd name="connsiteX110" fmla="*/ 116363 w 428141"/>
              <a:gd name="connsiteY110" fmla="*/ 399711 h 423328"/>
              <a:gd name="connsiteX111" fmla="*/ 87027 w 428141"/>
              <a:gd name="connsiteY111" fmla="*/ 384616 h 423328"/>
              <a:gd name="connsiteX112" fmla="*/ 78835 w 428141"/>
              <a:gd name="connsiteY112" fmla="*/ 374474 h 423328"/>
              <a:gd name="connsiteX113" fmla="*/ 81597 w 428141"/>
              <a:gd name="connsiteY113" fmla="*/ 361616 h 423328"/>
              <a:gd name="connsiteX114" fmla="*/ 77787 w 428141"/>
              <a:gd name="connsiteY114" fmla="*/ 324569 h 423328"/>
              <a:gd name="connsiteX115" fmla="*/ 40831 w 428141"/>
              <a:gd name="connsiteY115" fmla="*/ 315474 h 423328"/>
              <a:gd name="connsiteX116" fmla="*/ 27782 w 428141"/>
              <a:gd name="connsiteY116" fmla="*/ 314950 h 423328"/>
              <a:gd name="connsiteX117" fmla="*/ 19638 w 428141"/>
              <a:gd name="connsiteY117" fmla="*/ 305283 h 423328"/>
              <a:gd name="connsiteX118" fmla="*/ 588 w 428141"/>
              <a:gd name="connsiteY118" fmla="*/ 245188 h 423328"/>
              <a:gd name="connsiteX119" fmla="*/ 2160 w 428141"/>
              <a:gd name="connsiteY119" fmla="*/ 232331 h 423328"/>
              <a:gd name="connsiteX120" fmla="*/ 12494 w 428141"/>
              <a:gd name="connsiteY120" fmla="*/ 224808 h 423328"/>
              <a:gd name="connsiteX121" fmla="*/ 13018 w 428141"/>
              <a:gd name="connsiteY121" fmla="*/ 224808 h 423328"/>
              <a:gd name="connsiteX122" fmla="*/ 33116 w 428141"/>
              <a:gd name="connsiteY122" fmla="*/ 208665 h 423328"/>
              <a:gd name="connsiteX123" fmla="*/ 34735 w 428141"/>
              <a:gd name="connsiteY123" fmla="*/ 182903 h 423328"/>
              <a:gd name="connsiteX124" fmla="*/ 17352 w 428141"/>
              <a:gd name="connsiteY124" fmla="*/ 164094 h 423328"/>
              <a:gd name="connsiteX125" fmla="*/ 8684 w 428141"/>
              <a:gd name="connsiteY125" fmla="*/ 154475 h 423328"/>
              <a:gd name="connsiteX126" fmla="*/ 9732 w 428141"/>
              <a:gd name="connsiteY126" fmla="*/ 142141 h 423328"/>
              <a:gd name="connsiteX127" fmla="*/ 39069 w 428141"/>
              <a:gd name="connsiteY127" fmla="*/ 86284 h 423328"/>
              <a:gd name="connsiteX128" fmla="*/ 49403 w 428141"/>
              <a:gd name="connsiteY128" fmla="*/ 78284 h 423328"/>
              <a:gd name="connsiteX129" fmla="*/ 62405 w 428141"/>
              <a:gd name="connsiteY129" fmla="*/ 80951 h 423328"/>
              <a:gd name="connsiteX130" fmla="*/ 99933 w 428141"/>
              <a:gd name="connsiteY130" fmla="*/ 77189 h 423328"/>
              <a:gd name="connsiteX131" fmla="*/ 109172 w 428141"/>
              <a:gd name="connsiteY131" fmla="*/ 40713 h 423328"/>
              <a:gd name="connsiteX132" fmla="*/ 109696 w 428141"/>
              <a:gd name="connsiteY132" fmla="*/ 27856 h 423328"/>
              <a:gd name="connsiteX133" fmla="*/ 119459 w 428141"/>
              <a:gd name="connsiteY133" fmla="*/ 19808 h 423328"/>
              <a:gd name="connsiteX134" fmla="*/ 148796 w 428141"/>
              <a:gd name="connsiteY134" fmla="*/ 10713 h 4233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Lst>
            <a:rect l="l" t="t" r="r" b="b"/>
            <a:pathLst>
              <a:path w="428141" h="423328">
                <a:moveTo>
                  <a:pt x="178180" y="370902"/>
                </a:moveTo>
                <a:lnTo>
                  <a:pt x="178180" y="371426"/>
                </a:lnTo>
                <a:lnTo>
                  <a:pt x="179275" y="374093"/>
                </a:lnTo>
                <a:close/>
                <a:moveTo>
                  <a:pt x="218631" y="149738"/>
                </a:moveTo>
                <a:cubicBezTo>
                  <a:pt x="210409" y="149071"/>
                  <a:pt x="201980" y="150012"/>
                  <a:pt x="193812" y="152417"/>
                </a:cubicBezTo>
                <a:cubicBezTo>
                  <a:pt x="178049" y="157800"/>
                  <a:pt x="164476" y="168518"/>
                  <a:pt x="156856" y="183570"/>
                </a:cubicBezTo>
                <a:cubicBezTo>
                  <a:pt x="148712" y="198099"/>
                  <a:pt x="147616" y="215247"/>
                  <a:pt x="152522" y="231396"/>
                </a:cubicBezTo>
                <a:cubicBezTo>
                  <a:pt x="157999" y="246924"/>
                  <a:pt x="168809" y="260357"/>
                  <a:pt x="184049" y="267884"/>
                </a:cubicBezTo>
                <a:cubicBezTo>
                  <a:pt x="198765" y="275886"/>
                  <a:pt x="216148" y="276982"/>
                  <a:pt x="232436" y="272171"/>
                </a:cubicBezTo>
                <a:cubicBezTo>
                  <a:pt x="248247" y="266788"/>
                  <a:pt x="261820" y="256070"/>
                  <a:pt x="269440" y="241018"/>
                </a:cubicBezTo>
                <a:cubicBezTo>
                  <a:pt x="277584" y="225965"/>
                  <a:pt x="278727" y="208769"/>
                  <a:pt x="273774" y="193193"/>
                </a:cubicBezTo>
                <a:cubicBezTo>
                  <a:pt x="268297" y="177664"/>
                  <a:pt x="257439" y="164231"/>
                  <a:pt x="242199" y="156704"/>
                </a:cubicBezTo>
                <a:cubicBezTo>
                  <a:pt x="234865" y="152679"/>
                  <a:pt x="226852" y="150405"/>
                  <a:pt x="218631" y="149738"/>
                </a:cubicBezTo>
                <a:close/>
                <a:moveTo>
                  <a:pt x="221446" y="118716"/>
                </a:moveTo>
                <a:cubicBezTo>
                  <a:pt x="233745" y="119728"/>
                  <a:pt x="245842" y="123098"/>
                  <a:pt x="256962" y="128743"/>
                </a:cubicBezTo>
                <a:cubicBezTo>
                  <a:pt x="275869" y="138317"/>
                  <a:pt x="290871" y="153656"/>
                  <a:pt x="299634" y="172186"/>
                </a:cubicBezTo>
                <a:cubicBezTo>
                  <a:pt x="301158" y="175520"/>
                  <a:pt x="306254" y="188429"/>
                  <a:pt x="306873" y="190954"/>
                </a:cubicBezTo>
                <a:cubicBezTo>
                  <a:pt x="317779" y="237636"/>
                  <a:pt x="290919" y="285842"/>
                  <a:pt x="243961" y="301180"/>
                </a:cubicBezTo>
                <a:lnTo>
                  <a:pt x="242866" y="301704"/>
                </a:lnTo>
                <a:cubicBezTo>
                  <a:pt x="219006" y="309278"/>
                  <a:pt x="192860" y="307039"/>
                  <a:pt x="170619" y="295798"/>
                </a:cubicBezTo>
                <a:cubicBezTo>
                  <a:pt x="148331" y="284556"/>
                  <a:pt x="131472" y="265169"/>
                  <a:pt x="123852" y="242113"/>
                </a:cubicBezTo>
                <a:lnTo>
                  <a:pt x="123328" y="241018"/>
                </a:lnTo>
                <a:cubicBezTo>
                  <a:pt x="115708" y="217391"/>
                  <a:pt x="117851" y="191621"/>
                  <a:pt x="129281" y="169566"/>
                </a:cubicBezTo>
                <a:cubicBezTo>
                  <a:pt x="140711" y="147558"/>
                  <a:pt x="160237" y="130886"/>
                  <a:pt x="183621" y="123360"/>
                </a:cubicBezTo>
                <a:lnTo>
                  <a:pt x="184716" y="122836"/>
                </a:lnTo>
                <a:cubicBezTo>
                  <a:pt x="196646" y="119049"/>
                  <a:pt x="209147" y="117704"/>
                  <a:pt x="221446" y="118716"/>
                </a:cubicBezTo>
                <a:close/>
                <a:moveTo>
                  <a:pt x="176084" y="34285"/>
                </a:moveTo>
                <a:lnTo>
                  <a:pt x="158701" y="39618"/>
                </a:lnTo>
                <a:lnTo>
                  <a:pt x="142890" y="44427"/>
                </a:lnTo>
                <a:cubicBezTo>
                  <a:pt x="146129" y="74570"/>
                  <a:pt x="127650" y="102475"/>
                  <a:pt x="98314" y="111570"/>
                </a:cubicBezTo>
                <a:cubicBezTo>
                  <a:pt x="85836" y="115856"/>
                  <a:pt x="72787" y="115856"/>
                  <a:pt x="60262" y="112141"/>
                </a:cubicBezTo>
                <a:lnTo>
                  <a:pt x="43974" y="142713"/>
                </a:lnTo>
                <a:cubicBezTo>
                  <a:pt x="53737" y="150236"/>
                  <a:pt x="60833" y="160998"/>
                  <a:pt x="64643" y="172760"/>
                </a:cubicBezTo>
                <a:cubicBezTo>
                  <a:pt x="74454" y="201760"/>
                  <a:pt x="61357" y="233427"/>
                  <a:pt x="34211" y="247950"/>
                </a:cubicBezTo>
                <a:lnTo>
                  <a:pt x="39592" y="265141"/>
                </a:lnTo>
                <a:lnTo>
                  <a:pt x="44498" y="280760"/>
                </a:lnTo>
                <a:cubicBezTo>
                  <a:pt x="74930" y="277522"/>
                  <a:pt x="103171" y="295807"/>
                  <a:pt x="112410" y="324807"/>
                </a:cubicBezTo>
                <a:cubicBezTo>
                  <a:pt x="116744" y="337140"/>
                  <a:pt x="116744" y="350045"/>
                  <a:pt x="112934" y="362378"/>
                </a:cubicBezTo>
                <a:lnTo>
                  <a:pt x="143890" y="378521"/>
                </a:lnTo>
                <a:cubicBezTo>
                  <a:pt x="151510" y="369331"/>
                  <a:pt x="161273" y="362378"/>
                  <a:pt x="172703" y="358616"/>
                </a:cubicBezTo>
                <a:cubicBezTo>
                  <a:pt x="173275" y="358616"/>
                  <a:pt x="173798" y="358093"/>
                  <a:pt x="174322" y="358093"/>
                </a:cubicBezTo>
                <a:cubicBezTo>
                  <a:pt x="203659" y="348950"/>
                  <a:pt x="235758" y="361855"/>
                  <a:pt x="250426" y="388664"/>
                </a:cubicBezTo>
                <a:lnTo>
                  <a:pt x="268333" y="383331"/>
                </a:lnTo>
                <a:lnTo>
                  <a:pt x="284097" y="378521"/>
                </a:lnTo>
                <a:cubicBezTo>
                  <a:pt x="280906" y="348378"/>
                  <a:pt x="299337" y="320474"/>
                  <a:pt x="328673" y="311379"/>
                </a:cubicBezTo>
                <a:cubicBezTo>
                  <a:pt x="341199" y="307617"/>
                  <a:pt x="354248" y="307093"/>
                  <a:pt x="366725" y="310807"/>
                </a:cubicBezTo>
                <a:lnTo>
                  <a:pt x="375441" y="294712"/>
                </a:lnTo>
                <a:lnTo>
                  <a:pt x="383061" y="280188"/>
                </a:lnTo>
                <a:cubicBezTo>
                  <a:pt x="373822" y="272664"/>
                  <a:pt x="366725" y="262950"/>
                  <a:pt x="362916" y="251712"/>
                </a:cubicBezTo>
                <a:cubicBezTo>
                  <a:pt x="362916" y="251188"/>
                  <a:pt x="362392" y="250665"/>
                  <a:pt x="362392" y="250093"/>
                </a:cubicBezTo>
                <a:cubicBezTo>
                  <a:pt x="352629" y="221093"/>
                  <a:pt x="365678" y="189427"/>
                  <a:pt x="392871" y="174855"/>
                </a:cubicBezTo>
                <a:lnTo>
                  <a:pt x="381965" y="141570"/>
                </a:lnTo>
                <a:cubicBezTo>
                  <a:pt x="351581" y="144808"/>
                  <a:pt x="323292" y="126522"/>
                  <a:pt x="314053" y="97522"/>
                </a:cubicBezTo>
                <a:cubicBezTo>
                  <a:pt x="309719" y="85237"/>
                  <a:pt x="309719" y="72284"/>
                  <a:pt x="313529" y="59999"/>
                </a:cubicBezTo>
                <a:lnTo>
                  <a:pt x="297194" y="51427"/>
                </a:lnTo>
                <a:lnTo>
                  <a:pt x="282573" y="43904"/>
                </a:lnTo>
                <a:cubicBezTo>
                  <a:pt x="274953" y="53618"/>
                  <a:pt x="264095" y="60570"/>
                  <a:pt x="252141" y="64332"/>
                </a:cubicBezTo>
                <a:cubicBezTo>
                  <a:pt x="222804" y="73951"/>
                  <a:pt x="190705" y="61094"/>
                  <a:pt x="176084" y="34285"/>
                </a:cubicBezTo>
                <a:close/>
                <a:moveTo>
                  <a:pt x="265916" y="12371"/>
                </a:moveTo>
                <a:lnTo>
                  <a:pt x="268160" y="13482"/>
                </a:lnTo>
                <a:lnTo>
                  <a:pt x="267613" y="13946"/>
                </a:lnTo>
                <a:lnTo>
                  <a:pt x="265535" y="13038"/>
                </a:lnTo>
                <a:cubicBezTo>
                  <a:pt x="265678" y="12800"/>
                  <a:pt x="265773" y="12609"/>
                  <a:pt x="265916" y="12371"/>
                </a:cubicBezTo>
                <a:close/>
                <a:moveTo>
                  <a:pt x="180371" y="523"/>
                </a:moveTo>
                <a:cubicBezTo>
                  <a:pt x="184704" y="-525"/>
                  <a:pt x="189562" y="-1"/>
                  <a:pt x="193372" y="2142"/>
                </a:cubicBezTo>
                <a:cubicBezTo>
                  <a:pt x="197182" y="4285"/>
                  <a:pt x="199944" y="8047"/>
                  <a:pt x="200992" y="12332"/>
                </a:cubicBezTo>
                <a:lnTo>
                  <a:pt x="200992" y="12856"/>
                </a:lnTo>
                <a:cubicBezTo>
                  <a:pt x="203230" y="21475"/>
                  <a:pt x="209184" y="28427"/>
                  <a:pt x="217327" y="32713"/>
                </a:cubicBezTo>
                <a:cubicBezTo>
                  <a:pt x="225471" y="36475"/>
                  <a:pt x="234710" y="36999"/>
                  <a:pt x="243378" y="34332"/>
                </a:cubicBezTo>
                <a:cubicBezTo>
                  <a:pt x="251522" y="31666"/>
                  <a:pt x="259475" y="25666"/>
                  <a:pt x="263285" y="17618"/>
                </a:cubicBezTo>
                <a:lnTo>
                  <a:pt x="267613" y="13946"/>
                </a:lnTo>
                <a:lnTo>
                  <a:pt x="280251" y="19469"/>
                </a:lnTo>
                <a:lnTo>
                  <a:pt x="268160" y="13482"/>
                </a:lnTo>
                <a:lnTo>
                  <a:pt x="272715" y="9618"/>
                </a:lnTo>
                <a:cubicBezTo>
                  <a:pt x="276525" y="8047"/>
                  <a:pt x="281430" y="8570"/>
                  <a:pt x="285240" y="10713"/>
                </a:cubicBezTo>
                <a:lnTo>
                  <a:pt x="312386" y="24713"/>
                </a:lnTo>
                <a:lnTo>
                  <a:pt x="341723" y="39761"/>
                </a:lnTo>
                <a:cubicBezTo>
                  <a:pt x="346104" y="41904"/>
                  <a:pt x="348819" y="45666"/>
                  <a:pt x="349914" y="49951"/>
                </a:cubicBezTo>
                <a:cubicBezTo>
                  <a:pt x="350962" y="54237"/>
                  <a:pt x="349914" y="59046"/>
                  <a:pt x="347152" y="62808"/>
                </a:cubicBezTo>
                <a:cubicBezTo>
                  <a:pt x="340675" y="74570"/>
                  <a:pt x="341723" y="89618"/>
                  <a:pt x="350962" y="99808"/>
                </a:cubicBezTo>
                <a:cubicBezTo>
                  <a:pt x="360201" y="109999"/>
                  <a:pt x="374917" y="113760"/>
                  <a:pt x="387918" y="108903"/>
                </a:cubicBezTo>
                <a:cubicBezTo>
                  <a:pt x="391728" y="107332"/>
                  <a:pt x="396634" y="107332"/>
                  <a:pt x="400444" y="109475"/>
                </a:cubicBezTo>
                <a:cubicBezTo>
                  <a:pt x="404254" y="111570"/>
                  <a:pt x="407540" y="114808"/>
                  <a:pt x="408587" y="119094"/>
                </a:cubicBezTo>
                <a:lnTo>
                  <a:pt x="427637" y="179236"/>
                </a:lnTo>
                <a:cubicBezTo>
                  <a:pt x="428685" y="183522"/>
                  <a:pt x="428161" y="188379"/>
                  <a:pt x="425494" y="192093"/>
                </a:cubicBezTo>
                <a:cubicBezTo>
                  <a:pt x="423351" y="195808"/>
                  <a:pt x="419541" y="198522"/>
                  <a:pt x="415207" y="199570"/>
                </a:cubicBezTo>
                <a:lnTo>
                  <a:pt x="414636" y="199570"/>
                </a:lnTo>
                <a:cubicBezTo>
                  <a:pt x="405968" y="201712"/>
                  <a:pt x="398872" y="207665"/>
                  <a:pt x="394538" y="215712"/>
                </a:cubicBezTo>
                <a:cubicBezTo>
                  <a:pt x="390728" y="223760"/>
                  <a:pt x="390204" y="232903"/>
                  <a:pt x="392919" y="241474"/>
                </a:cubicBezTo>
                <a:cubicBezTo>
                  <a:pt x="395062" y="247903"/>
                  <a:pt x="399729" y="253665"/>
                  <a:pt x="405682" y="257665"/>
                </a:cubicBezTo>
                <a:cubicBezTo>
                  <a:pt x="407159" y="258617"/>
                  <a:pt x="412921" y="260903"/>
                  <a:pt x="413826" y="261522"/>
                </a:cubicBezTo>
                <a:cubicBezTo>
                  <a:pt x="416493" y="263569"/>
                  <a:pt x="418303" y="266188"/>
                  <a:pt x="419541" y="269379"/>
                </a:cubicBezTo>
                <a:cubicBezTo>
                  <a:pt x="421208" y="273141"/>
                  <a:pt x="420684" y="277950"/>
                  <a:pt x="418446" y="281712"/>
                </a:cubicBezTo>
                <a:lnTo>
                  <a:pt x="389109" y="337569"/>
                </a:lnTo>
                <a:cubicBezTo>
                  <a:pt x="386966" y="341855"/>
                  <a:pt x="383156" y="344521"/>
                  <a:pt x="378822" y="345569"/>
                </a:cubicBezTo>
                <a:cubicBezTo>
                  <a:pt x="374488" y="346664"/>
                  <a:pt x="369583" y="346140"/>
                  <a:pt x="365773" y="343426"/>
                </a:cubicBezTo>
                <a:cubicBezTo>
                  <a:pt x="353819" y="336997"/>
                  <a:pt x="338579" y="338093"/>
                  <a:pt x="328292" y="347188"/>
                </a:cubicBezTo>
                <a:cubicBezTo>
                  <a:pt x="317958" y="356283"/>
                  <a:pt x="314148" y="370807"/>
                  <a:pt x="319053" y="383664"/>
                </a:cubicBezTo>
                <a:cubicBezTo>
                  <a:pt x="320720" y="387426"/>
                  <a:pt x="320720" y="392235"/>
                  <a:pt x="318529" y="395997"/>
                </a:cubicBezTo>
                <a:cubicBezTo>
                  <a:pt x="316386" y="399759"/>
                  <a:pt x="313100" y="402950"/>
                  <a:pt x="308766" y="404045"/>
                </a:cubicBezTo>
                <a:lnTo>
                  <a:pt x="279382" y="413140"/>
                </a:lnTo>
                <a:lnTo>
                  <a:pt x="247855" y="422807"/>
                </a:lnTo>
                <a:cubicBezTo>
                  <a:pt x="243521" y="423854"/>
                  <a:pt x="238615" y="423330"/>
                  <a:pt x="234806" y="421188"/>
                </a:cubicBezTo>
                <a:cubicBezTo>
                  <a:pt x="230996" y="419045"/>
                  <a:pt x="228281" y="415283"/>
                  <a:pt x="227186" y="410997"/>
                </a:cubicBezTo>
                <a:lnTo>
                  <a:pt x="227186" y="410473"/>
                </a:lnTo>
                <a:cubicBezTo>
                  <a:pt x="224995" y="401854"/>
                  <a:pt x="219042" y="394854"/>
                  <a:pt x="210898" y="390569"/>
                </a:cubicBezTo>
                <a:cubicBezTo>
                  <a:pt x="202754" y="386854"/>
                  <a:pt x="193515" y="386283"/>
                  <a:pt x="184800" y="388997"/>
                </a:cubicBezTo>
                <a:cubicBezTo>
                  <a:pt x="176656" y="391664"/>
                  <a:pt x="169560" y="398140"/>
                  <a:pt x="165750" y="406188"/>
                </a:cubicBezTo>
                <a:cubicBezTo>
                  <a:pt x="163607" y="410473"/>
                  <a:pt x="160368" y="413140"/>
                  <a:pt x="155987" y="414759"/>
                </a:cubicBezTo>
                <a:cubicBezTo>
                  <a:pt x="152177" y="416378"/>
                  <a:pt x="147319" y="415807"/>
                  <a:pt x="143509" y="413664"/>
                </a:cubicBezTo>
                <a:lnTo>
                  <a:pt x="116363" y="399711"/>
                </a:lnTo>
                <a:lnTo>
                  <a:pt x="87027" y="384616"/>
                </a:lnTo>
                <a:cubicBezTo>
                  <a:pt x="82645" y="382473"/>
                  <a:pt x="79930" y="378759"/>
                  <a:pt x="78835" y="374474"/>
                </a:cubicBezTo>
                <a:cubicBezTo>
                  <a:pt x="77787" y="370188"/>
                  <a:pt x="78835" y="365331"/>
                  <a:pt x="81597" y="361616"/>
                </a:cubicBezTo>
                <a:cubicBezTo>
                  <a:pt x="88074" y="349807"/>
                  <a:pt x="87027" y="334759"/>
                  <a:pt x="77787" y="324569"/>
                </a:cubicBezTo>
                <a:cubicBezTo>
                  <a:pt x="68548" y="314379"/>
                  <a:pt x="53832" y="310664"/>
                  <a:pt x="40831" y="315474"/>
                </a:cubicBezTo>
                <a:cubicBezTo>
                  <a:pt x="36449" y="317093"/>
                  <a:pt x="31592" y="317093"/>
                  <a:pt x="27782" y="314950"/>
                </a:cubicBezTo>
                <a:cubicBezTo>
                  <a:pt x="23972" y="313331"/>
                  <a:pt x="20686" y="309569"/>
                  <a:pt x="19638" y="305283"/>
                </a:cubicBezTo>
                <a:lnTo>
                  <a:pt x="588" y="245188"/>
                </a:lnTo>
                <a:cubicBezTo>
                  <a:pt x="-555" y="240903"/>
                  <a:pt x="-31" y="236046"/>
                  <a:pt x="2160" y="232331"/>
                </a:cubicBezTo>
                <a:cubicBezTo>
                  <a:pt x="4303" y="228569"/>
                  <a:pt x="8113" y="225855"/>
                  <a:pt x="12494" y="224808"/>
                </a:cubicBezTo>
                <a:lnTo>
                  <a:pt x="13018" y="224808"/>
                </a:lnTo>
                <a:cubicBezTo>
                  <a:pt x="21686" y="222665"/>
                  <a:pt x="28782" y="216712"/>
                  <a:pt x="33116" y="208665"/>
                </a:cubicBezTo>
                <a:cubicBezTo>
                  <a:pt x="36926" y="200665"/>
                  <a:pt x="37497" y="191474"/>
                  <a:pt x="34735" y="182903"/>
                </a:cubicBezTo>
                <a:cubicBezTo>
                  <a:pt x="32020" y="174808"/>
                  <a:pt x="25496" y="167855"/>
                  <a:pt x="17352" y="164094"/>
                </a:cubicBezTo>
                <a:cubicBezTo>
                  <a:pt x="13018" y="161951"/>
                  <a:pt x="10256" y="158760"/>
                  <a:pt x="8684" y="154475"/>
                </a:cubicBezTo>
                <a:cubicBezTo>
                  <a:pt x="7017" y="150713"/>
                  <a:pt x="7541" y="145903"/>
                  <a:pt x="9732" y="142141"/>
                </a:cubicBezTo>
                <a:lnTo>
                  <a:pt x="39069" y="86284"/>
                </a:lnTo>
                <a:cubicBezTo>
                  <a:pt x="41212" y="81999"/>
                  <a:pt x="45022" y="79332"/>
                  <a:pt x="49403" y="78284"/>
                </a:cubicBezTo>
                <a:cubicBezTo>
                  <a:pt x="53737" y="77189"/>
                  <a:pt x="58595" y="78284"/>
                  <a:pt x="62405" y="80951"/>
                </a:cubicBezTo>
                <a:cubicBezTo>
                  <a:pt x="74406" y="87380"/>
                  <a:pt x="89646" y="86284"/>
                  <a:pt x="99933" y="77189"/>
                </a:cubicBezTo>
                <a:cubicBezTo>
                  <a:pt x="110220" y="68094"/>
                  <a:pt x="114030" y="53570"/>
                  <a:pt x="109172" y="40713"/>
                </a:cubicBezTo>
                <a:cubicBezTo>
                  <a:pt x="107505" y="36427"/>
                  <a:pt x="107505" y="31618"/>
                  <a:pt x="109696" y="27856"/>
                </a:cubicBezTo>
                <a:cubicBezTo>
                  <a:pt x="111839" y="24094"/>
                  <a:pt x="115125" y="20904"/>
                  <a:pt x="119459" y="19808"/>
                </a:cubicBezTo>
                <a:lnTo>
                  <a:pt x="148796" y="10713"/>
                </a:lnTo>
                <a:close/>
              </a:path>
            </a:pathLst>
          </a:custGeom>
          <a:solidFill>
            <a:schemeClr val="bg1"/>
          </a:solidFill>
          <a:ln>
            <a:noFill/>
          </a:ln>
        </p:spPr>
      </p:sp>
      <p:sp>
        <p:nvSpPr>
          <p:cNvPr id="11" name="文本框 10"/>
          <p:cNvSpPr txBox="1"/>
          <p:nvPr/>
        </p:nvSpPr>
        <p:spPr>
          <a:xfrm>
            <a:off x="6755130" y="4151630"/>
            <a:ext cx="1525905" cy="398780"/>
          </a:xfrm>
          <a:prstGeom prst="rect">
            <a:avLst/>
          </a:prstGeom>
          <a:noFill/>
        </p:spPr>
        <p:txBody>
          <a:bodyPr wrap="square" rtlCol="0">
            <a:spAutoFit/>
          </a:bodyPr>
          <a:p>
            <a:pPr algn="l"/>
            <a:r>
              <a:rPr lang="zh-CN" altLang="en-US" sz="2000" b="1">
                <a:solidFill>
                  <a:schemeClr val="tx1">
                    <a:lumMod val="75000"/>
                    <a:lumOff val="25000"/>
                  </a:schemeClr>
                </a:solidFill>
                <a:latin typeface="微软雅黑" panose="020B0503020204020204" pitchFamily="34" charset="-122"/>
                <a:ea typeface="微软雅黑" panose="020B0503020204020204" pitchFamily="34" charset="-122"/>
              </a:rPr>
              <a:t>输入标题</a:t>
            </a:r>
            <a:endParaRPr lang="zh-CN" altLang="en-US" sz="2000" b="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2" name="文本框 11"/>
          <p:cNvSpPr txBox="1"/>
          <p:nvPr/>
        </p:nvSpPr>
        <p:spPr>
          <a:xfrm>
            <a:off x="6755130" y="4550410"/>
            <a:ext cx="4591050" cy="800735"/>
          </a:xfrm>
          <a:prstGeom prst="rect">
            <a:avLst/>
          </a:prstGeom>
          <a:noFill/>
        </p:spPr>
        <p:txBody>
          <a:bodyPr wrap="square" rtlCol="0">
            <a:spAutoFit/>
          </a:bodyPr>
          <a:p>
            <a:pPr algn="l">
              <a:lnSpc>
                <a:spcPct val="110000"/>
              </a:lnSpc>
            </a:pPr>
            <a:r>
              <a:rPr lang="zh-CN" altLang="en-US" sz="1400">
                <a:solidFill>
                  <a:schemeClr val="tx1">
                    <a:lumMod val="75000"/>
                    <a:lumOff val="25000"/>
                  </a:schemeClr>
                </a:solidFill>
                <a:latin typeface="微软雅黑" panose="020B0503020204020204" pitchFamily="34" charset="-122"/>
                <a:ea typeface="微软雅黑" panose="020B0503020204020204" pitchFamily="34" charset="-122"/>
              </a:rPr>
              <a:t>Like pearls, raindrops sprinkle on the river, and the calm water ripples. The clever fish jumped out of the water, as if to suck the crystal water.</a:t>
            </a: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3" name="椭圆 12"/>
          <p:cNvSpPr/>
          <p:nvPr/>
        </p:nvSpPr>
        <p:spPr>
          <a:xfrm>
            <a:off x="5853430" y="4295775"/>
            <a:ext cx="629285" cy="629285"/>
          </a:xfrm>
          <a:prstGeom prst="ellipse">
            <a:avLst/>
          </a:prstGeom>
          <a:solidFill>
            <a:srgbClr val="4B7696"/>
          </a:soli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p>
            <a:pPr lvl="0" algn="ctr">
              <a:buClrTx/>
              <a:buSzTx/>
              <a:buFontTx/>
            </a:pPr>
            <a:endParaRPr lang="zh-CN" altLang="en-US">
              <a:solidFill>
                <a:schemeClr val="tx1">
                  <a:lumMod val="75000"/>
                  <a:lumOff val="25000"/>
                </a:schemeClr>
              </a:solidFill>
              <a:latin typeface="微软雅黑" panose="020B0503020204020204" pitchFamily="34" charset="-122"/>
              <a:ea typeface="微软雅黑" panose="020B0503020204020204" pitchFamily="34" charset="-122"/>
              <a:sym typeface="+mn-ea"/>
            </a:endParaRPr>
          </a:p>
        </p:txBody>
      </p:sp>
      <p:sp>
        <p:nvSpPr>
          <p:cNvPr id="14" name="iconfont-10497-5121077"/>
          <p:cNvSpPr>
            <a:spLocks noChangeAspect="1"/>
          </p:cNvSpPr>
          <p:nvPr/>
        </p:nvSpPr>
        <p:spPr bwMode="auto">
          <a:xfrm>
            <a:off x="5981065" y="4425315"/>
            <a:ext cx="374015" cy="370205"/>
          </a:xfrm>
          <a:custGeom>
            <a:avLst/>
            <a:gdLst>
              <a:gd name="connsiteX0" fmla="*/ 178180 w 428141"/>
              <a:gd name="connsiteY0" fmla="*/ 370902 h 423328"/>
              <a:gd name="connsiteX1" fmla="*/ 178180 w 428141"/>
              <a:gd name="connsiteY1" fmla="*/ 371426 h 423328"/>
              <a:gd name="connsiteX2" fmla="*/ 179275 w 428141"/>
              <a:gd name="connsiteY2" fmla="*/ 374093 h 423328"/>
              <a:gd name="connsiteX3" fmla="*/ 218631 w 428141"/>
              <a:gd name="connsiteY3" fmla="*/ 149738 h 423328"/>
              <a:gd name="connsiteX4" fmla="*/ 193812 w 428141"/>
              <a:gd name="connsiteY4" fmla="*/ 152417 h 423328"/>
              <a:gd name="connsiteX5" fmla="*/ 156856 w 428141"/>
              <a:gd name="connsiteY5" fmla="*/ 183570 h 423328"/>
              <a:gd name="connsiteX6" fmla="*/ 152522 w 428141"/>
              <a:gd name="connsiteY6" fmla="*/ 231396 h 423328"/>
              <a:gd name="connsiteX7" fmla="*/ 184049 w 428141"/>
              <a:gd name="connsiteY7" fmla="*/ 267884 h 423328"/>
              <a:gd name="connsiteX8" fmla="*/ 232436 w 428141"/>
              <a:gd name="connsiteY8" fmla="*/ 272171 h 423328"/>
              <a:gd name="connsiteX9" fmla="*/ 269440 w 428141"/>
              <a:gd name="connsiteY9" fmla="*/ 241018 h 423328"/>
              <a:gd name="connsiteX10" fmla="*/ 273774 w 428141"/>
              <a:gd name="connsiteY10" fmla="*/ 193193 h 423328"/>
              <a:gd name="connsiteX11" fmla="*/ 242199 w 428141"/>
              <a:gd name="connsiteY11" fmla="*/ 156704 h 423328"/>
              <a:gd name="connsiteX12" fmla="*/ 218631 w 428141"/>
              <a:gd name="connsiteY12" fmla="*/ 149738 h 423328"/>
              <a:gd name="connsiteX13" fmla="*/ 221446 w 428141"/>
              <a:gd name="connsiteY13" fmla="*/ 118716 h 423328"/>
              <a:gd name="connsiteX14" fmla="*/ 256962 w 428141"/>
              <a:gd name="connsiteY14" fmla="*/ 128743 h 423328"/>
              <a:gd name="connsiteX15" fmla="*/ 299634 w 428141"/>
              <a:gd name="connsiteY15" fmla="*/ 172186 h 423328"/>
              <a:gd name="connsiteX16" fmla="*/ 306873 w 428141"/>
              <a:gd name="connsiteY16" fmla="*/ 190954 h 423328"/>
              <a:gd name="connsiteX17" fmla="*/ 243961 w 428141"/>
              <a:gd name="connsiteY17" fmla="*/ 301180 h 423328"/>
              <a:gd name="connsiteX18" fmla="*/ 242866 w 428141"/>
              <a:gd name="connsiteY18" fmla="*/ 301704 h 423328"/>
              <a:gd name="connsiteX19" fmla="*/ 170619 w 428141"/>
              <a:gd name="connsiteY19" fmla="*/ 295798 h 423328"/>
              <a:gd name="connsiteX20" fmla="*/ 123852 w 428141"/>
              <a:gd name="connsiteY20" fmla="*/ 242113 h 423328"/>
              <a:gd name="connsiteX21" fmla="*/ 123328 w 428141"/>
              <a:gd name="connsiteY21" fmla="*/ 241018 h 423328"/>
              <a:gd name="connsiteX22" fmla="*/ 129281 w 428141"/>
              <a:gd name="connsiteY22" fmla="*/ 169566 h 423328"/>
              <a:gd name="connsiteX23" fmla="*/ 183621 w 428141"/>
              <a:gd name="connsiteY23" fmla="*/ 123360 h 423328"/>
              <a:gd name="connsiteX24" fmla="*/ 184716 w 428141"/>
              <a:gd name="connsiteY24" fmla="*/ 122836 h 423328"/>
              <a:gd name="connsiteX25" fmla="*/ 221446 w 428141"/>
              <a:gd name="connsiteY25" fmla="*/ 118716 h 423328"/>
              <a:gd name="connsiteX26" fmla="*/ 176084 w 428141"/>
              <a:gd name="connsiteY26" fmla="*/ 34285 h 423328"/>
              <a:gd name="connsiteX27" fmla="*/ 158701 w 428141"/>
              <a:gd name="connsiteY27" fmla="*/ 39618 h 423328"/>
              <a:gd name="connsiteX28" fmla="*/ 142890 w 428141"/>
              <a:gd name="connsiteY28" fmla="*/ 44427 h 423328"/>
              <a:gd name="connsiteX29" fmla="*/ 98314 w 428141"/>
              <a:gd name="connsiteY29" fmla="*/ 111570 h 423328"/>
              <a:gd name="connsiteX30" fmla="*/ 60262 w 428141"/>
              <a:gd name="connsiteY30" fmla="*/ 112141 h 423328"/>
              <a:gd name="connsiteX31" fmla="*/ 43974 w 428141"/>
              <a:gd name="connsiteY31" fmla="*/ 142713 h 423328"/>
              <a:gd name="connsiteX32" fmla="*/ 64643 w 428141"/>
              <a:gd name="connsiteY32" fmla="*/ 172760 h 423328"/>
              <a:gd name="connsiteX33" fmla="*/ 34211 w 428141"/>
              <a:gd name="connsiteY33" fmla="*/ 247950 h 423328"/>
              <a:gd name="connsiteX34" fmla="*/ 39592 w 428141"/>
              <a:gd name="connsiteY34" fmla="*/ 265141 h 423328"/>
              <a:gd name="connsiteX35" fmla="*/ 44498 w 428141"/>
              <a:gd name="connsiteY35" fmla="*/ 280760 h 423328"/>
              <a:gd name="connsiteX36" fmla="*/ 112410 w 428141"/>
              <a:gd name="connsiteY36" fmla="*/ 324807 h 423328"/>
              <a:gd name="connsiteX37" fmla="*/ 112934 w 428141"/>
              <a:gd name="connsiteY37" fmla="*/ 362378 h 423328"/>
              <a:gd name="connsiteX38" fmla="*/ 143890 w 428141"/>
              <a:gd name="connsiteY38" fmla="*/ 378521 h 423328"/>
              <a:gd name="connsiteX39" fmla="*/ 172703 w 428141"/>
              <a:gd name="connsiteY39" fmla="*/ 358616 h 423328"/>
              <a:gd name="connsiteX40" fmla="*/ 174322 w 428141"/>
              <a:gd name="connsiteY40" fmla="*/ 358093 h 423328"/>
              <a:gd name="connsiteX41" fmla="*/ 250426 w 428141"/>
              <a:gd name="connsiteY41" fmla="*/ 388664 h 423328"/>
              <a:gd name="connsiteX42" fmla="*/ 268333 w 428141"/>
              <a:gd name="connsiteY42" fmla="*/ 383331 h 423328"/>
              <a:gd name="connsiteX43" fmla="*/ 284097 w 428141"/>
              <a:gd name="connsiteY43" fmla="*/ 378521 h 423328"/>
              <a:gd name="connsiteX44" fmla="*/ 328673 w 428141"/>
              <a:gd name="connsiteY44" fmla="*/ 311379 h 423328"/>
              <a:gd name="connsiteX45" fmla="*/ 366725 w 428141"/>
              <a:gd name="connsiteY45" fmla="*/ 310807 h 423328"/>
              <a:gd name="connsiteX46" fmla="*/ 375441 w 428141"/>
              <a:gd name="connsiteY46" fmla="*/ 294712 h 423328"/>
              <a:gd name="connsiteX47" fmla="*/ 383061 w 428141"/>
              <a:gd name="connsiteY47" fmla="*/ 280188 h 423328"/>
              <a:gd name="connsiteX48" fmla="*/ 362916 w 428141"/>
              <a:gd name="connsiteY48" fmla="*/ 251712 h 423328"/>
              <a:gd name="connsiteX49" fmla="*/ 362392 w 428141"/>
              <a:gd name="connsiteY49" fmla="*/ 250093 h 423328"/>
              <a:gd name="connsiteX50" fmla="*/ 392871 w 428141"/>
              <a:gd name="connsiteY50" fmla="*/ 174855 h 423328"/>
              <a:gd name="connsiteX51" fmla="*/ 381965 w 428141"/>
              <a:gd name="connsiteY51" fmla="*/ 141570 h 423328"/>
              <a:gd name="connsiteX52" fmla="*/ 314053 w 428141"/>
              <a:gd name="connsiteY52" fmla="*/ 97522 h 423328"/>
              <a:gd name="connsiteX53" fmla="*/ 313529 w 428141"/>
              <a:gd name="connsiteY53" fmla="*/ 59999 h 423328"/>
              <a:gd name="connsiteX54" fmla="*/ 297194 w 428141"/>
              <a:gd name="connsiteY54" fmla="*/ 51427 h 423328"/>
              <a:gd name="connsiteX55" fmla="*/ 282573 w 428141"/>
              <a:gd name="connsiteY55" fmla="*/ 43904 h 423328"/>
              <a:gd name="connsiteX56" fmla="*/ 252141 w 428141"/>
              <a:gd name="connsiteY56" fmla="*/ 64332 h 423328"/>
              <a:gd name="connsiteX57" fmla="*/ 176084 w 428141"/>
              <a:gd name="connsiteY57" fmla="*/ 34285 h 423328"/>
              <a:gd name="connsiteX58" fmla="*/ 265916 w 428141"/>
              <a:gd name="connsiteY58" fmla="*/ 12371 h 423328"/>
              <a:gd name="connsiteX59" fmla="*/ 268160 w 428141"/>
              <a:gd name="connsiteY59" fmla="*/ 13482 h 423328"/>
              <a:gd name="connsiteX60" fmla="*/ 267613 w 428141"/>
              <a:gd name="connsiteY60" fmla="*/ 13946 h 423328"/>
              <a:gd name="connsiteX61" fmla="*/ 265535 w 428141"/>
              <a:gd name="connsiteY61" fmla="*/ 13038 h 423328"/>
              <a:gd name="connsiteX62" fmla="*/ 265916 w 428141"/>
              <a:gd name="connsiteY62" fmla="*/ 12371 h 423328"/>
              <a:gd name="connsiteX63" fmla="*/ 180371 w 428141"/>
              <a:gd name="connsiteY63" fmla="*/ 523 h 423328"/>
              <a:gd name="connsiteX64" fmla="*/ 193372 w 428141"/>
              <a:gd name="connsiteY64" fmla="*/ 2142 h 423328"/>
              <a:gd name="connsiteX65" fmla="*/ 200992 w 428141"/>
              <a:gd name="connsiteY65" fmla="*/ 12332 h 423328"/>
              <a:gd name="connsiteX66" fmla="*/ 200992 w 428141"/>
              <a:gd name="connsiteY66" fmla="*/ 12856 h 423328"/>
              <a:gd name="connsiteX67" fmla="*/ 217327 w 428141"/>
              <a:gd name="connsiteY67" fmla="*/ 32713 h 423328"/>
              <a:gd name="connsiteX68" fmla="*/ 243378 w 428141"/>
              <a:gd name="connsiteY68" fmla="*/ 34332 h 423328"/>
              <a:gd name="connsiteX69" fmla="*/ 263285 w 428141"/>
              <a:gd name="connsiteY69" fmla="*/ 17618 h 423328"/>
              <a:gd name="connsiteX70" fmla="*/ 267613 w 428141"/>
              <a:gd name="connsiteY70" fmla="*/ 13946 h 423328"/>
              <a:gd name="connsiteX71" fmla="*/ 280251 w 428141"/>
              <a:gd name="connsiteY71" fmla="*/ 19469 h 423328"/>
              <a:gd name="connsiteX72" fmla="*/ 268160 w 428141"/>
              <a:gd name="connsiteY72" fmla="*/ 13482 h 423328"/>
              <a:gd name="connsiteX73" fmla="*/ 272715 w 428141"/>
              <a:gd name="connsiteY73" fmla="*/ 9618 h 423328"/>
              <a:gd name="connsiteX74" fmla="*/ 285240 w 428141"/>
              <a:gd name="connsiteY74" fmla="*/ 10713 h 423328"/>
              <a:gd name="connsiteX75" fmla="*/ 312386 w 428141"/>
              <a:gd name="connsiteY75" fmla="*/ 24713 h 423328"/>
              <a:gd name="connsiteX76" fmla="*/ 341723 w 428141"/>
              <a:gd name="connsiteY76" fmla="*/ 39761 h 423328"/>
              <a:gd name="connsiteX77" fmla="*/ 349914 w 428141"/>
              <a:gd name="connsiteY77" fmla="*/ 49951 h 423328"/>
              <a:gd name="connsiteX78" fmla="*/ 347152 w 428141"/>
              <a:gd name="connsiteY78" fmla="*/ 62808 h 423328"/>
              <a:gd name="connsiteX79" fmla="*/ 350962 w 428141"/>
              <a:gd name="connsiteY79" fmla="*/ 99808 h 423328"/>
              <a:gd name="connsiteX80" fmla="*/ 387918 w 428141"/>
              <a:gd name="connsiteY80" fmla="*/ 108903 h 423328"/>
              <a:gd name="connsiteX81" fmla="*/ 400444 w 428141"/>
              <a:gd name="connsiteY81" fmla="*/ 109475 h 423328"/>
              <a:gd name="connsiteX82" fmla="*/ 408587 w 428141"/>
              <a:gd name="connsiteY82" fmla="*/ 119094 h 423328"/>
              <a:gd name="connsiteX83" fmla="*/ 427637 w 428141"/>
              <a:gd name="connsiteY83" fmla="*/ 179236 h 423328"/>
              <a:gd name="connsiteX84" fmla="*/ 425494 w 428141"/>
              <a:gd name="connsiteY84" fmla="*/ 192093 h 423328"/>
              <a:gd name="connsiteX85" fmla="*/ 415207 w 428141"/>
              <a:gd name="connsiteY85" fmla="*/ 199570 h 423328"/>
              <a:gd name="connsiteX86" fmla="*/ 414636 w 428141"/>
              <a:gd name="connsiteY86" fmla="*/ 199570 h 423328"/>
              <a:gd name="connsiteX87" fmla="*/ 394538 w 428141"/>
              <a:gd name="connsiteY87" fmla="*/ 215712 h 423328"/>
              <a:gd name="connsiteX88" fmla="*/ 392919 w 428141"/>
              <a:gd name="connsiteY88" fmla="*/ 241474 h 423328"/>
              <a:gd name="connsiteX89" fmla="*/ 405682 w 428141"/>
              <a:gd name="connsiteY89" fmla="*/ 257665 h 423328"/>
              <a:gd name="connsiteX90" fmla="*/ 413826 w 428141"/>
              <a:gd name="connsiteY90" fmla="*/ 261522 h 423328"/>
              <a:gd name="connsiteX91" fmla="*/ 419541 w 428141"/>
              <a:gd name="connsiteY91" fmla="*/ 269379 h 423328"/>
              <a:gd name="connsiteX92" fmla="*/ 418446 w 428141"/>
              <a:gd name="connsiteY92" fmla="*/ 281712 h 423328"/>
              <a:gd name="connsiteX93" fmla="*/ 389109 w 428141"/>
              <a:gd name="connsiteY93" fmla="*/ 337569 h 423328"/>
              <a:gd name="connsiteX94" fmla="*/ 378822 w 428141"/>
              <a:gd name="connsiteY94" fmla="*/ 345569 h 423328"/>
              <a:gd name="connsiteX95" fmla="*/ 365773 w 428141"/>
              <a:gd name="connsiteY95" fmla="*/ 343426 h 423328"/>
              <a:gd name="connsiteX96" fmla="*/ 328292 w 428141"/>
              <a:gd name="connsiteY96" fmla="*/ 347188 h 423328"/>
              <a:gd name="connsiteX97" fmla="*/ 319053 w 428141"/>
              <a:gd name="connsiteY97" fmla="*/ 383664 h 423328"/>
              <a:gd name="connsiteX98" fmla="*/ 318529 w 428141"/>
              <a:gd name="connsiteY98" fmla="*/ 395997 h 423328"/>
              <a:gd name="connsiteX99" fmla="*/ 308766 w 428141"/>
              <a:gd name="connsiteY99" fmla="*/ 404045 h 423328"/>
              <a:gd name="connsiteX100" fmla="*/ 279382 w 428141"/>
              <a:gd name="connsiteY100" fmla="*/ 413140 h 423328"/>
              <a:gd name="connsiteX101" fmla="*/ 247855 w 428141"/>
              <a:gd name="connsiteY101" fmla="*/ 422807 h 423328"/>
              <a:gd name="connsiteX102" fmla="*/ 234806 w 428141"/>
              <a:gd name="connsiteY102" fmla="*/ 421188 h 423328"/>
              <a:gd name="connsiteX103" fmla="*/ 227186 w 428141"/>
              <a:gd name="connsiteY103" fmla="*/ 410997 h 423328"/>
              <a:gd name="connsiteX104" fmla="*/ 227186 w 428141"/>
              <a:gd name="connsiteY104" fmla="*/ 410473 h 423328"/>
              <a:gd name="connsiteX105" fmla="*/ 210898 w 428141"/>
              <a:gd name="connsiteY105" fmla="*/ 390569 h 423328"/>
              <a:gd name="connsiteX106" fmla="*/ 184800 w 428141"/>
              <a:gd name="connsiteY106" fmla="*/ 388997 h 423328"/>
              <a:gd name="connsiteX107" fmla="*/ 165750 w 428141"/>
              <a:gd name="connsiteY107" fmla="*/ 406188 h 423328"/>
              <a:gd name="connsiteX108" fmla="*/ 155987 w 428141"/>
              <a:gd name="connsiteY108" fmla="*/ 414759 h 423328"/>
              <a:gd name="connsiteX109" fmla="*/ 143509 w 428141"/>
              <a:gd name="connsiteY109" fmla="*/ 413664 h 423328"/>
              <a:gd name="connsiteX110" fmla="*/ 116363 w 428141"/>
              <a:gd name="connsiteY110" fmla="*/ 399711 h 423328"/>
              <a:gd name="connsiteX111" fmla="*/ 87027 w 428141"/>
              <a:gd name="connsiteY111" fmla="*/ 384616 h 423328"/>
              <a:gd name="connsiteX112" fmla="*/ 78835 w 428141"/>
              <a:gd name="connsiteY112" fmla="*/ 374474 h 423328"/>
              <a:gd name="connsiteX113" fmla="*/ 81597 w 428141"/>
              <a:gd name="connsiteY113" fmla="*/ 361616 h 423328"/>
              <a:gd name="connsiteX114" fmla="*/ 77787 w 428141"/>
              <a:gd name="connsiteY114" fmla="*/ 324569 h 423328"/>
              <a:gd name="connsiteX115" fmla="*/ 40831 w 428141"/>
              <a:gd name="connsiteY115" fmla="*/ 315474 h 423328"/>
              <a:gd name="connsiteX116" fmla="*/ 27782 w 428141"/>
              <a:gd name="connsiteY116" fmla="*/ 314950 h 423328"/>
              <a:gd name="connsiteX117" fmla="*/ 19638 w 428141"/>
              <a:gd name="connsiteY117" fmla="*/ 305283 h 423328"/>
              <a:gd name="connsiteX118" fmla="*/ 588 w 428141"/>
              <a:gd name="connsiteY118" fmla="*/ 245188 h 423328"/>
              <a:gd name="connsiteX119" fmla="*/ 2160 w 428141"/>
              <a:gd name="connsiteY119" fmla="*/ 232331 h 423328"/>
              <a:gd name="connsiteX120" fmla="*/ 12494 w 428141"/>
              <a:gd name="connsiteY120" fmla="*/ 224808 h 423328"/>
              <a:gd name="connsiteX121" fmla="*/ 13018 w 428141"/>
              <a:gd name="connsiteY121" fmla="*/ 224808 h 423328"/>
              <a:gd name="connsiteX122" fmla="*/ 33116 w 428141"/>
              <a:gd name="connsiteY122" fmla="*/ 208665 h 423328"/>
              <a:gd name="connsiteX123" fmla="*/ 34735 w 428141"/>
              <a:gd name="connsiteY123" fmla="*/ 182903 h 423328"/>
              <a:gd name="connsiteX124" fmla="*/ 17352 w 428141"/>
              <a:gd name="connsiteY124" fmla="*/ 164094 h 423328"/>
              <a:gd name="connsiteX125" fmla="*/ 8684 w 428141"/>
              <a:gd name="connsiteY125" fmla="*/ 154475 h 423328"/>
              <a:gd name="connsiteX126" fmla="*/ 9732 w 428141"/>
              <a:gd name="connsiteY126" fmla="*/ 142141 h 423328"/>
              <a:gd name="connsiteX127" fmla="*/ 39069 w 428141"/>
              <a:gd name="connsiteY127" fmla="*/ 86284 h 423328"/>
              <a:gd name="connsiteX128" fmla="*/ 49403 w 428141"/>
              <a:gd name="connsiteY128" fmla="*/ 78284 h 423328"/>
              <a:gd name="connsiteX129" fmla="*/ 62405 w 428141"/>
              <a:gd name="connsiteY129" fmla="*/ 80951 h 423328"/>
              <a:gd name="connsiteX130" fmla="*/ 99933 w 428141"/>
              <a:gd name="connsiteY130" fmla="*/ 77189 h 423328"/>
              <a:gd name="connsiteX131" fmla="*/ 109172 w 428141"/>
              <a:gd name="connsiteY131" fmla="*/ 40713 h 423328"/>
              <a:gd name="connsiteX132" fmla="*/ 109696 w 428141"/>
              <a:gd name="connsiteY132" fmla="*/ 27856 h 423328"/>
              <a:gd name="connsiteX133" fmla="*/ 119459 w 428141"/>
              <a:gd name="connsiteY133" fmla="*/ 19808 h 423328"/>
              <a:gd name="connsiteX134" fmla="*/ 148796 w 428141"/>
              <a:gd name="connsiteY134" fmla="*/ 10713 h 4233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Lst>
            <a:rect l="l" t="t" r="r" b="b"/>
            <a:pathLst>
              <a:path w="428141" h="423328">
                <a:moveTo>
                  <a:pt x="178180" y="370902"/>
                </a:moveTo>
                <a:lnTo>
                  <a:pt x="178180" y="371426"/>
                </a:lnTo>
                <a:lnTo>
                  <a:pt x="179275" y="374093"/>
                </a:lnTo>
                <a:close/>
                <a:moveTo>
                  <a:pt x="218631" y="149738"/>
                </a:moveTo>
                <a:cubicBezTo>
                  <a:pt x="210409" y="149071"/>
                  <a:pt x="201980" y="150012"/>
                  <a:pt x="193812" y="152417"/>
                </a:cubicBezTo>
                <a:cubicBezTo>
                  <a:pt x="178049" y="157800"/>
                  <a:pt x="164476" y="168518"/>
                  <a:pt x="156856" y="183570"/>
                </a:cubicBezTo>
                <a:cubicBezTo>
                  <a:pt x="148712" y="198099"/>
                  <a:pt x="147616" y="215247"/>
                  <a:pt x="152522" y="231396"/>
                </a:cubicBezTo>
                <a:cubicBezTo>
                  <a:pt x="157999" y="246924"/>
                  <a:pt x="168809" y="260357"/>
                  <a:pt x="184049" y="267884"/>
                </a:cubicBezTo>
                <a:cubicBezTo>
                  <a:pt x="198765" y="275886"/>
                  <a:pt x="216148" y="276982"/>
                  <a:pt x="232436" y="272171"/>
                </a:cubicBezTo>
                <a:cubicBezTo>
                  <a:pt x="248247" y="266788"/>
                  <a:pt x="261820" y="256070"/>
                  <a:pt x="269440" y="241018"/>
                </a:cubicBezTo>
                <a:cubicBezTo>
                  <a:pt x="277584" y="225965"/>
                  <a:pt x="278727" y="208769"/>
                  <a:pt x="273774" y="193193"/>
                </a:cubicBezTo>
                <a:cubicBezTo>
                  <a:pt x="268297" y="177664"/>
                  <a:pt x="257439" y="164231"/>
                  <a:pt x="242199" y="156704"/>
                </a:cubicBezTo>
                <a:cubicBezTo>
                  <a:pt x="234865" y="152679"/>
                  <a:pt x="226852" y="150405"/>
                  <a:pt x="218631" y="149738"/>
                </a:cubicBezTo>
                <a:close/>
                <a:moveTo>
                  <a:pt x="221446" y="118716"/>
                </a:moveTo>
                <a:cubicBezTo>
                  <a:pt x="233745" y="119728"/>
                  <a:pt x="245842" y="123098"/>
                  <a:pt x="256962" y="128743"/>
                </a:cubicBezTo>
                <a:cubicBezTo>
                  <a:pt x="275869" y="138317"/>
                  <a:pt x="290871" y="153656"/>
                  <a:pt x="299634" y="172186"/>
                </a:cubicBezTo>
                <a:cubicBezTo>
                  <a:pt x="301158" y="175520"/>
                  <a:pt x="306254" y="188429"/>
                  <a:pt x="306873" y="190954"/>
                </a:cubicBezTo>
                <a:cubicBezTo>
                  <a:pt x="317779" y="237636"/>
                  <a:pt x="290919" y="285842"/>
                  <a:pt x="243961" y="301180"/>
                </a:cubicBezTo>
                <a:lnTo>
                  <a:pt x="242866" y="301704"/>
                </a:lnTo>
                <a:cubicBezTo>
                  <a:pt x="219006" y="309278"/>
                  <a:pt x="192860" y="307039"/>
                  <a:pt x="170619" y="295798"/>
                </a:cubicBezTo>
                <a:cubicBezTo>
                  <a:pt x="148331" y="284556"/>
                  <a:pt x="131472" y="265169"/>
                  <a:pt x="123852" y="242113"/>
                </a:cubicBezTo>
                <a:lnTo>
                  <a:pt x="123328" y="241018"/>
                </a:lnTo>
                <a:cubicBezTo>
                  <a:pt x="115708" y="217391"/>
                  <a:pt x="117851" y="191621"/>
                  <a:pt x="129281" y="169566"/>
                </a:cubicBezTo>
                <a:cubicBezTo>
                  <a:pt x="140711" y="147558"/>
                  <a:pt x="160237" y="130886"/>
                  <a:pt x="183621" y="123360"/>
                </a:cubicBezTo>
                <a:lnTo>
                  <a:pt x="184716" y="122836"/>
                </a:lnTo>
                <a:cubicBezTo>
                  <a:pt x="196646" y="119049"/>
                  <a:pt x="209147" y="117704"/>
                  <a:pt x="221446" y="118716"/>
                </a:cubicBezTo>
                <a:close/>
                <a:moveTo>
                  <a:pt x="176084" y="34285"/>
                </a:moveTo>
                <a:lnTo>
                  <a:pt x="158701" y="39618"/>
                </a:lnTo>
                <a:lnTo>
                  <a:pt x="142890" y="44427"/>
                </a:lnTo>
                <a:cubicBezTo>
                  <a:pt x="146129" y="74570"/>
                  <a:pt x="127650" y="102475"/>
                  <a:pt x="98314" y="111570"/>
                </a:cubicBezTo>
                <a:cubicBezTo>
                  <a:pt x="85836" y="115856"/>
                  <a:pt x="72787" y="115856"/>
                  <a:pt x="60262" y="112141"/>
                </a:cubicBezTo>
                <a:lnTo>
                  <a:pt x="43974" y="142713"/>
                </a:lnTo>
                <a:cubicBezTo>
                  <a:pt x="53737" y="150236"/>
                  <a:pt x="60833" y="160998"/>
                  <a:pt x="64643" y="172760"/>
                </a:cubicBezTo>
                <a:cubicBezTo>
                  <a:pt x="74454" y="201760"/>
                  <a:pt x="61357" y="233427"/>
                  <a:pt x="34211" y="247950"/>
                </a:cubicBezTo>
                <a:lnTo>
                  <a:pt x="39592" y="265141"/>
                </a:lnTo>
                <a:lnTo>
                  <a:pt x="44498" y="280760"/>
                </a:lnTo>
                <a:cubicBezTo>
                  <a:pt x="74930" y="277522"/>
                  <a:pt x="103171" y="295807"/>
                  <a:pt x="112410" y="324807"/>
                </a:cubicBezTo>
                <a:cubicBezTo>
                  <a:pt x="116744" y="337140"/>
                  <a:pt x="116744" y="350045"/>
                  <a:pt x="112934" y="362378"/>
                </a:cubicBezTo>
                <a:lnTo>
                  <a:pt x="143890" y="378521"/>
                </a:lnTo>
                <a:cubicBezTo>
                  <a:pt x="151510" y="369331"/>
                  <a:pt x="161273" y="362378"/>
                  <a:pt x="172703" y="358616"/>
                </a:cubicBezTo>
                <a:cubicBezTo>
                  <a:pt x="173275" y="358616"/>
                  <a:pt x="173798" y="358093"/>
                  <a:pt x="174322" y="358093"/>
                </a:cubicBezTo>
                <a:cubicBezTo>
                  <a:pt x="203659" y="348950"/>
                  <a:pt x="235758" y="361855"/>
                  <a:pt x="250426" y="388664"/>
                </a:cubicBezTo>
                <a:lnTo>
                  <a:pt x="268333" y="383331"/>
                </a:lnTo>
                <a:lnTo>
                  <a:pt x="284097" y="378521"/>
                </a:lnTo>
                <a:cubicBezTo>
                  <a:pt x="280906" y="348378"/>
                  <a:pt x="299337" y="320474"/>
                  <a:pt x="328673" y="311379"/>
                </a:cubicBezTo>
                <a:cubicBezTo>
                  <a:pt x="341199" y="307617"/>
                  <a:pt x="354248" y="307093"/>
                  <a:pt x="366725" y="310807"/>
                </a:cubicBezTo>
                <a:lnTo>
                  <a:pt x="375441" y="294712"/>
                </a:lnTo>
                <a:lnTo>
                  <a:pt x="383061" y="280188"/>
                </a:lnTo>
                <a:cubicBezTo>
                  <a:pt x="373822" y="272664"/>
                  <a:pt x="366725" y="262950"/>
                  <a:pt x="362916" y="251712"/>
                </a:cubicBezTo>
                <a:cubicBezTo>
                  <a:pt x="362916" y="251188"/>
                  <a:pt x="362392" y="250665"/>
                  <a:pt x="362392" y="250093"/>
                </a:cubicBezTo>
                <a:cubicBezTo>
                  <a:pt x="352629" y="221093"/>
                  <a:pt x="365678" y="189427"/>
                  <a:pt x="392871" y="174855"/>
                </a:cubicBezTo>
                <a:lnTo>
                  <a:pt x="381965" y="141570"/>
                </a:lnTo>
                <a:cubicBezTo>
                  <a:pt x="351581" y="144808"/>
                  <a:pt x="323292" y="126522"/>
                  <a:pt x="314053" y="97522"/>
                </a:cubicBezTo>
                <a:cubicBezTo>
                  <a:pt x="309719" y="85237"/>
                  <a:pt x="309719" y="72284"/>
                  <a:pt x="313529" y="59999"/>
                </a:cubicBezTo>
                <a:lnTo>
                  <a:pt x="297194" y="51427"/>
                </a:lnTo>
                <a:lnTo>
                  <a:pt x="282573" y="43904"/>
                </a:lnTo>
                <a:cubicBezTo>
                  <a:pt x="274953" y="53618"/>
                  <a:pt x="264095" y="60570"/>
                  <a:pt x="252141" y="64332"/>
                </a:cubicBezTo>
                <a:cubicBezTo>
                  <a:pt x="222804" y="73951"/>
                  <a:pt x="190705" y="61094"/>
                  <a:pt x="176084" y="34285"/>
                </a:cubicBezTo>
                <a:close/>
                <a:moveTo>
                  <a:pt x="265916" y="12371"/>
                </a:moveTo>
                <a:lnTo>
                  <a:pt x="268160" y="13482"/>
                </a:lnTo>
                <a:lnTo>
                  <a:pt x="267613" y="13946"/>
                </a:lnTo>
                <a:lnTo>
                  <a:pt x="265535" y="13038"/>
                </a:lnTo>
                <a:cubicBezTo>
                  <a:pt x="265678" y="12800"/>
                  <a:pt x="265773" y="12609"/>
                  <a:pt x="265916" y="12371"/>
                </a:cubicBezTo>
                <a:close/>
                <a:moveTo>
                  <a:pt x="180371" y="523"/>
                </a:moveTo>
                <a:cubicBezTo>
                  <a:pt x="184704" y="-525"/>
                  <a:pt x="189562" y="-1"/>
                  <a:pt x="193372" y="2142"/>
                </a:cubicBezTo>
                <a:cubicBezTo>
                  <a:pt x="197182" y="4285"/>
                  <a:pt x="199944" y="8047"/>
                  <a:pt x="200992" y="12332"/>
                </a:cubicBezTo>
                <a:lnTo>
                  <a:pt x="200992" y="12856"/>
                </a:lnTo>
                <a:cubicBezTo>
                  <a:pt x="203230" y="21475"/>
                  <a:pt x="209184" y="28427"/>
                  <a:pt x="217327" y="32713"/>
                </a:cubicBezTo>
                <a:cubicBezTo>
                  <a:pt x="225471" y="36475"/>
                  <a:pt x="234710" y="36999"/>
                  <a:pt x="243378" y="34332"/>
                </a:cubicBezTo>
                <a:cubicBezTo>
                  <a:pt x="251522" y="31666"/>
                  <a:pt x="259475" y="25666"/>
                  <a:pt x="263285" y="17618"/>
                </a:cubicBezTo>
                <a:lnTo>
                  <a:pt x="267613" y="13946"/>
                </a:lnTo>
                <a:lnTo>
                  <a:pt x="280251" y="19469"/>
                </a:lnTo>
                <a:lnTo>
                  <a:pt x="268160" y="13482"/>
                </a:lnTo>
                <a:lnTo>
                  <a:pt x="272715" y="9618"/>
                </a:lnTo>
                <a:cubicBezTo>
                  <a:pt x="276525" y="8047"/>
                  <a:pt x="281430" y="8570"/>
                  <a:pt x="285240" y="10713"/>
                </a:cubicBezTo>
                <a:lnTo>
                  <a:pt x="312386" y="24713"/>
                </a:lnTo>
                <a:lnTo>
                  <a:pt x="341723" y="39761"/>
                </a:lnTo>
                <a:cubicBezTo>
                  <a:pt x="346104" y="41904"/>
                  <a:pt x="348819" y="45666"/>
                  <a:pt x="349914" y="49951"/>
                </a:cubicBezTo>
                <a:cubicBezTo>
                  <a:pt x="350962" y="54237"/>
                  <a:pt x="349914" y="59046"/>
                  <a:pt x="347152" y="62808"/>
                </a:cubicBezTo>
                <a:cubicBezTo>
                  <a:pt x="340675" y="74570"/>
                  <a:pt x="341723" y="89618"/>
                  <a:pt x="350962" y="99808"/>
                </a:cubicBezTo>
                <a:cubicBezTo>
                  <a:pt x="360201" y="109999"/>
                  <a:pt x="374917" y="113760"/>
                  <a:pt x="387918" y="108903"/>
                </a:cubicBezTo>
                <a:cubicBezTo>
                  <a:pt x="391728" y="107332"/>
                  <a:pt x="396634" y="107332"/>
                  <a:pt x="400444" y="109475"/>
                </a:cubicBezTo>
                <a:cubicBezTo>
                  <a:pt x="404254" y="111570"/>
                  <a:pt x="407540" y="114808"/>
                  <a:pt x="408587" y="119094"/>
                </a:cubicBezTo>
                <a:lnTo>
                  <a:pt x="427637" y="179236"/>
                </a:lnTo>
                <a:cubicBezTo>
                  <a:pt x="428685" y="183522"/>
                  <a:pt x="428161" y="188379"/>
                  <a:pt x="425494" y="192093"/>
                </a:cubicBezTo>
                <a:cubicBezTo>
                  <a:pt x="423351" y="195808"/>
                  <a:pt x="419541" y="198522"/>
                  <a:pt x="415207" y="199570"/>
                </a:cubicBezTo>
                <a:lnTo>
                  <a:pt x="414636" y="199570"/>
                </a:lnTo>
                <a:cubicBezTo>
                  <a:pt x="405968" y="201712"/>
                  <a:pt x="398872" y="207665"/>
                  <a:pt x="394538" y="215712"/>
                </a:cubicBezTo>
                <a:cubicBezTo>
                  <a:pt x="390728" y="223760"/>
                  <a:pt x="390204" y="232903"/>
                  <a:pt x="392919" y="241474"/>
                </a:cubicBezTo>
                <a:cubicBezTo>
                  <a:pt x="395062" y="247903"/>
                  <a:pt x="399729" y="253665"/>
                  <a:pt x="405682" y="257665"/>
                </a:cubicBezTo>
                <a:cubicBezTo>
                  <a:pt x="407159" y="258617"/>
                  <a:pt x="412921" y="260903"/>
                  <a:pt x="413826" y="261522"/>
                </a:cubicBezTo>
                <a:cubicBezTo>
                  <a:pt x="416493" y="263569"/>
                  <a:pt x="418303" y="266188"/>
                  <a:pt x="419541" y="269379"/>
                </a:cubicBezTo>
                <a:cubicBezTo>
                  <a:pt x="421208" y="273141"/>
                  <a:pt x="420684" y="277950"/>
                  <a:pt x="418446" y="281712"/>
                </a:cubicBezTo>
                <a:lnTo>
                  <a:pt x="389109" y="337569"/>
                </a:lnTo>
                <a:cubicBezTo>
                  <a:pt x="386966" y="341855"/>
                  <a:pt x="383156" y="344521"/>
                  <a:pt x="378822" y="345569"/>
                </a:cubicBezTo>
                <a:cubicBezTo>
                  <a:pt x="374488" y="346664"/>
                  <a:pt x="369583" y="346140"/>
                  <a:pt x="365773" y="343426"/>
                </a:cubicBezTo>
                <a:cubicBezTo>
                  <a:pt x="353819" y="336997"/>
                  <a:pt x="338579" y="338093"/>
                  <a:pt x="328292" y="347188"/>
                </a:cubicBezTo>
                <a:cubicBezTo>
                  <a:pt x="317958" y="356283"/>
                  <a:pt x="314148" y="370807"/>
                  <a:pt x="319053" y="383664"/>
                </a:cubicBezTo>
                <a:cubicBezTo>
                  <a:pt x="320720" y="387426"/>
                  <a:pt x="320720" y="392235"/>
                  <a:pt x="318529" y="395997"/>
                </a:cubicBezTo>
                <a:cubicBezTo>
                  <a:pt x="316386" y="399759"/>
                  <a:pt x="313100" y="402950"/>
                  <a:pt x="308766" y="404045"/>
                </a:cubicBezTo>
                <a:lnTo>
                  <a:pt x="279382" y="413140"/>
                </a:lnTo>
                <a:lnTo>
                  <a:pt x="247855" y="422807"/>
                </a:lnTo>
                <a:cubicBezTo>
                  <a:pt x="243521" y="423854"/>
                  <a:pt x="238615" y="423330"/>
                  <a:pt x="234806" y="421188"/>
                </a:cubicBezTo>
                <a:cubicBezTo>
                  <a:pt x="230996" y="419045"/>
                  <a:pt x="228281" y="415283"/>
                  <a:pt x="227186" y="410997"/>
                </a:cubicBezTo>
                <a:lnTo>
                  <a:pt x="227186" y="410473"/>
                </a:lnTo>
                <a:cubicBezTo>
                  <a:pt x="224995" y="401854"/>
                  <a:pt x="219042" y="394854"/>
                  <a:pt x="210898" y="390569"/>
                </a:cubicBezTo>
                <a:cubicBezTo>
                  <a:pt x="202754" y="386854"/>
                  <a:pt x="193515" y="386283"/>
                  <a:pt x="184800" y="388997"/>
                </a:cubicBezTo>
                <a:cubicBezTo>
                  <a:pt x="176656" y="391664"/>
                  <a:pt x="169560" y="398140"/>
                  <a:pt x="165750" y="406188"/>
                </a:cubicBezTo>
                <a:cubicBezTo>
                  <a:pt x="163607" y="410473"/>
                  <a:pt x="160368" y="413140"/>
                  <a:pt x="155987" y="414759"/>
                </a:cubicBezTo>
                <a:cubicBezTo>
                  <a:pt x="152177" y="416378"/>
                  <a:pt x="147319" y="415807"/>
                  <a:pt x="143509" y="413664"/>
                </a:cubicBezTo>
                <a:lnTo>
                  <a:pt x="116363" y="399711"/>
                </a:lnTo>
                <a:lnTo>
                  <a:pt x="87027" y="384616"/>
                </a:lnTo>
                <a:cubicBezTo>
                  <a:pt x="82645" y="382473"/>
                  <a:pt x="79930" y="378759"/>
                  <a:pt x="78835" y="374474"/>
                </a:cubicBezTo>
                <a:cubicBezTo>
                  <a:pt x="77787" y="370188"/>
                  <a:pt x="78835" y="365331"/>
                  <a:pt x="81597" y="361616"/>
                </a:cubicBezTo>
                <a:cubicBezTo>
                  <a:pt x="88074" y="349807"/>
                  <a:pt x="87027" y="334759"/>
                  <a:pt x="77787" y="324569"/>
                </a:cubicBezTo>
                <a:cubicBezTo>
                  <a:pt x="68548" y="314379"/>
                  <a:pt x="53832" y="310664"/>
                  <a:pt x="40831" y="315474"/>
                </a:cubicBezTo>
                <a:cubicBezTo>
                  <a:pt x="36449" y="317093"/>
                  <a:pt x="31592" y="317093"/>
                  <a:pt x="27782" y="314950"/>
                </a:cubicBezTo>
                <a:cubicBezTo>
                  <a:pt x="23972" y="313331"/>
                  <a:pt x="20686" y="309569"/>
                  <a:pt x="19638" y="305283"/>
                </a:cubicBezTo>
                <a:lnTo>
                  <a:pt x="588" y="245188"/>
                </a:lnTo>
                <a:cubicBezTo>
                  <a:pt x="-555" y="240903"/>
                  <a:pt x="-31" y="236046"/>
                  <a:pt x="2160" y="232331"/>
                </a:cubicBezTo>
                <a:cubicBezTo>
                  <a:pt x="4303" y="228569"/>
                  <a:pt x="8113" y="225855"/>
                  <a:pt x="12494" y="224808"/>
                </a:cubicBezTo>
                <a:lnTo>
                  <a:pt x="13018" y="224808"/>
                </a:lnTo>
                <a:cubicBezTo>
                  <a:pt x="21686" y="222665"/>
                  <a:pt x="28782" y="216712"/>
                  <a:pt x="33116" y="208665"/>
                </a:cubicBezTo>
                <a:cubicBezTo>
                  <a:pt x="36926" y="200665"/>
                  <a:pt x="37497" y="191474"/>
                  <a:pt x="34735" y="182903"/>
                </a:cubicBezTo>
                <a:cubicBezTo>
                  <a:pt x="32020" y="174808"/>
                  <a:pt x="25496" y="167855"/>
                  <a:pt x="17352" y="164094"/>
                </a:cubicBezTo>
                <a:cubicBezTo>
                  <a:pt x="13018" y="161951"/>
                  <a:pt x="10256" y="158760"/>
                  <a:pt x="8684" y="154475"/>
                </a:cubicBezTo>
                <a:cubicBezTo>
                  <a:pt x="7017" y="150713"/>
                  <a:pt x="7541" y="145903"/>
                  <a:pt x="9732" y="142141"/>
                </a:cubicBezTo>
                <a:lnTo>
                  <a:pt x="39069" y="86284"/>
                </a:lnTo>
                <a:cubicBezTo>
                  <a:pt x="41212" y="81999"/>
                  <a:pt x="45022" y="79332"/>
                  <a:pt x="49403" y="78284"/>
                </a:cubicBezTo>
                <a:cubicBezTo>
                  <a:pt x="53737" y="77189"/>
                  <a:pt x="58595" y="78284"/>
                  <a:pt x="62405" y="80951"/>
                </a:cubicBezTo>
                <a:cubicBezTo>
                  <a:pt x="74406" y="87380"/>
                  <a:pt x="89646" y="86284"/>
                  <a:pt x="99933" y="77189"/>
                </a:cubicBezTo>
                <a:cubicBezTo>
                  <a:pt x="110220" y="68094"/>
                  <a:pt x="114030" y="53570"/>
                  <a:pt x="109172" y="40713"/>
                </a:cubicBezTo>
                <a:cubicBezTo>
                  <a:pt x="107505" y="36427"/>
                  <a:pt x="107505" y="31618"/>
                  <a:pt x="109696" y="27856"/>
                </a:cubicBezTo>
                <a:cubicBezTo>
                  <a:pt x="111839" y="24094"/>
                  <a:pt x="115125" y="20904"/>
                  <a:pt x="119459" y="19808"/>
                </a:cubicBezTo>
                <a:lnTo>
                  <a:pt x="148796" y="10713"/>
                </a:lnTo>
                <a:close/>
              </a:path>
            </a:pathLst>
          </a:custGeom>
          <a:solidFill>
            <a:schemeClr val="bg1"/>
          </a:solidFill>
          <a:ln>
            <a:noFill/>
          </a:ln>
        </p:spPr>
      </p:sp>
      <p:sp>
        <p:nvSpPr>
          <p:cNvPr id="32" name="文本框 31"/>
          <p:cNvSpPr txBox="1"/>
          <p:nvPr/>
        </p:nvSpPr>
        <p:spPr>
          <a:xfrm>
            <a:off x="706755" y="229870"/>
            <a:ext cx="3337560" cy="521970"/>
          </a:xfrm>
          <a:prstGeom prst="rect">
            <a:avLst/>
          </a:prstGeom>
          <a:noFill/>
        </p:spPr>
        <p:txBody>
          <a:bodyPr wrap="square" rtlCol="0">
            <a:spAutoFit/>
          </a:bodyPr>
          <a:p>
            <a:pPr algn="l"/>
            <a:r>
              <a:rPr lang="zh-CN" altLang="en-US" sz="2800" b="1">
                <a:solidFill>
                  <a:schemeClr val="tx1">
                    <a:lumMod val="75000"/>
                    <a:lumOff val="25000"/>
                  </a:schemeClr>
                </a:solidFill>
                <a:latin typeface="微软雅黑" panose="020B0503020204020204" pitchFamily="34" charset="-122"/>
                <a:ea typeface="微软雅黑" panose="020B0503020204020204" pitchFamily="34" charset="-122"/>
              </a:rPr>
              <a:t>此处输入标题</a:t>
            </a:r>
            <a:endParaRPr lang="zh-CN" altLang="en-US" sz="2800" b="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3" name="文本框 32"/>
          <p:cNvSpPr txBox="1"/>
          <p:nvPr/>
        </p:nvSpPr>
        <p:spPr>
          <a:xfrm>
            <a:off x="706755" y="813435"/>
            <a:ext cx="4201160" cy="306705"/>
          </a:xfrm>
          <a:prstGeom prst="rect">
            <a:avLst/>
          </a:prstGeom>
          <a:noFill/>
        </p:spPr>
        <p:txBody>
          <a:bodyPr wrap="square" rtlCol="0">
            <a:spAutoFit/>
          </a:bodyPr>
          <a:p>
            <a:pPr algn="l"/>
            <a:r>
              <a:rPr lang="zh-CN" altLang="en-US" sz="1400">
                <a:solidFill>
                  <a:schemeClr val="tx1">
                    <a:lumMod val="75000"/>
                    <a:lumOff val="25000"/>
                  </a:schemeClr>
                </a:solidFill>
                <a:latin typeface="微软雅黑" panose="020B0503020204020204" pitchFamily="34" charset="-122"/>
                <a:ea typeface="微软雅黑" panose="020B0503020204020204" pitchFamily="34" charset="-122"/>
                <a:sym typeface="+mn-ea"/>
              </a:rPr>
              <a:t>Simple and creative general template</a:t>
            </a: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sym typeface="+mn-ea"/>
            </a:endParaRPr>
          </a:p>
        </p:txBody>
      </p:sp>
    </p:spTree>
    <p:custDataLst>
      <p:tags r:id="rId2"/>
    </p:custData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6" name="组合 5"/>
          <p:cNvGrpSpPr/>
          <p:nvPr/>
        </p:nvGrpSpPr>
        <p:grpSpPr>
          <a:xfrm>
            <a:off x="629285" y="2109470"/>
            <a:ext cx="10904220" cy="3423728"/>
            <a:chOff x="1900" y="3548"/>
            <a:chExt cx="15329" cy="4813"/>
          </a:xfrm>
        </p:grpSpPr>
        <p:sp>
          <p:nvSpPr>
            <p:cNvPr id="2" name="流程图: 排序 1"/>
            <p:cNvSpPr/>
            <p:nvPr/>
          </p:nvSpPr>
          <p:spPr>
            <a:xfrm rot="8160000">
              <a:off x="9705" y="5680"/>
              <a:ext cx="1684" cy="2483"/>
            </a:xfrm>
            <a:prstGeom prst="flowChartSort">
              <a:avLst/>
            </a:prstGeom>
            <a:solidFill>
              <a:srgbClr val="EB94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latin typeface="微软雅黑" panose="020B0503020204020204" pitchFamily="34" charset="-122"/>
                <a:ea typeface="微软雅黑" panose="020B0503020204020204" pitchFamily="34" charset="-122"/>
              </a:endParaRPr>
            </a:p>
          </p:txBody>
        </p:sp>
        <p:sp>
          <p:nvSpPr>
            <p:cNvPr id="3" name="流程图: 排序 2"/>
            <p:cNvSpPr/>
            <p:nvPr/>
          </p:nvSpPr>
          <p:spPr>
            <a:xfrm rot="8160000">
              <a:off x="7817" y="3723"/>
              <a:ext cx="1684" cy="2483"/>
            </a:xfrm>
            <a:prstGeom prst="flowChartSort">
              <a:avLst/>
            </a:prstGeom>
            <a:solidFill>
              <a:srgbClr val="E9A4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latin typeface="微软雅黑" panose="020B0503020204020204" pitchFamily="34" charset="-122"/>
                <a:ea typeface="微软雅黑" panose="020B0503020204020204" pitchFamily="34" charset="-122"/>
              </a:endParaRPr>
            </a:p>
          </p:txBody>
        </p:sp>
        <p:sp>
          <p:nvSpPr>
            <p:cNvPr id="4" name="流程图: 排序 3"/>
            <p:cNvSpPr/>
            <p:nvPr/>
          </p:nvSpPr>
          <p:spPr>
            <a:xfrm rot="2760000">
              <a:off x="7790" y="5621"/>
              <a:ext cx="1685" cy="2482"/>
            </a:xfrm>
            <a:prstGeom prst="flowChartSort">
              <a:avLst/>
            </a:prstGeom>
            <a:solidFill>
              <a:srgbClr val="F5B9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latin typeface="微软雅黑" panose="020B0503020204020204" pitchFamily="34" charset="-122"/>
                <a:ea typeface="微软雅黑" panose="020B0503020204020204" pitchFamily="34" charset="-122"/>
              </a:endParaRPr>
            </a:p>
          </p:txBody>
        </p:sp>
        <p:sp>
          <p:nvSpPr>
            <p:cNvPr id="5" name="流程图: 排序 4"/>
            <p:cNvSpPr/>
            <p:nvPr/>
          </p:nvSpPr>
          <p:spPr>
            <a:xfrm rot="2760000">
              <a:off x="9727" y="3751"/>
              <a:ext cx="1685" cy="2482"/>
            </a:xfrm>
            <a:prstGeom prst="flowChartSort">
              <a:avLst/>
            </a:prstGeom>
            <a:solidFill>
              <a:srgbClr val="4B76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latin typeface="微软雅黑" panose="020B0503020204020204" pitchFamily="34" charset="-122"/>
                <a:ea typeface="微软雅黑" panose="020B0503020204020204" pitchFamily="34" charset="-122"/>
              </a:endParaRPr>
            </a:p>
          </p:txBody>
        </p:sp>
        <p:sp>
          <p:nvSpPr>
            <p:cNvPr id="17" name="文本框 16"/>
            <p:cNvSpPr txBox="1"/>
            <p:nvPr/>
          </p:nvSpPr>
          <p:spPr>
            <a:xfrm>
              <a:off x="11993" y="3548"/>
              <a:ext cx="2113" cy="561"/>
            </a:xfrm>
            <a:prstGeom prst="rect">
              <a:avLst/>
            </a:prstGeom>
            <a:noFill/>
          </p:spPr>
          <p:txBody>
            <a:bodyPr wrap="square" rtlCol="0">
              <a:spAutoFit/>
            </a:bodyPr>
            <a:p>
              <a:pPr algn="l"/>
              <a:r>
                <a:rPr lang="zh-CN" altLang="en-US" sz="2000" b="1">
                  <a:solidFill>
                    <a:srgbClr val="645957"/>
                  </a:solidFill>
                  <a:latin typeface="微软雅黑" panose="020B0503020204020204" pitchFamily="34" charset="-122"/>
                  <a:ea typeface="微软雅黑" panose="020B0503020204020204" pitchFamily="34" charset="-122"/>
                </a:rPr>
                <a:t>输入标题</a:t>
              </a:r>
              <a:endParaRPr lang="zh-CN" altLang="en-US" sz="2000" b="1">
                <a:solidFill>
                  <a:srgbClr val="645957"/>
                </a:solidFill>
                <a:latin typeface="微软雅黑" panose="020B0503020204020204" pitchFamily="34" charset="-122"/>
                <a:ea typeface="微软雅黑" panose="020B0503020204020204" pitchFamily="34" charset="-122"/>
              </a:endParaRPr>
            </a:p>
          </p:txBody>
        </p:sp>
        <p:sp>
          <p:nvSpPr>
            <p:cNvPr id="9" name="文本框 8"/>
            <p:cNvSpPr txBox="1"/>
            <p:nvPr/>
          </p:nvSpPr>
          <p:spPr>
            <a:xfrm>
              <a:off x="11993" y="4176"/>
              <a:ext cx="5236" cy="794"/>
            </a:xfrm>
            <a:prstGeom prst="rect">
              <a:avLst/>
            </a:prstGeom>
            <a:noFill/>
          </p:spPr>
          <p:txBody>
            <a:bodyPr wrap="square" rtlCol="0">
              <a:spAutoFit/>
            </a:bodyPr>
            <a:p>
              <a:pPr algn="l">
                <a:lnSpc>
                  <a:spcPct val="110000"/>
                </a:lnSpc>
              </a:pPr>
              <a:r>
                <a:rPr lang="zh-CN" altLang="en-US" sz="1400">
                  <a:solidFill>
                    <a:srgbClr val="645957"/>
                  </a:solidFill>
                  <a:latin typeface="微软雅黑" panose="020B0503020204020204" pitchFamily="34" charset="-122"/>
                  <a:ea typeface="微软雅黑" panose="020B0503020204020204" pitchFamily="34" charset="-122"/>
                </a:rPr>
                <a:t>Like pearls, raindrops sprinkle on the river, and the calm water ripples. </a:t>
              </a:r>
              <a:endParaRPr lang="zh-CN" altLang="en-US" sz="1400">
                <a:solidFill>
                  <a:srgbClr val="645957"/>
                </a:solidFill>
                <a:latin typeface="微软雅黑" panose="020B0503020204020204" pitchFamily="34" charset="-122"/>
                <a:ea typeface="微软雅黑" panose="020B0503020204020204" pitchFamily="34" charset="-122"/>
              </a:endParaRPr>
            </a:p>
          </p:txBody>
        </p:sp>
        <p:sp>
          <p:nvSpPr>
            <p:cNvPr id="10" name="文本框 9"/>
            <p:cNvSpPr txBox="1"/>
            <p:nvPr/>
          </p:nvSpPr>
          <p:spPr>
            <a:xfrm>
              <a:off x="11993" y="6939"/>
              <a:ext cx="2113" cy="561"/>
            </a:xfrm>
            <a:prstGeom prst="rect">
              <a:avLst/>
            </a:prstGeom>
            <a:noFill/>
          </p:spPr>
          <p:txBody>
            <a:bodyPr wrap="square" rtlCol="0">
              <a:spAutoFit/>
            </a:bodyPr>
            <a:p>
              <a:pPr algn="l"/>
              <a:r>
                <a:rPr lang="zh-CN" altLang="en-US" sz="2000" b="1">
                  <a:solidFill>
                    <a:srgbClr val="645957"/>
                  </a:solidFill>
                  <a:latin typeface="微软雅黑" panose="020B0503020204020204" pitchFamily="34" charset="-122"/>
                  <a:ea typeface="微软雅黑" panose="020B0503020204020204" pitchFamily="34" charset="-122"/>
                </a:rPr>
                <a:t>输入标题</a:t>
              </a:r>
              <a:endParaRPr lang="zh-CN" altLang="en-US" sz="2000" b="1">
                <a:solidFill>
                  <a:srgbClr val="645957"/>
                </a:solidFill>
                <a:latin typeface="微软雅黑" panose="020B0503020204020204" pitchFamily="34" charset="-122"/>
                <a:ea typeface="微软雅黑" panose="020B0503020204020204" pitchFamily="34" charset="-122"/>
              </a:endParaRPr>
            </a:p>
          </p:txBody>
        </p:sp>
        <p:sp>
          <p:nvSpPr>
            <p:cNvPr id="11" name="文本框 10"/>
            <p:cNvSpPr txBox="1"/>
            <p:nvPr/>
          </p:nvSpPr>
          <p:spPr>
            <a:xfrm>
              <a:off x="11993" y="7567"/>
              <a:ext cx="5236" cy="794"/>
            </a:xfrm>
            <a:prstGeom prst="rect">
              <a:avLst/>
            </a:prstGeom>
            <a:noFill/>
          </p:spPr>
          <p:txBody>
            <a:bodyPr wrap="square" rtlCol="0">
              <a:spAutoFit/>
            </a:bodyPr>
            <a:p>
              <a:pPr algn="l">
                <a:lnSpc>
                  <a:spcPct val="110000"/>
                </a:lnSpc>
              </a:pPr>
              <a:r>
                <a:rPr lang="zh-CN" altLang="en-US" sz="1400">
                  <a:solidFill>
                    <a:srgbClr val="645957"/>
                  </a:solidFill>
                  <a:latin typeface="微软雅黑" panose="020B0503020204020204" pitchFamily="34" charset="-122"/>
                  <a:ea typeface="微软雅黑" panose="020B0503020204020204" pitchFamily="34" charset="-122"/>
                </a:rPr>
                <a:t>Like pearls, raindrops sprinkle on the river, and the calm water ripples. </a:t>
              </a:r>
              <a:endParaRPr lang="zh-CN" altLang="en-US" sz="1400">
                <a:solidFill>
                  <a:srgbClr val="645957"/>
                </a:solidFill>
                <a:latin typeface="微软雅黑" panose="020B0503020204020204" pitchFamily="34" charset="-122"/>
                <a:ea typeface="微软雅黑" panose="020B0503020204020204" pitchFamily="34" charset="-122"/>
              </a:endParaRPr>
            </a:p>
          </p:txBody>
        </p:sp>
        <p:sp>
          <p:nvSpPr>
            <p:cNvPr id="12" name="文本框 11"/>
            <p:cNvSpPr txBox="1"/>
            <p:nvPr/>
          </p:nvSpPr>
          <p:spPr>
            <a:xfrm>
              <a:off x="5023" y="3548"/>
              <a:ext cx="2113" cy="561"/>
            </a:xfrm>
            <a:prstGeom prst="rect">
              <a:avLst/>
            </a:prstGeom>
            <a:noFill/>
          </p:spPr>
          <p:txBody>
            <a:bodyPr wrap="square" rtlCol="0">
              <a:spAutoFit/>
            </a:bodyPr>
            <a:p>
              <a:pPr algn="r"/>
              <a:r>
                <a:rPr lang="zh-CN" altLang="en-US" sz="2000" b="1">
                  <a:solidFill>
                    <a:srgbClr val="645957"/>
                  </a:solidFill>
                  <a:latin typeface="微软雅黑" panose="020B0503020204020204" pitchFamily="34" charset="-122"/>
                  <a:ea typeface="微软雅黑" panose="020B0503020204020204" pitchFamily="34" charset="-122"/>
                </a:rPr>
                <a:t>输入标题</a:t>
              </a:r>
              <a:endParaRPr lang="zh-CN" altLang="en-US" sz="2000" b="1">
                <a:solidFill>
                  <a:srgbClr val="645957"/>
                </a:solidFill>
                <a:latin typeface="微软雅黑" panose="020B0503020204020204" pitchFamily="34" charset="-122"/>
                <a:ea typeface="微软雅黑" panose="020B0503020204020204" pitchFamily="34" charset="-122"/>
              </a:endParaRPr>
            </a:p>
          </p:txBody>
        </p:sp>
        <p:sp>
          <p:nvSpPr>
            <p:cNvPr id="13" name="文本框 12"/>
            <p:cNvSpPr txBox="1"/>
            <p:nvPr/>
          </p:nvSpPr>
          <p:spPr>
            <a:xfrm>
              <a:off x="1900" y="4176"/>
              <a:ext cx="5236" cy="794"/>
            </a:xfrm>
            <a:prstGeom prst="rect">
              <a:avLst/>
            </a:prstGeom>
            <a:noFill/>
          </p:spPr>
          <p:txBody>
            <a:bodyPr wrap="square" rtlCol="0">
              <a:spAutoFit/>
            </a:bodyPr>
            <a:p>
              <a:pPr algn="r">
                <a:lnSpc>
                  <a:spcPct val="110000"/>
                </a:lnSpc>
              </a:pPr>
              <a:r>
                <a:rPr lang="zh-CN" altLang="en-US" sz="1400">
                  <a:solidFill>
                    <a:srgbClr val="645957"/>
                  </a:solidFill>
                  <a:latin typeface="微软雅黑" panose="020B0503020204020204" pitchFamily="34" charset="-122"/>
                  <a:ea typeface="微软雅黑" panose="020B0503020204020204" pitchFamily="34" charset="-122"/>
                </a:rPr>
                <a:t>Like pearls, raindrops sprinkle on the river, and the calm water ripples. </a:t>
              </a:r>
              <a:endParaRPr lang="zh-CN" altLang="en-US" sz="1400">
                <a:solidFill>
                  <a:srgbClr val="645957"/>
                </a:solidFill>
                <a:latin typeface="微软雅黑" panose="020B0503020204020204" pitchFamily="34" charset="-122"/>
                <a:ea typeface="微软雅黑" panose="020B0503020204020204" pitchFamily="34" charset="-122"/>
              </a:endParaRPr>
            </a:p>
          </p:txBody>
        </p:sp>
        <p:sp>
          <p:nvSpPr>
            <p:cNvPr id="14" name="文本框 13"/>
            <p:cNvSpPr txBox="1"/>
            <p:nvPr/>
          </p:nvSpPr>
          <p:spPr>
            <a:xfrm>
              <a:off x="5023" y="6939"/>
              <a:ext cx="2113" cy="561"/>
            </a:xfrm>
            <a:prstGeom prst="rect">
              <a:avLst/>
            </a:prstGeom>
            <a:noFill/>
          </p:spPr>
          <p:txBody>
            <a:bodyPr wrap="square" rtlCol="0">
              <a:spAutoFit/>
            </a:bodyPr>
            <a:p>
              <a:pPr algn="r"/>
              <a:r>
                <a:rPr lang="zh-CN" altLang="en-US" sz="2000" b="1">
                  <a:solidFill>
                    <a:srgbClr val="645957"/>
                  </a:solidFill>
                  <a:latin typeface="微软雅黑" panose="020B0503020204020204" pitchFamily="34" charset="-122"/>
                  <a:ea typeface="微软雅黑" panose="020B0503020204020204" pitchFamily="34" charset="-122"/>
                </a:rPr>
                <a:t>输入标题</a:t>
              </a:r>
              <a:endParaRPr lang="zh-CN" altLang="en-US" sz="2000" b="1">
                <a:solidFill>
                  <a:srgbClr val="645957"/>
                </a:solidFill>
                <a:latin typeface="微软雅黑" panose="020B0503020204020204" pitchFamily="34" charset="-122"/>
                <a:ea typeface="微软雅黑" panose="020B0503020204020204" pitchFamily="34" charset="-122"/>
              </a:endParaRPr>
            </a:p>
          </p:txBody>
        </p:sp>
        <p:sp>
          <p:nvSpPr>
            <p:cNvPr id="15" name="文本框 14"/>
            <p:cNvSpPr txBox="1"/>
            <p:nvPr/>
          </p:nvSpPr>
          <p:spPr>
            <a:xfrm>
              <a:off x="1900" y="7567"/>
              <a:ext cx="5236" cy="794"/>
            </a:xfrm>
            <a:prstGeom prst="rect">
              <a:avLst/>
            </a:prstGeom>
            <a:noFill/>
          </p:spPr>
          <p:txBody>
            <a:bodyPr wrap="square" rtlCol="0">
              <a:spAutoFit/>
            </a:bodyPr>
            <a:p>
              <a:pPr algn="r">
                <a:lnSpc>
                  <a:spcPct val="110000"/>
                </a:lnSpc>
              </a:pPr>
              <a:r>
                <a:rPr lang="zh-CN" altLang="en-US" sz="1400">
                  <a:solidFill>
                    <a:srgbClr val="645957"/>
                  </a:solidFill>
                  <a:latin typeface="微软雅黑" panose="020B0503020204020204" pitchFamily="34" charset="-122"/>
                  <a:ea typeface="微软雅黑" panose="020B0503020204020204" pitchFamily="34" charset="-122"/>
                </a:rPr>
                <a:t>Like pearls, raindrops sprinkle on the river, and the calm water ripples. </a:t>
              </a:r>
              <a:endParaRPr lang="zh-CN" altLang="en-US" sz="1400">
                <a:solidFill>
                  <a:srgbClr val="645957"/>
                </a:solidFill>
                <a:latin typeface="微软雅黑" panose="020B0503020204020204" pitchFamily="34" charset="-122"/>
                <a:ea typeface="微软雅黑" panose="020B0503020204020204" pitchFamily="34" charset="-122"/>
              </a:endParaRPr>
            </a:p>
          </p:txBody>
        </p:sp>
        <p:sp>
          <p:nvSpPr>
            <p:cNvPr id="19" name="iconfont-1000-785054"/>
            <p:cNvSpPr>
              <a:spLocks noChangeAspect="1"/>
            </p:cNvSpPr>
            <p:nvPr/>
          </p:nvSpPr>
          <p:spPr bwMode="auto">
            <a:xfrm>
              <a:off x="10240" y="4706"/>
              <a:ext cx="661" cy="573"/>
            </a:xfrm>
            <a:custGeom>
              <a:avLst/>
              <a:gdLst>
                <a:gd name="T0" fmla="*/ 6296 w 10244"/>
                <a:gd name="T1" fmla="*/ 59 h 8868"/>
                <a:gd name="T2" fmla="*/ 3630 w 10244"/>
                <a:gd name="T3" fmla="*/ 2408 h 8868"/>
                <a:gd name="T4" fmla="*/ 4464 w 10244"/>
                <a:gd name="T5" fmla="*/ 4619 h 8868"/>
                <a:gd name="T6" fmla="*/ 4414 w 10244"/>
                <a:gd name="T7" fmla="*/ 4722 h 8868"/>
                <a:gd name="T8" fmla="*/ 4130 w 10244"/>
                <a:gd name="T9" fmla="*/ 4907 h 8868"/>
                <a:gd name="T10" fmla="*/ 2225 w 10244"/>
                <a:gd name="T11" fmla="*/ 7791 h 8868"/>
                <a:gd name="T12" fmla="*/ 2197 w 10244"/>
                <a:gd name="T13" fmla="*/ 8355 h 8868"/>
                <a:gd name="T14" fmla="*/ 2705 w 10244"/>
                <a:gd name="T15" fmla="*/ 8864 h 8868"/>
                <a:gd name="T16" fmla="*/ 3193 w 10244"/>
                <a:gd name="T17" fmla="*/ 8394 h 8868"/>
                <a:gd name="T18" fmla="*/ 3216 w 10244"/>
                <a:gd name="T19" fmla="*/ 7998 h 8868"/>
                <a:gd name="T20" fmla="*/ 5583 w 10244"/>
                <a:gd name="T21" fmla="*/ 5354 h 8868"/>
                <a:gd name="T22" fmla="*/ 6426 w 10244"/>
                <a:gd name="T23" fmla="*/ 5262 h 8868"/>
                <a:gd name="T24" fmla="*/ 8805 w 10244"/>
                <a:gd name="T25" fmla="*/ 2632 h 8868"/>
                <a:gd name="T26" fmla="*/ 6296 w 10244"/>
                <a:gd name="T27" fmla="*/ 59 h 8868"/>
                <a:gd name="T28" fmla="*/ 6185 w 10244"/>
                <a:gd name="T29" fmla="*/ 4324 h 8868"/>
                <a:gd name="T30" fmla="*/ 4565 w 10244"/>
                <a:gd name="T31" fmla="*/ 2626 h 8868"/>
                <a:gd name="T32" fmla="*/ 6211 w 10244"/>
                <a:gd name="T33" fmla="*/ 1024 h 8868"/>
                <a:gd name="T34" fmla="*/ 7863 w 10244"/>
                <a:gd name="T35" fmla="*/ 2680 h 8868"/>
                <a:gd name="T36" fmla="*/ 6185 w 10244"/>
                <a:gd name="T37" fmla="*/ 4324 h 8868"/>
                <a:gd name="T38" fmla="*/ 3225 w 10244"/>
                <a:gd name="T39" fmla="*/ 4601 h 8868"/>
                <a:gd name="T40" fmla="*/ 2851 w 10244"/>
                <a:gd name="T41" fmla="*/ 3839 h 8868"/>
                <a:gd name="T42" fmla="*/ 2665 w 10244"/>
                <a:gd name="T43" fmla="*/ 3710 h 8868"/>
                <a:gd name="T44" fmla="*/ 2783 w 10244"/>
                <a:gd name="T45" fmla="*/ 1632 h 8868"/>
                <a:gd name="T46" fmla="*/ 3084 w 10244"/>
                <a:gd name="T47" fmla="*/ 1473 h 8868"/>
                <a:gd name="T48" fmla="*/ 3215 w 10244"/>
                <a:gd name="T49" fmla="*/ 979 h 8868"/>
                <a:gd name="T50" fmla="*/ 2839 w 10244"/>
                <a:gd name="T51" fmla="*/ 710 h 8868"/>
                <a:gd name="T52" fmla="*/ 2364 w 10244"/>
                <a:gd name="T53" fmla="*/ 851 h 8868"/>
                <a:gd name="T54" fmla="*/ 1692 w 10244"/>
                <a:gd name="T55" fmla="*/ 3947 h 8868"/>
                <a:gd name="T56" fmla="*/ 2045 w 10244"/>
                <a:gd name="T57" fmla="*/ 4381 h 8868"/>
                <a:gd name="T58" fmla="*/ 2014 w 10244"/>
                <a:gd name="T59" fmla="*/ 4436 h 8868"/>
                <a:gd name="T60" fmla="*/ 1584 w 10244"/>
                <a:gd name="T61" fmla="*/ 4707 h 8868"/>
                <a:gd name="T62" fmla="*/ 11 w 10244"/>
                <a:gd name="T63" fmla="*/ 7505 h 8868"/>
                <a:gd name="T64" fmla="*/ 417 w 10244"/>
                <a:gd name="T65" fmla="*/ 8083 h 8868"/>
                <a:gd name="T66" fmla="*/ 900 w 10244"/>
                <a:gd name="T67" fmla="*/ 7568 h 8868"/>
                <a:gd name="T68" fmla="*/ 1014 w 10244"/>
                <a:gd name="T69" fmla="*/ 6900 h 8868"/>
                <a:gd name="T70" fmla="*/ 2688 w 10244"/>
                <a:gd name="T71" fmla="*/ 5177 h 8868"/>
                <a:gd name="T72" fmla="*/ 3225 w 10244"/>
                <a:gd name="T73" fmla="*/ 4601 h 8868"/>
                <a:gd name="T74" fmla="*/ 9135 w 10244"/>
                <a:gd name="T75" fmla="*/ 5590 h 8868"/>
                <a:gd name="T76" fmla="*/ 8388 w 10244"/>
                <a:gd name="T77" fmla="*/ 5504 h 8868"/>
                <a:gd name="T78" fmla="*/ 8395 w 10244"/>
                <a:gd name="T79" fmla="*/ 6209 h 8868"/>
                <a:gd name="T80" fmla="*/ 9232 w 10244"/>
                <a:gd name="T81" fmla="*/ 8326 h 8868"/>
                <a:gd name="T82" fmla="*/ 9711 w 10244"/>
                <a:gd name="T83" fmla="*/ 8859 h 8868"/>
                <a:gd name="T84" fmla="*/ 10213 w 10244"/>
                <a:gd name="T85" fmla="*/ 8478 h 8868"/>
                <a:gd name="T86" fmla="*/ 10244 w 10244"/>
                <a:gd name="T87" fmla="*/ 8212 h 8868"/>
                <a:gd name="T88" fmla="*/ 9135 w 10244"/>
                <a:gd name="T89" fmla="*/ 5590 h 8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244" h="8868">
                  <a:moveTo>
                    <a:pt x="6296" y="59"/>
                  </a:moveTo>
                  <a:cubicBezTo>
                    <a:pt x="4951" y="0"/>
                    <a:pt x="3759" y="1053"/>
                    <a:pt x="3630" y="2408"/>
                  </a:cubicBezTo>
                  <a:cubicBezTo>
                    <a:pt x="3547" y="3278"/>
                    <a:pt x="3851" y="4001"/>
                    <a:pt x="4464" y="4619"/>
                  </a:cubicBezTo>
                  <a:cubicBezTo>
                    <a:pt x="4430" y="4690"/>
                    <a:pt x="4427" y="4714"/>
                    <a:pt x="4414" y="4722"/>
                  </a:cubicBezTo>
                  <a:cubicBezTo>
                    <a:pt x="4320" y="4786"/>
                    <a:pt x="4225" y="4847"/>
                    <a:pt x="4130" y="4907"/>
                  </a:cubicBezTo>
                  <a:cubicBezTo>
                    <a:pt x="3054" y="5577"/>
                    <a:pt x="2428" y="6546"/>
                    <a:pt x="2225" y="7791"/>
                  </a:cubicBezTo>
                  <a:cubicBezTo>
                    <a:pt x="2195" y="7976"/>
                    <a:pt x="2182" y="8168"/>
                    <a:pt x="2197" y="8355"/>
                  </a:cubicBezTo>
                  <a:cubicBezTo>
                    <a:pt x="2221" y="8658"/>
                    <a:pt x="2447" y="8868"/>
                    <a:pt x="2705" y="8864"/>
                  </a:cubicBezTo>
                  <a:cubicBezTo>
                    <a:pt x="2943" y="8859"/>
                    <a:pt x="3148" y="8669"/>
                    <a:pt x="3193" y="8394"/>
                  </a:cubicBezTo>
                  <a:cubicBezTo>
                    <a:pt x="3215" y="8264"/>
                    <a:pt x="3203" y="8130"/>
                    <a:pt x="3216" y="7998"/>
                  </a:cubicBezTo>
                  <a:cubicBezTo>
                    <a:pt x="3344" y="6702"/>
                    <a:pt x="4306" y="5620"/>
                    <a:pt x="5583" y="5354"/>
                  </a:cubicBezTo>
                  <a:cubicBezTo>
                    <a:pt x="5858" y="5296"/>
                    <a:pt x="6144" y="5284"/>
                    <a:pt x="6426" y="5262"/>
                  </a:cubicBezTo>
                  <a:cubicBezTo>
                    <a:pt x="7783" y="5160"/>
                    <a:pt x="8820" y="4016"/>
                    <a:pt x="8805" y="2632"/>
                  </a:cubicBezTo>
                  <a:cubicBezTo>
                    <a:pt x="8790" y="1242"/>
                    <a:pt x="7696" y="120"/>
                    <a:pt x="6296" y="59"/>
                  </a:cubicBezTo>
                  <a:close/>
                  <a:moveTo>
                    <a:pt x="6185" y="4324"/>
                  </a:moveTo>
                  <a:cubicBezTo>
                    <a:pt x="5272" y="4307"/>
                    <a:pt x="4547" y="3547"/>
                    <a:pt x="4565" y="2626"/>
                  </a:cubicBezTo>
                  <a:cubicBezTo>
                    <a:pt x="4582" y="1728"/>
                    <a:pt x="5306" y="1024"/>
                    <a:pt x="6211" y="1024"/>
                  </a:cubicBezTo>
                  <a:cubicBezTo>
                    <a:pt x="7138" y="1024"/>
                    <a:pt x="7869" y="1758"/>
                    <a:pt x="7863" y="2680"/>
                  </a:cubicBezTo>
                  <a:cubicBezTo>
                    <a:pt x="7856" y="3593"/>
                    <a:pt x="7093" y="4341"/>
                    <a:pt x="6185" y="4324"/>
                  </a:cubicBezTo>
                  <a:close/>
                  <a:moveTo>
                    <a:pt x="3225" y="4601"/>
                  </a:moveTo>
                  <a:cubicBezTo>
                    <a:pt x="3256" y="4267"/>
                    <a:pt x="3151" y="4008"/>
                    <a:pt x="2851" y="3839"/>
                  </a:cubicBezTo>
                  <a:cubicBezTo>
                    <a:pt x="2785" y="3802"/>
                    <a:pt x="2722" y="3758"/>
                    <a:pt x="2665" y="3710"/>
                  </a:cubicBezTo>
                  <a:cubicBezTo>
                    <a:pt x="1971" y="3132"/>
                    <a:pt x="2027" y="2126"/>
                    <a:pt x="2783" y="1632"/>
                  </a:cubicBezTo>
                  <a:cubicBezTo>
                    <a:pt x="2878" y="1570"/>
                    <a:pt x="2990" y="1536"/>
                    <a:pt x="3084" y="1473"/>
                  </a:cubicBezTo>
                  <a:cubicBezTo>
                    <a:pt x="3269" y="1350"/>
                    <a:pt x="3320" y="1152"/>
                    <a:pt x="3215" y="979"/>
                  </a:cubicBezTo>
                  <a:cubicBezTo>
                    <a:pt x="3140" y="854"/>
                    <a:pt x="2977" y="728"/>
                    <a:pt x="2839" y="710"/>
                  </a:cubicBezTo>
                  <a:cubicBezTo>
                    <a:pt x="2688" y="691"/>
                    <a:pt x="2507" y="771"/>
                    <a:pt x="2364" y="851"/>
                  </a:cubicBezTo>
                  <a:cubicBezTo>
                    <a:pt x="1267" y="1471"/>
                    <a:pt x="955" y="2917"/>
                    <a:pt x="1692" y="3947"/>
                  </a:cubicBezTo>
                  <a:cubicBezTo>
                    <a:pt x="1802" y="4099"/>
                    <a:pt x="1929" y="4239"/>
                    <a:pt x="2045" y="4381"/>
                  </a:cubicBezTo>
                  <a:cubicBezTo>
                    <a:pt x="2031" y="4407"/>
                    <a:pt x="2027" y="4428"/>
                    <a:pt x="2014" y="4436"/>
                  </a:cubicBezTo>
                  <a:cubicBezTo>
                    <a:pt x="1872" y="4527"/>
                    <a:pt x="1725" y="4612"/>
                    <a:pt x="1584" y="4707"/>
                  </a:cubicBezTo>
                  <a:cubicBezTo>
                    <a:pt x="589" y="5374"/>
                    <a:pt x="48" y="6302"/>
                    <a:pt x="11" y="7505"/>
                  </a:cubicBezTo>
                  <a:cubicBezTo>
                    <a:pt x="0" y="7862"/>
                    <a:pt x="159" y="8065"/>
                    <a:pt x="417" y="8083"/>
                  </a:cubicBezTo>
                  <a:cubicBezTo>
                    <a:pt x="673" y="8102"/>
                    <a:pt x="846" y="7916"/>
                    <a:pt x="900" y="7568"/>
                  </a:cubicBezTo>
                  <a:cubicBezTo>
                    <a:pt x="935" y="7344"/>
                    <a:pt x="948" y="7114"/>
                    <a:pt x="1014" y="6900"/>
                  </a:cubicBezTo>
                  <a:cubicBezTo>
                    <a:pt x="1280" y="6047"/>
                    <a:pt x="1856" y="5477"/>
                    <a:pt x="2688" y="5177"/>
                  </a:cubicBezTo>
                  <a:cubicBezTo>
                    <a:pt x="2981" y="5072"/>
                    <a:pt x="3194" y="4937"/>
                    <a:pt x="3225" y="4601"/>
                  </a:cubicBezTo>
                  <a:close/>
                  <a:moveTo>
                    <a:pt x="9135" y="5590"/>
                  </a:moveTo>
                  <a:cubicBezTo>
                    <a:pt x="8878" y="5322"/>
                    <a:pt x="8601" y="5303"/>
                    <a:pt x="8388" y="5504"/>
                  </a:cubicBezTo>
                  <a:cubicBezTo>
                    <a:pt x="8183" y="5698"/>
                    <a:pt x="8162" y="5939"/>
                    <a:pt x="8395" y="6209"/>
                  </a:cubicBezTo>
                  <a:cubicBezTo>
                    <a:pt x="8924" y="6821"/>
                    <a:pt x="9206" y="7515"/>
                    <a:pt x="9232" y="8326"/>
                  </a:cubicBezTo>
                  <a:cubicBezTo>
                    <a:pt x="9243" y="8655"/>
                    <a:pt x="9447" y="8859"/>
                    <a:pt x="9711" y="8859"/>
                  </a:cubicBezTo>
                  <a:cubicBezTo>
                    <a:pt x="9967" y="8860"/>
                    <a:pt x="10137" y="8718"/>
                    <a:pt x="10213" y="8478"/>
                  </a:cubicBezTo>
                  <a:cubicBezTo>
                    <a:pt x="10241" y="8390"/>
                    <a:pt x="10235" y="8291"/>
                    <a:pt x="10244" y="8212"/>
                  </a:cubicBezTo>
                  <a:cubicBezTo>
                    <a:pt x="10174" y="7199"/>
                    <a:pt x="9831" y="6317"/>
                    <a:pt x="9135" y="5590"/>
                  </a:cubicBezTo>
                  <a:close/>
                </a:path>
              </a:pathLst>
            </a:custGeom>
            <a:solidFill>
              <a:schemeClr val="bg1"/>
            </a:solidFill>
            <a:ln>
              <a:noFill/>
            </a:ln>
          </p:spPr>
        </p:sp>
        <p:sp>
          <p:nvSpPr>
            <p:cNvPr id="20" name="iconfont-10497-5121077"/>
            <p:cNvSpPr>
              <a:spLocks noChangeAspect="1"/>
            </p:cNvSpPr>
            <p:nvPr/>
          </p:nvSpPr>
          <p:spPr bwMode="auto">
            <a:xfrm>
              <a:off x="8328" y="6594"/>
              <a:ext cx="662" cy="655"/>
            </a:xfrm>
            <a:custGeom>
              <a:avLst/>
              <a:gdLst>
                <a:gd name="connsiteX0" fmla="*/ 178180 w 428141"/>
                <a:gd name="connsiteY0" fmla="*/ 370902 h 423328"/>
                <a:gd name="connsiteX1" fmla="*/ 178180 w 428141"/>
                <a:gd name="connsiteY1" fmla="*/ 371426 h 423328"/>
                <a:gd name="connsiteX2" fmla="*/ 179275 w 428141"/>
                <a:gd name="connsiteY2" fmla="*/ 374093 h 423328"/>
                <a:gd name="connsiteX3" fmla="*/ 218631 w 428141"/>
                <a:gd name="connsiteY3" fmla="*/ 149738 h 423328"/>
                <a:gd name="connsiteX4" fmla="*/ 193812 w 428141"/>
                <a:gd name="connsiteY4" fmla="*/ 152417 h 423328"/>
                <a:gd name="connsiteX5" fmla="*/ 156856 w 428141"/>
                <a:gd name="connsiteY5" fmla="*/ 183570 h 423328"/>
                <a:gd name="connsiteX6" fmla="*/ 152522 w 428141"/>
                <a:gd name="connsiteY6" fmla="*/ 231396 h 423328"/>
                <a:gd name="connsiteX7" fmla="*/ 184049 w 428141"/>
                <a:gd name="connsiteY7" fmla="*/ 267884 h 423328"/>
                <a:gd name="connsiteX8" fmla="*/ 232436 w 428141"/>
                <a:gd name="connsiteY8" fmla="*/ 272171 h 423328"/>
                <a:gd name="connsiteX9" fmla="*/ 269440 w 428141"/>
                <a:gd name="connsiteY9" fmla="*/ 241018 h 423328"/>
                <a:gd name="connsiteX10" fmla="*/ 273774 w 428141"/>
                <a:gd name="connsiteY10" fmla="*/ 193193 h 423328"/>
                <a:gd name="connsiteX11" fmla="*/ 242199 w 428141"/>
                <a:gd name="connsiteY11" fmla="*/ 156704 h 423328"/>
                <a:gd name="connsiteX12" fmla="*/ 218631 w 428141"/>
                <a:gd name="connsiteY12" fmla="*/ 149738 h 423328"/>
                <a:gd name="connsiteX13" fmla="*/ 221446 w 428141"/>
                <a:gd name="connsiteY13" fmla="*/ 118716 h 423328"/>
                <a:gd name="connsiteX14" fmla="*/ 256962 w 428141"/>
                <a:gd name="connsiteY14" fmla="*/ 128743 h 423328"/>
                <a:gd name="connsiteX15" fmla="*/ 299634 w 428141"/>
                <a:gd name="connsiteY15" fmla="*/ 172186 h 423328"/>
                <a:gd name="connsiteX16" fmla="*/ 306873 w 428141"/>
                <a:gd name="connsiteY16" fmla="*/ 190954 h 423328"/>
                <a:gd name="connsiteX17" fmla="*/ 243961 w 428141"/>
                <a:gd name="connsiteY17" fmla="*/ 301180 h 423328"/>
                <a:gd name="connsiteX18" fmla="*/ 242866 w 428141"/>
                <a:gd name="connsiteY18" fmla="*/ 301704 h 423328"/>
                <a:gd name="connsiteX19" fmla="*/ 170619 w 428141"/>
                <a:gd name="connsiteY19" fmla="*/ 295798 h 423328"/>
                <a:gd name="connsiteX20" fmla="*/ 123852 w 428141"/>
                <a:gd name="connsiteY20" fmla="*/ 242113 h 423328"/>
                <a:gd name="connsiteX21" fmla="*/ 123328 w 428141"/>
                <a:gd name="connsiteY21" fmla="*/ 241018 h 423328"/>
                <a:gd name="connsiteX22" fmla="*/ 129281 w 428141"/>
                <a:gd name="connsiteY22" fmla="*/ 169566 h 423328"/>
                <a:gd name="connsiteX23" fmla="*/ 183621 w 428141"/>
                <a:gd name="connsiteY23" fmla="*/ 123360 h 423328"/>
                <a:gd name="connsiteX24" fmla="*/ 184716 w 428141"/>
                <a:gd name="connsiteY24" fmla="*/ 122836 h 423328"/>
                <a:gd name="connsiteX25" fmla="*/ 221446 w 428141"/>
                <a:gd name="connsiteY25" fmla="*/ 118716 h 423328"/>
                <a:gd name="connsiteX26" fmla="*/ 176084 w 428141"/>
                <a:gd name="connsiteY26" fmla="*/ 34285 h 423328"/>
                <a:gd name="connsiteX27" fmla="*/ 158701 w 428141"/>
                <a:gd name="connsiteY27" fmla="*/ 39618 h 423328"/>
                <a:gd name="connsiteX28" fmla="*/ 142890 w 428141"/>
                <a:gd name="connsiteY28" fmla="*/ 44427 h 423328"/>
                <a:gd name="connsiteX29" fmla="*/ 98314 w 428141"/>
                <a:gd name="connsiteY29" fmla="*/ 111570 h 423328"/>
                <a:gd name="connsiteX30" fmla="*/ 60262 w 428141"/>
                <a:gd name="connsiteY30" fmla="*/ 112141 h 423328"/>
                <a:gd name="connsiteX31" fmla="*/ 43974 w 428141"/>
                <a:gd name="connsiteY31" fmla="*/ 142713 h 423328"/>
                <a:gd name="connsiteX32" fmla="*/ 64643 w 428141"/>
                <a:gd name="connsiteY32" fmla="*/ 172760 h 423328"/>
                <a:gd name="connsiteX33" fmla="*/ 34211 w 428141"/>
                <a:gd name="connsiteY33" fmla="*/ 247950 h 423328"/>
                <a:gd name="connsiteX34" fmla="*/ 39592 w 428141"/>
                <a:gd name="connsiteY34" fmla="*/ 265141 h 423328"/>
                <a:gd name="connsiteX35" fmla="*/ 44498 w 428141"/>
                <a:gd name="connsiteY35" fmla="*/ 280760 h 423328"/>
                <a:gd name="connsiteX36" fmla="*/ 112410 w 428141"/>
                <a:gd name="connsiteY36" fmla="*/ 324807 h 423328"/>
                <a:gd name="connsiteX37" fmla="*/ 112934 w 428141"/>
                <a:gd name="connsiteY37" fmla="*/ 362378 h 423328"/>
                <a:gd name="connsiteX38" fmla="*/ 143890 w 428141"/>
                <a:gd name="connsiteY38" fmla="*/ 378521 h 423328"/>
                <a:gd name="connsiteX39" fmla="*/ 172703 w 428141"/>
                <a:gd name="connsiteY39" fmla="*/ 358616 h 423328"/>
                <a:gd name="connsiteX40" fmla="*/ 174322 w 428141"/>
                <a:gd name="connsiteY40" fmla="*/ 358093 h 423328"/>
                <a:gd name="connsiteX41" fmla="*/ 250426 w 428141"/>
                <a:gd name="connsiteY41" fmla="*/ 388664 h 423328"/>
                <a:gd name="connsiteX42" fmla="*/ 268333 w 428141"/>
                <a:gd name="connsiteY42" fmla="*/ 383331 h 423328"/>
                <a:gd name="connsiteX43" fmla="*/ 284097 w 428141"/>
                <a:gd name="connsiteY43" fmla="*/ 378521 h 423328"/>
                <a:gd name="connsiteX44" fmla="*/ 328673 w 428141"/>
                <a:gd name="connsiteY44" fmla="*/ 311379 h 423328"/>
                <a:gd name="connsiteX45" fmla="*/ 366725 w 428141"/>
                <a:gd name="connsiteY45" fmla="*/ 310807 h 423328"/>
                <a:gd name="connsiteX46" fmla="*/ 375441 w 428141"/>
                <a:gd name="connsiteY46" fmla="*/ 294712 h 423328"/>
                <a:gd name="connsiteX47" fmla="*/ 383061 w 428141"/>
                <a:gd name="connsiteY47" fmla="*/ 280188 h 423328"/>
                <a:gd name="connsiteX48" fmla="*/ 362916 w 428141"/>
                <a:gd name="connsiteY48" fmla="*/ 251712 h 423328"/>
                <a:gd name="connsiteX49" fmla="*/ 362392 w 428141"/>
                <a:gd name="connsiteY49" fmla="*/ 250093 h 423328"/>
                <a:gd name="connsiteX50" fmla="*/ 392871 w 428141"/>
                <a:gd name="connsiteY50" fmla="*/ 174855 h 423328"/>
                <a:gd name="connsiteX51" fmla="*/ 381965 w 428141"/>
                <a:gd name="connsiteY51" fmla="*/ 141570 h 423328"/>
                <a:gd name="connsiteX52" fmla="*/ 314053 w 428141"/>
                <a:gd name="connsiteY52" fmla="*/ 97522 h 423328"/>
                <a:gd name="connsiteX53" fmla="*/ 313529 w 428141"/>
                <a:gd name="connsiteY53" fmla="*/ 59999 h 423328"/>
                <a:gd name="connsiteX54" fmla="*/ 297194 w 428141"/>
                <a:gd name="connsiteY54" fmla="*/ 51427 h 423328"/>
                <a:gd name="connsiteX55" fmla="*/ 282573 w 428141"/>
                <a:gd name="connsiteY55" fmla="*/ 43904 h 423328"/>
                <a:gd name="connsiteX56" fmla="*/ 252141 w 428141"/>
                <a:gd name="connsiteY56" fmla="*/ 64332 h 423328"/>
                <a:gd name="connsiteX57" fmla="*/ 176084 w 428141"/>
                <a:gd name="connsiteY57" fmla="*/ 34285 h 423328"/>
                <a:gd name="connsiteX58" fmla="*/ 265916 w 428141"/>
                <a:gd name="connsiteY58" fmla="*/ 12371 h 423328"/>
                <a:gd name="connsiteX59" fmla="*/ 268160 w 428141"/>
                <a:gd name="connsiteY59" fmla="*/ 13482 h 423328"/>
                <a:gd name="connsiteX60" fmla="*/ 267613 w 428141"/>
                <a:gd name="connsiteY60" fmla="*/ 13946 h 423328"/>
                <a:gd name="connsiteX61" fmla="*/ 265535 w 428141"/>
                <a:gd name="connsiteY61" fmla="*/ 13038 h 423328"/>
                <a:gd name="connsiteX62" fmla="*/ 265916 w 428141"/>
                <a:gd name="connsiteY62" fmla="*/ 12371 h 423328"/>
                <a:gd name="connsiteX63" fmla="*/ 180371 w 428141"/>
                <a:gd name="connsiteY63" fmla="*/ 523 h 423328"/>
                <a:gd name="connsiteX64" fmla="*/ 193372 w 428141"/>
                <a:gd name="connsiteY64" fmla="*/ 2142 h 423328"/>
                <a:gd name="connsiteX65" fmla="*/ 200992 w 428141"/>
                <a:gd name="connsiteY65" fmla="*/ 12332 h 423328"/>
                <a:gd name="connsiteX66" fmla="*/ 200992 w 428141"/>
                <a:gd name="connsiteY66" fmla="*/ 12856 h 423328"/>
                <a:gd name="connsiteX67" fmla="*/ 217327 w 428141"/>
                <a:gd name="connsiteY67" fmla="*/ 32713 h 423328"/>
                <a:gd name="connsiteX68" fmla="*/ 243378 w 428141"/>
                <a:gd name="connsiteY68" fmla="*/ 34332 h 423328"/>
                <a:gd name="connsiteX69" fmla="*/ 263285 w 428141"/>
                <a:gd name="connsiteY69" fmla="*/ 17618 h 423328"/>
                <a:gd name="connsiteX70" fmla="*/ 267613 w 428141"/>
                <a:gd name="connsiteY70" fmla="*/ 13946 h 423328"/>
                <a:gd name="connsiteX71" fmla="*/ 280251 w 428141"/>
                <a:gd name="connsiteY71" fmla="*/ 19469 h 423328"/>
                <a:gd name="connsiteX72" fmla="*/ 268160 w 428141"/>
                <a:gd name="connsiteY72" fmla="*/ 13482 h 423328"/>
                <a:gd name="connsiteX73" fmla="*/ 272715 w 428141"/>
                <a:gd name="connsiteY73" fmla="*/ 9618 h 423328"/>
                <a:gd name="connsiteX74" fmla="*/ 285240 w 428141"/>
                <a:gd name="connsiteY74" fmla="*/ 10713 h 423328"/>
                <a:gd name="connsiteX75" fmla="*/ 312386 w 428141"/>
                <a:gd name="connsiteY75" fmla="*/ 24713 h 423328"/>
                <a:gd name="connsiteX76" fmla="*/ 341723 w 428141"/>
                <a:gd name="connsiteY76" fmla="*/ 39761 h 423328"/>
                <a:gd name="connsiteX77" fmla="*/ 349914 w 428141"/>
                <a:gd name="connsiteY77" fmla="*/ 49951 h 423328"/>
                <a:gd name="connsiteX78" fmla="*/ 347152 w 428141"/>
                <a:gd name="connsiteY78" fmla="*/ 62808 h 423328"/>
                <a:gd name="connsiteX79" fmla="*/ 350962 w 428141"/>
                <a:gd name="connsiteY79" fmla="*/ 99808 h 423328"/>
                <a:gd name="connsiteX80" fmla="*/ 387918 w 428141"/>
                <a:gd name="connsiteY80" fmla="*/ 108903 h 423328"/>
                <a:gd name="connsiteX81" fmla="*/ 400444 w 428141"/>
                <a:gd name="connsiteY81" fmla="*/ 109475 h 423328"/>
                <a:gd name="connsiteX82" fmla="*/ 408587 w 428141"/>
                <a:gd name="connsiteY82" fmla="*/ 119094 h 423328"/>
                <a:gd name="connsiteX83" fmla="*/ 427637 w 428141"/>
                <a:gd name="connsiteY83" fmla="*/ 179236 h 423328"/>
                <a:gd name="connsiteX84" fmla="*/ 425494 w 428141"/>
                <a:gd name="connsiteY84" fmla="*/ 192093 h 423328"/>
                <a:gd name="connsiteX85" fmla="*/ 415207 w 428141"/>
                <a:gd name="connsiteY85" fmla="*/ 199570 h 423328"/>
                <a:gd name="connsiteX86" fmla="*/ 414636 w 428141"/>
                <a:gd name="connsiteY86" fmla="*/ 199570 h 423328"/>
                <a:gd name="connsiteX87" fmla="*/ 394538 w 428141"/>
                <a:gd name="connsiteY87" fmla="*/ 215712 h 423328"/>
                <a:gd name="connsiteX88" fmla="*/ 392919 w 428141"/>
                <a:gd name="connsiteY88" fmla="*/ 241474 h 423328"/>
                <a:gd name="connsiteX89" fmla="*/ 405682 w 428141"/>
                <a:gd name="connsiteY89" fmla="*/ 257665 h 423328"/>
                <a:gd name="connsiteX90" fmla="*/ 413826 w 428141"/>
                <a:gd name="connsiteY90" fmla="*/ 261522 h 423328"/>
                <a:gd name="connsiteX91" fmla="*/ 419541 w 428141"/>
                <a:gd name="connsiteY91" fmla="*/ 269379 h 423328"/>
                <a:gd name="connsiteX92" fmla="*/ 418446 w 428141"/>
                <a:gd name="connsiteY92" fmla="*/ 281712 h 423328"/>
                <a:gd name="connsiteX93" fmla="*/ 389109 w 428141"/>
                <a:gd name="connsiteY93" fmla="*/ 337569 h 423328"/>
                <a:gd name="connsiteX94" fmla="*/ 378822 w 428141"/>
                <a:gd name="connsiteY94" fmla="*/ 345569 h 423328"/>
                <a:gd name="connsiteX95" fmla="*/ 365773 w 428141"/>
                <a:gd name="connsiteY95" fmla="*/ 343426 h 423328"/>
                <a:gd name="connsiteX96" fmla="*/ 328292 w 428141"/>
                <a:gd name="connsiteY96" fmla="*/ 347188 h 423328"/>
                <a:gd name="connsiteX97" fmla="*/ 319053 w 428141"/>
                <a:gd name="connsiteY97" fmla="*/ 383664 h 423328"/>
                <a:gd name="connsiteX98" fmla="*/ 318529 w 428141"/>
                <a:gd name="connsiteY98" fmla="*/ 395997 h 423328"/>
                <a:gd name="connsiteX99" fmla="*/ 308766 w 428141"/>
                <a:gd name="connsiteY99" fmla="*/ 404045 h 423328"/>
                <a:gd name="connsiteX100" fmla="*/ 279382 w 428141"/>
                <a:gd name="connsiteY100" fmla="*/ 413140 h 423328"/>
                <a:gd name="connsiteX101" fmla="*/ 247855 w 428141"/>
                <a:gd name="connsiteY101" fmla="*/ 422807 h 423328"/>
                <a:gd name="connsiteX102" fmla="*/ 234806 w 428141"/>
                <a:gd name="connsiteY102" fmla="*/ 421188 h 423328"/>
                <a:gd name="connsiteX103" fmla="*/ 227186 w 428141"/>
                <a:gd name="connsiteY103" fmla="*/ 410997 h 423328"/>
                <a:gd name="connsiteX104" fmla="*/ 227186 w 428141"/>
                <a:gd name="connsiteY104" fmla="*/ 410473 h 423328"/>
                <a:gd name="connsiteX105" fmla="*/ 210898 w 428141"/>
                <a:gd name="connsiteY105" fmla="*/ 390569 h 423328"/>
                <a:gd name="connsiteX106" fmla="*/ 184800 w 428141"/>
                <a:gd name="connsiteY106" fmla="*/ 388997 h 423328"/>
                <a:gd name="connsiteX107" fmla="*/ 165750 w 428141"/>
                <a:gd name="connsiteY107" fmla="*/ 406188 h 423328"/>
                <a:gd name="connsiteX108" fmla="*/ 155987 w 428141"/>
                <a:gd name="connsiteY108" fmla="*/ 414759 h 423328"/>
                <a:gd name="connsiteX109" fmla="*/ 143509 w 428141"/>
                <a:gd name="connsiteY109" fmla="*/ 413664 h 423328"/>
                <a:gd name="connsiteX110" fmla="*/ 116363 w 428141"/>
                <a:gd name="connsiteY110" fmla="*/ 399711 h 423328"/>
                <a:gd name="connsiteX111" fmla="*/ 87027 w 428141"/>
                <a:gd name="connsiteY111" fmla="*/ 384616 h 423328"/>
                <a:gd name="connsiteX112" fmla="*/ 78835 w 428141"/>
                <a:gd name="connsiteY112" fmla="*/ 374474 h 423328"/>
                <a:gd name="connsiteX113" fmla="*/ 81597 w 428141"/>
                <a:gd name="connsiteY113" fmla="*/ 361616 h 423328"/>
                <a:gd name="connsiteX114" fmla="*/ 77787 w 428141"/>
                <a:gd name="connsiteY114" fmla="*/ 324569 h 423328"/>
                <a:gd name="connsiteX115" fmla="*/ 40831 w 428141"/>
                <a:gd name="connsiteY115" fmla="*/ 315474 h 423328"/>
                <a:gd name="connsiteX116" fmla="*/ 27782 w 428141"/>
                <a:gd name="connsiteY116" fmla="*/ 314950 h 423328"/>
                <a:gd name="connsiteX117" fmla="*/ 19638 w 428141"/>
                <a:gd name="connsiteY117" fmla="*/ 305283 h 423328"/>
                <a:gd name="connsiteX118" fmla="*/ 588 w 428141"/>
                <a:gd name="connsiteY118" fmla="*/ 245188 h 423328"/>
                <a:gd name="connsiteX119" fmla="*/ 2160 w 428141"/>
                <a:gd name="connsiteY119" fmla="*/ 232331 h 423328"/>
                <a:gd name="connsiteX120" fmla="*/ 12494 w 428141"/>
                <a:gd name="connsiteY120" fmla="*/ 224808 h 423328"/>
                <a:gd name="connsiteX121" fmla="*/ 13018 w 428141"/>
                <a:gd name="connsiteY121" fmla="*/ 224808 h 423328"/>
                <a:gd name="connsiteX122" fmla="*/ 33116 w 428141"/>
                <a:gd name="connsiteY122" fmla="*/ 208665 h 423328"/>
                <a:gd name="connsiteX123" fmla="*/ 34735 w 428141"/>
                <a:gd name="connsiteY123" fmla="*/ 182903 h 423328"/>
                <a:gd name="connsiteX124" fmla="*/ 17352 w 428141"/>
                <a:gd name="connsiteY124" fmla="*/ 164094 h 423328"/>
                <a:gd name="connsiteX125" fmla="*/ 8684 w 428141"/>
                <a:gd name="connsiteY125" fmla="*/ 154475 h 423328"/>
                <a:gd name="connsiteX126" fmla="*/ 9732 w 428141"/>
                <a:gd name="connsiteY126" fmla="*/ 142141 h 423328"/>
                <a:gd name="connsiteX127" fmla="*/ 39069 w 428141"/>
                <a:gd name="connsiteY127" fmla="*/ 86284 h 423328"/>
                <a:gd name="connsiteX128" fmla="*/ 49403 w 428141"/>
                <a:gd name="connsiteY128" fmla="*/ 78284 h 423328"/>
                <a:gd name="connsiteX129" fmla="*/ 62405 w 428141"/>
                <a:gd name="connsiteY129" fmla="*/ 80951 h 423328"/>
                <a:gd name="connsiteX130" fmla="*/ 99933 w 428141"/>
                <a:gd name="connsiteY130" fmla="*/ 77189 h 423328"/>
                <a:gd name="connsiteX131" fmla="*/ 109172 w 428141"/>
                <a:gd name="connsiteY131" fmla="*/ 40713 h 423328"/>
                <a:gd name="connsiteX132" fmla="*/ 109696 w 428141"/>
                <a:gd name="connsiteY132" fmla="*/ 27856 h 423328"/>
                <a:gd name="connsiteX133" fmla="*/ 119459 w 428141"/>
                <a:gd name="connsiteY133" fmla="*/ 19808 h 423328"/>
                <a:gd name="connsiteX134" fmla="*/ 148796 w 428141"/>
                <a:gd name="connsiteY134" fmla="*/ 10713 h 4233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Lst>
              <a:rect l="l" t="t" r="r" b="b"/>
              <a:pathLst>
                <a:path w="428141" h="423328">
                  <a:moveTo>
                    <a:pt x="178180" y="370902"/>
                  </a:moveTo>
                  <a:lnTo>
                    <a:pt x="178180" y="371426"/>
                  </a:lnTo>
                  <a:lnTo>
                    <a:pt x="179275" y="374093"/>
                  </a:lnTo>
                  <a:close/>
                  <a:moveTo>
                    <a:pt x="218631" y="149738"/>
                  </a:moveTo>
                  <a:cubicBezTo>
                    <a:pt x="210409" y="149071"/>
                    <a:pt x="201980" y="150012"/>
                    <a:pt x="193812" y="152417"/>
                  </a:cubicBezTo>
                  <a:cubicBezTo>
                    <a:pt x="178049" y="157800"/>
                    <a:pt x="164476" y="168518"/>
                    <a:pt x="156856" y="183570"/>
                  </a:cubicBezTo>
                  <a:cubicBezTo>
                    <a:pt x="148712" y="198099"/>
                    <a:pt x="147616" y="215247"/>
                    <a:pt x="152522" y="231396"/>
                  </a:cubicBezTo>
                  <a:cubicBezTo>
                    <a:pt x="157999" y="246924"/>
                    <a:pt x="168809" y="260357"/>
                    <a:pt x="184049" y="267884"/>
                  </a:cubicBezTo>
                  <a:cubicBezTo>
                    <a:pt x="198765" y="275886"/>
                    <a:pt x="216148" y="276982"/>
                    <a:pt x="232436" y="272171"/>
                  </a:cubicBezTo>
                  <a:cubicBezTo>
                    <a:pt x="248247" y="266788"/>
                    <a:pt x="261820" y="256070"/>
                    <a:pt x="269440" y="241018"/>
                  </a:cubicBezTo>
                  <a:cubicBezTo>
                    <a:pt x="277584" y="225965"/>
                    <a:pt x="278727" y="208769"/>
                    <a:pt x="273774" y="193193"/>
                  </a:cubicBezTo>
                  <a:cubicBezTo>
                    <a:pt x="268297" y="177664"/>
                    <a:pt x="257439" y="164231"/>
                    <a:pt x="242199" y="156704"/>
                  </a:cubicBezTo>
                  <a:cubicBezTo>
                    <a:pt x="234865" y="152679"/>
                    <a:pt x="226852" y="150405"/>
                    <a:pt x="218631" y="149738"/>
                  </a:cubicBezTo>
                  <a:close/>
                  <a:moveTo>
                    <a:pt x="221446" y="118716"/>
                  </a:moveTo>
                  <a:cubicBezTo>
                    <a:pt x="233745" y="119728"/>
                    <a:pt x="245842" y="123098"/>
                    <a:pt x="256962" y="128743"/>
                  </a:cubicBezTo>
                  <a:cubicBezTo>
                    <a:pt x="275869" y="138317"/>
                    <a:pt x="290871" y="153656"/>
                    <a:pt x="299634" y="172186"/>
                  </a:cubicBezTo>
                  <a:cubicBezTo>
                    <a:pt x="301158" y="175520"/>
                    <a:pt x="306254" y="188429"/>
                    <a:pt x="306873" y="190954"/>
                  </a:cubicBezTo>
                  <a:cubicBezTo>
                    <a:pt x="317779" y="237636"/>
                    <a:pt x="290919" y="285842"/>
                    <a:pt x="243961" y="301180"/>
                  </a:cubicBezTo>
                  <a:lnTo>
                    <a:pt x="242866" y="301704"/>
                  </a:lnTo>
                  <a:cubicBezTo>
                    <a:pt x="219006" y="309278"/>
                    <a:pt x="192860" y="307039"/>
                    <a:pt x="170619" y="295798"/>
                  </a:cubicBezTo>
                  <a:cubicBezTo>
                    <a:pt x="148331" y="284556"/>
                    <a:pt x="131472" y="265169"/>
                    <a:pt x="123852" y="242113"/>
                  </a:cubicBezTo>
                  <a:lnTo>
                    <a:pt x="123328" y="241018"/>
                  </a:lnTo>
                  <a:cubicBezTo>
                    <a:pt x="115708" y="217391"/>
                    <a:pt x="117851" y="191621"/>
                    <a:pt x="129281" y="169566"/>
                  </a:cubicBezTo>
                  <a:cubicBezTo>
                    <a:pt x="140711" y="147558"/>
                    <a:pt x="160237" y="130886"/>
                    <a:pt x="183621" y="123360"/>
                  </a:cubicBezTo>
                  <a:lnTo>
                    <a:pt x="184716" y="122836"/>
                  </a:lnTo>
                  <a:cubicBezTo>
                    <a:pt x="196646" y="119049"/>
                    <a:pt x="209147" y="117704"/>
                    <a:pt x="221446" y="118716"/>
                  </a:cubicBezTo>
                  <a:close/>
                  <a:moveTo>
                    <a:pt x="176084" y="34285"/>
                  </a:moveTo>
                  <a:lnTo>
                    <a:pt x="158701" y="39618"/>
                  </a:lnTo>
                  <a:lnTo>
                    <a:pt x="142890" y="44427"/>
                  </a:lnTo>
                  <a:cubicBezTo>
                    <a:pt x="146129" y="74570"/>
                    <a:pt x="127650" y="102475"/>
                    <a:pt x="98314" y="111570"/>
                  </a:cubicBezTo>
                  <a:cubicBezTo>
                    <a:pt x="85836" y="115856"/>
                    <a:pt x="72787" y="115856"/>
                    <a:pt x="60262" y="112141"/>
                  </a:cubicBezTo>
                  <a:lnTo>
                    <a:pt x="43974" y="142713"/>
                  </a:lnTo>
                  <a:cubicBezTo>
                    <a:pt x="53737" y="150236"/>
                    <a:pt x="60833" y="160998"/>
                    <a:pt x="64643" y="172760"/>
                  </a:cubicBezTo>
                  <a:cubicBezTo>
                    <a:pt x="74454" y="201760"/>
                    <a:pt x="61357" y="233427"/>
                    <a:pt x="34211" y="247950"/>
                  </a:cubicBezTo>
                  <a:lnTo>
                    <a:pt x="39592" y="265141"/>
                  </a:lnTo>
                  <a:lnTo>
                    <a:pt x="44498" y="280760"/>
                  </a:lnTo>
                  <a:cubicBezTo>
                    <a:pt x="74930" y="277522"/>
                    <a:pt x="103171" y="295807"/>
                    <a:pt x="112410" y="324807"/>
                  </a:cubicBezTo>
                  <a:cubicBezTo>
                    <a:pt x="116744" y="337140"/>
                    <a:pt x="116744" y="350045"/>
                    <a:pt x="112934" y="362378"/>
                  </a:cubicBezTo>
                  <a:lnTo>
                    <a:pt x="143890" y="378521"/>
                  </a:lnTo>
                  <a:cubicBezTo>
                    <a:pt x="151510" y="369331"/>
                    <a:pt x="161273" y="362378"/>
                    <a:pt x="172703" y="358616"/>
                  </a:cubicBezTo>
                  <a:cubicBezTo>
                    <a:pt x="173275" y="358616"/>
                    <a:pt x="173798" y="358093"/>
                    <a:pt x="174322" y="358093"/>
                  </a:cubicBezTo>
                  <a:cubicBezTo>
                    <a:pt x="203659" y="348950"/>
                    <a:pt x="235758" y="361855"/>
                    <a:pt x="250426" y="388664"/>
                  </a:cubicBezTo>
                  <a:lnTo>
                    <a:pt x="268333" y="383331"/>
                  </a:lnTo>
                  <a:lnTo>
                    <a:pt x="284097" y="378521"/>
                  </a:lnTo>
                  <a:cubicBezTo>
                    <a:pt x="280906" y="348378"/>
                    <a:pt x="299337" y="320474"/>
                    <a:pt x="328673" y="311379"/>
                  </a:cubicBezTo>
                  <a:cubicBezTo>
                    <a:pt x="341199" y="307617"/>
                    <a:pt x="354248" y="307093"/>
                    <a:pt x="366725" y="310807"/>
                  </a:cubicBezTo>
                  <a:lnTo>
                    <a:pt x="375441" y="294712"/>
                  </a:lnTo>
                  <a:lnTo>
                    <a:pt x="383061" y="280188"/>
                  </a:lnTo>
                  <a:cubicBezTo>
                    <a:pt x="373822" y="272664"/>
                    <a:pt x="366725" y="262950"/>
                    <a:pt x="362916" y="251712"/>
                  </a:cubicBezTo>
                  <a:cubicBezTo>
                    <a:pt x="362916" y="251188"/>
                    <a:pt x="362392" y="250665"/>
                    <a:pt x="362392" y="250093"/>
                  </a:cubicBezTo>
                  <a:cubicBezTo>
                    <a:pt x="352629" y="221093"/>
                    <a:pt x="365678" y="189427"/>
                    <a:pt x="392871" y="174855"/>
                  </a:cubicBezTo>
                  <a:lnTo>
                    <a:pt x="381965" y="141570"/>
                  </a:lnTo>
                  <a:cubicBezTo>
                    <a:pt x="351581" y="144808"/>
                    <a:pt x="323292" y="126522"/>
                    <a:pt x="314053" y="97522"/>
                  </a:cubicBezTo>
                  <a:cubicBezTo>
                    <a:pt x="309719" y="85237"/>
                    <a:pt x="309719" y="72284"/>
                    <a:pt x="313529" y="59999"/>
                  </a:cubicBezTo>
                  <a:lnTo>
                    <a:pt x="297194" y="51427"/>
                  </a:lnTo>
                  <a:lnTo>
                    <a:pt x="282573" y="43904"/>
                  </a:lnTo>
                  <a:cubicBezTo>
                    <a:pt x="274953" y="53618"/>
                    <a:pt x="264095" y="60570"/>
                    <a:pt x="252141" y="64332"/>
                  </a:cubicBezTo>
                  <a:cubicBezTo>
                    <a:pt x="222804" y="73951"/>
                    <a:pt x="190705" y="61094"/>
                    <a:pt x="176084" y="34285"/>
                  </a:cubicBezTo>
                  <a:close/>
                  <a:moveTo>
                    <a:pt x="265916" y="12371"/>
                  </a:moveTo>
                  <a:lnTo>
                    <a:pt x="268160" y="13482"/>
                  </a:lnTo>
                  <a:lnTo>
                    <a:pt x="267613" y="13946"/>
                  </a:lnTo>
                  <a:lnTo>
                    <a:pt x="265535" y="13038"/>
                  </a:lnTo>
                  <a:cubicBezTo>
                    <a:pt x="265678" y="12800"/>
                    <a:pt x="265773" y="12609"/>
                    <a:pt x="265916" y="12371"/>
                  </a:cubicBezTo>
                  <a:close/>
                  <a:moveTo>
                    <a:pt x="180371" y="523"/>
                  </a:moveTo>
                  <a:cubicBezTo>
                    <a:pt x="184704" y="-525"/>
                    <a:pt x="189562" y="-1"/>
                    <a:pt x="193372" y="2142"/>
                  </a:cubicBezTo>
                  <a:cubicBezTo>
                    <a:pt x="197182" y="4285"/>
                    <a:pt x="199944" y="8047"/>
                    <a:pt x="200992" y="12332"/>
                  </a:cubicBezTo>
                  <a:lnTo>
                    <a:pt x="200992" y="12856"/>
                  </a:lnTo>
                  <a:cubicBezTo>
                    <a:pt x="203230" y="21475"/>
                    <a:pt x="209184" y="28427"/>
                    <a:pt x="217327" y="32713"/>
                  </a:cubicBezTo>
                  <a:cubicBezTo>
                    <a:pt x="225471" y="36475"/>
                    <a:pt x="234710" y="36999"/>
                    <a:pt x="243378" y="34332"/>
                  </a:cubicBezTo>
                  <a:cubicBezTo>
                    <a:pt x="251522" y="31666"/>
                    <a:pt x="259475" y="25666"/>
                    <a:pt x="263285" y="17618"/>
                  </a:cubicBezTo>
                  <a:lnTo>
                    <a:pt x="267613" y="13946"/>
                  </a:lnTo>
                  <a:lnTo>
                    <a:pt x="280251" y="19469"/>
                  </a:lnTo>
                  <a:lnTo>
                    <a:pt x="268160" y="13482"/>
                  </a:lnTo>
                  <a:lnTo>
                    <a:pt x="272715" y="9618"/>
                  </a:lnTo>
                  <a:cubicBezTo>
                    <a:pt x="276525" y="8047"/>
                    <a:pt x="281430" y="8570"/>
                    <a:pt x="285240" y="10713"/>
                  </a:cubicBezTo>
                  <a:lnTo>
                    <a:pt x="312386" y="24713"/>
                  </a:lnTo>
                  <a:lnTo>
                    <a:pt x="341723" y="39761"/>
                  </a:lnTo>
                  <a:cubicBezTo>
                    <a:pt x="346104" y="41904"/>
                    <a:pt x="348819" y="45666"/>
                    <a:pt x="349914" y="49951"/>
                  </a:cubicBezTo>
                  <a:cubicBezTo>
                    <a:pt x="350962" y="54237"/>
                    <a:pt x="349914" y="59046"/>
                    <a:pt x="347152" y="62808"/>
                  </a:cubicBezTo>
                  <a:cubicBezTo>
                    <a:pt x="340675" y="74570"/>
                    <a:pt x="341723" y="89618"/>
                    <a:pt x="350962" y="99808"/>
                  </a:cubicBezTo>
                  <a:cubicBezTo>
                    <a:pt x="360201" y="109999"/>
                    <a:pt x="374917" y="113760"/>
                    <a:pt x="387918" y="108903"/>
                  </a:cubicBezTo>
                  <a:cubicBezTo>
                    <a:pt x="391728" y="107332"/>
                    <a:pt x="396634" y="107332"/>
                    <a:pt x="400444" y="109475"/>
                  </a:cubicBezTo>
                  <a:cubicBezTo>
                    <a:pt x="404254" y="111570"/>
                    <a:pt x="407540" y="114808"/>
                    <a:pt x="408587" y="119094"/>
                  </a:cubicBezTo>
                  <a:lnTo>
                    <a:pt x="427637" y="179236"/>
                  </a:lnTo>
                  <a:cubicBezTo>
                    <a:pt x="428685" y="183522"/>
                    <a:pt x="428161" y="188379"/>
                    <a:pt x="425494" y="192093"/>
                  </a:cubicBezTo>
                  <a:cubicBezTo>
                    <a:pt x="423351" y="195808"/>
                    <a:pt x="419541" y="198522"/>
                    <a:pt x="415207" y="199570"/>
                  </a:cubicBezTo>
                  <a:lnTo>
                    <a:pt x="414636" y="199570"/>
                  </a:lnTo>
                  <a:cubicBezTo>
                    <a:pt x="405968" y="201712"/>
                    <a:pt x="398872" y="207665"/>
                    <a:pt x="394538" y="215712"/>
                  </a:cubicBezTo>
                  <a:cubicBezTo>
                    <a:pt x="390728" y="223760"/>
                    <a:pt x="390204" y="232903"/>
                    <a:pt x="392919" y="241474"/>
                  </a:cubicBezTo>
                  <a:cubicBezTo>
                    <a:pt x="395062" y="247903"/>
                    <a:pt x="399729" y="253665"/>
                    <a:pt x="405682" y="257665"/>
                  </a:cubicBezTo>
                  <a:cubicBezTo>
                    <a:pt x="407159" y="258617"/>
                    <a:pt x="412921" y="260903"/>
                    <a:pt x="413826" y="261522"/>
                  </a:cubicBezTo>
                  <a:cubicBezTo>
                    <a:pt x="416493" y="263569"/>
                    <a:pt x="418303" y="266188"/>
                    <a:pt x="419541" y="269379"/>
                  </a:cubicBezTo>
                  <a:cubicBezTo>
                    <a:pt x="421208" y="273141"/>
                    <a:pt x="420684" y="277950"/>
                    <a:pt x="418446" y="281712"/>
                  </a:cubicBezTo>
                  <a:lnTo>
                    <a:pt x="389109" y="337569"/>
                  </a:lnTo>
                  <a:cubicBezTo>
                    <a:pt x="386966" y="341855"/>
                    <a:pt x="383156" y="344521"/>
                    <a:pt x="378822" y="345569"/>
                  </a:cubicBezTo>
                  <a:cubicBezTo>
                    <a:pt x="374488" y="346664"/>
                    <a:pt x="369583" y="346140"/>
                    <a:pt x="365773" y="343426"/>
                  </a:cubicBezTo>
                  <a:cubicBezTo>
                    <a:pt x="353819" y="336997"/>
                    <a:pt x="338579" y="338093"/>
                    <a:pt x="328292" y="347188"/>
                  </a:cubicBezTo>
                  <a:cubicBezTo>
                    <a:pt x="317958" y="356283"/>
                    <a:pt x="314148" y="370807"/>
                    <a:pt x="319053" y="383664"/>
                  </a:cubicBezTo>
                  <a:cubicBezTo>
                    <a:pt x="320720" y="387426"/>
                    <a:pt x="320720" y="392235"/>
                    <a:pt x="318529" y="395997"/>
                  </a:cubicBezTo>
                  <a:cubicBezTo>
                    <a:pt x="316386" y="399759"/>
                    <a:pt x="313100" y="402950"/>
                    <a:pt x="308766" y="404045"/>
                  </a:cubicBezTo>
                  <a:lnTo>
                    <a:pt x="279382" y="413140"/>
                  </a:lnTo>
                  <a:lnTo>
                    <a:pt x="247855" y="422807"/>
                  </a:lnTo>
                  <a:cubicBezTo>
                    <a:pt x="243521" y="423854"/>
                    <a:pt x="238615" y="423330"/>
                    <a:pt x="234806" y="421188"/>
                  </a:cubicBezTo>
                  <a:cubicBezTo>
                    <a:pt x="230996" y="419045"/>
                    <a:pt x="228281" y="415283"/>
                    <a:pt x="227186" y="410997"/>
                  </a:cubicBezTo>
                  <a:lnTo>
                    <a:pt x="227186" y="410473"/>
                  </a:lnTo>
                  <a:cubicBezTo>
                    <a:pt x="224995" y="401854"/>
                    <a:pt x="219042" y="394854"/>
                    <a:pt x="210898" y="390569"/>
                  </a:cubicBezTo>
                  <a:cubicBezTo>
                    <a:pt x="202754" y="386854"/>
                    <a:pt x="193515" y="386283"/>
                    <a:pt x="184800" y="388997"/>
                  </a:cubicBezTo>
                  <a:cubicBezTo>
                    <a:pt x="176656" y="391664"/>
                    <a:pt x="169560" y="398140"/>
                    <a:pt x="165750" y="406188"/>
                  </a:cubicBezTo>
                  <a:cubicBezTo>
                    <a:pt x="163607" y="410473"/>
                    <a:pt x="160368" y="413140"/>
                    <a:pt x="155987" y="414759"/>
                  </a:cubicBezTo>
                  <a:cubicBezTo>
                    <a:pt x="152177" y="416378"/>
                    <a:pt x="147319" y="415807"/>
                    <a:pt x="143509" y="413664"/>
                  </a:cubicBezTo>
                  <a:lnTo>
                    <a:pt x="116363" y="399711"/>
                  </a:lnTo>
                  <a:lnTo>
                    <a:pt x="87027" y="384616"/>
                  </a:lnTo>
                  <a:cubicBezTo>
                    <a:pt x="82645" y="382473"/>
                    <a:pt x="79930" y="378759"/>
                    <a:pt x="78835" y="374474"/>
                  </a:cubicBezTo>
                  <a:cubicBezTo>
                    <a:pt x="77787" y="370188"/>
                    <a:pt x="78835" y="365331"/>
                    <a:pt x="81597" y="361616"/>
                  </a:cubicBezTo>
                  <a:cubicBezTo>
                    <a:pt x="88074" y="349807"/>
                    <a:pt x="87027" y="334759"/>
                    <a:pt x="77787" y="324569"/>
                  </a:cubicBezTo>
                  <a:cubicBezTo>
                    <a:pt x="68548" y="314379"/>
                    <a:pt x="53832" y="310664"/>
                    <a:pt x="40831" y="315474"/>
                  </a:cubicBezTo>
                  <a:cubicBezTo>
                    <a:pt x="36449" y="317093"/>
                    <a:pt x="31592" y="317093"/>
                    <a:pt x="27782" y="314950"/>
                  </a:cubicBezTo>
                  <a:cubicBezTo>
                    <a:pt x="23972" y="313331"/>
                    <a:pt x="20686" y="309569"/>
                    <a:pt x="19638" y="305283"/>
                  </a:cubicBezTo>
                  <a:lnTo>
                    <a:pt x="588" y="245188"/>
                  </a:lnTo>
                  <a:cubicBezTo>
                    <a:pt x="-555" y="240903"/>
                    <a:pt x="-31" y="236046"/>
                    <a:pt x="2160" y="232331"/>
                  </a:cubicBezTo>
                  <a:cubicBezTo>
                    <a:pt x="4303" y="228569"/>
                    <a:pt x="8113" y="225855"/>
                    <a:pt x="12494" y="224808"/>
                  </a:cubicBezTo>
                  <a:lnTo>
                    <a:pt x="13018" y="224808"/>
                  </a:lnTo>
                  <a:cubicBezTo>
                    <a:pt x="21686" y="222665"/>
                    <a:pt x="28782" y="216712"/>
                    <a:pt x="33116" y="208665"/>
                  </a:cubicBezTo>
                  <a:cubicBezTo>
                    <a:pt x="36926" y="200665"/>
                    <a:pt x="37497" y="191474"/>
                    <a:pt x="34735" y="182903"/>
                  </a:cubicBezTo>
                  <a:cubicBezTo>
                    <a:pt x="32020" y="174808"/>
                    <a:pt x="25496" y="167855"/>
                    <a:pt x="17352" y="164094"/>
                  </a:cubicBezTo>
                  <a:cubicBezTo>
                    <a:pt x="13018" y="161951"/>
                    <a:pt x="10256" y="158760"/>
                    <a:pt x="8684" y="154475"/>
                  </a:cubicBezTo>
                  <a:cubicBezTo>
                    <a:pt x="7017" y="150713"/>
                    <a:pt x="7541" y="145903"/>
                    <a:pt x="9732" y="142141"/>
                  </a:cubicBezTo>
                  <a:lnTo>
                    <a:pt x="39069" y="86284"/>
                  </a:lnTo>
                  <a:cubicBezTo>
                    <a:pt x="41212" y="81999"/>
                    <a:pt x="45022" y="79332"/>
                    <a:pt x="49403" y="78284"/>
                  </a:cubicBezTo>
                  <a:cubicBezTo>
                    <a:pt x="53737" y="77189"/>
                    <a:pt x="58595" y="78284"/>
                    <a:pt x="62405" y="80951"/>
                  </a:cubicBezTo>
                  <a:cubicBezTo>
                    <a:pt x="74406" y="87380"/>
                    <a:pt x="89646" y="86284"/>
                    <a:pt x="99933" y="77189"/>
                  </a:cubicBezTo>
                  <a:cubicBezTo>
                    <a:pt x="110220" y="68094"/>
                    <a:pt x="114030" y="53570"/>
                    <a:pt x="109172" y="40713"/>
                  </a:cubicBezTo>
                  <a:cubicBezTo>
                    <a:pt x="107505" y="36427"/>
                    <a:pt x="107505" y="31618"/>
                    <a:pt x="109696" y="27856"/>
                  </a:cubicBezTo>
                  <a:cubicBezTo>
                    <a:pt x="111839" y="24094"/>
                    <a:pt x="115125" y="20904"/>
                    <a:pt x="119459" y="19808"/>
                  </a:cubicBezTo>
                  <a:lnTo>
                    <a:pt x="148796" y="10713"/>
                  </a:lnTo>
                  <a:close/>
                </a:path>
              </a:pathLst>
            </a:custGeom>
            <a:solidFill>
              <a:schemeClr val="bg1"/>
            </a:solidFill>
            <a:ln>
              <a:noFill/>
            </a:ln>
          </p:spPr>
        </p:sp>
        <p:sp>
          <p:nvSpPr>
            <p:cNvPr id="30" name="iconfont-10341-5063622"/>
            <p:cNvSpPr>
              <a:spLocks noChangeAspect="1"/>
            </p:cNvSpPr>
            <p:nvPr/>
          </p:nvSpPr>
          <p:spPr bwMode="auto">
            <a:xfrm>
              <a:off x="10240" y="6661"/>
              <a:ext cx="661" cy="521"/>
            </a:xfrm>
            <a:custGeom>
              <a:avLst/>
              <a:gdLst>
                <a:gd name="T0" fmla="*/ 10509 w 10787"/>
                <a:gd name="T1" fmla="*/ 7050 h 8481"/>
                <a:gd name="T2" fmla="*/ 61 w 10787"/>
                <a:gd name="T3" fmla="*/ 6926 h 8481"/>
                <a:gd name="T4" fmla="*/ 278 w 10787"/>
                <a:gd name="T5" fmla="*/ 6325 h 8481"/>
                <a:gd name="T6" fmla="*/ 10726 w 10787"/>
                <a:gd name="T7" fmla="*/ 6448 h 8481"/>
                <a:gd name="T8" fmla="*/ 10509 w 10787"/>
                <a:gd name="T9" fmla="*/ 7056 h 8481"/>
                <a:gd name="T10" fmla="*/ 55 w 10787"/>
                <a:gd name="T11" fmla="*/ 6926 h 8481"/>
                <a:gd name="T12" fmla="*/ 278 w 10787"/>
                <a:gd name="T13" fmla="*/ 6318 h 8481"/>
                <a:gd name="T14" fmla="*/ 10732 w 10787"/>
                <a:gd name="T15" fmla="*/ 6448 h 8481"/>
                <a:gd name="T16" fmla="*/ 10509 w 10787"/>
                <a:gd name="T17" fmla="*/ 7056 h 8481"/>
                <a:gd name="T18" fmla="*/ 67 w 10787"/>
                <a:gd name="T19" fmla="*/ 6448 h 8481"/>
                <a:gd name="T20" fmla="*/ 278 w 10787"/>
                <a:gd name="T21" fmla="*/ 7043 h 8481"/>
                <a:gd name="T22" fmla="*/ 10719 w 10787"/>
                <a:gd name="T23" fmla="*/ 6926 h 8481"/>
                <a:gd name="T24" fmla="*/ 10509 w 10787"/>
                <a:gd name="T25" fmla="*/ 6331 h 8481"/>
                <a:gd name="T26" fmla="*/ 10726 w 10787"/>
                <a:gd name="T27" fmla="*/ 8351 h 8481"/>
                <a:gd name="T28" fmla="*/ 278 w 10787"/>
                <a:gd name="T29" fmla="*/ 8475 h 8481"/>
                <a:gd name="T30" fmla="*/ 61 w 10787"/>
                <a:gd name="T31" fmla="*/ 7873 h 8481"/>
                <a:gd name="T32" fmla="*/ 10509 w 10787"/>
                <a:gd name="T33" fmla="*/ 7750 h 8481"/>
                <a:gd name="T34" fmla="*/ 10726 w 10787"/>
                <a:gd name="T35" fmla="*/ 8351 h 8481"/>
                <a:gd name="T36" fmla="*/ 278 w 10787"/>
                <a:gd name="T37" fmla="*/ 8481 h 8481"/>
                <a:gd name="T38" fmla="*/ 55 w 10787"/>
                <a:gd name="T39" fmla="*/ 7873 h 8481"/>
                <a:gd name="T40" fmla="*/ 10509 w 10787"/>
                <a:gd name="T41" fmla="*/ 7743 h 8481"/>
                <a:gd name="T42" fmla="*/ 10732 w 10787"/>
                <a:gd name="T43" fmla="*/ 8351 h 8481"/>
                <a:gd name="T44" fmla="*/ 278 w 10787"/>
                <a:gd name="T45" fmla="*/ 7756 h 8481"/>
                <a:gd name="T46" fmla="*/ 67 w 10787"/>
                <a:gd name="T47" fmla="*/ 8351 h 8481"/>
                <a:gd name="T48" fmla="*/ 10509 w 10787"/>
                <a:gd name="T49" fmla="*/ 8468 h 8481"/>
                <a:gd name="T50" fmla="*/ 10719 w 10787"/>
                <a:gd name="T51" fmla="*/ 7873 h 8481"/>
                <a:gd name="T52" fmla="*/ 278 w 10787"/>
                <a:gd name="T53" fmla="*/ 7756 h 8481"/>
                <a:gd name="T54" fmla="*/ 511 w 10787"/>
                <a:gd name="T55" fmla="*/ 5575 h 8481"/>
                <a:gd name="T56" fmla="*/ 0 w 10787"/>
                <a:gd name="T57" fmla="*/ 538 h 8481"/>
                <a:gd name="T58" fmla="*/ 10276 w 10787"/>
                <a:gd name="T59" fmla="*/ 0 h 8481"/>
                <a:gd name="T60" fmla="*/ 10787 w 10787"/>
                <a:gd name="T61" fmla="*/ 5036 h 8481"/>
                <a:gd name="T62" fmla="*/ 608 w 10787"/>
                <a:gd name="T63" fmla="*/ 4950 h 8481"/>
                <a:gd name="T64" fmla="*/ 10178 w 10787"/>
                <a:gd name="T65" fmla="*/ 625 h 8481"/>
                <a:gd name="T66" fmla="*/ 608 w 10787"/>
                <a:gd name="T67" fmla="*/ 4950 h 8481"/>
                <a:gd name="T68" fmla="*/ 3968 w 10787"/>
                <a:gd name="T69" fmla="*/ 1568 h 8481"/>
                <a:gd name="T70" fmla="*/ 1575 w 10787"/>
                <a:gd name="T71" fmla="*/ 3962 h 84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787" h="8481">
                  <a:moveTo>
                    <a:pt x="10726" y="6926"/>
                  </a:moveTo>
                  <a:cubicBezTo>
                    <a:pt x="10726" y="6994"/>
                    <a:pt x="10628" y="7050"/>
                    <a:pt x="10509" y="7050"/>
                  </a:cubicBezTo>
                  <a:lnTo>
                    <a:pt x="278" y="7050"/>
                  </a:lnTo>
                  <a:cubicBezTo>
                    <a:pt x="158" y="7050"/>
                    <a:pt x="61" y="6994"/>
                    <a:pt x="61" y="6926"/>
                  </a:cubicBezTo>
                  <a:lnTo>
                    <a:pt x="61" y="6448"/>
                  </a:lnTo>
                  <a:cubicBezTo>
                    <a:pt x="61" y="6380"/>
                    <a:pt x="158" y="6325"/>
                    <a:pt x="278" y="6325"/>
                  </a:cubicBezTo>
                  <a:lnTo>
                    <a:pt x="10509" y="6325"/>
                  </a:lnTo>
                  <a:cubicBezTo>
                    <a:pt x="10628" y="6325"/>
                    <a:pt x="10726" y="6380"/>
                    <a:pt x="10726" y="6448"/>
                  </a:cubicBezTo>
                  <a:lnTo>
                    <a:pt x="10726" y="6926"/>
                  </a:lnTo>
                  <a:close/>
                  <a:moveTo>
                    <a:pt x="10509" y="7056"/>
                  </a:moveTo>
                  <a:lnTo>
                    <a:pt x="278" y="7056"/>
                  </a:lnTo>
                  <a:cubicBezTo>
                    <a:pt x="155" y="7056"/>
                    <a:pt x="55" y="6998"/>
                    <a:pt x="55" y="6926"/>
                  </a:cubicBezTo>
                  <a:lnTo>
                    <a:pt x="55" y="6448"/>
                  </a:lnTo>
                  <a:cubicBezTo>
                    <a:pt x="55" y="6376"/>
                    <a:pt x="155" y="6318"/>
                    <a:pt x="278" y="6318"/>
                  </a:cubicBezTo>
                  <a:lnTo>
                    <a:pt x="10509" y="6318"/>
                  </a:lnTo>
                  <a:cubicBezTo>
                    <a:pt x="10632" y="6318"/>
                    <a:pt x="10732" y="6376"/>
                    <a:pt x="10732" y="6448"/>
                  </a:cubicBezTo>
                  <a:lnTo>
                    <a:pt x="10732" y="6926"/>
                  </a:lnTo>
                  <a:cubicBezTo>
                    <a:pt x="10732" y="6998"/>
                    <a:pt x="10632" y="7056"/>
                    <a:pt x="10509" y="7056"/>
                  </a:cubicBezTo>
                  <a:close/>
                  <a:moveTo>
                    <a:pt x="278" y="6331"/>
                  </a:moveTo>
                  <a:cubicBezTo>
                    <a:pt x="162" y="6331"/>
                    <a:pt x="67" y="6383"/>
                    <a:pt x="67" y="6448"/>
                  </a:cubicBezTo>
                  <a:lnTo>
                    <a:pt x="67" y="6926"/>
                  </a:lnTo>
                  <a:cubicBezTo>
                    <a:pt x="67" y="6991"/>
                    <a:pt x="162" y="7043"/>
                    <a:pt x="278" y="7043"/>
                  </a:cubicBezTo>
                  <a:lnTo>
                    <a:pt x="10509" y="7043"/>
                  </a:lnTo>
                  <a:cubicBezTo>
                    <a:pt x="10625" y="7043"/>
                    <a:pt x="10719" y="6991"/>
                    <a:pt x="10719" y="6926"/>
                  </a:cubicBezTo>
                  <a:lnTo>
                    <a:pt x="10719" y="6448"/>
                  </a:lnTo>
                  <a:cubicBezTo>
                    <a:pt x="10719" y="6383"/>
                    <a:pt x="10625" y="6331"/>
                    <a:pt x="10509" y="6331"/>
                  </a:cubicBezTo>
                  <a:lnTo>
                    <a:pt x="278" y="6331"/>
                  </a:lnTo>
                  <a:close/>
                  <a:moveTo>
                    <a:pt x="10726" y="8351"/>
                  </a:moveTo>
                  <a:cubicBezTo>
                    <a:pt x="10726" y="8419"/>
                    <a:pt x="10628" y="8475"/>
                    <a:pt x="10509" y="8475"/>
                  </a:cubicBezTo>
                  <a:lnTo>
                    <a:pt x="278" y="8475"/>
                  </a:lnTo>
                  <a:cubicBezTo>
                    <a:pt x="158" y="8475"/>
                    <a:pt x="61" y="8419"/>
                    <a:pt x="61" y="8351"/>
                  </a:cubicBezTo>
                  <a:lnTo>
                    <a:pt x="61" y="7873"/>
                  </a:lnTo>
                  <a:cubicBezTo>
                    <a:pt x="61" y="7805"/>
                    <a:pt x="158" y="7750"/>
                    <a:pt x="278" y="7750"/>
                  </a:cubicBezTo>
                  <a:lnTo>
                    <a:pt x="10509" y="7750"/>
                  </a:lnTo>
                  <a:cubicBezTo>
                    <a:pt x="10628" y="7750"/>
                    <a:pt x="10726" y="7805"/>
                    <a:pt x="10726" y="7873"/>
                  </a:cubicBezTo>
                  <a:lnTo>
                    <a:pt x="10726" y="8351"/>
                  </a:lnTo>
                  <a:close/>
                  <a:moveTo>
                    <a:pt x="10509" y="8481"/>
                  </a:moveTo>
                  <a:lnTo>
                    <a:pt x="278" y="8481"/>
                  </a:lnTo>
                  <a:cubicBezTo>
                    <a:pt x="155" y="8481"/>
                    <a:pt x="55" y="8423"/>
                    <a:pt x="55" y="8351"/>
                  </a:cubicBezTo>
                  <a:lnTo>
                    <a:pt x="55" y="7873"/>
                  </a:lnTo>
                  <a:cubicBezTo>
                    <a:pt x="55" y="7801"/>
                    <a:pt x="155" y="7743"/>
                    <a:pt x="278" y="7743"/>
                  </a:cubicBezTo>
                  <a:lnTo>
                    <a:pt x="10509" y="7743"/>
                  </a:lnTo>
                  <a:cubicBezTo>
                    <a:pt x="10632" y="7743"/>
                    <a:pt x="10732" y="7801"/>
                    <a:pt x="10732" y="7873"/>
                  </a:cubicBezTo>
                  <a:lnTo>
                    <a:pt x="10732" y="8351"/>
                  </a:lnTo>
                  <a:cubicBezTo>
                    <a:pt x="10732" y="8423"/>
                    <a:pt x="10632" y="8481"/>
                    <a:pt x="10509" y="8481"/>
                  </a:cubicBezTo>
                  <a:close/>
                  <a:moveTo>
                    <a:pt x="278" y="7756"/>
                  </a:moveTo>
                  <a:cubicBezTo>
                    <a:pt x="162" y="7756"/>
                    <a:pt x="67" y="7808"/>
                    <a:pt x="67" y="7873"/>
                  </a:cubicBezTo>
                  <a:lnTo>
                    <a:pt x="67" y="8351"/>
                  </a:lnTo>
                  <a:cubicBezTo>
                    <a:pt x="67" y="8416"/>
                    <a:pt x="162" y="8468"/>
                    <a:pt x="278" y="8468"/>
                  </a:cubicBezTo>
                  <a:lnTo>
                    <a:pt x="10509" y="8468"/>
                  </a:lnTo>
                  <a:cubicBezTo>
                    <a:pt x="10625" y="8468"/>
                    <a:pt x="10719" y="8416"/>
                    <a:pt x="10719" y="8351"/>
                  </a:cubicBezTo>
                  <a:lnTo>
                    <a:pt x="10719" y="7873"/>
                  </a:lnTo>
                  <a:cubicBezTo>
                    <a:pt x="10719" y="7808"/>
                    <a:pt x="10625" y="7756"/>
                    <a:pt x="10509" y="7756"/>
                  </a:cubicBezTo>
                  <a:lnTo>
                    <a:pt x="278" y="7756"/>
                  </a:lnTo>
                  <a:close/>
                  <a:moveTo>
                    <a:pt x="10276" y="5575"/>
                  </a:moveTo>
                  <a:lnTo>
                    <a:pt x="511" y="5575"/>
                  </a:lnTo>
                  <a:cubicBezTo>
                    <a:pt x="229" y="5575"/>
                    <a:pt x="0" y="5333"/>
                    <a:pt x="0" y="5036"/>
                  </a:cubicBezTo>
                  <a:lnTo>
                    <a:pt x="0" y="538"/>
                  </a:lnTo>
                  <a:cubicBezTo>
                    <a:pt x="0" y="241"/>
                    <a:pt x="229" y="0"/>
                    <a:pt x="511" y="0"/>
                  </a:cubicBezTo>
                  <a:lnTo>
                    <a:pt x="10276" y="0"/>
                  </a:lnTo>
                  <a:cubicBezTo>
                    <a:pt x="10558" y="0"/>
                    <a:pt x="10787" y="241"/>
                    <a:pt x="10787" y="538"/>
                  </a:cubicBezTo>
                  <a:lnTo>
                    <a:pt x="10787" y="5036"/>
                  </a:lnTo>
                  <a:cubicBezTo>
                    <a:pt x="10787" y="5333"/>
                    <a:pt x="10558" y="5575"/>
                    <a:pt x="10276" y="5575"/>
                  </a:cubicBezTo>
                  <a:close/>
                  <a:moveTo>
                    <a:pt x="608" y="4950"/>
                  </a:moveTo>
                  <a:lnTo>
                    <a:pt x="10178" y="4950"/>
                  </a:lnTo>
                  <a:lnTo>
                    <a:pt x="10178" y="625"/>
                  </a:lnTo>
                  <a:lnTo>
                    <a:pt x="608" y="625"/>
                  </a:lnTo>
                  <a:lnTo>
                    <a:pt x="608" y="4950"/>
                  </a:lnTo>
                  <a:close/>
                  <a:moveTo>
                    <a:pt x="1575" y="1568"/>
                  </a:moveTo>
                  <a:lnTo>
                    <a:pt x="3968" y="1568"/>
                  </a:lnTo>
                  <a:lnTo>
                    <a:pt x="3968" y="3962"/>
                  </a:lnTo>
                  <a:lnTo>
                    <a:pt x="1575" y="3962"/>
                  </a:lnTo>
                  <a:lnTo>
                    <a:pt x="1575" y="1568"/>
                  </a:lnTo>
                  <a:close/>
                </a:path>
              </a:pathLst>
            </a:custGeom>
            <a:solidFill>
              <a:schemeClr val="bg1"/>
            </a:solidFill>
            <a:ln>
              <a:noFill/>
            </a:ln>
          </p:spPr>
        </p:sp>
        <p:sp>
          <p:nvSpPr>
            <p:cNvPr id="21" name="iconfont-1065-706842"/>
            <p:cNvSpPr>
              <a:spLocks noChangeAspect="1"/>
            </p:cNvSpPr>
            <p:nvPr/>
          </p:nvSpPr>
          <p:spPr bwMode="auto">
            <a:xfrm>
              <a:off x="8412" y="4660"/>
              <a:ext cx="493" cy="663"/>
            </a:xfrm>
            <a:custGeom>
              <a:avLst/>
              <a:gdLst>
                <a:gd name="T0" fmla="*/ 4408 w 8814"/>
                <a:gd name="T1" fmla="*/ 11836 h 11841"/>
                <a:gd name="T2" fmla="*/ 0 w 8814"/>
                <a:gd name="T3" fmla="*/ 4438 h 11841"/>
                <a:gd name="T4" fmla="*/ 4408 w 8814"/>
                <a:gd name="T5" fmla="*/ 0 h 11841"/>
                <a:gd name="T6" fmla="*/ 8814 w 8814"/>
                <a:gd name="T7" fmla="*/ 4438 h 11841"/>
                <a:gd name="T8" fmla="*/ 4408 w 8814"/>
                <a:gd name="T9" fmla="*/ 11836 h 11841"/>
                <a:gd name="T10" fmla="*/ 4408 w 8814"/>
                <a:gd name="T11" fmla="*/ 503 h 11841"/>
                <a:gd name="T12" fmla="*/ 507 w 8814"/>
                <a:gd name="T13" fmla="*/ 4420 h 11841"/>
                <a:gd name="T14" fmla="*/ 4408 w 8814"/>
                <a:gd name="T15" fmla="*/ 11081 h 11841"/>
                <a:gd name="T16" fmla="*/ 8308 w 8814"/>
                <a:gd name="T17" fmla="*/ 4420 h 11841"/>
                <a:gd name="T18" fmla="*/ 4408 w 8814"/>
                <a:gd name="T19" fmla="*/ 503 h 11841"/>
                <a:gd name="T20" fmla="*/ 4408 w 8814"/>
                <a:gd name="T21" fmla="*/ 6289 h 11841"/>
                <a:gd name="T22" fmla="*/ 2571 w 8814"/>
                <a:gd name="T23" fmla="*/ 4438 h 11841"/>
                <a:gd name="T24" fmla="*/ 4408 w 8814"/>
                <a:gd name="T25" fmla="*/ 2590 h 11841"/>
                <a:gd name="T26" fmla="*/ 6244 w 8814"/>
                <a:gd name="T27" fmla="*/ 4438 h 11841"/>
                <a:gd name="T28" fmla="*/ 4408 w 8814"/>
                <a:gd name="T29" fmla="*/ 6289 h 11841"/>
                <a:gd name="T30" fmla="*/ 4408 w 8814"/>
                <a:gd name="T31" fmla="*/ 3247 h 11841"/>
                <a:gd name="T32" fmla="*/ 3237 w 8814"/>
                <a:gd name="T33" fmla="*/ 4420 h 11841"/>
                <a:gd name="T34" fmla="*/ 4408 w 8814"/>
                <a:gd name="T35" fmla="*/ 5596 h 11841"/>
                <a:gd name="T36" fmla="*/ 5577 w 8814"/>
                <a:gd name="T37" fmla="*/ 4420 h 11841"/>
                <a:gd name="T38" fmla="*/ 4408 w 8814"/>
                <a:gd name="T39" fmla="*/ 3247 h 118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814" h="11841">
                  <a:moveTo>
                    <a:pt x="4408" y="11836"/>
                  </a:moveTo>
                  <a:cubicBezTo>
                    <a:pt x="3675" y="11841"/>
                    <a:pt x="0" y="6293"/>
                    <a:pt x="0" y="4438"/>
                  </a:cubicBezTo>
                  <a:cubicBezTo>
                    <a:pt x="0" y="1986"/>
                    <a:pt x="1974" y="0"/>
                    <a:pt x="4408" y="0"/>
                  </a:cubicBezTo>
                  <a:cubicBezTo>
                    <a:pt x="6841" y="0"/>
                    <a:pt x="8814" y="1986"/>
                    <a:pt x="8814" y="4438"/>
                  </a:cubicBezTo>
                  <a:cubicBezTo>
                    <a:pt x="8814" y="6269"/>
                    <a:pt x="5129" y="11841"/>
                    <a:pt x="4408" y="11836"/>
                  </a:cubicBezTo>
                  <a:close/>
                  <a:moveTo>
                    <a:pt x="4408" y="503"/>
                  </a:moveTo>
                  <a:cubicBezTo>
                    <a:pt x="2253" y="503"/>
                    <a:pt x="507" y="2258"/>
                    <a:pt x="507" y="4420"/>
                  </a:cubicBezTo>
                  <a:cubicBezTo>
                    <a:pt x="507" y="6059"/>
                    <a:pt x="3759" y="11083"/>
                    <a:pt x="4408" y="11081"/>
                  </a:cubicBezTo>
                  <a:cubicBezTo>
                    <a:pt x="5046" y="11083"/>
                    <a:pt x="8308" y="6037"/>
                    <a:pt x="8308" y="4420"/>
                  </a:cubicBezTo>
                  <a:cubicBezTo>
                    <a:pt x="8308" y="2258"/>
                    <a:pt x="6562" y="503"/>
                    <a:pt x="4408" y="503"/>
                  </a:cubicBezTo>
                  <a:close/>
                  <a:moveTo>
                    <a:pt x="4408" y="6289"/>
                  </a:moveTo>
                  <a:cubicBezTo>
                    <a:pt x="3393" y="6289"/>
                    <a:pt x="2571" y="5460"/>
                    <a:pt x="2571" y="4438"/>
                  </a:cubicBezTo>
                  <a:cubicBezTo>
                    <a:pt x="2571" y="3418"/>
                    <a:pt x="3393" y="2590"/>
                    <a:pt x="4408" y="2590"/>
                  </a:cubicBezTo>
                  <a:cubicBezTo>
                    <a:pt x="5422" y="2590"/>
                    <a:pt x="6244" y="3418"/>
                    <a:pt x="6244" y="4438"/>
                  </a:cubicBezTo>
                  <a:cubicBezTo>
                    <a:pt x="6244" y="5460"/>
                    <a:pt x="5422" y="6289"/>
                    <a:pt x="4408" y="6289"/>
                  </a:cubicBezTo>
                  <a:close/>
                  <a:moveTo>
                    <a:pt x="4408" y="3247"/>
                  </a:moveTo>
                  <a:cubicBezTo>
                    <a:pt x="3761" y="3247"/>
                    <a:pt x="3237" y="3772"/>
                    <a:pt x="3237" y="4420"/>
                  </a:cubicBezTo>
                  <a:cubicBezTo>
                    <a:pt x="3237" y="5070"/>
                    <a:pt x="3761" y="5596"/>
                    <a:pt x="4408" y="5596"/>
                  </a:cubicBezTo>
                  <a:cubicBezTo>
                    <a:pt x="5054" y="5596"/>
                    <a:pt x="5577" y="5070"/>
                    <a:pt x="5577" y="4420"/>
                  </a:cubicBezTo>
                  <a:cubicBezTo>
                    <a:pt x="5577" y="3772"/>
                    <a:pt x="5054" y="3247"/>
                    <a:pt x="4408" y="3247"/>
                  </a:cubicBezTo>
                  <a:close/>
                </a:path>
              </a:pathLst>
            </a:custGeom>
            <a:solidFill>
              <a:schemeClr val="bg1"/>
            </a:solidFill>
            <a:ln>
              <a:noFill/>
            </a:ln>
          </p:spPr>
        </p:sp>
      </p:grpSp>
      <p:sp>
        <p:nvSpPr>
          <p:cNvPr id="32" name="文本框 31"/>
          <p:cNvSpPr txBox="1"/>
          <p:nvPr/>
        </p:nvSpPr>
        <p:spPr>
          <a:xfrm>
            <a:off x="706755" y="229870"/>
            <a:ext cx="3337560" cy="521970"/>
          </a:xfrm>
          <a:prstGeom prst="rect">
            <a:avLst/>
          </a:prstGeom>
          <a:noFill/>
        </p:spPr>
        <p:txBody>
          <a:bodyPr wrap="square" rtlCol="0">
            <a:spAutoFit/>
          </a:bodyPr>
          <a:p>
            <a:pPr algn="l"/>
            <a:r>
              <a:rPr lang="zh-CN" altLang="en-US" sz="2800" b="1">
                <a:solidFill>
                  <a:schemeClr val="tx1">
                    <a:lumMod val="75000"/>
                    <a:lumOff val="25000"/>
                  </a:schemeClr>
                </a:solidFill>
                <a:latin typeface="微软雅黑" panose="020B0503020204020204" pitchFamily="34" charset="-122"/>
                <a:ea typeface="微软雅黑" panose="020B0503020204020204" pitchFamily="34" charset="-122"/>
              </a:rPr>
              <a:t>此处输入标题</a:t>
            </a:r>
            <a:endParaRPr lang="zh-CN" altLang="en-US" sz="2800" b="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3" name="文本框 32"/>
          <p:cNvSpPr txBox="1"/>
          <p:nvPr/>
        </p:nvSpPr>
        <p:spPr>
          <a:xfrm>
            <a:off x="706755" y="813435"/>
            <a:ext cx="4201160" cy="306705"/>
          </a:xfrm>
          <a:prstGeom prst="rect">
            <a:avLst/>
          </a:prstGeom>
          <a:noFill/>
        </p:spPr>
        <p:txBody>
          <a:bodyPr wrap="square" rtlCol="0">
            <a:spAutoFit/>
          </a:bodyPr>
          <a:p>
            <a:pPr algn="l"/>
            <a:r>
              <a:rPr lang="zh-CN" altLang="en-US" sz="1400">
                <a:solidFill>
                  <a:schemeClr val="tx1">
                    <a:lumMod val="75000"/>
                    <a:lumOff val="25000"/>
                  </a:schemeClr>
                </a:solidFill>
                <a:latin typeface="微软雅黑" panose="020B0503020204020204" pitchFamily="34" charset="-122"/>
                <a:ea typeface="微软雅黑" panose="020B0503020204020204" pitchFamily="34" charset="-122"/>
                <a:sym typeface="+mn-ea"/>
              </a:rPr>
              <a:t>Simple and creative general template</a:t>
            </a: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sym typeface="+mn-ea"/>
            </a:endParaRPr>
          </a:p>
        </p:txBody>
      </p:sp>
    </p:spTree>
    <p:custDataLst>
      <p:tags r:id="rId1"/>
    </p:custData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矩形 5"/>
          <p:cNvSpPr/>
          <p:nvPr/>
        </p:nvSpPr>
        <p:spPr>
          <a:xfrm>
            <a:off x="0" y="2053590"/>
            <a:ext cx="5098415" cy="2333625"/>
          </a:xfrm>
          <a:prstGeom prst="rect">
            <a:avLst/>
          </a:prstGeom>
          <a:blipFill rotWithShape="1">
            <a:blip r:embed="rId1"/>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7" name="矩形 6"/>
          <p:cNvSpPr/>
          <p:nvPr/>
        </p:nvSpPr>
        <p:spPr>
          <a:xfrm>
            <a:off x="5098415" y="2053590"/>
            <a:ext cx="7092950" cy="2333625"/>
          </a:xfrm>
          <a:prstGeom prst="rect">
            <a:avLst/>
          </a:prstGeom>
          <a:solidFill>
            <a:srgbClr val="F5B9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9" name="文本框 8"/>
          <p:cNvSpPr txBox="1"/>
          <p:nvPr/>
        </p:nvSpPr>
        <p:spPr>
          <a:xfrm>
            <a:off x="5522595" y="2440940"/>
            <a:ext cx="1525905" cy="460375"/>
          </a:xfrm>
          <a:prstGeom prst="rect">
            <a:avLst/>
          </a:prstGeom>
          <a:noFill/>
        </p:spPr>
        <p:txBody>
          <a:bodyPr wrap="square" rtlCol="0">
            <a:spAutoFit/>
          </a:bodyPr>
          <a:p>
            <a:pPr algn="l"/>
            <a:r>
              <a:rPr lang="zh-CN" altLang="en-US" sz="2400" b="1">
                <a:solidFill>
                  <a:schemeClr val="bg1"/>
                </a:solidFill>
                <a:latin typeface="华康圆体W3(P)" panose="020F0300000000000000" charset="-122"/>
                <a:ea typeface="华康圆体W3(P)" panose="020F0300000000000000" charset="-122"/>
              </a:rPr>
              <a:t>输入标题</a:t>
            </a:r>
            <a:endParaRPr lang="zh-CN" altLang="en-US" sz="2400" b="1">
              <a:solidFill>
                <a:schemeClr val="bg1"/>
              </a:solidFill>
              <a:latin typeface="华康圆体W3(P)" panose="020F0300000000000000" charset="-122"/>
              <a:ea typeface="华康圆体W3(P)" panose="020F0300000000000000" charset="-122"/>
            </a:endParaRPr>
          </a:p>
        </p:txBody>
      </p:sp>
      <p:sp>
        <p:nvSpPr>
          <p:cNvPr id="21" name="文本框 20"/>
          <p:cNvSpPr txBox="1"/>
          <p:nvPr/>
        </p:nvSpPr>
        <p:spPr>
          <a:xfrm>
            <a:off x="5522595" y="2901315"/>
            <a:ext cx="5981700" cy="1173480"/>
          </a:xfrm>
          <a:prstGeom prst="rect">
            <a:avLst/>
          </a:prstGeom>
          <a:noFill/>
        </p:spPr>
        <p:txBody>
          <a:bodyPr wrap="square" rtlCol="0">
            <a:spAutoFit/>
          </a:bodyPr>
          <a:p>
            <a:pPr algn="l">
              <a:lnSpc>
                <a:spcPct val="110000"/>
              </a:lnSpc>
            </a:pPr>
            <a:r>
              <a:rPr lang="zh-CN" altLang="en-US" sz="1600">
                <a:solidFill>
                  <a:schemeClr val="bg1"/>
                </a:solidFill>
                <a:latin typeface="华康圆体W3(P)" panose="020F0300000000000000" charset="-122"/>
                <a:ea typeface="华康圆体W3(P)" panose="020F0300000000000000" charset="-122"/>
              </a:rPr>
              <a:t>Like pearls, raindrops sprinkle on the river, and the calm water ripples. The clever fish jumped out of the water, as if to suck the crystal water.</a:t>
            </a:r>
            <a:r>
              <a:rPr lang="zh-CN" altLang="en-US" sz="1600">
                <a:solidFill>
                  <a:schemeClr val="bg1"/>
                </a:solidFill>
                <a:latin typeface="华康圆体W3(P)" panose="020F0300000000000000" charset="-122"/>
                <a:ea typeface="华康圆体W3(P)" panose="020F0300000000000000" charset="-122"/>
                <a:sym typeface="+mn-ea"/>
              </a:rPr>
              <a:t>Like pearls, raindrops sprinkle on the river, and the calm water ripples. </a:t>
            </a:r>
            <a:endParaRPr lang="zh-CN" altLang="en-US" sz="1600">
              <a:solidFill>
                <a:schemeClr val="bg1"/>
              </a:solidFill>
              <a:latin typeface="华康圆体W3(P)" panose="020F0300000000000000" charset="-122"/>
              <a:ea typeface="华康圆体W3(P)" panose="020F0300000000000000" charset="-122"/>
              <a:sym typeface="+mn-ea"/>
            </a:endParaRPr>
          </a:p>
        </p:txBody>
      </p:sp>
      <p:sp>
        <p:nvSpPr>
          <p:cNvPr id="17" name="文本框 16"/>
          <p:cNvSpPr txBox="1"/>
          <p:nvPr/>
        </p:nvSpPr>
        <p:spPr>
          <a:xfrm>
            <a:off x="2939415" y="4887595"/>
            <a:ext cx="1341755" cy="398780"/>
          </a:xfrm>
          <a:prstGeom prst="rect">
            <a:avLst/>
          </a:prstGeom>
          <a:noFill/>
        </p:spPr>
        <p:txBody>
          <a:bodyPr wrap="square" rtlCol="0">
            <a:spAutoFit/>
          </a:bodyPr>
          <a:p>
            <a:pPr algn="l"/>
            <a:r>
              <a:rPr lang="zh-CN" altLang="en-US" sz="2000" b="1">
                <a:solidFill>
                  <a:schemeClr val="tx1">
                    <a:lumMod val="75000"/>
                    <a:lumOff val="25000"/>
                  </a:schemeClr>
                </a:solidFill>
                <a:latin typeface="微软雅黑" panose="020B0503020204020204" pitchFamily="34" charset="-122"/>
                <a:ea typeface="微软雅黑" panose="020B0503020204020204" pitchFamily="34" charset="-122"/>
              </a:rPr>
              <a:t>输入标题</a:t>
            </a:r>
            <a:endParaRPr lang="zh-CN" altLang="en-US" sz="2000" b="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 name="文本框 7"/>
          <p:cNvSpPr txBox="1"/>
          <p:nvPr/>
        </p:nvSpPr>
        <p:spPr>
          <a:xfrm>
            <a:off x="2939415" y="5286375"/>
            <a:ext cx="2584450" cy="800735"/>
          </a:xfrm>
          <a:prstGeom prst="rect">
            <a:avLst/>
          </a:prstGeom>
          <a:noFill/>
        </p:spPr>
        <p:txBody>
          <a:bodyPr wrap="square" rtlCol="0">
            <a:spAutoFit/>
          </a:bodyPr>
          <a:p>
            <a:pPr algn="l">
              <a:lnSpc>
                <a:spcPct val="110000"/>
              </a:lnSpc>
            </a:pPr>
            <a:r>
              <a:rPr lang="zh-CN" altLang="en-US" sz="1400">
                <a:solidFill>
                  <a:schemeClr val="tx1">
                    <a:lumMod val="75000"/>
                    <a:lumOff val="25000"/>
                  </a:schemeClr>
                </a:solidFill>
                <a:latin typeface="微软雅黑" panose="020B0503020204020204" pitchFamily="34" charset="-122"/>
                <a:ea typeface="微软雅黑" panose="020B0503020204020204" pitchFamily="34" charset="-122"/>
              </a:rPr>
              <a:t>Like pearls, raindrops sprinkle on the river, and the calm water ripples. </a:t>
            </a: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0" name="椭圆 9"/>
          <p:cNvSpPr/>
          <p:nvPr/>
        </p:nvSpPr>
        <p:spPr>
          <a:xfrm>
            <a:off x="1548765" y="4975860"/>
            <a:ext cx="1055370" cy="1055370"/>
          </a:xfrm>
          <a:prstGeom prst="ellipse">
            <a:avLst/>
          </a:prstGeom>
          <a:solidFill>
            <a:srgbClr val="4B7696"/>
          </a:soli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p>
            <a:pPr lvl="0" algn="ctr">
              <a:buClrTx/>
              <a:buSzTx/>
              <a:buFontTx/>
            </a:pPr>
            <a:endParaRPr lang="zh-CN" altLang="en-US">
              <a:sym typeface="+mn-ea"/>
            </a:endParaRPr>
          </a:p>
        </p:txBody>
      </p:sp>
      <p:sp>
        <p:nvSpPr>
          <p:cNvPr id="29" name="iconfont-10497-5121077"/>
          <p:cNvSpPr>
            <a:spLocks noChangeAspect="1"/>
          </p:cNvSpPr>
          <p:nvPr/>
        </p:nvSpPr>
        <p:spPr bwMode="auto">
          <a:xfrm>
            <a:off x="1762760" y="5193030"/>
            <a:ext cx="627380" cy="621030"/>
          </a:xfrm>
          <a:custGeom>
            <a:avLst/>
            <a:gdLst>
              <a:gd name="connsiteX0" fmla="*/ 178180 w 428141"/>
              <a:gd name="connsiteY0" fmla="*/ 370902 h 423328"/>
              <a:gd name="connsiteX1" fmla="*/ 178180 w 428141"/>
              <a:gd name="connsiteY1" fmla="*/ 371426 h 423328"/>
              <a:gd name="connsiteX2" fmla="*/ 179275 w 428141"/>
              <a:gd name="connsiteY2" fmla="*/ 374093 h 423328"/>
              <a:gd name="connsiteX3" fmla="*/ 218631 w 428141"/>
              <a:gd name="connsiteY3" fmla="*/ 149738 h 423328"/>
              <a:gd name="connsiteX4" fmla="*/ 193812 w 428141"/>
              <a:gd name="connsiteY4" fmla="*/ 152417 h 423328"/>
              <a:gd name="connsiteX5" fmla="*/ 156856 w 428141"/>
              <a:gd name="connsiteY5" fmla="*/ 183570 h 423328"/>
              <a:gd name="connsiteX6" fmla="*/ 152522 w 428141"/>
              <a:gd name="connsiteY6" fmla="*/ 231396 h 423328"/>
              <a:gd name="connsiteX7" fmla="*/ 184049 w 428141"/>
              <a:gd name="connsiteY7" fmla="*/ 267884 h 423328"/>
              <a:gd name="connsiteX8" fmla="*/ 232436 w 428141"/>
              <a:gd name="connsiteY8" fmla="*/ 272171 h 423328"/>
              <a:gd name="connsiteX9" fmla="*/ 269440 w 428141"/>
              <a:gd name="connsiteY9" fmla="*/ 241018 h 423328"/>
              <a:gd name="connsiteX10" fmla="*/ 273774 w 428141"/>
              <a:gd name="connsiteY10" fmla="*/ 193193 h 423328"/>
              <a:gd name="connsiteX11" fmla="*/ 242199 w 428141"/>
              <a:gd name="connsiteY11" fmla="*/ 156704 h 423328"/>
              <a:gd name="connsiteX12" fmla="*/ 218631 w 428141"/>
              <a:gd name="connsiteY12" fmla="*/ 149738 h 423328"/>
              <a:gd name="connsiteX13" fmla="*/ 221446 w 428141"/>
              <a:gd name="connsiteY13" fmla="*/ 118716 h 423328"/>
              <a:gd name="connsiteX14" fmla="*/ 256962 w 428141"/>
              <a:gd name="connsiteY14" fmla="*/ 128743 h 423328"/>
              <a:gd name="connsiteX15" fmla="*/ 299634 w 428141"/>
              <a:gd name="connsiteY15" fmla="*/ 172186 h 423328"/>
              <a:gd name="connsiteX16" fmla="*/ 306873 w 428141"/>
              <a:gd name="connsiteY16" fmla="*/ 190954 h 423328"/>
              <a:gd name="connsiteX17" fmla="*/ 243961 w 428141"/>
              <a:gd name="connsiteY17" fmla="*/ 301180 h 423328"/>
              <a:gd name="connsiteX18" fmla="*/ 242866 w 428141"/>
              <a:gd name="connsiteY18" fmla="*/ 301704 h 423328"/>
              <a:gd name="connsiteX19" fmla="*/ 170619 w 428141"/>
              <a:gd name="connsiteY19" fmla="*/ 295798 h 423328"/>
              <a:gd name="connsiteX20" fmla="*/ 123852 w 428141"/>
              <a:gd name="connsiteY20" fmla="*/ 242113 h 423328"/>
              <a:gd name="connsiteX21" fmla="*/ 123328 w 428141"/>
              <a:gd name="connsiteY21" fmla="*/ 241018 h 423328"/>
              <a:gd name="connsiteX22" fmla="*/ 129281 w 428141"/>
              <a:gd name="connsiteY22" fmla="*/ 169566 h 423328"/>
              <a:gd name="connsiteX23" fmla="*/ 183621 w 428141"/>
              <a:gd name="connsiteY23" fmla="*/ 123360 h 423328"/>
              <a:gd name="connsiteX24" fmla="*/ 184716 w 428141"/>
              <a:gd name="connsiteY24" fmla="*/ 122836 h 423328"/>
              <a:gd name="connsiteX25" fmla="*/ 221446 w 428141"/>
              <a:gd name="connsiteY25" fmla="*/ 118716 h 423328"/>
              <a:gd name="connsiteX26" fmla="*/ 176084 w 428141"/>
              <a:gd name="connsiteY26" fmla="*/ 34285 h 423328"/>
              <a:gd name="connsiteX27" fmla="*/ 158701 w 428141"/>
              <a:gd name="connsiteY27" fmla="*/ 39618 h 423328"/>
              <a:gd name="connsiteX28" fmla="*/ 142890 w 428141"/>
              <a:gd name="connsiteY28" fmla="*/ 44427 h 423328"/>
              <a:gd name="connsiteX29" fmla="*/ 98314 w 428141"/>
              <a:gd name="connsiteY29" fmla="*/ 111570 h 423328"/>
              <a:gd name="connsiteX30" fmla="*/ 60262 w 428141"/>
              <a:gd name="connsiteY30" fmla="*/ 112141 h 423328"/>
              <a:gd name="connsiteX31" fmla="*/ 43974 w 428141"/>
              <a:gd name="connsiteY31" fmla="*/ 142713 h 423328"/>
              <a:gd name="connsiteX32" fmla="*/ 64643 w 428141"/>
              <a:gd name="connsiteY32" fmla="*/ 172760 h 423328"/>
              <a:gd name="connsiteX33" fmla="*/ 34211 w 428141"/>
              <a:gd name="connsiteY33" fmla="*/ 247950 h 423328"/>
              <a:gd name="connsiteX34" fmla="*/ 39592 w 428141"/>
              <a:gd name="connsiteY34" fmla="*/ 265141 h 423328"/>
              <a:gd name="connsiteX35" fmla="*/ 44498 w 428141"/>
              <a:gd name="connsiteY35" fmla="*/ 280760 h 423328"/>
              <a:gd name="connsiteX36" fmla="*/ 112410 w 428141"/>
              <a:gd name="connsiteY36" fmla="*/ 324807 h 423328"/>
              <a:gd name="connsiteX37" fmla="*/ 112934 w 428141"/>
              <a:gd name="connsiteY37" fmla="*/ 362378 h 423328"/>
              <a:gd name="connsiteX38" fmla="*/ 143890 w 428141"/>
              <a:gd name="connsiteY38" fmla="*/ 378521 h 423328"/>
              <a:gd name="connsiteX39" fmla="*/ 172703 w 428141"/>
              <a:gd name="connsiteY39" fmla="*/ 358616 h 423328"/>
              <a:gd name="connsiteX40" fmla="*/ 174322 w 428141"/>
              <a:gd name="connsiteY40" fmla="*/ 358093 h 423328"/>
              <a:gd name="connsiteX41" fmla="*/ 250426 w 428141"/>
              <a:gd name="connsiteY41" fmla="*/ 388664 h 423328"/>
              <a:gd name="connsiteX42" fmla="*/ 268333 w 428141"/>
              <a:gd name="connsiteY42" fmla="*/ 383331 h 423328"/>
              <a:gd name="connsiteX43" fmla="*/ 284097 w 428141"/>
              <a:gd name="connsiteY43" fmla="*/ 378521 h 423328"/>
              <a:gd name="connsiteX44" fmla="*/ 328673 w 428141"/>
              <a:gd name="connsiteY44" fmla="*/ 311379 h 423328"/>
              <a:gd name="connsiteX45" fmla="*/ 366725 w 428141"/>
              <a:gd name="connsiteY45" fmla="*/ 310807 h 423328"/>
              <a:gd name="connsiteX46" fmla="*/ 375441 w 428141"/>
              <a:gd name="connsiteY46" fmla="*/ 294712 h 423328"/>
              <a:gd name="connsiteX47" fmla="*/ 383061 w 428141"/>
              <a:gd name="connsiteY47" fmla="*/ 280188 h 423328"/>
              <a:gd name="connsiteX48" fmla="*/ 362916 w 428141"/>
              <a:gd name="connsiteY48" fmla="*/ 251712 h 423328"/>
              <a:gd name="connsiteX49" fmla="*/ 362392 w 428141"/>
              <a:gd name="connsiteY49" fmla="*/ 250093 h 423328"/>
              <a:gd name="connsiteX50" fmla="*/ 392871 w 428141"/>
              <a:gd name="connsiteY50" fmla="*/ 174855 h 423328"/>
              <a:gd name="connsiteX51" fmla="*/ 381965 w 428141"/>
              <a:gd name="connsiteY51" fmla="*/ 141570 h 423328"/>
              <a:gd name="connsiteX52" fmla="*/ 314053 w 428141"/>
              <a:gd name="connsiteY52" fmla="*/ 97522 h 423328"/>
              <a:gd name="connsiteX53" fmla="*/ 313529 w 428141"/>
              <a:gd name="connsiteY53" fmla="*/ 59999 h 423328"/>
              <a:gd name="connsiteX54" fmla="*/ 297194 w 428141"/>
              <a:gd name="connsiteY54" fmla="*/ 51427 h 423328"/>
              <a:gd name="connsiteX55" fmla="*/ 282573 w 428141"/>
              <a:gd name="connsiteY55" fmla="*/ 43904 h 423328"/>
              <a:gd name="connsiteX56" fmla="*/ 252141 w 428141"/>
              <a:gd name="connsiteY56" fmla="*/ 64332 h 423328"/>
              <a:gd name="connsiteX57" fmla="*/ 176084 w 428141"/>
              <a:gd name="connsiteY57" fmla="*/ 34285 h 423328"/>
              <a:gd name="connsiteX58" fmla="*/ 265916 w 428141"/>
              <a:gd name="connsiteY58" fmla="*/ 12371 h 423328"/>
              <a:gd name="connsiteX59" fmla="*/ 268160 w 428141"/>
              <a:gd name="connsiteY59" fmla="*/ 13482 h 423328"/>
              <a:gd name="connsiteX60" fmla="*/ 267613 w 428141"/>
              <a:gd name="connsiteY60" fmla="*/ 13946 h 423328"/>
              <a:gd name="connsiteX61" fmla="*/ 265535 w 428141"/>
              <a:gd name="connsiteY61" fmla="*/ 13038 h 423328"/>
              <a:gd name="connsiteX62" fmla="*/ 265916 w 428141"/>
              <a:gd name="connsiteY62" fmla="*/ 12371 h 423328"/>
              <a:gd name="connsiteX63" fmla="*/ 180371 w 428141"/>
              <a:gd name="connsiteY63" fmla="*/ 523 h 423328"/>
              <a:gd name="connsiteX64" fmla="*/ 193372 w 428141"/>
              <a:gd name="connsiteY64" fmla="*/ 2142 h 423328"/>
              <a:gd name="connsiteX65" fmla="*/ 200992 w 428141"/>
              <a:gd name="connsiteY65" fmla="*/ 12332 h 423328"/>
              <a:gd name="connsiteX66" fmla="*/ 200992 w 428141"/>
              <a:gd name="connsiteY66" fmla="*/ 12856 h 423328"/>
              <a:gd name="connsiteX67" fmla="*/ 217327 w 428141"/>
              <a:gd name="connsiteY67" fmla="*/ 32713 h 423328"/>
              <a:gd name="connsiteX68" fmla="*/ 243378 w 428141"/>
              <a:gd name="connsiteY68" fmla="*/ 34332 h 423328"/>
              <a:gd name="connsiteX69" fmla="*/ 263285 w 428141"/>
              <a:gd name="connsiteY69" fmla="*/ 17618 h 423328"/>
              <a:gd name="connsiteX70" fmla="*/ 267613 w 428141"/>
              <a:gd name="connsiteY70" fmla="*/ 13946 h 423328"/>
              <a:gd name="connsiteX71" fmla="*/ 280251 w 428141"/>
              <a:gd name="connsiteY71" fmla="*/ 19469 h 423328"/>
              <a:gd name="connsiteX72" fmla="*/ 268160 w 428141"/>
              <a:gd name="connsiteY72" fmla="*/ 13482 h 423328"/>
              <a:gd name="connsiteX73" fmla="*/ 272715 w 428141"/>
              <a:gd name="connsiteY73" fmla="*/ 9618 h 423328"/>
              <a:gd name="connsiteX74" fmla="*/ 285240 w 428141"/>
              <a:gd name="connsiteY74" fmla="*/ 10713 h 423328"/>
              <a:gd name="connsiteX75" fmla="*/ 312386 w 428141"/>
              <a:gd name="connsiteY75" fmla="*/ 24713 h 423328"/>
              <a:gd name="connsiteX76" fmla="*/ 341723 w 428141"/>
              <a:gd name="connsiteY76" fmla="*/ 39761 h 423328"/>
              <a:gd name="connsiteX77" fmla="*/ 349914 w 428141"/>
              <a:gd name="connsiteY77" fmla="*/ 49951 h 423328"/>
              <a:gd name="connsiteX78" fmla="*/ 347152 w 428141"/>
              <a:gd name="connsiteY78" fmla="*/ 62808 h 423328"/>
              <a:gd name="connsiteX79" fmla="*/ 350962 w 428141"/>
              <a:gd name="connsiteY79" fmla="*/ 99808 h 423328"/>
              <a:gd name="connsiteX80" fmla="*/ 387918 w 428141"/>
              <a:gd name="connsiteY80" fmla="*/ 108903 h 423328"/>
              <a:gd name="connsiteX81" fmla="*/ 400444 w 428141"/>
              <a:gd name="connsiteY81" fmla="*/ 109475 h 423328"/>
              <a:gd name="connsiteX82" fmla="*/ 408587 w 428141"/>
              <a:gd name="connsiteY82" fmla="*/ 119094 h 423328"/>
              <a:gd name="connsiteX83" fmla="*/ 427637 w 428141"/>
              <a:gd name="connsiteY83" fmla="*/ 179236 h 423328"/>
              <a:gd name="connsiteX84" fmla="*/ 425494 w 428141"/>
              <a:gd name="connsiteY84" fmla="*/ 192093 h 423328"/>
              <a:gd name="connsiteX85" fmla="*/ 415207 w 428141"/>
              <a:gd name="connsiteY85" fmla="*/ 199570 h 423328"/>
              <a:gd name="connsiteX86" fmla="*/ 414636 w 428141"/>
              <a:gd name="connsiteY86" fmla="*/ 199570 h 423328"/>
              <a:gd name="connsiteX87" fmla="*/ 394538 w 428141"/>
              <a:gd name="connsiteY87" fmla="*/ 215712 h 423328"/>
              <a:gd name="connsiteX88" fmla="*/ 392919 w 428141"/>
              <a:gd name="connsiteY88" fmla="*/ 241474 h 423328"/>
              <a:gd name="connsiteX89" fmla="*/ 405682 w 428141"/>
              <a:gd name="connsiteY89" fmla="*/ 257665 h 423328"/>
              <a:gd name="connsiteX90" fmla="*/ 413826 w 428141"/>
              <a:gd name="connsiteY90" fmla="*/ 261522 h 423328"/>
              <a:gd name="connsiteX91" fmla="*/ 419541 w 428141"/>
              <a:gd name="connsiteY91" fmla="*/ 269379 h 423328"/>
              <a:gd name="connsiteX92" fmla="*/ 418446 w 428141"/>
              <a:gd name="connsiteY92" fmla="*/ 281712 h 423328"/>
              <a:gd name="connsiteX93" fmla="*/ 389109 w 428141"/>
              <a:gd name="connsiteY93" fmla="*/ 337569 h 423328"/>
              <a:gd name="connsiteX94" fmla="*/ 378822 w 428141"/>
              <a:gd name="connsiteY94" fmla="*/ 345569 h 423328"/>
              <a:gd name="connsiteX95" fmla="*/ 365773 w 428141"/>
              <a:gd name="connsiteY95" fmla="*/ 343426 h 423328"/>
              <a:gd name="connsiteX96" fmla="*/ 328292 w 428141"/>
              <a:gd name="connsiteY96" fmla="*/ 347188 h 423328"/>
              <a:gd name="connsiteX97" fmla="*/ 319053 w 428141"/>
              <a:gd name="connsiteY97" fmla="*/ 383664 h 423328"/>
              <a:gd name="connsiteX98" fmla="*/ 318529 w 428141"/>
              <a:gd name="connsiteY98" fmla="*/ 395997 h 423328"/>
              <a:gd name="connsiteX99" fmla="*/ 308766 w 428141"/>
              <a:gd name="connsiteY99" fmla="*/ 404045 h 423328"/>
              <a:gd name="connsiteX100" fmla="*/ 279382 w 428141"/>
              <a:gd name="connsiteY100" fmla="*/ 413140 h 423328"/>
              <a:gd name="connsiteX101" fmla="*/ 247855 w 428141"/>
              <a:gd name="connsiteY101" fmla="*/ 422807 h 423328"/>
              <a:gd name="connsiteX102" fmla="*/ 234806 w 428141"/>
              <a:gd name="connsiteY102" fmla="*/ 421188 h 423328"/>
              <a:gd name="connsiteX103" fmla="*/ 227186 w 428141"/>
              <a:gd name="connsiteY103" fmla="*/ 410997 h 423328"/>
              <a:gd name="connsiteX104" fmla="*/ 227186 w 428141"/>
              <a:gd name="connsiteY104" fmla="*/ 410473 h 423328"/>
              <a:gd name="connsiteX105" fmla="*/ 210898 w 428141"/>
              <a:gd name="connsiteY105" fmla="*/ 390569 h 423328"/>
              <a:gd name="connsiteX106" fmla="*/ 184800 w 428141"/>
              <a:gd name="connsiteY106" fmla="*/ 388997 h 423328"/>
              <a:gd name="connsiteX107" fmla="*/ 165750 w 428141"/>
              <a:gd name="connsiteY107" fmla="*/ 406188 h 423328"/>
              <a:gd name="connsiteX108" fmla="*/ 155987 w 428141"/>
              <a:gd name="connsiteY108" fmla="*/ 414759 h 423328"/>
              <a:gd name="connsiteX109" fmla="*/ 143509 w 428141"/>
              <a:gd name="connsiteY109" fmla="*/ 413664 h 423328"/>
              <a:gd name="connsiteX110" fmla="*/ 116363 w 428141"/>
              <a:gd name="connsiteY110" fmla="*/ 399711 h 423328"/>
              <a:gd name="connsiteX111" fmla="*/ 87027 w 428141"/>
              <a:gd name="connsiteY111" fmla="*/ 384616 h 423328"/>
              <a:gd name="connsiteX112" fmla="*/ 78835 w 428141"/>
              <a:gd name="connsiteY112" fmla="*/ 374474 h 423328"/>
              <a:gd name="connsiteX113" fmla="*/ 81597 w 428141"/>
              <a:gd name="connsiteY113" fmla="*/ 361616 h 423328"/>
              <a:gd name="connsiteX114" fmla="*/ 77787 w 428141"/>
              <a:gd name="connsiteY114" fmla="*/ 324569 h 423328"/>
              <a:gd name="connsiteX115" fmla="*/ 40831 w 428141"/>
              <a:gd name="connsiteY115" fmla="*/ 315474 h 423328"/>
              <a:gd name="connsiteX116" fmla="*/ 27782 w 428141"/>
              <a:gd name="connsiteY116" fmla="*/ 314950 h 423328"/>
              <a:gd name="connsiteX117" fmla="*/ 19638 w 428141"/>
              <a:gd name="connsiteY117" fmla="*/ 305283 h 423328"/>
              <a:gd name="connsiteX118" fmla="*/ 588 w 428141"/>
              <a:gd name="connsiteY118" fmla="*/ 245188 h 423328"/>
              <a:gd name="connsiteX119" fmla="*/ 2160 w 428141"/>
              <a:gd name="connsiteY119" fmla="*/ 232331 h 423328"/>
              <a:gd name="connsiteX120" fmla="*/ 12494 w 428141"/>
              <a:gd name="connsiteY120" fmla="*/ 224808 h 423328"/>
              <a:gd name="connsiteX121" fmla="*/ 13018 w 428141"/>
              <a:gd name="connsiteY121" fmla="*/ 224808 h 423328"/>
              <a:gd name="connsiteX122" fmla="*/ 33116 w 428141"/>
              <a:gd name="connsiteY122" fmla="*/ 208665 h 423328"/>
              <a:gd name="connsiteX123" fmla="*/ 34735 w 428141"/>
              <a:gd name="connsiteY123" fmla="*/ 182903 h 423328"/>
              <a:gd name="connsiteX124" fmla="*/ 17352 w 428141"/>
              <a:gd name="connsiteY124" fmla="*/ 164094 h 423328"/>
              <a:gd name="connsiteX125" fmla="*/ 8684 w 428141"/>
              <a:gd name="connsiteY125" fmla="*/ 154475 h 423328"/>
              <a:gd name="connsiteX126" fmla="*/ 9732 w 428141"/>
              <a:gd name="connsiteY126" fmla="*/ 142141 h 423328"/>
              <a:gd name="connsiteX127" fmla="*/ 39069 w 428141"/>
              <a:gd name="connsiteY127" fmla="*/ 86284 h 423328"/>
              <a:gd name="connsiteX128" fmla="*/ 49403 w 428141"/>
              <a:gd name="connsiteY128" fmla="*/ 78284 h 423328"/>
              <a:gd name="connsiteX129" fmla="*/ 62405 w 428141"/>
              <a:gd name="connsiteY129" fmla="*/ 80951 h 423328"/>
              <a:gd name="connsiteX130" fmla="*/ 99933 w 428141"/>
              <a:gd name="connsiteY130" fmla="*/ 77189 h 423328"/>
              <a:gd name="connsiteX131" fmla="*/ 109172 w 428141"/>
              <a:gd name="connsiteY131" fmla="*/ 40713 h 423328"/>
              <a:gd name="connsiteX132" fmla="*/ 109696 w 428141"/>
              <a:gd name="connsiteY132" fmla="*/ 27856 h 423328"/>
              <a:gd name="connsiteX133" fmla="*/ 119459 w 428141"/>
              <a:gd name="connsiteY133" fmla="*/ 19808 h 423328"/>
              <a:gd name="connsiteX134" fmla="*/ 148796 w 428141"/>
              <a:gd name="connsiteY134" fmla="*/ 10713 h 4233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Lst>
            <a:rect l="l" t="t" r="r" b="b"/>
            <a:pathLst>
              <a:path w="428141" h="423328">
                <a:moveTo>
                  <a:pt x="178180" y="370902"/>
                </a:moveTo>
                <a:lnTo>
                  <a:pt x="178180" y="371426"/>
                </a:lnTo>
                <a:lnTo>
                  <a:pt x="179275" y="374093"/>
                </a:lnTo>
                <a:close/>
                <a:moveTo>
                  <a:pt x="218631" y="149738"/>
                </a:moveTo>
                <a:cubicBezTo>
                  <a:pt x="210409" y="149071"/>
                  <a:pt x="201980" y="150012"/>
                  <a:pt x="193812" y="152417"/>
                </a:cubicBezTo>
                <a:cubicBezTo>
                  <a:pt x="178049" y="157800"/>
                  <a:pt x="164476" y="168518"/>
                  <a:pt x="156856" y="183570"/>
                </a:cubicBezTo>
                <a:cubicBezTo>
                  <a:pt x="148712" y="198099"/>
                  <a:pt x="147616" y="215247"/>
                  <a:pt x="152522" y="231396"/>
                </a:cubicBezTo>
                <a:cubicBezTo>
                  <a:pt x="157999" y="246924"/>
                  <a:pt x="168809" y="260357"/>
                  <a:pt x="184049" y="267884"/>
                </a:cubicBezTo>
                <a:cubicBezTo>
                  <a:pt x="198765" y="275886"/>
                  <a:pt x="216148" y="276982"/>
                  <a:pt x="232436" y="272171"/>
                </a:cubicBezTo>
                <a:cubicBezTo>
                  <a:pt x="248247" y="266788"/>
                  <a:pt x="261820" y="256070"/>
                  <a:pt x="269440" y="241018"/>
                </a:cubicBezTo>
                <a:cubicBezTo>
                  <a:pt x="277584" y="225965"/>
                  <a:pt x="278727" y="208769"/>
                  <a:pt x="273774" y="193193"/>
                </a:cubicBezTo>
                <a:cubicBezTo>
                  <a:pt x="268297" y="177664"/>
                  <a:pt x="257439" y="164231"/>
                  <a:pt x="242199" y="156704"/>
                </a:cubicBezTo>
                <a:cubicBezTo>
                  <a:pt x="234865" y="152679"/>
                  <a:pt x="226852" y="150405"/>
                  <a:pt x="218631" y="149738"/>
                </a:cubicBezTo>
                <a:close/>
                <a:moveTo>
                  <a:pt x="221446" y="118716"/>
                </a:moveTo>
                <a:cubicBezTo>
                  <a:pt x="233745" y="119728"/>
                  <a:pt x="245842" y="123098"/>
                  <a:pt x="256962" y="128743"/>
                </a:cubicBezTo>
                <a:cubicBezTo>
                  <a:pt x="275869" y="138317"/>
                  <a:pt x="290871" y="153656"/>
                  <a:pt x="299634" y="172186"/>
                </a:cubicBezTo>
                <a:cubicBezTo>
                  <a:pt x="301158" y="175520"/>
                  <a:pt x="306254" y="188429"/>
                  <a:pt x="306873" y="190954"/>
                </a:cubicBezTo>
                <a:cubicBezTo>
                  <a:pt x="317779" y="237636"/>
                  <a:pt x="290919" y="285842"/>
                  <a:pt x="243961" y="301180"/>
                </a:cubicBezTo>
                <a:lnTo>
                  <a:pt x="242866" y="301704"/>
                </a:lnTo>
                <a:cubicBezTo>
                  <a:pt x="219006" y="309278"/>
                  <a:pt x="192860" y="307039"/>
                  <a:pt x="170619" y="295798"/>
                </a:cubicBezTo>
                <a:cubicBezTo>
                  <a:pt x="148331" y="284556"/>
                  <a:pt x="131472" y="265169"/>
                  <a:pt x="123852" y="242113"/>
                </a:cubicBezTo>
                <a:lnTo>
                  <a:pt x="123328" y="241018"/>
                </a:lnTo>
                <a:cubicBezTo>
                  <a:pt x="115708" y="217391"/>
                  <a:pt x="117851" y="191621"/>
                  <a:pt x="129281" y="169566"/>
                </a:cubicBezTo>
                <a:cubicBezTo>
                  <a:pt x="140711" y="147558"/>
                  <a:pt x="160237" y="130886"/>
                  <a:pt x="183621" y="123360"/>
                </a:cubicBezTo>
                <a:lnTo>
                  <a:pt x="184716" y="122836"/>
                </a:lnTo>
                <a:cubicBezTo>
                  <a:pt x="196646" y="119049"/>
                  <a:pt x="209147" y="117704"/>
                  <a:pt x="221446" y="118716"/>
                </a:cubicBezTo>
                <a:close/>
                <a:moveTo>
                  <a:pt x="176084" y="34285"/>
                </a:moveTo>
                <a:lnTo>
                  <a:pt x="158701" y="39618"/>
                </a:lnTo>
                <a:lnTo>
                  <a:pt x="142890" y="44427"/>
                </a:lnTo>
                <a:cubicBezTo>
                  <a:pt x="146129" y="74570"/>
                  <a:pt x="127650" y="102475"/>
                  <a:pt x="98314" y="111570"/>
                </a:cubicBezTo>
                <a:cubicBezTo>
                  <a:pt x="85836" y="115856"/>
                  <a:pt x="72787" y="115856"/>
                  <a:pt x="60262" y="112141"/>
                </a:cubicBezTo>
                <a:lnTo>
                  <a:pt x="43974" y="142713"/>
                </a:lnTo>
                <a:cubicBezTo>
                  <a:pt x="53737" y="150236"/>
                  <a:pt x="60833" y="160998"/>
                  <a:pt x="64643" y="172760"/>
                </a:cubicBezTo>
                <a:cubicBezTo>
                  <a:pt x="74454" y="201760"/>
                  <a:pt x="61357" y="233427"/>
                  <a:pt x="34211" y="247950"/>
                </a:cubicBezTo>
                <a:lnTo>
                  <a:pt x="39592" y="265141"/>
                </a:lnTo>
                <a:lnTo>
                  <a:pt x="44498" y="280760"/>
                </a:lnTo>
                <a:cubicBezTo>
                  <a:pt x="74930" y="277522"/>
                  <a:pt x="103171" y="295807"/>
                  <a:pt x="112410" y="324807"/>
                </a:cubicBezTo>
                <a:cubicBezTo>
                  <a:pt x="116744" y="337140"/>
                  <a:pt x="116744" y="350045"/>
                  <a:pt x="112934" y="362378"/>
                </a:cubicBezTo>
                <a:lnTo>
                  <a:pt x="143890" y="378521"/>
                </a:lnTo>
                <a:cubicBezTo>
                  <a:pt x="151510" y="369331"/>
                  <a:pt x="161273" y="362378"/>
                  <a:pt x="172703" y="358616"/>
                </a:cubicBezTo>
                <a:cubicBezTo>
                  <a:pt x="173275" y="358616"/>
                  <a:pt x="173798" y="358093"/>
                  <a:pt x="174322" y="358093"/>
                </a:cubicBezTo>
                <a:cubicBezTo>
                  <a:pt x="203659" y="348950"/>
                  <a:pt x="235758" y="361855"/>
                  <a:pt x="250426" y="388664"/>
                </a:cubicBezTo>
                <a:lnTo>
                  <a:pt x="268333" y="383331"/>
                </a:lnTo>
                <a:lnTo>
                  <a:pt x="284097" y="378521"/>
                </a:lnTo>
                <a:cubicBezTo>
                  <a:pt x="280906" y="348378"/>
                  <a:pt x="299337" y="320474"/>
                  <a:pt x="328673" y="311379"/>
                </a:cubicBezTo>
                <a:cubicBezTo>
                  <a:pt x="341199" y="307617"/>
                  <a:pt x="354248" y="307093"/>
                  <a:pt x="366725" y="310807"/>
                </a:cubicBezTo>
                <a:lnTo>
                  <a:pt x="375441" y="294712"/>
                </a:lnTo>
                <a:lnTo>
                  <a:pt x="383061" y="280188"/>
                </a:lnTo>
                <a:cubicBezTo>
                  <a:pt x="373822" y="272664"/>
                  <a:pt x="366725" y="262950"/>
                  <a:pt x="362916" y="251712"/>
                </a:cubicBezTo>
                <a:cubicBezTo>
                  <a:pt x="362916" y="251188"/>
                  <a:pt x="362392" y="250665"/>
                  <a:pt x="362392" y="250093"/>
                </a:cubicBezTo>
                <a:cubicBezTo>
                  <a:pt x="352629" y="221093"/>
                  <a:pt x="365678" y="189427"/>
                  <a:pt x="392871" y="174855"/>
                </a:cubicBezTo>
                <a:lnTo>
                  <a:pt x="381965" y="141570"/>
                </a:lnTo>
                <a:cubicBezTo>
                  <a:pt x="351581" y="144808"/>
                  <a:pt x="323292" y="126522"/>
                  <a:pt x="314053" y="97522"/>
                </a:cubicBezTo>
                <a:cubicBezTo>
                  <a:pt x="309719" y="85237"/>
                  <a:pt x="309719" y="72284"/>
                  <a:pt x="313529" y="59999"/>
                </a:cubicBezTo>
                <a:lnTo>
                  <a:pt x="297194" y="51427"/>
                </a:lnTo>
                <a:lnTo>
                  <a:pt x="282573" y="43904"/>
                </a:lnTo>
                <a:cubicBezTo>
                  <a:pt x="274953" y="53618"/>
                  <a:pt x="264095" y="60570"/>
                  <a:pt x="252141" y="64332"/>
                </a:cubicBezTo>
                <a:cubicBezTo>
                  <a:pt x="222804" y="73951"/>
                  <a:pt x="190705" y="61094"/>
                  <a:pt x="176084" y="34285"/>
                </a:cubicBezTo>
                <a:close/>
                <a:moveTo>
                  <a:pt x="265916" y="12371"/>
                </a:moveTo>
                <a:lnTo>
                  <a:pt x="268160" y="13482"/>
                </a:lnTo>
                <a:lnTo>
                  <a:pt x="267613" y="13946"/>
                </a:lnTo>
                <a:lnTo>
                  <a:pt x="265535" y="13038"/>
                </a:lnTo>
                <a:cubicBezTo>
                  <a:pt x="265678" y="12800"/>
                  <a:pt x="265773" y="12609"/>
                  <a:pt x="265916" y="12371"/>
                </a:cubicBezTo>
                <a:close/>
                <a:moveTo>
                  <a:pt x="180371" y="523"/>
                </a:moveTo>
                <a:cubicBezTo>
                  <a:pt x="184704" y="-525"/>
                  <a:pt x="189562" y="-1"/>
                  <a:pt x="193372" y="2142"/>
                </a:cubicBezTo>
                <a:cubicBezTo>
                  <a:pt x="197182" y="4285"/>
                  <a:pt x="199944" y="8047"/>
                  <a:pt x="200992" y="12332"/>
                </a:cubicBezTo>
                <a:lnTo>
                  <a:pt x="200992" y="12856"/>
                </a:lnTo>
                <a:cubicBezTo>
                  <a:pt x="203230" y="21475"/>
                  <a:pt x="209184" y="28427"/>
                  <a:pt x="217327" y="32713"/>
                </a:cubicBezTo>
                <a:cubicBezTo>
                  <a:pt x="225471" y="36475"/>
                  <a:pt x="234710" y="36999"/>
                  <a:pt x="243378" y="34332"/>
                </a:cubicBezTo>
                <a:cubicBezTo>
                  <a:pt x="251522" y="31666"/>
                  <a:pt x="259475" y="25666"/>
                  <a:pt x="263285" y="17618"/>
                </a:cubicBezTo>
                <a:lnTo>
                  <a:pt x="267613" y="13946"/>
                </a:lnTo>
                <a:lnTo>
                  <a:pt x="280251" y="19469"/>
                </a:lnTo>
                <a:lnTo>
                  <a:pt x="268160" y="13482"/>
                </a:lnTo>
                <a:lnTo>
                  <a:pt x="272715" y="9618"/>
                </a:lnTo>
                <a:cubicBezTo>
                  <a:pt x="276525" y="8047"/>
                  <a:pt x="281430" y="8570"/>
                  <a:pt x="285240" y="10713"/>
                </a:cubicBezTo>
                <a:lnTo>
                  <a:pt x="312386" y="24713"/>
                </a:lnTo>
                <a:lnTo>
                  <a:pt x="341723" y="39761"/>
                </a:lnTo>
                <a:cubicBezTo>
                  <a:pt x="346104" y="41904"/>
                  <a:pt x="348819" y="45666"/>
                  <a:pt x="349914" y="49951"/>
                </a:cubicBezTo>
                <a:cubicBezTo>
                  <a:pt x="350962" y="54237"/>
                  <a:pt x="349914" y="59046"/>
                  <a:pt x="347152" y="62808"/>
                </a:cubicBezTo>
                <a:cubicBezTo>
                  <a:pt x="340675" y="74570"/>
                  <a:pt x="341723" y="89618"/>
                  <a:pt x="350962" y="99808"/>
                </a:cubicBezTo>
                <a:cubicBezTo>
                  <a:pt x="360201" y="109999"/>
                  <a:pt x="374917" y="113760"/>
                  <a:pt x="387918" y="108903"/>
                </a:cubicBezTo>
                <a:cubicBezTo>
                  <a:pt x="391728" y="107332"/>
                  <a:pt x="396634" y="107332"/>
                  <a:pt x="400444" y="109475"/>
                </a:cubicBezTo>
                <a:cubicBezTo>
                  <a:pt x="404254" y="111570"/>
                  <a:pt x="407540" y="114808"/>
                  <a:pt x="408587" y="119094"/>
                </a:cubicBezTo>
                <a:lnTo>
                  <a:pt x="427637" y="179236"/>
                </a:lnTo>
                <a:cubicBezTo>
                  <a:pt x="428685" y="183522"/>
                  <a:pt x="428161" y="188379"/>
                  <a:pt x="425494" y="192093"/>
                </a:cubicBezTo>
                <a:cubicBezTo>
                  <a:pt x="423351" y="195808"/>
                  <a:pt x="419541" y="198522"/>
                  <a:pt x="415207" y="199570"/>
                </a:cubicBezTo>
                <a:lnTo>
                  <a:pt x="414636" y="199570"/>
                </a:lnTo>
                <a:cubicBezTo>
                  <a:pt x="405968" y="201712"/>
                  <a:pt x="398872" y="207665"/>
                  <a:pt x="394538" y="215712"/>
                </a:cubicBezTo>
                <a:cubicBezTo>
                  <a:pt x="390728" y="223760"/>
                  <a:pt x="390204" y="232903"/>
                  <a:pt x="392919" y="241474"/>
                </a:cubicBezTo>
                <a:cubicBezTo>
                  <a:pt x="395062" y="247903"/>
                  <a:pt x="399729" y="253665"/>
                  <a:pt x="405682" y="257665"/>
                </a:cubicBezTo>
                <a:cubicBezTo>
                  <a:pt x="407159" y="258617"/>
                  <a:pt x="412921" y="260903"/>
                  <a:pt x="413826" y="261522"/>
                </a:cubicBezTo>
                <a:cubicBezTo>
                  <a:pt x="416493" y="263569"/>
                  <a:pt x="418303" y="266188"/>
                  <a:pt x="419541" y="269379"/>
                </a:cubicBezTo>
                <a:cubicBezTo>
                  <a:pt x="421208" y="273141"/>
                  <a:pt x="420684" y="277950"/>
                  <a:pt x="418446" y="281712"/>
                </a:cubicBezTo>
                <a:lnTo>
                  <a:pt x="389109" y="337569"/>
                </a:lnTo>
                <a:cubicBezTo>
                  <a:pt x="386966" y="341855"/>
                  <a:pt x="383156" y="344521"/>
                  <a:pt x="378822" y="345569"/>
                </a:cubicBezTo>
                <a:cubicBezTo>
                  <a:pt x="374488" y="346664"/>
                  <a:pt x="369583" y="346140"/>
                  <a:pt x="365773" y="343426"/>
                </a:cubicBezTo>
                <a:cubicBezTo>
                  <a:pt x="353819" y="336997"/>
                  <a:pt x="338579" y="338093"/>
                  <a:pt x="328292" y="347188"/>
                </a:cubicBezTo>
                <a:cubicBezTo>
                  <a:pt x="317958" y="356283"/>
                  <a:pt x="314148" y="370807"/>
                  <a:pt x="319053" y="383664"/>
                </a:cubicBezTo>
                <a:cubicBezTo>
                  <a:pt x="320720" y="387426"/>
                  <a:pt x="320720" y="392235"/>
                  <a:pt x="318529" y="395997"/>
                </a:cubicBezTo>
                <a:cubicBezTo>
                  <a:pt x="316386" y="399759"/>
                  <a:pt x="313100" y="402950"/>
                  <a:pt x="308766" y="404045"/>
                </a:cubicBezTo>
                <a:lnTo>
                  <a:pt x="279382" y="413140"/>
                </a:lnTo>
                <a:lnTo>
                  <a:pt x="247855" y="422807"/>
                </a:lnTo>
                <a:cubicBezTo>
                  <a:pt x="243521" y="423854"/>
                  <a:pt x="238615" y="423330"/>
                  <a:pt x="234806" y="421188"/>
                </a:cubicBezTo>
                <a:cubicBezTo>
                  <a:pt x="230996" y="419045"/>
                  <a:pt x="228281" y="415283"/>
                  <a:pt x="227186" y="410997"/>
                </a:cubicBezTo>
                <a:lnTo>
                  <a:pt x="227186" y="410473"/>
                </a:lnTo>
                <a:cubicBezTo>
                  <a:pt x="224995" y="401854"/>
                  <a:pt x="219042" y="394854"/>
                  <a:pt x="210898" y="390569"/>
                </a:cubicBezTo>
                <a:cubicBezTo>
                  <a:pt x="202754" y="386854"/>
                  <a:pt x="193515" y="386283"/>
                  <a:pt x="184800" y="388997"/>
                </a:cubicBezTo>
                <a:cubicBezTo>
                  <a:pt x="176656" y="391664"/>
                  <a:pt x="169560" y="398140"/>
                  <a:pt x="165750" y="406188"/>
                </a:cubicBezTo>
                <a:cubicBezTo>
                  <a:pt x="163607" y="410473"/>
                  <a:pt x="160368" y="413140"/>
                  <a:pt x="155987" y="414759"/>
                </a:cubicBezTo>
                <a:cubicBezTo>
                  <a:pt x="152177" y="416378"/>
                  <a:pt x="147319" y="415807"/>
                  <a:pt x="143509" y="413664"/>
                </a:cubicBezTo>
                <a:lnTo>
                  <a:pt x="116363" y="399711"/>
                </a:lnTo>
                <a:lnTo>
                  <a:pt x="87027" y="384616"/>
                </a:lnTo>
                <a:cubicBezTo>
                  <a:pt x="82645" y="382473"/>
                  <a:pt x="79930" y="378759"/>
                  <a:pt x="78835" y="374474"/>
                </a:cubicBezTo>
                <a:cubicBezTo>
                  <a:pt x="77787" y="370188"/>
                  <a:pt x="78835" y="365331"/>
                  <a:pt x="81597" y="361616"/>
                </a:cubicBezTo>
                <a:cubicBezTo>
                  <a:pt x="88074" y="349807"/>
                  <a:pt x="87027" y="334759"/>
                  <a:pt x="77787" y="324569"/>
                </a:cubicBezTo>
                <a:cubicBezTo>
                  <a:pt x="68548" y="314379"/>
                  <a:pt x="53832" y="310664"/>
                  <a:pt x="40831" y="315474"/>
                </a:cubicBezTo>
                <a:cubicBezTo>
                  <a:pt x="36449" y="317093"/>
                  <a:pt x="31592" y="317093"/>
                  <a:pt x="27782" y="314950"/>
                </a:cubicBezTo>
                <a:cubicBezTo>
                  <a:pt x="23972" y="313331"/>
                  <a:pt x="20686" y="309569"/>
                  <a:pt x="19638" y="305283"/>
                </a:cubicBezTo>
                <a:lnTo>
                  <a:pt x="588" y="245188"/>
                </a:lnTo>
                <a:cubicBezTo>
                  <a:pt x="-555" y="240903"/>
                  <a:pt x="-31" y="236046"/>
                  <a:pt x="2160" y="232331"/>
                </a:cubicBezTo>
                <a:cubicBezTo>
                  <a:pt x="4303" y="228569"/>
                  <a:pt x="8113" y="225855"/>
                  <a:pt x="12494" y="224808"/>
                </a:cubicBezTo>
                <a:lnTo>
                  <a:pt x="13018" y="224808"/>
                </a:lnTo>
                <a:cubicBezTo>
                  <a:pt x="21686" y="222665"/>
                  <a:pt x="28782" y="216712"/>
                  <a:pt x="33116" y="208665"/>
                </a:cubicBezTo>
                <a:cubicBezTo>
                  <a:pt x="36926" y="200665"/>
                  <a:pt x="37497" y="191474"/>
                  <a:pt x="34735" y="182903"/>
                </a:cubicBezTo>
                <a:cubicBezTo>
                  <a:pt x="32020" y="174808"/>
                  <a:pt x="25496" y="167855"/>
                  <a:pt x="17352" y="164094"/>
                </a:cubicBezTo>
                <a:cubicBezTo>
                  <a:pt x="13018" y="161951"/>
                  <a:pt x="10256" y="158760"/>
                  <a:pt x="8684" y="154475"/>
                </a:cubicBezTo>
                <a:cubicBezTo>
                  <a:pt x="7017" y="150713"/>
                  <a:pt x="7541" y="145903"/>
                  <a:pt x="9732" y="142141"/>
                </a:cubicBezTo>
                <a:lnTo>
                  <a:pt x="39069" y="86284"/>
                </a:lnTo>
                <a:cubicBezTo>
                  <a:pt x="41212" y="81999"/>
                  <a:pt x="45022" y="79332"/>
                  <a:pt x="49403" y="78284"/>
                </a:cubicBezTo>
                <a:cubicBezTo>
                  <a:pt x="53737" y="77189"/>
                  <a:pt x="58595" y="78284"/>
                  <a:pt x="62405" y="80951"/>
                </a:cubicBezTo>
                <a:cubicBezTo>
                  <a:pt x="74406" y="87380"/>
                  <a:pt x="89646" y="86284"/>
                  <a:pt x="99933" y="77189"/>
                </a:cubicBezTo>
                <a:cubicBezTo>
                  <a:pt x="110220" y="68094"/>
                  <a:pt x="114030" y="53570"/>
                  <a:pt x="109172" y="40713"/>
                </a:cubicBezTo>
                <a:cubicBezTo>
                  <a:pt x="107505" y="36427"/>
                  <a:pt x="107505" y="31618"/>
                  <a:pt x="109696" y="27856"/>
                </a:cubicBezTo>
                <a:cubicBezTo>
                  <a:pt x="111839" y="24094"/>
                  <a:pt x="115125" y="20904"/>
                  <a:pt x="119459" y="19808"/>
                </a:cubicBezTo>
                <a:lnTo>
                  <a:pt x="148796" y="10713"/>
                </a:lnTo>
                <a:close/>
              </a:path>
            </a:pathLst>
          </a:custGeom>
          <a:solidFill>
            <a:schemeClr val="bg1"/>
          </a:solidFill>
          <a:ln>
            <a:noFill/>
          </a:ln>
        </p:spPr>
      </p:sp>
      <p:sp>
        <p:nvSpPr>
          <p:cNvPr id="11" name="文本框 10"/>
          <p:cNvSpPr txBox="1"/>
          <p:nvPr/>
        </p:nvSpPr>
        <p:spPr>
          <a:xfrm>
            <a:off x="8058785" y="4887595"/>
            <a:ext cx="1341755" cy="398780"/>
          </a:xfrm>
          <a:prstGeom prst="rect">
            <a:avLst/>
          </a:prstGeom>
          <a:noFill/>
        </p:spPr>
        <p:txBody>
          <a:bodyPr wrap="square" rtlCol="0">
            <a:spAutoFit/>
          </a:bodyPr>
          <a:p>
            <a:pPr algn="l"/>
            <a:r>
              <a:rPr lang="zh-CN" altLang="en-US" sz="2000" b="1">
                <a:solidFill>
                  <a:schemeClr val="tx1">
                    <a:lumMod val="75000"/>
                    <a:lumOff val="25000"/>
                  </a:schemeClr>
                </a:solidFill>
                <a:latin typeface="微软雅黑" panose="020B0503020204020204" pitchFamily="34" charset="-122"/>
                <a:ea typeface="微软雅黑" panose="020B0503020204020204" pitchFamily="34" charset="-122"/>
              </a:rPr>
              <a:t>输入标题</a:t>
            </a:r>
            <a:endParaRPr lang="zh-CN" altLang="en-US" sz="2000" b="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2" name="文本框 11"/>
          <p:cNvSpPr txBox="1"/>
          <p:nvPr/>
        </p:nvSpPr>
        <p:spPr>
          <a:xfrm>
            <a:off x="8058785" y="5286375"/>
            <a:ext cx="2584450" cy="800735"/>
          </a:xfrm>
          <a:prstGeom prst="rect">
            <a:avLst/>
          </a:prstGeom>
          <a:noFill/>
        </p:spPr>
        <p:txBody>
          <a:bodyPr wrap="square" rtlCol="0">
            <a:spAutoFit/>
          </a:bodyPr>
          <a:p>
            <a:pPr algn="l">
              <a:lnSpc>
                <a:spcPct val="110000"/>
              </a:lnSpc>
            </a:pPr>
            <a:r>
              <a:rPr lang="zh-CN" altLang="en-US" sz="1400">
                <a:solidFill>
                  <a:schemeClr val="tx1">
                    <a:lumMod val="75000"/>
                    <a:lumOff val="25000"/>
                  </a:schemeClr>
                </a:solidFill>
                <a:latin typeface="微软雅黑" panose="020B0503020204020204" pitchFamily="34" charset="-122"/>
                <a:ea typeface="微软雅黑" panose="020B0503020204020204" pitchFamily="34" charset="-122"/>
              </a:rPr>
              <a:t>Like pearls, raindrops sprinkle on the river, and the calm water ripples. </a:t>
            </a: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3" name="椭圆 12"/>
          <p:cNvSpPr/>
          <p:nvPr/>
        </p:nvSpPr>
        <p:spPr>
          <a:xfrm>
            <a:off x="6668135" y="4975860"/>
            <a:ext cx="1055370" cy="1055370"/>
          </a:xfrm>
          <a:prstGeom prst="ellipse">
            <a:avLst/>
          </a:prstGeom>
          <a:solidFill>
            <a:srgbClr val="EB947F"/>
          </a:soli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p>
            <a:pPr lvl="0" algn="ctr">
              <a:buClrTx/>
              <a:buSzTx/>
              <a:buFontTx/>
            </a:pPr>
            <a:endParaRPr lang="zh-CN" altLang="en-US">
              <a:solidFill>
                <a:schemeClr val="tx1">
                  <a:lumMod val="75000"/>
                  <a:lumOff val="25000"/>
                </a:schemeClr>
              </a:solidFill>
              <a:latin typeface="微软雅黑" panose="020B0503020204020204" pitchFamily="34" charset="-122"/>
              <a:ea typeface="微软雅黑" panose="020B0503020204020204" pitchFamily="34" charset="-122"/>
              <a:sym typeface="+mn-ea"/>
            </a:endParaRPr>
          </a:p>
        </p:txBody>
      </p:sp>
      <p:sp>
        <p:nvSpPr>
          <p:cNvPr id="14" name="iconfont-10497-5121077"/>
          <p:cNvSpPr>
            <a:spLocks noChangeAspect="1"/>
          </p:cNvSpPr>
          <p:nvPr/>
        </p:nvSpPr>
        <p:spPr bwMode="auto">
          <a:xfrm>
            <a:off x="6882130" y="5193030"/>
            <a:ext cx="627380" cy="621030"/>
          </a:xfrm>
          <a:custGeom>
            <a:avLst/>
            <a:gdLst>
              <a:gd name="connsiteX0" fmla="*/ 178180 w 428141"/>
              <a:gd name="connsiteY0" fmla="*/ 370902 h 423328"/>
              <a:gd name="connsiteX1" fmla="*/ 178180 w 428141"/>
              <a:gd name="connsiteY1" fmla="*/ 371426 h 423328"/>
              <a:gd name="connsiteX2" fmla="*/ 179275 w 428141"/>
              <a:gd name="connsiteY2" fmla="*/ 374093 h 423328"/>
              <a:gd name="connsiteX3" fmla="*/ 218631 w 428141"/>
              <a:gd name="connsiteY3" fmla="*/ 149738 h 423328"/>
              <a:gd name="connsiteX4" fmla="*/ 193812 w 428141"/>
              <a:gd name="connsiteY4" fmla="*/ 152417 h 423328"/>
              <a:gd name="connsiteX5" fmla="*/ 156856 w 428141"/>
              <a:gd name="connsiteY5" fmla="*/ 183570 h 423328"/>
              <a:gd name="connsiteX6" fmla="*/ 152522 w 428141"/>
              <a:gd name="connsiteY6" fmla="*/ 231396 h 423328"/>
              <a:gd name="connsiteX7" fmla="*/ 184049 w 428141"/>
              <a:gd name="connsiteY7" fmla="*/ 267884 h 423328"/>
              <a:gd name="connsiteX8" fmla="*/ 232436 w 428141"/>
              <a:gd name="connsiteY8" fmla="*/ 272171 h 423328"/>
              <a:gd name="connsiteX9" fmla="*/ 269440 w 428141"/>
              <a:gd name="connsiteY9" fmla="*/ 241018 h 423328"/>
              <a:gd name="connsiteX10" fmla="*/ 273774 w 428141"/>
              <a:gd name="connsiteY10" fmla="*/ 193193 h 423328"/>
              <a:gd name="connsiteX11" fmla="*/ 242199 w 428141"/>
              <a:gd name="connsiteY11" fmla="*/ 156704 h 423328"/>
              <a:gd name="connsiteX12" fmla="*/ 218631 w 428141"/>
              <a:gd name="connsiteY12" fmla="*/ 149738 h 423328"/>
              <a:gd name="connsiteX13" fmla="*/ 221446 w 428141"/>
              <a:gd name="connsiteY13" fmla="*/ 118716 h 423328"/>
              <a:gd name="connsiteX14" fmla="*/ 256962 w 428141"/>
              <a:gd name="connsiteY14" fmla="*/ 128743 h 423328"/>
              <a:gd name="connsiteX15" fmla="*/ 299634 w 428141"/>
              <a:gd name="connsiteY15" fmla="*/ 172186 h 423328"/>
              <a:gd name="connsiteX16" fmla="*/ 306873 w 428141"/>
              <a:gd name="connsiteY16" fmla="*/ 190954 h 423328"/>
              <a:gd name="connsiteX17" fmla="*/ 243961 w 428141"/>
              <a:gd name="connsiteY17" fmla="*/ 301180 h 423328"/>
              <a:gd name="connsiteX18" fmla="*/ 242866 w 428141"/>
              <a:gd name="connsiteY18" fmla="*/ 301704 h 423328"/>
              <a:gd name="connsiteX19" fmla="*/ 170619 w 428141"/>
              <a:gd name="connsiteY19" fmla="*/ 295798 h 423328"/>
              <a:gd name="connsiteX20" fmla="*/ 123852 w 428141"/>
              <a:gd name="connsiteY20" fmla="*/ 242113 h 423328"/>
              <a:gd name="connsiteX21" fmla="*/ 123328 w 428141"/>
              <a:gd name="connsiteY21" fmla="*/ 241018 h 423328"/>
              <a:gd name="connsiteX22" fmla="*/ 129281 w 428141"/>
              <a:gd name="connsiteY22" fmla="*/ 169566 h 423328"/>
              <a:gd name="connsiteX23" fmla="*/ 183621 w 428141"/>
              <a:gd name="connsiteY23" fmla="*/ 123360 h 423328"/>
              <a:gd name="connsiteX24" fmla="*/ 184716 w 428141"/>
              <a:gd name="connsiteY24" fmla="*/ 122836 h 423328"/>
              <a:gd name="connsiteX25" fmla="*/ 221446 w 428141"/>
              <a:gd name="connsiteY25" fmla="*/ 118716 h 423328"/>
              <a:gd name="connsiteX26" fmla="*/ 176084 w 428141"/>
              <a:gd name="connsiteY26" fmla="*/ 34285 h 423328"/>
              <a:gd name="connsiteX27" fmla="*/ 158701 w 428141"/>
              <a:gd name="connsiteY27" fmla="*/ 39618 h 423328"/>
              <a:gd name="connsiteX28" fmla="*/ 142890 w 428141"/>
              <a:gd name="connsiteY28" fmla="*/ 44427 h 423328"/>
              <a:gd name="connsiteX29" fmla="*/ 98314 w 428141"/>
              <a:gd name="connsiteY29" fmla="*/ 111570 h 423328"/>
              <a:gd name="connsiteX30" fmla="*/ 60262 w 428141"/>
              <a:gd name="connsiteY30" fmla="*/ 112141 h 423328"/>
              <a:gd name="connsiteX31" fmla="*/ 43974 w 428141"/>
              <a:gd name="connsiteY31" fmla="*/ 142713 h 423328"/>
              <a:gd name="connsiteX32" fmla="*/ 64643 w 428141"/>
              <a:gd name="connsiteY32" fmla="*/ 172760 h 423328"/>
              <a:gd name="connsiteX33" fmla="*/ 34211 w 428141"/>
              <a:gd name="connsiteY33" fmla="*/ 247950 h 423328"/>
              <a:gd name="connsiteX34" fmla="*/ 39592 w 428141"/>
              <a:gd name="connsiteY34" fmla="*/ 265141 h 423328"/>
              <a:gd name="connsiteX35" fmla="*/ 44498 w 428141"/>
              <a:gd name="connsiteY35" fmla="*/ 280760 h 423328"/>
              <a:gd name="connsiteX36" fmla="*/ 112410 w 428141"/>
              <a:gd name="connsiteY36" fmla="*/ 324807 h 423328"/>
              <a:gd name="connsiteX37" fmla="*/ 112934 w 428141"/>
              <a:gd name="connsiteY37" fmla="*/ 362378 h 423328"/>
              <a:gd name="connsiteX38" fmla="*/ 143890 w 428141"/>
              <a:gd name="connsiteY38" fmla="*/ 378521 h 423328"/>
              <a:gd name="connsiteX39" fmla="*/ 172703 w 428141"/>
              <a:gd name="connsiteY39" fmla="*/ 358616 h 423328"/>
              <a:gd name="connsiteX40" fmla="*/ 174322 w 428141"/>
              <a:gd name="connsiteY40" fmla="*/ 358093 h 423328"/>
              <a:gd name="connsiteX41" fmla="*/ 250426 w 428141"/>
              <a:gd name="connsiteY41" fmla="*/ 388664 h 423328"/>
              <a:gd name="connsiteX42" fmla="*/ 268333 w 428141"/>
              <a:gd name="connsiteY42" fmla="*/ 383331 h 423328"/>
              <a:gd name="connsiteX43" fmla="*/ 284097 w 428141"/>
              <a:gd name="connsiteY43" fmla="*/ 378521 h 423328"/>
              <a:gd name="connsiteX44" fmla="*/ 328673 w 428141"/>
              <a:gd name="connsiteY44" fmla="*/ 311379 h 423328"/>
              <a:gd name="connsiteX45" fmla="*/ 366725 w 428141"/>
              <a:gd name="connsiteY45" fmla="*/ 310807 h 423328"/>
              <a:gd name="connsiteX46" fmla="*/ 375441 w 428141"/>
              <a:gd name="connsiteY46" fmla="*/ 294712 h 423328"/>
              <a:gd name="connsiteX47" fmla="*/ 383061 w 428141"/>
              <a:gd name="connsiteY47" fmla="*/ 280188 h 423328"/>
              <a:gd name="connsiteX48" fmla="*/ 362916 w 428141"/>
              <a:gd name="connsiteY48" fmla="*/ 251712 h 423328"/>
              <a:gd name="connsiteX49" fmla="*/ 362392 w 428141"/>
              <a:gd name="connsiteY49" fmla="*/ 250093 h 423328"/>
              <a:gd name="connsiteX50" fmla="*/ 392871 w 428141"/>
              <a:gd name="connsiteY50" fmla="*/ 174855 h 423328"/>
              <a:gd name="connsiteX51" fmla="*/ 381965 w 428141"/>
              <a:gd name="connsiteY51" fmla="*/ 141570 h 423328"/>
              <a:gd name="connsiteX52" fmla="*/ 314053 w 428141"/>
              <a:gd name="connsiteY52" fmla="*/ 97522 h 423328"/>
              <a:gd name="connsiteX53" fmla="*/ 313529 w 428141"/>
              <a:gd name="connsiteY53" fmla="*/ 59999 h 423328"/>
              <a:gd name="connsiteX54" fmla="*/ 297194 w 428141"/>
              <a:gd name="connsiteY54" fmla="*/ 51427 h 423328"/>
              <a:gd name="connsiteX55" fmla="*/ 282573 w 428141"/>
              <a:gd name="connsiteY55" fmla="*/ 43904 h 423328"/>
              <a:gd name="connsiteX56" fmla="*/ 252141 w 428141"/>
              <a:gd name="connsiteY56" fmla="*/ 64332 h 423328"/>
              <a:gd name="connsiteX57" fmla="*/ 176084 w 428141"/>
              <a:gd name="connsiteY57" fmla="*/ 34285 h 423328"/>
              <a:gd name="connsiteX58" fmla="*/ 265916 w 428141"/>
              <a:gd name="connsiteY58" fmla="*/ 12371 h 423328"/>
              <a:gd name="connsiteX59" fmla="*/ 268160 w 428141"/>
              <a:gd name="connsiteY59" fmla="*/ 13482 h 423328"/>
              <a:gd name="connsiteX60" fmla="*/ 267613 w 428141"/>
              <a:gd name="connsiteY60" fmla="*/ 13946 h 423328"/>
              <a:gd name="connsiteX61" fmla="*/ 265535 w 428141"/>
              <a:gd name="connsiteY61" fmla="*/ 13038 h 423328"/>
              <a:gd name="connsiteX62" fmla="*/ 265916 w 428141"/>
              <a:gd name="connsiteY62" fmla="*/ 12371 h 423328"/>
              <a:gd name="connsiteX63" fmla="*/ 180371 w 428141"/>
              <a:gd name="connsiteY63" fmla="*/ 523 h 423328"/>
              <a:gd name="connsiteX64" fmla="*/ 193372 w 428141"/>
              <a:gd name="connsiteY64" fmla="*/ 2142 h 423328"/>
              <a:gd name="connsiteX65" fmla="*/ 200992 w 428141"/>
              <a:gd name="connsiteY65" fmla="*/ 12332 h 423328"/>
              <a:gd name="connsiteX66" fmla="*/ 200992 w 428141"/>
              <a:gd name="connsiteY66" fmla="*/ 12856 h 423328"/>
              <a:gd name="connsiteX67" fmla="*/ 217327 w 428141"/>
              <a:gd name="connsiteY67" fmla="*/ 32713 h 423328"/>
              <a:gd name="connsiteX68" fmla="*/ 243378 w 428141"/>
              <a:gd name="connsiteY68" fmla="*/ 34332 h 423328"/>
              <a:gd name="connsiteX69" fmla="*/ 263285 w 428141"/>
              <a:gd name="connsiteY69" fmla="*/ 17618 h 423328"/>
              <a:gd name="connsiteX70" fmla="*/ 267613 w 428141"/>
              <a:gd name="connsiteY70" fmla="*/ 13946 h 423328"/>
              <a:gd name="connsiteX71" fmla="*/ 280251 w 428141"/>
              <a:gd name="connsiteY71" fmla="*/ 19469 h 423328"/>
              <a:gd name="connsiteX72" fmla="*/ 268160 w 428141"/>
              <a:gd name="connsiteY72" fmla="*/ 13482 h 423328"/>
              <a:gd name="connsiteX73" fmla="*/ 272715 w 428141"/>
              <a:gd name="connsiteY73" fmla="*/ 9618 h 423328"/>
              <a:gd name="connsiteX74" fmla="*/ 285240 w 428141"/>
              <a:gd name="connsiteY74" fmla="*/ 10713 h 423328"/>
              <a:gd name="connsiteX75" fmla="*/ 312386 w 428141"/>
              <a:gd name="connsiteY75" fmla="*/ 24713 h 423328"/>
              <a:gd name="connsiteX76" fmla="*/ 341723 w 428141"/>
              <a:gd name="connsiteY76" fmla="*/ 39761 h 423328"/>
              <a:gd name="connsiteX77" fmla="*/ 349914 w 428141"/>
              <a:gd name="connsiteY77" fmla="*/ 49951 h 423328"/>
              <a:gd name="connsiteX78" fmla="*/ 347152 w 428141"/>
              <a:gd name="connsiteY78" fmla="*/ 62808 h 423328"/>
              <a:gd name="connsiteX79" fmla="*/ 350962 w 428141"/>
              <a:gd name="connsiteY79" fmla="*/ 99808 h 423328"/>
              <a:gd name="connsiteX80" fmla="*/ 387918 w 428141"/>
              <a:gd name="connsiteY80" fmla="*/ 108903 h 423328"/>
              <a:gd name="connsiteX81" fmla="*/ 400444 w 428141"/>
              <a:gd name="connsiteY81" fmla="*/ 109475 h 423328"/>
              <a:gd name="connsiteX82" fmla="*/ 408587 w 428141"/>
              <a:gd name="connsiteY82" fmla="*/ 119094 h 423328"/>
              <a:gd name="connsiteX83" fmla="*/ 427637 w 428141"/>
              <a:gd name="connsiteY83" fmla="*/ 179236 h 423328"/>
              <a:gd name="connsiteX84" fmla="*/ 425494 w 428141"/>
              <a:gd name="connsiteY84" fmla="*/ 192093 h 423328"/>
              <a:gd name="connsiteX85" fmla="*/ 415207 w 428141"/>
              <a:gd name="connsiteY85" fmla="*/ 199570 h 423328"/>
              <a:gd name="connsiteX86" fmla="*/ 414636 w 428141"/>
              <a:gd name="connsiteY86" fmla="*/ 199570 h 423328"/>
              <a:gd name="connsiteX87" fmla="*/ 394538 w 428141"/>
              <a:gd name="connsiteY87" fmla="*/ 215712 h 423328"/>
              <a:gd name="connsiteX88" fmla="*/ 392919 w 428141"/>
              <a:gd name="connsiteY88" fmla="*/ 241474 h 423328"/>
              <a:gd name="connsiteX89" fmla="*/ 405682 w 428141"/>
              <a:gd name="connsiteY89" fmla="*/ 257665 h 423328"/>
              <a:gd name="connsiteX90" fmla="*/ 413826 w 428141"/>
              <a:gd name="connsiteY90" fmla="*/ 261522 h 423328"/>
              <a:gd name="connsiteX91" fmla="*/ 419541 w 428141"/>
              <a:gd name="connsiteY91" fmla="*/ 269379 h 423328"/>
              <a:gd name="connsiteX92" fmla="*/ 418446 w 428141"/>
              <a:gd name="connsiteY92" fmla="*/ 281712 h 423328"/>
              <a:gd name="connsiteX93" fmla="*/ 389109 w 428141"/>
              <a:gd name="connsiteY93" fmla="*/ 337569 h 423328"/>
              <a:gd name="connsiteX94" fmla="*/ 378822 w 428141"/>
              <a:gd name="connsiteY94" fmla="*/ 345569 h 423328"/>
              <a:gd name="connsiteX95" fmla="*/ 365773 w 428141"/>
              <a:gd name="connsiteY95" fmla="*/ 343426 h 423328"/>
              <a:gd name="connsiteX96" fmla="*/ 328292 w 428141"/>
              <a:gd name="connsiteY96" fmla="*/ 347188 h 423328"/>
              <a:gd name="connsiteX97" fmla="*/ 319053 w 428141"/>
              <a:gd name="connsiteY97" fmla="*/ 383664 h 423328"/>
              <a:gd name="connsiteX98" fmla="*/ 318529 w 428141"/>
              <a:gd name="connsiteY98" fmla="*/ 395997 h 423328"/>
              <a:gd name="connsiteX99" fmla="*/ 308766 w 428141"/>
              <a:gd name="connsiteY99" fmla="*/ 404045 h 423328"/>
              <a:gd name="connsiteX100" fmla="*/ 279382 w 428141"/>
              <a:gd name="connsiteY100" fmla="*/ 413140 h 423328"/>
              <a:gd name="connsiteX101" fmla="*/ 247855 w 428141"/>
              <a:gd name="connsiteY101" fmla="*/ 422807 h 423328"/>
              <a:gd name="connsiteX102" fmla="*/ 234806 w 428141"/>
              <a:gd name="connsiteY102" fmla="*/ 421188 h 423328"/>
              <a:gd name="connsiteX103" fmla="*/ 227186 w 428141"/>
              <a:gd name="connsiteY103" fmla="*/ 410997 h 423328"/>
              <a:gd name="connsiteX104" fmla="*/ 227186 w 428141"/>
              <a:gd name="connsiteY104" fmla="*/ 410473 h 423328"/>
              <a:gd name="connsiteX105" fmla="*/ 210898 w 428141"/>
              <a:gd name="connsiteY105" fmla="*/ 390569 h 423328"/>
              <a:gd name="connsiteX106" fmla="*/ 184800 w 428141"/>
              <a:gd name="connsiteY106" fmla="*/ 388997 h 423328"/>
              <a:gd name="connsiteX107" fmla="*/ 165750 w 428141"/>
              <a:gd name="connsiteY107" fmla="*/ 406188 h 423328"/>
              <a:gd name="connsiteX108" fmla="*/ 155987 w 428141"/>
              <a:gd name="connsiteY108" fmla="*/ 414759 h 423328"/>
              <a:gd name="connsiteX109" fmla="*/ 143509 w 428141"/>
              <a:gd name="connsiteY109" fmla="*/ 413664 h 423328"/>
              <a:gd name="connsiteX110" fmla="*/ 116363 w 428141"/>
              <a:gd name="connsiteY110" fmla="*/ 399711 h 423328"/>
              <a:gd name="connsiteX111" fmla="*/ 87027 w 428141"/>
              <a:gd name="connsiteY111" fmla="*/ 384616 h 423328"/>
              <a:gd name="connsiteX112" fmla="*/ 78835 w 428141"/>
              <a:gd name="connsiteY112" fmla="*/ 374474 h 423328"/>
              <a:gd name="connsiteX113" fmla="*/ 81597 w 428141"/>
              <a:gd name="connsiteY113" fmla="*/ 361616 h 423328"/>
              <a:gd name="connsiteX114" fmla="*/ 77787 w 428141"/>
              <a:gd name="connsiteY114" fmla="*/ 324569 h 423328"/>
              <a:gd name="connsiteX115" fmla="*/ 40831 w 428141"/>
              <a:gd name="connsiteY115" fmla="*/ 315474 h 423328"/>
              <a:gd name="connsiteX116" fmla="*/ 27782 w 428141"/>
              <a:gd name="connsiteY116" fmla="*/ 314950 h 423328"/>
              <a:gd name="connsiteX117" fmla="*/ 19638 w 428141"/>
              <a:gd name="connsiteY117" fmla="*/ 305283 h 423328"/>
              <a:gd name="connsiteX118" fmla="*/ 588 w 428141"/>
              <a:gd name="connsiteY118" fmla="*/ 245188 h 423328"/>
              <a:gd name="connsiteX119" fmla="*/ 2160 w 428141"/>
              <a:gd name="connsiteY119" fmla="*/ 232331 h 423328"/>
              <a:gd name="connsiteX120" fmla="*/ 12494 w 428141"/>
              <a:gd name="connsiteY120" fmla="*/ 224808 h 423328"/>
              <a:gd name="connsiteX121" fmla="*/ 13018 w 428141"/>
              <a:gd name="connsiteY121" fmla="*/ 224808 h 423328"/>
              <a:gd name="connsiteX122" fmla="*/ 33116 w 428141"/>
              <a:gd name="connsiteY122" fmla="*/ 208665 h 423328"/>
              <a:gd name="connsiteX123" fmla="*/ 34735 w 428141"/>
              <a:gd name="connsiteY123" fmla="*/ 182903 h 423328"/>
              <a:gd name="connsiteX124" fmla="*/ 17352 w 428141"/>
              <a:gd name="connsiteY124" fmla="*/ 164094 h 423328"/>
              <a:gd name="connsiteX125" fmla="*/ 8684 w 428141"/>
              <a:gd name="connsiteY125" fmla="*/ 154475 h 423328"/>
              <a:gd name="connsiteX126" fmla="*/ 9732 w 428141"/>
              <a:gd name="connsiteY126" fmla="*/ 142141 h 423328"/>
              <a:gd name="connsiteX127" fmla="*/ 39069 w 428141"/>
              <a:gd name="connsiteY127" fmla="*/ 86284 h 423328"/>
              <a:gd name="connsiteX128" fmla="*/ 49403 w 428141"/>
              <a:gd name="connsiteY128" fmla="*/ 78284 h 423328"/>
              <a:gd name="connsiteX129" fmla="*/ 62405 w 428141"/>
              <a:gd name="connsiteY129" fmla="*/ 80951 h 423328"/>
              <a:gd name="connsiteX130" fmla="*/ 99933 w 428141"/>
              <a:gd name="connsiteY130" fmla="*/ 77189 h 423328"/>
              <a:gd name="connsiteX131" fmla="*/ 109172 w 428141"/>
              <a:gd name="connsiteY131" fmla="*/ 40713 h 423328"/>
              <a:gd name="connsiteX132" fmla="*/ 109696 w 428141"/>
              <a:gd name="connsiteY132" fmla="*/ 27856 h 423328"/>
              <a:gd name="connsiteX133" fmla="*/ 119459 w 428141"/>
              <a:gd name="connsiteY133" fmla="*/ 19808 h 423328"/>
              <a:gd name="connsiteX134" fmla="*/ 148796 w 428141"/>
              <a:gd name="connsiteY134" fmla="*/ 10713 h 4233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Lst>
            <a:rect l="l" t="t" r="r" b="b"/>
            <a:pathLst>
              <a:path w="428141" h="423328">
                <a:moveTo>
                  <a:pt x="178180" y="370902"/>
                </a:moveTo>
                <a:lnTo>
                  <a:pt x="178180" y="371426"/>
                </a:lnTo>
                <a:lnTo>
                  <a:pt x="179275" y="374093"/>
                </a:lnTo>
                <a:close/>
                <a:moveTo>
                  <a:pt x="218631" y="149738"/>
                </a:moveTo>
                <a:cubicBezTo>
                  <a:pt x="210409" y="149071"/>
                  <a:pt x="201980" y="150012"/>
                  <a:pt x="193812" y="152417"/>
                </a:cubicBezTo>
                <a:cubicBezTo>
                  <a:pt x="178049" y="157800"/>
                  <a:pt x="164476" y="168518"/>
                  <a:pt x="156856" y="183570"/>
                </a:cubicBezTo>
                <a:cubicBezTo>
                  <a:pt x="148712" y="198099"/>
                  <a:pt x="147616" y="215247"/>
                  <a:pt x="152522" y="231396"/>
                </a:cubicBezTo>
                <a:cubicBezTo>
                  <a:pt x="157999" y="246924"/>
                  <a:pt x="168809" y="260357"/>
                  <a:pt x="184049" y="267884"/>
                </a:cubicBezTo>
                <a:cubicBezTo>
                  <a:pt x="198765" y="275886"/>
                  <a:pt x="216148" y="276982"/>
                  <a:pt x="232436" y="272171"/>
                </a:cubicBezTo>
                <a:cubicBezTo>
                  <a:pt x="248247" y="266788"/>
                  <a:pt x="261820" y="256070"/>
                  <a:pt x="269440" y="241018"/>
                </a:cubicBezTo>
                <a:cubicBezTo>
                  <a:pt x="277584" y="225965"/>
                  <a:pt x="278727" y="208769"/>
                  <a:pt x="273774" y="193193"/>
                </a:cubicBezTo>
                <a:cubicBezTo>
                  <a:pt x="268297" y="177664"/>
                  <a:pt x="257439" y="164231"/>
                  <a:pt x="242199" y="156704"/>
                </a:cubicBezTo>
                <a:cubicBezTo>
                  <a:pt x="234865" y="152679"/>
                  <a:pt x="226852" y="150405"/>
                  <a:pt x="218631" y="149738"/>
                </a:cubicBezTo>
                <a:close/>
                <a:moveTo>
                  <a:pt x="221446" y="118716"/>
                </a:moveTo>
                <a:cubicBezTo>
                  <a:pt x="233745" y="119728"/>
                  <a:pt x="245842" y="123098"/>
                  <a:pt x="256962" y="128743"/>
                </a:cubicBezTo>
                <a:cubicBezTo>
                  <a:pt x="275869" y="138317"/>
                  <a:pt x="290871" y="153656"/>
                  <a:pt x="299634" y="172186"/>
                </a:cubicBezTo>
                <a:cubicBezTo>
                  <a:pt x="301158" y="175520"/>
                  <a:pt x="306254" y="188429"/>
                  <a:pt x="306873" y="190954"/>
                </a:cubicBezTo>
                <a:cubicBezTo>
                  <a:pt x="317779" y="237636"/>
                  <a:pt x="290919" y="285842"/>
                  <a:pt x="243961" y="301180"/>
                </a:cubicBezTo>
                <a:lnTo>
                  <a:pt x="242866" y="301704"/>
                </a:lnTo>
                <a:cubicBezTo>
                  <a:pt x="219006" y="309278"/>
                  <a:pt x="192860" y="307039"/>
                  <a:pt x="170619" y="295798"/>
                </a:cubicBezTo>
                <a:cubicBezTo>
                  <a:pt x="148331" y="284556"/>
                  <a:pt x="131472" y="265169"/>
                  <a:pt x="123852" y="242113"/>
                </a:cubicBezTo>
                <a:lnTo>
                  <a:pt x="123328" y="241018"/>
                </a:lnTo>
                <a:cubicBezTo>
                  <a:pt x="115708" y="217391"/>
                  <a:pt x="117851" y="191621"/>
                  <a:pt x="129281" y="169566"/>
                </a:cubicBezTo>
                <a:cubicBezTo>
                  <a:pt x="140711" y="147558"/>
                  <a:pt x="160237" y="130886"/>
                  <a:pt x="183621" y="123360"/>
                </a:cubicBezTo>
                <a:lnTo>
                  <a:pt x="184716" y="122836"/>
                </a:lnTo>
                <a:cubicBezTo>
                  <a:pt x="196646" y="119049"/>
                  <a:pt x="209147" y="117704"/>
                  <a:pt x="221446" y="118716"/>
                </a:cubicBezTo>
                <a:close/>
                <a:moveTo>
                  <a:pt x="176084" y="34285"/>
                </a:moveTo>
                <a:lnTo>
                  <a:pt x="158701" y="39618"/>
                </a:lnTo>
                <a:lnTo>
                  <a:pt x="142890" y="44427"/>
                </a:lnTo>
                <a:cubicBezTo>
                  <a:pt x="146129" y="74570"/>
                  <a:pt x="127650" y="102475"/>
                  <a:pt x="98314" y="111570"/>
                </a:cubicBezTo>
                <a:cubicBezTo>
                  <a:pt x="85836" y="115856"/>
                  <a:pt x="72787" y="115856"/>
                  <a:pt x="60262" y="112141"/>
                </a:cubicBezTo>
                <a:lnTo>
                  <a:pt x="43974" y="142713"/>
                </a:lnTo>
                <a:cubicBezTo>
                  <a:pt x="53737" y="150236"/>
                  <a:pt x="60833" y="160998"/>
                  <a:pt x="64643" y="172760"/>
                </a:cubicBezTo>
                <a:cubicBezTo>
                  <a:pt x="74454" y="201760"/>
                  <a:pt x="61357" y="233427"/>
                  <a:pt x="34211" y="247950"/>
                </a:cubicBezTo>
                <a:lnTo>
                  <a:pt x="39592" y="265141"/>
                </a:lnTo>
                <a:lnTo>
                  <a:pt x="44498" y="280760"/>
                </a:lnTo>
                <a:cubicBezTo>
                  <a:pt x="74930" y="277522"/>
                  <a:pt x="103171" y="295807"/>
                  <a:pt x="112410" y="324807"/>
                </a:cubicBezTo>
                <a:cubicBezTo>
                  <a:pt x="116744" y="337140"/>
                  <a:pt x="116744" y="350045"/>
                  <a:pt x="112934" y="362378"/>
                </a:cubicBezTo>
                <a:lnTo>
                  <a:pt x="143890" y="378521"/>
                </a:lnTo>
                <a:cubicBezTo>
                  <a:pt x="151510" y="369331"/>
                  <a:pt x="161273" y="362378"/>
                  <a:pt x="172703" y="358616"/>
                </a:cubicBezTo>
                <a:cubicBezTo>
                  <a:pt x="173275" y="358616"/>
                  <a:pt x="173798" y="358093"/>
                  <a:pt x="174322" y="358093"/>
                </a:cubicBezTo>
                <a:cubicBezTo>
                  <a:pt x="203659" y="348950"/>
                  <a:pt x="235758" y="361855"/>
                  <a:pt x="250426" y="388664"/>
                </a:cubicBezTo>
                <a:lnTo>
                  <a:pt x="268333" y="383331"/>
                </a:lnTo>
                <a:lnTo>
                  <a:pt x="284097" y="378521"/>
                </a:lnTo>
                <a:cubicBezTo>
                  <a:pt x="280906" y="348378"/>
                  <a:pt x="299337" y="320474"/>
                  <a:pt x="328673" y="311379"/>
                </a:cubicBezTo>
                <a:cubicBezTo>
                  <a:pt x="341199" y="307617"/>
                  <a:pt x="354248" y="307093"/>
                  <a:pt x="366725" y="310807"/>
                </a:cubicBezTo>
                <a:lnTo>
                  <a:pt x="375441" y="294712"/>
                </a:lnTo>
                <a:lnTo>
                  <a:pt x="383061" y="280188"/>
                </a:lnTo>
                <a:cubicBezTo>
                  <a:pt x="373822" y="272664"/>
                  <a:pt x="366725" y="262950"/>
                  <a:pt x="362916" y="251712"/>
                </a:cubicBezTo>
                <a:cubicBezTo>
                  <a:pt x="362916" y="251188"/>
                  <a:pt x="362392" y="250665"/>
                  <a:pt x="362392" y="250093"/>
                </a:cubicBezTo>
                <a:cubicBezTo>
                  <a:pt x="352629" y="221093"/>
                  <a:pt x="365678" y="189427"/>
                  <a:pt x="392871" y="174855"/>
                </a:cubicBezTo>
                <a:lnTo>
                  <a:pt x="381965" y="141570"/>
                </a:lnTo>
                <a:cubicBezTo>
                  <a:pt x="351581" y="144808"/>
                  <a:pt x="323292" y="126522"/>
                  <a:pt x="314053" y="97522"/>
                </a:cubicBezTo>
                <a:cubicBezTo>
                  <a:pt x="309719" y="85237"/>
                  <a:pt x="309719" y="72284"/>
                  <a:pt x="313529" y="59999"/>
                </a:cubicBezTo>
                <a:lnTo>
                  <a:pt x="297194" y="51427"/>
                </a:lnTo>
                <a:lnTo>
                  <a:pt x="282573" y="43904"/>
                </a:lnTo>
                <a:cubicBezTo>
                  <a:pt x="274953" y="53618"/>
                  <a:pt x="264095" y="60570"/>
                  <a:pt x="252141" y="64332"/>
                </a:cubicBezTo>
                <a:cubicBezTo>
                  <a:pt x="222804" y="73951"/>
                  <a:pt x="190705" y="61094"/>
                  <a:pt x="176084" y="34285"/>
                </a:cubicBezTo>
                <a:close/>
                <a:moveTo>
                  <a:pt x="265916" y="12371"/>
                </a:moveTo>
                <a:lnTo>
                  <a:pt x="268160" y="13482"/>
                </a:lnTo>
                <a:lnTo>
                  <a:pt x="267613" y="13946"/>
                </a:lnTo>
                <a:lnTo>
                  <a:pt x="265535" y="13038"/>
                </a:lnTo>
                <a:cubicBezTo>
                  <a:pt x="265678" y="12800"/>
                  <a:pt x="265773" y="12609"/>
                  <a:pt x="265916" y="12371"/>
                </a:cubicBezTo>
                <a:close/>
                <a:moveTo>
                  <a:pt x="180371" y="523"/>
                </a:moveTo>
                <a:cubicBezTo>
                  <a:pt x="184704" y="-525"/>
                  <a:pt x="189562" y="-1"/>
                  <a:pt x="193372" y="2142"/>
                </a:cubicBezTo>
                <a:cubicBezTo>
                  <a:pt x="197182" y="4285"/>
                  <a:pt x="199944" y="8047"/>
                  <a:pt x="200992" y="12332"/>
                </a:cubicBezTo>
                <a:lnTo>
                  <a:pt x="200992" y="12856"/>
                </a:lnTo>
                <a:cubicBezTo>
                  <a:pt x="203230" y="21475"/>
                  <a:pt x="209184" y="28427"/>
                  <a:pt x="217327" y="32713"/>
                </a:cubicBezTo>
                <a:cubicBezTo>
                  <a:pt x="225471" y="36475"/>
                  <a:pt x="234710" y="36999"/>
                  <a:pt x="243378" y="34332"/>
                </a:cubicBezTo>
                <a:cubicBezTo>
                  <a:pt x="251522" y="31666"/>
                  <a:pt x="259475" y="25666"/>
                  <a:pt x="263285" y="17618"/>
                </a:cubicBezTo>
                <a:lnTo>
                  <a:pt x="267613" y="13946"/>
                </a:lnTo>
                <a:lnTo>
                  <a:pt x="280251" y="19469"/>
                </a:lnTo>
                <a:lnTo>
                  <a:pt x="268160" y="13482"/>
                </a:lnTo>
                <a:lnTo>
                  <a:pt x="272715" y="9618"/>
                </a:lnTo>
                <a:cubicBezTo>
                  <a:pt x="276525" y="8047"/>
                  <a:pt x="281430" y="8570"/>
                  <a:pt x="285240" y="10713"/>
                </a:cubicBezTo>
                <a:lnTo>
                  <a:pt x="312386" y="24713"/>
                </a:lnTo>
                <a:lnTo>
                  <a:pt x="341723" y="39761"/>
                </a:lnTo>
                <a:cubicBezTo>
                  <a:pt x="346104" y="41904"/>
                  <a:pt x="348819" y="45666"/>
                  <a:pt x="349914" y="49951"/>
                </a:cubicBezTo>
                <a:cubicBezTo>
                  <a:pt x="350962" y="54237"/>
                  <a:pt x="349914" y="59046"/>
                  <a:pt x="347152" y="62808"/>
                </a:cubicBezTo>
                <a:cubicBezTo>
                  <a:pt x="340675" y="74570"/>
                  <a:pt x="341723" y="89618"/>
                  <a:pt x="350962" y="99808"/>
                </a:cubicBezTo>
                <a:cubicBezTo>
                  <a:pt x="360201" y="109999"/>
                  <a:pt x="374917" y="113760"/>
                  <a:pt x="387918" y="108903"/>
                </a:cubicBezTo>
                <a:cubicBezTo>
                  <a:pt x="391728" y="107332"/>
                  <a:pt x="396634" y="107332"/>
                  <a:pt x="400444" y="109475"/>
                </a:cubicBezTo>
                <a:cubicBezTo>
                  <a:pt x="404254" y="111570"/>
                  <a:pt x="407540" y="114808"/>
                  <a:pt x="408587" y="119094"/>
                </a:cubicBezTo>
                <a:lnTo>
                  <a:pt x="427637" y="179236"/>
                </a:lnTo>
                <a:cubicBezTo>
                  <a:pt x="428685" y="183522"/>
                  <a:pt x="428161" y="188379"/>
                  <a:pt x="425494" y="192093"/>
                </a:cubicBezTo>
                <a:cubicBezTo>
                  <a:pt x="423351" y="195808"/>
                  <a:pt x="419541" y="198522"/>
                  <a:pt x="415207" y="199570"/>
                </a:cubicBezTo>
                <a:lnTo>
                  <a:pt x="414636" y="199570"/>
                </a:lnTo>
                <a:cubicBezTo>
                  <a:pt x="405968" y="201712"/>
                  <a:pt x="398872" y="207665"/>
                  <a:pt x="394538" y="215712"/>
                </a:cubicBezTo>
                <a:cubicBezTo>
                  <a:pt x="390728" y="223760"/>
                  <a:pt x="390204" y="232903"/>
                  <a:pt x="392919" y="241474"/>
                </a:cubicBezTo>
                <a:cubicBezTo>
                  <a:pt x="395062" y="247903"/>
                  <a:pt x="399729" y="253665"/>
                  <a:pt x="405682" y="257665"/>
                </a:cubicBezTo>
                <a:cubicBezTo>
                  <a:pt x="407159" y="258617"/>
                  <a:pt x="412921" y="260903"/>
                  <a:pt x="413826" y="261522"/>
                </a:cubicBezTo>
                <a:cubicBezTo>
                  <a:pt x="416493" y="263569"/>
                  <a:pt x="418303" y="266188"/>
                  <a:pt x="419541" y="269379"/>
                </a:cubicBezTo>
                <a:cubicBezTo>
                  <a:pt x="421208" y="273141"/>
                  <a:pt x="420684" y="277950"/>
                  <a:pt x="418446" y="281712"/>
                </a:cubicBezTo>
                <a:lnTo>
                  <a:pt x="389109" y="337569"/>
                </a:lnTo>
                <a:cubicBezTo>
                  <a:pt x="386966" y="341855"/>
                  <a:pt x="383156" y="344521"/>
                  <a:pt x="378822" y="345569"/>
                </a:cubicBezTo>
                <a:cubicBezTo>
                  <a:pt x="374488" y="346664"/>
                  <a:pt x="369583" y="346140"/>
                  <a:pt x="365773" y="343426"/>
                </a:cubicBezTo>
                <a:cubicBezTo>
                  <a:pt x="353819" y="336997"/>
                  <a:pt x="338579" y="338093"/>
                  <a:pt x="328292" y="347188"/>
                </a:cubicBezTo>
                <a:cubicBezTo>
                  <a:pt x="317958" y="356283"/>
                  <a:pt x="314148" y="370807"/>
                  <a:pt x="319053" y="383664"/>
                </a:cubicBezTo>
                <a:cubicBezTo>
                  <a:pt x="320720" y="387426"/>
                  <a:pt x="320720" y="392235"/>
                  <a:pt x="318529" y="395997"/>
                </a:cubicBezTo>
                <a:cubicBezTo>
                  <a:pt x="316386" y="399759"/>
                  <a:pt x="313100" y="402950"/>
                  <a:pt x="308766" y="404045"/>
                </a:cubicBezTo>
                <a:lnTo>
                  <a:pt x="279382" y="413140"/>
                </a:lnTo>
                <a:lnTo>
                  <a:pt x="247855" y="422807"/>
                </a:lnTo>
                <a:cubicBezTo>
                  <a:pt x="243521" y="423854"/>
                  <a:pt x="238615" y="423330"/>
                  <a:pt x="234806" y="421188"/>
                </a:cubicBezTo>
                <a:cubicBezTo>
                  <a:pt x="230996" y="419045"/>
                  <a:pt x="228281" y="415283"/>
                  <a:pt x="227186" y="410997"/>
                </a:cubicBezTo>
                <a:lnTo>
                  <a:pt x="227186" y="410473"/>
                </a:lnTo>
                <a:cubicBezTo>
                  <a:pt x="224995" y="401854"/>
                  <a:pt x="219042" y="394854"/>
                  <a:pt x="210898" y="390569"/>
                </a:cubicBezTo>
                <a:cubicBezTo>
                  <a:pt x="202754" y="386854"/>
                  <a:pt x="193515" y="386283"/>
                  <a:pt x="184800" y="388997"/>
                </a:cubicBezTo>
                <a:cubicBezTo>
                  <a:pt x="176656" y="391664"/>
                  <a:pt x="169560" y="398140"/>
                  <a:pt x="165750" y="406188"/>
                </a:cubicBezTo>
                <a:cubicBezTo>
                  <a:pt x="163607" y="410473"/>
                  <a:pt x="160368" y="413140"/>
                  <a:pt x="155987" y="414759"/>
                </a:cubicBezTo>
                <a:cubicBezTo>
                  <a:pt x="152177" y="416378"/>
                  <a:pt x="147319" y="415807"/>
                  <a:pt x="143509" y="413664"/>
                </a:cubicBezTo>
                <a:lnTo>
                  <a:pt x="116363" y="399711"/>
                </a:lnTo>
                <a:lnTo>
                  <a:pt x="87027" y="384616"/>
                </a:lnTo>
                <a:cubicBezTo>
                  <a:pt x="82645" y="382473"/>
                  <a:pt x="79930" y="378759"/>
                  <a:pt x="78835" y="374474"/>
                </a:cubicBezTo>
                <a:cubicBezTo>
                  <a:pt x="77787" y="370188"/>
                  <a:pt x="78835" y="365331"/>
                  <a:pt x="81597" y="361616"/>
                </a:cubicBezTo>
                <a:cubicBezTo>
                  <a:pt x="88074" y="349807"/>
                  <a:pt x="87027" y="334759"/>
                  <a:pt x="77787" y="324569"/>
                </a:cubicBezTo>
                <a:cubicBezTo>
                  <a:pt x="68548" y="314379"/>
                  <a:pt x="53832" y="310664"/>
                  <a:pt x="40831" y="315474"/>
                </a:cubicBezTo>
                <a:cubicBezTo>
                  <a:pt x="36449" y="317093"/>
                  <a:pt x="31592" y="317093"/>
                  <a:pt x="27782" y="314950"/>
                </a:cubicBezTo>
                <a:cubicBezTo>
                  <a:pt x="23972" y="313331"/>
                  <a:pt x="20686" y="309569"/>
                  <a:pt x="19638" y="305283"/>
                </a:cubicBezTo>
                <a:lnTo>
                  <a:pt x="588" y="245188"/>
                </a:lnTo>
                <a:cubicBezTo>
                  <a:pt x="-555" y="240903"/>
                  <a:pt x="-31" y="236046"/>
                  <a:pt x="2160" y="232331"/>
                </a:cubicBezTo>
                <a:cubicBezTo>
                  <a:pt x="4303" y="228569"/>
                  <a:pt x="8113" y="225855"/>
                  <a:pt x="12494" y="224808"/>
                </a:cubicBezTo>
                <a:lnTo>
                  <a:pt x="13018" y="224808"/>
                </a:lnTo>
                <a:cubicBezTo>
                  <a:pt x="21686" y="222665"/>
                  <a:pt x="28782" y="216712"/>
                  <a:pt x="33116" y="208665"/>
                </a:cubicBezTo>
                <a:cubicBezTo>
                  <a:pt x="36926" y="200665"/>
                  <a:pt x="37497" y="191474"/>
                  <a:pt x="34735" y="182903"/>
                </a:cubicBezTo>
                <a:cubicBezTo>
                  <a:pt x="32020" y="174808"/>
                  <a:pt x="25496" y="167855"/>
                  <a:pt x="17352" y="164094"/>
                </a:cubicBezTo>
                <a:cubicBezTo>
                  <a:pt x="13018" y="161951"/>
                  <a:pt x="10256" y="158760"/>
                  <a:pt x="8684" y="154475"/>
                </a:cubicBezTo>
                <a:cubicBezTo>
                  <a:pt x="7017" y="150713"/>
                  <a:pt x="7541" y="145903"/>
                  <a:pt x="9732" y="142141"/>
                </a:cubicBezTo>
                <a:lnTo>
                  <a:pt x="39069" y="86284"/>
                </a:lnTo>
                <a:cubicBezTo>
                  <a:pt x="41212" y="81999"/>
                  <a:pt x="45022" y="79332"/>
                  <a:pt x="49403" y="78284"/>
                </a:cubicBezTo>
                <a:cubicBezTo>
                  <a:pt x="53737" y="77189"/>
                  <a:pt x="58595" y="78284"/>
                  <a:pt x="62405" y="80951"/>
                </a:cubicBezTo>
                <a:cubicBezTo>
                  <a:pt x="74406" y="87380"/>
                  <a:pt x="89646" y="86284"/>
                  <a:pt x="99933" y="77189"/>
                </a:cubicBezTo>
                <a:cubicBezTo>
                  <a:pt x="110220" y="68094"/>
                  <a:pt x="114030" y="53570"/>
                  <a:pt x="109172" y="40713"/>
                </a:cubicBezTo>
                <a:cubicBezTo>
                  <a:pt x="107505" y="36427"/>
                  <a:pt x="107505" y="31618"/>
                  <a:pt x="109696" y="27856"/>
                </a:cubicBezTo>
                <a:cubicBezTo>
                  <a:pt x="111839" y="24094"/>
                  <a:pt x="115125" y="20904"/>
                  <a:pt x="119459" y="19808"/>
                </a:cubicBezTo>
                <a:lnTo>
                  <a:pt x="148796" y="10713"/>
                </a:lnTo>
                <a:close/>
              </a:path>
            </a:pathLst>
          </a:custGeom>
          <a:solidFill>
            <a:schemeClr val="bg1"/>
          </a:solidFill>
          <a:ln>
            <a:noFill/>
          </a:ln>
        </p:spPr>
      </p:sp>
      <p:sp>
        <p:nvSpPr>
          <p:cNvPr id="32" name="文本框 31"/>
          <p:cNvSpPr txBox="1"/>
          <p:nvPr/>
        </p:nvSpPr>
        <p:spPr>
          <a:xfrm>
            <a:off x="706755" y="229870"/>
            <a:ext cx="3337560" cy="521970"/>
          </a:xfrm>
          <a:prstGeom prst="rect">
            <a:avLst/>
          </a:prstGeom>
          <a:noFill/>
        </p:spPr>
        <p:txBody>
          <a:bodyPr wrap="square" rtlCol="0">
            <a:spAutoFit/>
          </a:bodyPr>
          <a:p>
            <a:pPr algn="l"/>
            <a:r>
              <a:rPr lang="zh-CN" altLang="en-US" sz="2800" b="1">
                <a:solidFill>
                  <a:schemeClr val="tx1">
                    <a:lumMod val="75000"/>
                    <a:lumOff val="25000"/>
                  </a:schemeClr>
                </a:solidFill>
                <a:latin typeface="微软雅黑" panose="020B0503020204020204" pitchFamily="34" charset="-122"/>
                <a:ea typeface="微软雅黑" panose="020B0503020204020204" pitchFamily="34" charset="-122"/>
              </a:rPr>
              <a:t>此处输入标题</a:t>
            </a:r>
            <a:endParaRPr lang="zh-CN" altLang="en-US" sz="2800" b="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3" name="文本框 32"/>
          <p:cNvSpPr txBox="1"/>
          <p:nvPr/>
        </p:nvSpPr>
        <p:spPr>
          <a:xfrm>
            <a:off x="706755" y="813435"/>
            <a:ext cx="4201160" cy="306705"/>
          </a:xfrm>
          <a:prstGeom prst="rect">
            <a:avLst/>
          </a:prstGeom>
          <a:noFill/>
        </p:spPr>
        <p:txBody>
          <a:bodyPr wrap="square" rtlCol="0">
            <a:spAutoFit/>
          </a:bodyPr>
          <a:p>
            <a:pPr algn="l"/>
            <a:r>
              <a:rPr lang="zh-CN" altLang="en-US" sz="1400">
                <a:solidFill>
                  <a:schemeClr val="tx1">
                    <a:lumMod val="75000"/>
                    <a:lumOff val="25000"/>
                  </a:schemeClr>
                </a:solidFill>
                <a:latin typeface="微软雅黑" panose="020B0503020204020204" pitchFamily="34" charset="-122"/>
                <a:ea typeface="微软雅黑" panose="020B0503020204020204" pitchFamily="34" charset="-122"/>
                <a:sym typeface="+mn-ea"/>
              </a:rPr>
              <a:t>Simple and creative general template</a:t>
            </a: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sym typeface="+mn-ea"/>
            </a:endParaRPr>
          </a:p>
        </p:txBody>
      </p:sp>
    </p:spTree>
    <p:custDataLst>
      <p:tags r:id="rId2"/>
    </p:custData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4" name="椭圆 23"/>
          <p:cNvSpPr/>
          <p:nvPr/>
        </p:nvSpPr>
        <p:spPr>
          <a:xfrm>
            <a:off x="6343650" y="2165350"/>
            <a:ext cx="1024255" cy="1024890"/>
          </a:xfrm>
          <a:prstGeom prst="ellipse">
            <a:avLst/>
          </a:prstGeom>
          <a:solidFill>
            <a:srgbClr val="EB94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ltLang="zh-CN" sz="2400" dirty="0" smtClean="0">
              <a:latin typeface="微软雅黑" panose="020B0503020204020204" pitchFamily="34" charset="-122"/>
              <a:ea typeface="微软雅黑" panose="020B0503020204020204" pitchFamily="34" charset="-122"/>
              <a:cs typeface="+mn-ea"/>
              <a:sym typeface="+mn-lt"/>
            </a:endParaRPr>
          </a:p>
        </p:txBody>
      </p:sp>
      <p:sp>
        <p:nvSpPr>
          <p:cNvPr id="95" name="文本框 94"/>
          <p:cNvSpPr txBox="1"/>
          <p:nvPr/>
        </p:nvSpPr>
        <p:spPr>
          <a:xfrm>
            <a:off x="4148455" y="2293620"/>
            <a:ext cx="3894455" cy="768350"/>
          </a:xfrm>
          <a:prstGeom prst="rect">
            <a:avLst/>
          </a:prstGeom>
          <a:noFill/>
        </p:spPr>
        <p:txBody>
          <a:bodyPr wrap="square" rtlCol="0">
            <a:spAutoFit/>
          </a:bodyPr>
          <a:p>
            <a:pPr algn="ctr"/>
            <a:r>
              <a:rPr lang="en-US" altLang="zh-CN" sz="4400">
                <a:solidFill>
                  <a:schemeClr val="tx1">
                    <a:lumMod val="75000"/>
                    <a:lumOff val="25000"/>
                  </a:schemeClr>
                </a:solidFill>
                <a:latin typeface="微软雅黑" panose="020B0503020204020204" pitchFamily="34" charset="-122"/>
                <a:ea typeface="微软雅黑" panose="020B0503020204020204" pitchFamily="34" charset="-122"/>
              </a:rPr>
              <a:t>PART </a:t>
            </a:r>
            <a:r>
              <a:rPr lang="en-US" altLang="zh-CN" sz="4400">
                <a:solidFill>
                  <a:schemeClr val="bg1"/>
                </a:solidFill>
                <a:latin typeface="微软雅黑" panose="020B0503020204020204" pitchFamily="34" charset="-122"/>
                <a:ea typeface="微软雅黑" panose="020B0503020204020204" pitchFamily="34" charset="-122"/>
              </a:rPr>
              <a:t>04</a:t>
            </a:r>
            <a:endParaRPr lang="en-US" altLang="zh-CN" sz="4400">
              <a:solidFill>
                <a:schemeClr val="bg1"/>
              </a:solidFill>
              <a:latin typeface="微软雅黑" panose="020B0503020204020204" pitchFamily="34" charset="-122"/>
              <a:ea typeface="微软雅黑" panose="020B0503020204020204" pitchFamily="34" charset="-122"/>
            </a:endParaRPr>
          </a:p>
        </p:txBody>
      </p:sp>
      <p:sp>
        <p:nvSpPr>
          <p:cNvPr id="9" name="文本框 8"/>
          <p:cNvSpPr txBox="1"/>
          <p:nvPr/>
        </p:nvSpPr>
        <p:spPr>
          <a:xfrm>
            <a:off x="3484880" y="3477260"/>
            <a:ext cx="5222875" cy="768350"/>
          </a:xfrm>
          <a:prstGeom prst="rect">
            <a:avLst/>
          </a:prstGeom>
          <a:noFill/>
        </p:spPr>
        <p:txBody>
          <a:bodyPr wrap="square" rtlCol="0">
            <a:spAutoFit/>
          </a:bodyPr>
          <a:p>
            <a:pPr algn="ctr"/>
            <a:r>
              <a:rPr lang="zh-CN" altLang="en-US" sz="4400">
                <a:solidFill>
                  <a:schemeClr val="tx1">
                    <a:lumMod val="75000"/>
                    <a:lumOff val="25000"/>
                  </a:schemeClr>
                </a:solidFill>
                <a:latin typeface="微软雅黑" panose="020B0503020204020204" pitchFamily="34" charset="-122"/>
                <a:ea typeface="微软雅黑" panose="020B0503020204020204" pitchFamily="34" charset="-122"/>
              </a:rPr>
              <a:t>此处输入标题</a:t>
            </a:r>
            <a:endParaRPr lang="zh-CN" altLang="en-US" sz="4400">
              <a:solidFill>
                <a:schemeClr val="tx1">
                  <a:lumMod val="75000"/>
                  <a:lumOff val="25000"/>
                </a:schemeClr>
              </a:solidFill>
              <a:latin typeface="微软雅黑" panose="020B0503020204020204" pitchFamily="34" charset="-122"/>
              <a:ea typeface="微软雅黑" panose="020B0503020204020204" pitchFamily="34" charset="-122"/>
            </a:endParaRPr>
          </a:p>
        </p:txBody>
      </p:sp>
      <p:pic>
        <p:nvPicPr>
          <p:cNvPr id="2" name="图片 1" descr="极简"/>
          <p:cNvPicPr>
            <a:picLocks noChangeAspect="1"/>
          </p:cNvPicPr>
          <p:nvPr/>
        </p:nvPicPr>
        <p:blipFill>
          <a:blip r:embed="rId1"/>
          <a:srcRect r="32021" b="48408"/>
          <a:stretch>
            <a:fillRect/>
          </a:stretch>
        </p:blipFill>
        <p:spPr>
          <a:xfrm>
            <a:off x="0" y="0"/>
            <a:ext cx="2887345" cy="2929890"/>
          </a:xfrm>
          <a:prstGeom prst="rect">
            <a:avLst/>
          </a:prstGeom>
        </p:spPr>
      </p:pic>
      <p:pic>
        <p:nvPicPr>
          <p:cNvPr id="5" name="图片 4" descr="极简"/>
          <p:cNvPicPr>
            <a:picLocks noChangeAspect="1"/>
          </p:cNvPicPr>
          <p:nvPr/>
        </p:nvPicPr>
        <p:blipFill>
          <a:blip r:embed="rId1"/>
          <a:srcRect l="49291" t="4586" r="-1976" b="51952"/>
          <a:stretch>
            <a:fillRect/>
          </a:stretch>
        </p:blipFill>
        <p:spPr>
          <a:xfrm rot="10800000">
            <a:off x="9954260" y="4389755"/>
            <a:ext cx="2237740" cy="2468245"/>
          </a:xfrm>
          <a:prstGeom prst="rect">
            <a:avLst/>
          </a:prstGeom>
        </p:spPr>
      </p:pic>
      <p:pic>
        <p:nvPicPr>
          <p:cNvPr id="20" name="图片 19" descr="极简"/>
          <p:cNvPicPr>
            <a:picLocks noChangeAspect="1"/>
          </p:cNvPicPr>
          <p:nvPr>
            <p:custDataLst>
              <p:tags r:id="rId2"/>
            </p:custDataLst>
          </p:nvPr>
        </p:nvPicPr>
        <p:blipFill>
          <a:blip r:embed="rId1"/>
          <a:srcRect l="48499" t="55237" r="21521" b="21454"/>
          <a:stretch>
            <a:fillRect/>
          </a:stretch>
        </p:blipFill>
        <p:spPr>
          <a:xfrm>
            <a:off x="216535" y="4831080"/>
            <a:ext cx="1865630" cy="1939925"/>
          </a:xfrm>
          <a:prstGeom prst="rect">
            <a:avLst/>
          </a:prstGeom>
        </p:spPr>
      </p:pic>
      <p:pic>
        <p:nvPicPr>
          <p:cNvPr id="6" name="图片 5" descr="极简"/>
          <p:cNvPicPr>
            <a:picLocks noChangeAspect="1"/>
          </p:cNvPicPr>
          <p:nvPr/>
        </p:nvPicPr>
        <p:blipFill>
          <a:blip r:embed="rId1"/>
          <a:srcRect l="-2362" t="52878" r="49677" b="3660"/>
          <a:stretch>
            <a:fillRect/>
          </a:stretch>
        </p:blipFill>
        <p:spPr>
          <a:xfrm>
            <a:off x="10215245" y="0"/>
            <a:ext cx="1976755" cy="2180590"/>
          </a:xfrm>
          <a:prstGeom prst="rect">
            <a:avLst/>
          </a:prstGeom>
        </p:spPr>
      </p:pic>
    </p:spTree>
    <p:custDataLst>
      <p:tags r:id="rId3"/>
    </p:custData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cxnSp>
        <p:nvCxnSpPr>
          <p:cNvPr id="2" name="直接连接符 1"/>
          <p:cNvCxnSpPr/>
          <p:nvPr/>
        </p:nvCxnSpPr>
        <p:spPr>
          <a:xfrm>
            <a:off x="533400" y="4020820"/>
            <a:ext cx="11567160" cy="0"/>
          </a:xfrm>
          <a:prstGeom prst="line">
            <a:avLst/>
          </a:prstGeom>
          <a:ln>
            <a:solidFill>
              <a:srgbClr val="654E58"/>
            </a:solidFill>
          </a:ln>
        </p:spPr>
        <p:style>
          <a:lnRef idx="1">
            <a:schemeClr val="accent1"/>
          </a:lnRef>
          <a:fillRef idx="0">
            <a:schemeClr val="accent1"/>
          </a:fillRef>
          <a:effectRef idx="0">
            <a:schemeClr val="accent1"/>
          </a:effectRef>
          <a:fontRef idx="minor">
            <a:schemeClr val="tx1"/>
          </a:fontRef>
        </p:style>
      </p:cxnSp>
      <p:sp>
        <p:nvSpPr>
          <p:cNvPr id="5" name="椭圆 4"/>
          <p:cNvSpPr/>
          <p:nvPr/>
        </p:nvSpPr>
        <p:spPr>
          <a:xfrm>
            <a:off x="1177290" y="3942715"/>
            <a:ext cx="156210" cy="156210"/>
          </a:xfrm>
          <a:prstGeom prst="ellipse">
            <a:avLst/>
          </a:prstGeom>
          <a:solidFill>
            <a:srgbClr val="654E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latin typeface="微软雅黑" panose="020B0503020204020204" pitchFamily="34" charset="-122"/>
              <a:ea typeface="微软雅黑" panose="020B0503020204020204" pitchFamily="34" charset="-122"/>
            </a:endParaRPr>
          </a:p>
        </p:txBody>
      </p:sp>
      <p:sp>
        <p:nvSpPr>
          <p:cNvPr id="6" name="矩形标注 5"/>
          <p:cNvSpPr/>
          <p:nvPr/>
        </p:nvSpPr>
        <p:spPr>
          <a:xfrm>
            <a:off x="533400" y="2174875"/>
            <a:ext cx="2456180" cy="1401445"/>
          </a:xfrm>
          <a:prstGeom prst="wedgeRectCallout">
            <a:avLst/>
          </a:prstGeom>
          <a:solidFill>
            <a:srgbClr val="4B76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latin typeface="微软雅黑" panose="020B0503020204020204" pitchFamily="34" charset="-122"/>
              <a:ea typeface="微软雅黑" panose="020B0503020204020204" pitchFamily="34" charset="-122"/>
            </a:endParaRPr>
          </a:p>
        </p:txBody>
      </p:sp>
      <p:sp>
        <p:nvSpPr>
          <p:cNvPr id="9" name="文本框 8"/>
          <p:cNvSpPr txBox="1"/>
          <p:nvPr/>
        </p:nvSpPr>
        <p:spPr>
          <a:xfrm>
            <a:off x="648970" y="2338070"/>
            <a:ext cx="1878330" cy="398780"/>
          </a:xfrm>
          <a:prstGeom prst="rect">
            <a:avLst/>
          </a:prstGeom>
          <a:noFill/>
        </p:spPr>
        <p:txBody>
          <a:bodyPr wrap="square" rtlCol="0">
            <a:spAutoFit/>
          </a:bodyPr>
          <a:p>
            <a:pPr algn="l"/>
            <a:r>
              <a:rPr lang="zh-CN" altLang="en-US" sz="2000" b="1">
                <a:solidFill>
                  <a:schemeClr val="bg1"/>
                </a:solidFill>
                <a:latin typeface="微软雅黑" panose="020B0503020204020204" pitchFamily="34" charset="-122"/>
                <a:ea typeface="微软雅黑" panose="020B0503020204020204" pitchFamily="34" charset="-122"/>
              </a:rPr>
              <a:t>输入标题</a:t>
            </a:r>
            <a:endParaRPr lang="zh-CN" altLang="en-US" sz="2000" b="1">
              <a:solidFill>
                <a:schemeClr val="bg1"/>
              </a:solidFill>
              <a:latin typeface="微软雅黑" panose="020B0503020204020204" pitchFamily="34" charset="-122"/>
              <a:ea typeface="微软雅黑" panose="020B0503020204020204" pitchFamily="34" charset="-122"/>
            </a:endParaRPr>
          </a:p>
        </p:txBody>
      </p:sp>
      <p:sp>
        <p:nvSpPr>
          <p:cNvPr id="21" name="文本框 20"/>
          <p:cNvSpPr txBox="1"/>
          <p:nvPr/>
        </p:nvSpPr>
        <p:spPr>
          <a:xfrm>
            <a:off x="648970" y="2753995"/>
            <a:ext cx="2202180" cy="564515"/>
          </a:xfrm>
          <a:prstGeom prst="rect">
            <a:avLst/>
          </a:prstGeom>
          <a:noFill/>
        </p:spPr>
        <p:txBody>
          <a:bodyPr wrap="square" rtlCol="0">
            <a:spAutoFit/>
          </a:bodyPr>
          <a:p>
            <a:pPr algn="l">
              <a:lnSpc>
                <a:spcPct val="110000"/>
              </a:lnSpc>
            </a:pPr>
            <a:r>
              <a:rPr lang="zh-CN" altLang="en-US" sz="1400">
                <a:solidFill>
                  <a:schemeClr val="bg1"/>
                </a:solidFill>
                <a:latin typeface="微软雅黑" panose="020B0503020204020204" pitchFamily="34" charset="-122"/>
                <a:ea typeface="微软雅黑" panose="020B0503020204020204" pitchFamily="34" charset="-122"/>
              </a:rPr>
              <a:t>Like pearls, raindrops sprinkle on the river,</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1" name="椭圆 10"/>
          <p:cNvSpPr/>
          <p:nvPr/>
        </p:nvSpPr>
        <p:spPr>
          <a:xfrm>
            <a:off x="3926205" y="3942715"/>
            <a:ext cx="156210" cy="156210"/>
          </a:xfrm>
          <a:prstGeom prst="ellipse">
            <a:avLst/>
          </a:prstGeom>
          <a:solidFill>
            <a:srgbClr val="654E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latin typeface="微软雅黑" panose="020B0503020204020204" pitchFamily="34" charset="-122"/>
              <a:ea typeface="微软雅黑" panose="020B0503020204020204" pitchFamily="34" charset="-122"/>
            </a:endParaRPr>
          </a:p>
        </p:txBody>
      </p:sp>
      <p:sp>
        <p:nvSpPr>
          <p:cNvPr id="12" name="矩形标注 11"/>
          <p:cNvSpPr/>
          <p:nvPr/>
        </p:nvSpPr>
        <p:spPr>
          <a:xfrm flipV="1">
            <a:off x="3281680" y="4456430"/>
            <a:ext cx="2456180" cy="1401445"/>
          </a:xfrm>
          <a:prstGeom prst="wedgeRectCallout">
            <a:avLst/>
          </a:prstGeom>
          <a:solidFill>
            <a:srgbClr val="E9A4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latin typeface="微软雅黑" panose="020B0503020204020204" pitchFamily="34" charset="-122"/>
              <a:ea typeface="微软雅黑" panose="020B0503020204020204" pitchFamily="34" charset="-122"/>
            </a:endParaRPr>
          </a:p>
        </p:txBody>
      </p:sp>
      <p:sp>
        <p:nvSpPr>
          <p:cNvPr id="13" name="文本框 12"/>
          <p:cNvSpPr txBox="1"/>
          <p:nvPr/>
        </p:nvSpPr>
        <p:spPr>
          <a:xfrm>
            <a:off x="3397885" y="4619625"/>
            <a:ext cx="1878330" cy="398780"/>
          </a:xfrm>
          <a:prstGeom prst="rect">
            <a:avLst/>
          </a:prstGeom>
          <a:noFill/>
        </p:spPr>
        <p:txBody>
          <a:bodyPr wrap="square" rtlCol="0">
            <a:spAutoFit/>
          </a:bodyPr>
          <a:p>
            <a:pPr algn="l"/>
            <a:r>
              <a:rPr lang="zh-CN" altLang="en-US" sz="2000" b="1">
                <a:solidFill>
                  <a:schemeClr val="bg1"/>
                </a:solidFill>
                <a:latin typeface="微软雅黑" panose="020B0503020204020204" pitchFamily="34" charset="-122"/>
                <a:ea typeface="微软雅黑" panose="020B0503020204020204" pitchFamily="34" charset="-122"/>
              </a:rPr>
              <a:t>输入标题</a:t>
            </a:r>
            <a:endParaRPr lang="zh-CN" altLang="en-US" sz="2000" b="1">
              <a:solidFill>
                <a:schemeClr val="bg1"/>
              </a:solidFill>
              <a:latin typeface="微软雅黑" panose="020B0503020204020204" pitchFamily="34" charset="-122"/>
              <a:ea typeface="微软雅黑" panose="020B0503020204020204" pitchFamily="34" charset="-122"/>
            </a:endParaRPr>
          </a:p>
        </p:txBody>
      </p:sp>
      <p:sp>
        <p:nvSpPr>
          <p:cNvPr id="14" name="文本框 13"/>
          <p:cNvSpPr txBox="1"/>
          <p:nvPr/>
        </p:nvSpPr>
        <p:spPr>
          <a:xfrm>
            <a:off x="3397885" y="5035550"/>
            <a:ext cx="2202180" cy="564515"/>
          </a:xfrm>
          <a:prstGeom prst="rect">
            <a:avLst/>
          </a:prstGeom>
          <a:noFill/>
        </p:spPr>
        <p:txBody>
          <a:bodyPr wrap="square" rtlCol="0">
            <a:spAutoFit/>
          </a:bodyPr>
          <a:p>
            <a:pPr algn="l">
              <a:lnSpc>
                <a:spcPct val="110000"/>
              </a:lnSpc>
            </a:pPr>
            <a:r>
              <a:rPr lang="zh-CN" altLang="en-US" sz="1400">
                <a:solidFill>
                  <a:schemeClr val="bg1"/>
                </a:solidFill>
                <a:latin typeface="微软雅黑" panose="020B0503020204020204" pitchFamily="34" charset="-122"/>
                <a:ea typeface="微软雅黑" panose="020B0503020204020204" pitchFamily="34" charset="-122"/>
              </a:rPr>
              <a:t>Like pearls, raindrops sprinkle on the river,</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5" name="椭圆 14"/>
          <p:cNvSpPr/>
          <p:nvPr/>
        </p:nvSpPr>
        <p:spPr>
          <a:xfrm>
            <a:off x="6675120" y="3942715"/>
            <a:ext cx="156210" cy="156210"/>
          </a:xfrm>
          <a:prstGeom prst="ellipse">
            <a:avLst/>
          </a:prstGeom>
          <a:solidFill>
            <a:srgbClr val="654E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latin typeface="微软雅黑" panose="020B0503020204020204" pitchFamily="34" charset="-122"/>
              <a:ea typeface="微软雅黑" panose="020B0503020204020204" pitchFamily="34" charset="-122"/>
            </a:endParaRPr>
          </a:p>
        </p:txBody>
      </p:sp>
      <p:sp>
        <p:nvSpPr>
          <p:cNvPr id="16" name="矩形标注 15"/>
          <p:cNvSpPr/>
          <p:nvPr/>
        </p:nvSpPr>
        <p:spPr>
          <a:xfrm>
            <a:off x="6030595" y="2174875"/>
            <a:ext cx="2456180" cy="1401445"/>
          </a:xfrm>
          <a:prstGeom prst="wedgeRectCallout">
            <a:avLst/>
          </a:prstGeom>
          <a:solidFill>
            <a:srgbClr val="F5B9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latin typeface="微软雅黑" panose="020B0503020204020204" pitchFamily="34" charset="-122"/>
              <a:ea typeface="微软雅黑" panose="020B0503020204020204" pitchFamily="34" charset="-122"/>
            </a:endParaRPr>
          </a:p>
        </p:txBody>
      </p:sp>
      <p:sp>
        <p:nvSpPr>
          <p:cNvPr id="17" name="文本框 16"/>
          <p:cNvSpPr txBox="1"/>
          <p:nvPr/>
        </p:nvSpPr>
        <p:spPr>
          <a:xfrm>
            <a:off x="6146165" y="2338070"/>
            <a:ext cx="1878330" cy="398780"/>
          </a:xfrm>
          <a:prstGeom prst="rect">
            <a:avLst/>
          </a:prstGeom>
          <a:noFill/>
        </p:spPr>
        <p:txBody>
          <a:bodyPr wrap="square" rtlCol="0">
            <a:spAutoFit/>
          </a:bodyPr>
          <a:p>
            <a:pPr algn="l"/>
            <a:r>
              <a:rPr lang="zh-CN" altLang="en-US" sz="2000" b="1">
                <a:solidFill>
                  <a:schemeClr val="bg1"/>
                </a:solidFill>
                <a:latin typeface="微软雅黑" panose="020B0503020204020204" pitchFamily="34" charset="-122"/>
                <a:ea typeface="微软雅黑" panose="020B0503020204020204" pitchFamily="34" charset="-122"/>
              </a:rPr>
              <a:t>输入标题</a:t>
            </a:r>
            <a:endParaRPr lang="zh-CN" altLang="en-US" sz="2000" b="1">
              <a:solidFill>
                <a:schemeClr val="bg1"/>
              </a:solidFill>
              <a:latin typeface="微软雅黑" panose="020B0503020204020204" pitchFamily="34" charset="-122"/>
              <a:ea typeface="微软雅黑" panose="020B0503020204020204" pitchFamily="34" charset="-122"/>
            </a:endParaRPr>
          </a:p>
        </p:txBody>
      </p:sp>
      <p:sp>
        <p:nvSpPr>
          <p:cNvPr id="18" name="文本框 17"/>
          <p:cNvSpPr txBox="1"/>
          <p:nvPr/>
        </p:nvSpPr>
        <p:spPr>
          <a:xfrm>
            <a:off x="6146165" y="2753995"/>
            <a:ext cx="2202180" cy="564515"/>
          </a:xfrm>
          <a:prstGeom prst="rect">
            <a:avLst/>
          </a:prstGeom>
          <a:noFill/>
        </p:spPr>
        <p:txBody>
          <a:bodyPr wrap="square" rtlCol="0">
            <a:spAutoFit/>
          </a:bodyPr>
          <a:p>
            <a:pPr algn="l">
              <a:lnSpc>
                <a:spcPct val="110000"/>
              </a:lnSpc>
            </a:pPr>
            <a:r>
              <a:rPr lang="zh-CN" altLang="en-US" sz="1400">
                <a:solidFill>
                  <a:schemeClr val="bg1"/>
                </a:solidFill>
                <a:latin typeface="微软雅黑" panose="020B0503020204020204" pitchFamily="34" charset="-122"/>
                <a:ea typeface="微软雅黑" panose="020B0503020204020204" pitchFamily="34" charset="-122"/>
              </a:rPr>
              <a:t>Like pearls, raindrops sprinkle on the river,</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9" name="椭圆 18"/>
          <p:cNvSpPr/>
          <p:nvPr/>
        </p:nvSpPr>
        <p:spPr>
          <a:xfrm>
            <a:off x="9423400" y="3942715"/>
            <a:ext cx="156210" cy="156210"/>
          </a:xfrm>
          <a:prstGeom prst="ellipse">
            <a:avLst/>
          </a:prstGeom>
          <a:solidFill>
            <a:srgbClr val="654E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latin typeface="微软雅黑" panose="020B0503020204020204" pitchFamily="34" charset="-122"/>
              <a:ea typeface="微软雅黑" panose="020B0503020204020204" pitchFamily="34" charset="-122"/>
            </a:endParaRPr>
          </a:p>
        </p:txBody>
      </p:sp>
      <p:sp>
        <p:nvSpPr>
          <p:cNvPr id="28" name="矩形标注 27"/>
          <p:cNvSpPr/>
          <p:nvPr/>
        </p:nvSpPr>
        <p:spPr>
          <a:xfrm flipV="1">
            <a:off x="8779510" y="4456430"/>
            <a:ext cx="2456180" cy="1401445"/>
          </a:xfrm>
          <a:prstGeom prst="wedgeRectCallout">
            <a:avLst/>
          </a:prstGeom>
          <a:solidFill>
            <a:srgbClr val="EB94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latin typeface="微软雅黑" panose="020B0503020204020204" pitchFamily="34" charset="-122"/>
              <a:ea typeface="微软雅黑" panose="020B0503020204020204" pitchFamily="34" charset="-122"/>
            </a:endParaRPr>
          </a:p>
        </p:txBody>
      </p:sp>
      <p:sp>
        <p:nvSpPr>
          <p:cNvPr id="29" name="文本框 28"/>
          <p:cNvSpPr txBox="1"/>
          <p:nvPr/>
        </p:nvSpPr>
        <p:spPr>
          <a:xfrm>
            <a:off x="8895080" y="4619625"/>
            <a:ext cx="1878330" cy="398780"/>
          </a:xfrm>
          <a:prstGeom prst="rect">
            <a:avLst/>
          </a:prstGeom>
          <a:noFill/>
        </p:spPr>
        <p:txBody>
          <a:bodyPr wrap="square" rtlCol="0">
            <a:spAutoFit/>
          </a:bodyPr>
          <a:p>
            <a:pPr algn="l"/>
            <a:r>
              <a:rPr lang="zh-CN" altLang="en-US" sz="2000" b="1">
                <a:solidFill>
                  <a:schemeClr val="bg1"/>
                </a:solidFill>
                <a:latin typeface="微软雅黑" panose="020B0503020204020204" pitchFamily="34" charset="-122"/>
                <a:ea typeface="微软雅黑" panose="020B0503020204020204" pitchFamily="34" charset="-122"/>
              </a:rPr>
              <a:t>输入标题</a:t>
            </a:r>
            <a:endParaRPr lang="zh-CN" altLang="en-US" sz="2000" b="1">
              <a:solidFill>
                <a:schemeClr val="bg1"/>
              </a:solidFill>
              <a:latin typeface="微软雅黑" panose="020B0503020204020204" pitchFamily="34" charset="-122"/>
              <a:ea typeface="微软雅黑" panose="020B0503020204020204" pitchFamily="34" charset="-122"/>
            </a:endParaRPr>
          </a:p>
        </p:txBody>
      </p:sp>
      <p:sp>
        <p:nvSpPr>
          <p:cNvPr id="30" name="文本框 29"/>
          <p:cNvSpPr txBox="1"/>
          <p:nvPr/>
        </p:nvSpPr>
        <p:spPr>
          <a:xfrm>
            <a:off x="8895080" y="5035550"/>
            <a:ext cx="2202180" cy="564515"/>
          </a:xfrm>
          <a:prstGeom prst="rect">
            <a:avLst/>
          </a:prstGeom>
          <a:noFill/>
        </p:spPr>
        <p:txBody>
          <a:bodyPr wrap="square" rtlCol="0">
            <a:spAutoFit/>
          </a:bodyPr>
          <a:p>
            <a:pPr algn="l">
              <a:lnSpc>
                <a:spcPct val="110000"/>
              </a:lnSpc>
            </a:pPr>
            <a:r>
              <a:rPr lang="zh-CN" altLang="en-US" sz="1400">
                <a:solidFill>
                  <a:schemeClr val="bg1"/>
                </a:solidFill>
                <a:latin typeface="微软雅黑" panose="020B0503020204020204" pitchFamily="34" charset="-122"/>
                <a:ea typeface="微软雅黑" panose="020B0503020204020204" pitchFamily="34" charset="-122"/>
              </a:rPr>
              <a:t>Like pearls, raindrops sprinkle on the river,</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31" name="文本框 30"/>
          <p:cNvSpPr txBox="1"/>
          <p:nvPr/>
        </p:nvSpPr>
        <p:spPr>
          <a:xfrm>
            <a:off x="648970" y="4170045"/>
            <a:ext cx="1196340" cy="306705"/>
          </a:xfrm>
          <a:prstGeom prst="rect">
            <a:avLst/>
          </a:prstGeom>
          <a:noFill/>
        </p:spPr>
        <p:txBody>
          <a:bodyPr wrap="square" rtlCol="0">
            <a:spAutoFit/>
          </a:bodyPr>
          <a:p>
            <a:pPr algn="ctr"/>
            <a:r>
              <a:rPr lang="en-US" altLang="zh-CN" sz="1400" b="1">
                <a:solidFill>
                  <a:srgbClr val="645957"/>
                </a:solidFill>
                <a:latin typeface="微软雅黑" panose="020B0503020204020204" pitchFamily="34" charset="-122"/>
                <a:ea typeface="微软雅黑" panose="020B0503020204020204" pitchFamily="34" charset="-122"/>
              </a:rPr>
              <a:t>20XX</a:t>
            </a:r>
            <a:endParaRPr lang="en-US" altLang="zh-CN" sz="1400" b="1">
              <a:solidFill>
                <a:srgbClr val="645957"/>
              </a:solidFill>
              <a:latin typeface="微软雅黑" panose="020B0503020204020204" pitchFamily="34" charset="-122"/>
              <a:ea typeface="微软雅黑" panose="020B0503020204020204" pitchFamily="34" charset="-122"/>
            </a:endParaRPr>
          </a:p>
        </p:txBody>
      </p:sp>
      <p:sp>
        <p:nvSpPr>
          <p:cNvPr id="32" name="文本框 31"/>
          <p:cNvSpPr txBox="1"/>
          <p:nvPr/>
        </p:nvSpPr>
        <p:spPr>
          <a:xfrm>
            <a:off x="6155055" y="4170045"/>
            <a:ext cx="1196340" cy="306705"/>
          </a:xfrm>
          <a:prstGeom prst="rect">
            <a:avLst/>
          </a:prstGeom>
          <a:noFill/>
        </p:spPr>
        <p:txBody>
          <a:bodyPr wrap="square" rtlCol="0">
            <a:spAutoFit/>
          </a:bodyPr>
          <a:p>
            <a:pPr algn="ctr"/>
            <a:r>
              <a:rPr lang="en-US" altLang="zh-CN" sz="1400" b="1">
                <a:solidFill>
                  <a:srgbClr val="645957"/>
                </a:solidFill>
                <a:latin typeface="微软雅黑" panose="020B0503020204020204" pitchFamily="34" charset="-122"/>
                <a:ea typeface="微软雅黑" panose="020B0503020204020204" pitchFamily="34" charset="-122"/>
              </a:rPr>
              <a:t>20XX</a:t>
            </a:r>
            <a:endParaRPr lang="en-US" altLang="zh-CN" sz="1400" b="1">
              <a:solidFill>
                <a:srgbClr val="645957"/>
              </a:solidFill>
              <a:latin typeface="微软雅黑" panose="020B0503020204020204" pitchFamily="34" charset="-122"/>
              <a:ea typeface="微软雅黑" panose="020B0503020204020204" pitchFamily="34" charset="-122"/>
            </a:endParaRPr>
          </a:p>
        </p:txBody>
      </p:sp>
      <p:sp>
        <p:nvSpPr>
          <p:cNvPr id="35" name="文本框 34"/>
          <p:cNvSpPr txBox="1"/>
          <p:nvPr/>
        </p:nvSpPr>
        <p:spPr>
          <a:xfrm>
            <a:off x="8903970" y="3449320"/>
            <a:ext cx="1196340" cy="306705"/>
          </a:xfrm>
          <a:prstGeom prst="rect">
            <a:avLst/>
          </a:prstGeom>
          <a:noFill/>
        </p:spPr>
        <p:txBody>
          <a:bodyPr wrap="square" rtlCol="0">
            <a:spAutoFit/>
          </a:bodyPr>
          <a:p>
            <a:pPr algn="ctr"/>
            <a:r>
              <a:rPr lang="en-US" altLang="zh-CN" sz="1400" b="1">
                <a:solidFill>
                  <a:srgbClr val="645957"/>
                </a:solidFill>
                <a:latin typeface="微软雅黑" panose="020B0503020204020204" pitchFamily="34" charset="-122"/>
                <a:ea typeface="微软雅黑" panose="020B0503020204020204" pitchFamily="34" charset="-122"/>
              </a:rPr>
              <a:t>20XX</a:t>
            </a:r>
            <a:endParaRPr lang="en-US" altLang="zh-CN" sz="1400" b="1">
              <a:solidFill>
                <a:srgbClr val="645957"/>
              </a:solidFill>
              <a:latin typeface="微软雅黑" panose="020B0503020204020204" pitchFamily="34" charset="-122"/>
              <a:ea typeface="微软雅黑" panose="020B0503020204020204" pitchFamily="34" charset="-122"/>
            </a:endParaRPr>
          </a:p>
        </p:txBody>
      </p:sp>
      <p:sp>
        <p:nvSpPr>
          <p:cNvPr id="38" name="文本框 37"/>
          <p:cNvSpPr txBox="1"/>
          <p:nvPr/>
        </p:nvSpPr>
        <p:spPr>
          <a:xfrm>
            <a:off x="3406140" y="3449320"/>
            <a:ext cx="1196340" cy="306705"/>
          </a:xfrm>
          <a:prstGeom prst="rect">
            <a:avLst/>
          </a:prstGeom>
          <a:noFill/>
        </p:spPr>
        <p:txBody>
          <a:bodyPr wrap="square" rtlCol="0">
            <a:spAutoFit/>
          </a:bodyPr>
          <a:p>
            <a:pPr algn="ctr"/>
            <a:r>
              <a:rPr lang="en-US" altLang="zh-CN" sz="1400" b="1">
                <a:solidFill>
                  <a:srgbClr val="645957"/>
                </a:solidFill>
                <a:latin typeface="微软雅黑" panose="020B0503020204020204" pitchFamily="34" charset="-122"/>
                <a:ea typeface="微软雅黑" panose="020B0503020204020204" pitchFamily="34" charset="-122"/>
              </a:rPr>
              <a:t>20XX</a:t>
            </a:r>
            <a:endParaRPr lang="en-US" altLang="zh-CN" sz="1400" b="1">
              <a:solidFill>
                <a:srgbClr val="645957"/>
              </a:solidFill>
              <a:latin typeface="微软雅黑" panose="020B0503020204020204" pitchFamily="34" charset="-122"/>
              <a:ea typeface="微软雅黑" panose="020B0503020204020204" pitchFamily="34" charset="-122"/>
            </a:endParaRPr>
          </a:p>
        </p:txBody>
      </p:sp>
      <p:sp>
        <p:nvSpPr>
          <p:cNvPr id="7" name="文本框 6"/>
          <p:cNvSpPr txBox="1"/>
          <p:nvPr/>
        </p:nvSpPr>
        <p:spPr>
          <a:xfrm>
            <a:off x="706755" y="229870"/>
            <a:ext cx="3337560" cy="521970"/>
          </a:xfrm>
          <a:prstGeom prst="rect">
            <a:avLst/>
          </a:prstGeom>
          <a:noFill/>
        </p:spPr>
        <p:txBody>
          <a:bodyPr wrap="square" rtlCol="0">
            <a:spAutoFit/>
          </a:bodyPr>
          <a:p>
            <a:pPr algn="l"/>
            <a:r>
              <a:rPr lang="zh-CN" altLang="en-US" sz="2800" b="1">
                <a:solidFill>
                  <a:schemeClr val="tx1">
                    <a:lumMod val="75000"/>
                    <a:lumOff val="25000"/>
                  </a:schemeClr>
                </a:solidFill>
                <a:latin typeface="微软雅黑" panose="020B0503020204020204" pitchFamily="34" charset="-122"/>
                <a:ea typeface="微软雅黑" panose="020B0503020204020204" pitchFamily="34" charset="-122"/>
              </a:rPr>
              <a:t>此处输入标题</a:t>
            </a:r>
            <a:endParaRPr lang="zh-CN" altLang="en-US" sz="2800" b="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 name="文本框 7"/>
          <p:cNvSpPr txBox="1"/>
          <p:nvPr/>
        </p:nvSpPr>
        <p:spPr>
          <a:xfrm>
            <a:off x="706755" y="813435"/>
            <a:ext cx="4201160" cy="306705"/>
          </a:xfrm>
          <a:prstGeom prst="rect">
            <a:avLst/>
          </a:prstGeom>
          <a:noFill/>
        </p:spPr>
        <p:txBody>
          <a:bodyPr wrap="square" rtlCol="0">
            <a:spAutoFit/>
          </a:bodyPr>
          <a:p>
            <a:pPr algn="l"/>
            <a:r>
              <a:rPr lang="zh-CN" altLang="en-US" sz="1400">
                <a:solidFill>
                  <a:schemeClr val="tx1">
                    <a:lumMod val="75000"/>
                    <a:lumOff val="25000"/>
                  </a:schemeClr>
                </a:solidFill>
                <a:latin typeface="微软雅黑" panose="020B0503020204020204" pitchFamily="34" charset="-122"/>
                <a:ea typeface="微软雅黑" panose="020B0503020204020204" pitchFamily="34" charset="-122"/>
                <a:sym typeface="+mn-ea"/>
              </a:rPr>
              <a:t>Simple and creative general template</a:t>
            </a: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sym typeface="+mn-ea"/>
            </a:endParaRPr>
          </a:p>
        </p:txBody>
      </p:sp>
    </p:spTree>
    <p:custDataLst>
      <p:tags r:id="rId1"/>
    </p:custData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 name="文本框 9"/>
          <p:cNvSpPr txBox="1"/>
          <p:nvPr/>
        </p:nvSpPr>
        <p:spPr>
          <a:xfrm>
            <a:off x="706755" y="229870"/>
            <a:ext cx="3337560" cy="521970"/>
          </a:xfrm>
          <a:prstGeom prst="rect">
            <a:avLst/>
          </a:prstGeom>
          <a:noFill/>
        </p:spPr>
        <p:txBody>
          <a:bodyPr wrap="square" rtlCol="0">
            <a:spAutoFit/>
          </a:bodyPr>
          <a:p>
            <a:pPr algn="l"/>
            <a:r>
              <a:rPr lang="zh-CN" altLang="en-US" sz="2800" b="1">
                <a:solidFill>
                  <a:schemeClr val="tx1">
                    <a:lumMod val="75000"/>
                    <a:lumOff val="25000"/>
                  </a:schemeClr>
                </a:solidFill>
                <a:latin typeface="微软雅黑" panose="020B0503020204020204" pitchFamily="34" charset="-122"/>
                <a:ea typeface="微软雅黑" panose="020B0503020204020204" pitchFamily="34" charset="-122"/>
              </a:rPr>
              <a:t>此处输入标题</a:t>
            </a:r>
            <a:endParaRPr lang="zh-CN" altLang="en-US" sz="2800" b="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1" name="文本框 10"/>
          <p:cNvSpPr txBox="1"/>
          <p:nvPr/>
        </p:nvSpPr>
        <p:spPr>
          <a:xfrm>
            <a:off x="706755" y="813435"/>
            <a:ext cx="4201160" cy="306705"/>
          </a:xfrm>
          <a:prstGeom prst="rect">
            <a:avLst/>
          </a:prstGeom>
          <a:noFill/>
        </p:spPr>
        <p:txBody>
          <a:bodyPr wrap="square" rtlCol="0">
            <a:spAutoFit/>
          </a:bodyPr>
          <a:p>
            <a:pPr algn="l"/>
            <a:r>
              <a:rPr lang="zh-CN" altLang="en-US" sz="1400">
                <a:solidFill>
                  <a:schemeClr val="tx1">
                    <a:lumMod val="75000"/>
                    <a:lumOff val="25000"/>
                  </a:schemeClr>
                </a:solidFill>
                <a:latin typeface="微软雅黑" panose="020B0503020204020204" pitchFamily="34" charset="-122"/>
                <a:ea typeface="微软雅黑" panose="020B0503020204020204" pitchFamily="34" charset="-122"/>
                <a:sym typeface="+mn-ea"/>
              </a:rPr>
              <a:t>Simple and creative general template</a:t>
            </a: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sym typeface="+mn-ea"/>
            </a:endParaRPr>
          </a:p>
        </p:txBody>
      </p:sp>
      <p:grpSp>
        <p:nvGrpSpPr>
          <p:cNvPr id="4" name="组合 3"/>
          <p:cNvGrpSpPr/>
          <p:nvPr/>
        </p:nvGrpSpPr>
        <p:grpSpPr>
          <a:xfrm>
            <a:off x="1120341" y="1667510"/>
            <a:ext cx="10396193" cy="4535573"/>
            <a:chOff x="3151" y="3240"/>
            <a:chExt cx="12934" cy="5643"/>
          </a:xfrm>
        </p:grpSpPr>
        <p:grpSp>
          <p:nvGrpSpPr>
            <p:cNvPr id="47" name="กลุ่ม 26"/>
            <p:cNvGrpSpPr/>
            <p:nvPr/>
          </p:nvGrpSpPr>
          <p:grpSpPr>
            <a:xfrm>
              <a:off x="13076" y="3524"/>
              <a:ext cx="3004" cy="1725"/>
              <a:chOff x="16576675" y="4475163"/>
              <a:chExt cx="3814763" cy="2190750"/>
            </a:xfrm>
          </p:grpSpPr>
          <p:sp>
            <p:nvSpPr>
              <p:cNvPr id="48" name="Freeform 16"/>
              <p:cNvSpPr>
                <a:spLocks noEditPoints="1"/>
              </p:cNvSpPr>
              <p:nvPr/>
            </p:nvSpPr>
            <p:spPr bwMode="auto">
              <a:xfrm>
                <a:off x="16576675" y="4475163"/>
                <a:ext cx="3814763" cy="2190750"/>
              </a:xfrm>
              <a:custGeom>
                <a:avLst/>
                <a:gdLst>
                  <a:gd name="T0" fmla="*/ 105 w 148"/>
                  <a:gd name="T1" fmla="*/ 0 h 85"/>
                  <a:gd name="T2" fmla="*/ 0 w 148"/>
                  <a:gd name="T3" fmla="*/ 0 h 85"/>
                  <a:gd name="T4" fmla="*/ 0 w 148"/>
                  <a:gd name="T5" fmla="*/ 85 h 85"/>
                  <a:gd name="T6" fmla="*/ 105 w 148"/>
                  <a:gd name="T7" fmla="*/ 85 h 85"/>
                  <a:gd name="T8" fmla="*/ 148 w 148"/>
                  <a:gd name="T9" fmla="*/ 42 h 85"/>
                  <a:gd name="T10" fmla="*/ 105 w 148"/>
                  <a:gd name="T11" fmla="*/ 0 h 85"/>
                  <a:gd name="T12" fmla="*/ 103 w 148"/>
                  <a:gd name="T13" fmla="*/ 79 h 85"/>
                  <a:gd name="T14" fmla="*/ 66 w 148"/>
                  <a:gd name="T15" fmla="*/ 42 h 85"/>
                  <a:gd name="T16" fmla="*/ 103 w 148"/>
                  <a:gd name="T17" fmla="*/ 6 h 85"/>
                  <a:gd name="T18" fmla="*/ 139 w 148"/>
                  <a:gd name="T19" fmla="*/ 42 h 85"/>
                  <a:gd name="T20" fmla="*/ 103 w 148"/>
                  <a:gd name="T21" fmla="*/ 79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8" h="85">
                    <a:moveTo>
                      <a:pt x="105" y="0"/>
                    </a:moveTo>
                    <a:cubicBezTo>
                      <a:pt x="0" y="0"/>
                      <a:pt x="0" y="0"/>
                      <a:pt x="0" y="0"/>
                    </a:cubicBezTo>
                    <a:cubicBezTo>
                      <a:pt x="0" y="85"/>
                      <a:pt x="0" y="85"/>
                      <a:pt x="0" y="85"/>
                    </a:cubicBezTo>
                    <a:cubicBezTo>
                      <a:pt x="105" y="85"/>
                      <a:pt x="105" y="85"/>
                      <a:pt x="105" y="85"/>
                    </a:cubicBezTo>
                    <a:cubicBezTo>
                      <a:pt x="129" y="85"/>
                      <a:pt x="148" y="66"/>
                      <a:pt x="148" y="42"/>
                    </a:cubicBezTo>
                    <a:cubicBezTo>
                      <a:pt x="148" y="19"/>
                      <a:pt x="129" y="0"/>
                      <a:pt x="105" y="0"/>
                    </a:cubicBezTo>
                    <a:close/>
                    <a:moveTo>
                      <a:pt x="103" y="79"/>
                    </a:moveTo>
                    <a:cubicBezTo>
                      <a:pt x="82" y="79"/>
                      <a:pt x="66" y="63"/>
                      <a:pt x="66" y="42"/>
                    </a:cubicBezTo>
                    <a:cubicBezTo>
                      <a:pt x="66" y="22"/>
                      <a:pt x="82" y="6"/>
                      <a:pt x="103" y="6"/>
                    </a:cubicBezTo>
                    <a:cubicBezTo>
                      <a:pt x="123" y="6"/>
                      <a:pt x="139" y="22"/>
                      <a:pt x="139" y="42"/>
                    </a:cubicBezTo>
                    <a:cubicBezTo>
                      <a:pt x="139" y="63"/>
                      <a:pt x="123" y="79"/>
                      <a:pt x="103" y="79"/>
                    </a:cubicBezTo>
                    <a:close/>
                  </a:path>
                </a:pathLst>
              </a:custGeom>
              <a:solidFill>
                <a:srgbClr val="EB947F"/>
              </a:solidFill>
              <a:ln>
                <a:noFill/>
              </a:ln>
            </p:spPr>
            <p:txBody>
              <a:bodyPr vert="horz" wrap="square" lIns="45720" tIns="22860" rIns="45720" bIns="22860" numCol="1" anchor="t" anchorCtr="0" compatLnSpc="1"/>
              <a:p>
                <a:endParaRPr lang="th-TH" sz="1000">
                  <a:latin typeface="微软雅黑" panose="020B0503020204020204" pitchFamily="34" charset="-122"/>
                  <a:ea typeface="微软雅黑" panose="020B0503020204020204" pitchFamily="34" charset="-122"/>
                  <a:cs typeface="+mn-ea"/>
                  <a:sym typeface="+mn-lt"/>
                </a:endParaRPr>
              </a:p>
            </p:txBody>
          </p:sp>
          <p:grpSp>
            <p:nvGrpSpPr>
              <p:cNvPr id="49" name="กลุ่ม 68"/>
              <p:cNvGrpSpPr/>
              <p:nvPr/>
            </p:nvGrpSpPr>
            <p:grpSpPr>
              <a:xfrm>
                <a:off x="18791237" y="5126038"/>
                <a:ext cx="973237" cy="830114"/>
                <a:chOff x="17753013" y="5292725"/>
                <a:chExt cx="647700" cy="552450"/>
              </a:xfrm>
              <a:solidFill>
                <a:schemeClr val="accent5"/>
              </a:solidFill>
            </p:grpSpPr>
            <p:sp>
              <p:nvSpPr>
                <p:cNvPr id="50" name="Freeform 95"/>
                <p:cNvSpPr>
                  <a:spLocks noEditPoints="1"/>
                </p:cNvSpPr>
                <p:nvPr/>
              </p:nvSpPr>
              <p:spPr bwMode="auto">
                <a:xfrm>
                  <a:off x="17753013" y="5368925"/>
                  <a:ext cx="457200" cy="476250"/>
                </a:xfrm>
                <a:custGeom>
                  <a:avLst/>
                  <a:gdLst>
                    <a:gd name="T0" fmla="*/ 30 w 48"/>
                    <a:gd name="T1" fmla="*/ 24 h 50"/>
                    <a:gd name="T2" fmla="*/ 27 w 48"/>
                    <a:gd name="T3" fmla="*/ 2 h 50"/>
                    <a:gd name="T4" fmla="*/ 25 w 48"/>
                    <a:gd name="T5" fmla="*/ 0 h 50"/>
                    <a:gd name="T6" fmla="*/ 9 w 48"/>
                    <a:gd name="T7" fmla="*/ 10 h 50"/>
                    <a:gd name="T8" fmla="*/ 13 w 48"/>
                    <a:gd name="T9" fmla="*/ 44 h 50"/>
                    <a:gd name="T10" fmla="*/ 32 w 48"/>
                    <a:gd name="T11" fmla="*/ 49 h 50"/>
                    <a:gd name="T12" fmla="*/ 48 w 48"/>
                    <a:gd name="T13" fmla="*/ 39 h 50"/>
                    <a:gd name="T14" fmla="*/ 48 w 48"/>
                    <a:gd name="T15" fmla="*/ 37 h 50"/>
                    <a:gd name="T16" fmla="*/ 30 w 48"/>
                    <a:gd name="T17" fmla="*/ 24 h 50"/>
                    <a:gd name="T18" fmla="*/ 31 w 48"/>
                    <a:gd name="T19" fmla="*/ 46 h 50"/>
                    <a:gd name="T20" fmla="*/ 15 w 48"/>
                    <a:gd name="T21" fmla="*/ 42 h 50"/>
                    <a:gd name="T22" fmla="*/ 11 w 48"/>
                    <a:gd name="T23" fmla="*/ 12 h 50"/>
                    <a:gd name="T24" fmla="*/ 24 w 48"/>
                    <a:gd name="T25" fmla="*/ 4 h 50"/>
                    <a:gd name="T26" fmla="*/ 27 w 48"/>
                    <a:gd name="T27" fmla="*/ 25 h 50"/>
                    <a:gd name="T28" fmla="*/ 27 w 48"/>
                    <a:gd name="T29" fmla="*/ 26 h 50"/>
                    <a:gd name="T30" fmla="*/ 44 w 48"/>
                    <a:gd name="T31" fmla="*/ 39 h 50"/>
                    <a:gd name="T32" fmla="*/ 31 w 48"/>
                    <a:gd name="T33" fmla="*/ 46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8" h="50">
                      <a:moveTo>
                        <a:pt x="30" y="24"/>
                      </a:moveTo>
                      <a:cubicBezTo>
                        <a:pt x="27" y="2"/>
                        <a:pt x="27" y="2"/>
                        <a:pt x="27" y="2"/>
                      </a:cubicBezTo>
                      <a:cubicBezTo>
                        <a:pt x="26" y="1"/>
                        <a:pt x="26" y="0"/>
                        <a:pt x="25" y="0"/>
                      </a:cubicBezTo>
                      <a:cubicBezTo>
                        <a:pt x="18" y="1"/>
                        <a:pt x="13" y="5"/>
                        <a:pt x="9" y="10"/>
                      </a:cubicBezTo>
                      <a:cubicBezTo>
                        <a:pt x="0" y="21"/>
                        <a:pt x="3" y="36"/>
                        <a:pt x="13" y="44"/>
                      </a:cubicBezTo>
                      <a:cubicBezTo>
                        <a:pt x="19" y="48"/>
                        <a:pt x="25" y="50"/>
                        <a:pt x="32" y="49"/>
                      </a:cubicBezTo>
                      <a:cubicBezTo>
                        <a:pt x="38" y="48"/>
                        <a:pt x="44" y="45"/>
                        <a:pt x="48" y="39"/>
                      </a:cubicBezTo>
                      <a:cubicBezTo>
                        <a:pt x="48" y="39"/>
                        <a:pt x="48" y="38"/>
                        <a:pt x="48" y="37"/>
                      </a:cubicBezTo>
                      <a:lnTo>
                        <a:pt x="30" y="24"/>
                      </a:lnTo>
                      <a:close/>
                      <a:moveTo>
                        <a:pt x="31" y="46"/>
                      </a:moveTo>
                      <a:cubicBezTo>
                        <a:pt x="26" y="47"/>
                        <a:pt x="20" y="45"/>
                        <a:pt x="15" y="42"/>
                      </a:cubicBezTo>
                      <a:cubicBezTo>
                        <a:pt x="6" y="35"/>
                        <a:pt x="4" y="21"/>
                        <a:pt x="11" y="12"/>
                      </a:cubicBezTo>
                      <a:cubicBezTo>
                        <a:pt x="14" y="8"/>
                        <a:pt x="19" y="5"/>
                        <a:pt x="24" y="4"/>
                      </a:cubicBezTo>
                      <a:cubicBezTo>
                        <a:pt x="27" y="25"/>
                        <a:pt x="27" y="25"/>
                        <a:pt x="27" y="25"/>
                      </a:cubicBezTo>
                      <a:cubicBezTo>
                        <a:pt x="27" y="25"/>
                        <a:pt x="27" y="26"/>
                        <a:pt x="27" y="26"/>
                      </a:cubicBezTo>
                      <a:cubicBezTo>
                        <a:pt x="44" y="39"/>
                        <a:pt x="44" y="39"/>
                        <a:pt x="44" y="39"/>
                      </a:cubicBezTo>
                      <a:cubicBezTo>
                        <a:pt x="41" y="43"/>
                        <a:pt x="36" y="45"/>
                        <a:pt x="31"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p>
                  <a:endParaRPr lang="th-TH" sz="1000">
                    <a:latin typeface="微软雅黑" panose="020B0503020204020204" pitchFamily="34" charset="-122"/>
                    <a:ea typeface="微软雅黑" panose="020B0503020204020204" pitchFamily="34" charset="-122"/>
                    <a:cs typeface="+mn-ea"/>
                    <a:sym typeface="+mn-lt"/>
                  </a:endParaRPr>
                </a:p>
              </p:txBody>
            </p:sp>
            <p:sp>
              <p:nvSpPr>
                <p:cNvPr id="51" name="Freeform 96"/>
                <p:cNvSpPr>
                  <a:spLocks noEditPoints="1"/>
                </p:cNvSpPr>
                <p:nvPr/>
              </p:nvSpPr>
              <p:spPr bwMode="auto">
                <a:xfrm>
                  <a:off x="18124488" y="5397500"/>
                  <a:ext cx="276225" cy="333375"/>
                </a:xfrm>
                <a:custGeom>
                  <a:avLst/>
                  <a:gdLst>
                    <a:gd name="T0" fmla="*/ 16 w 29"/>
                    <a:gd name="T1" fmla="*/ 0 h 35"/>
                    <a:gd name="T2" fmla="*/ 15 w 29"/>
                    <a:gd name="T3" fmla="*/ 0 h 35"/>
                    <a:gd name="T4" fmla="*/ 14 w 29"/>
                    <a:gd name="T5" fmla="*/ 1 h 35"/>
                    <a:gd name="T6" fmla="*/ 0 w 29"/>
                    <a:gd name="T7" fmla="*/ 19 h 35"/>
                    <a:gd name="T8" fmla="*/ 0 w 29"/>
                    <a:gd name="T9" fmla="*/ 21 h 35"/>
                    <a:gd name="T10" fmla="*/ 19 w 29"/>
                    <a:gd name="T11" fmla="*/ 35 h 35"/>
                    <a:gd name="T12" fmla="*/ 20 w 29"/>
                    <a:gd name="T13" fmla="*/ 35 h 35"/>
                    <a:gd name="T14" fmla="*/ 21 w 29"/>
                    <a:gd name="T15" fmla="*/ 35 h 35"/>
                    <a:gd name="T16" fmla="*/ 16 w 29"/>
                    <a:gd name="T17" fmla="*/ 0 h 35"/>
                    <a:gd name="T18" fmla="*/ 19 w 29"/>
                    <a:gd name="T19" fmla="*/ 32 h 35"/>
                    <a:gd name="T20" fmla="*/ 4 w 29"/>
                    <a:gd name="T21" fmla="*/ 20 h 35"/>
                    <a:gd name="T22" fmla="*/ 16 w 29"/>
                    <a:gd name="T23" fmla="*/ 4 h 35"/>
                    <a:gd name="T24" fmla="*/ 19 w 29"/>
                    <a:gd name="T25" fmla="*/ 3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9" h="35">
                      <a:moveTo>
                        <a:pt x="16" y="0"/>
                      </a:moveTo>
                      <a:cubicBezTo>
                        <a:pt x="16" y="0"/>
                        <a:pt x="15" y="0"/>
                        <a:pt x="15" y="0"/>
                      </a:cubicBezTo>
                      <a:cubicBezTo>
                        <a:pt x="15" y="0"/>
                        <a:pt x="14" y="0"/>
                        <a:pt x="14" y="1"/>
                      </a:cubicBezTo>
                      <a:cubicBezTo>
                        <a:pt x="0" y="19"/>
                        <a:pt x="0" y="19"/>
                        <a:pt x="0" y="19"/>
                      </a:cubicBezTo>
                      <a:cubicBezTo>
                        <a:pt x="0" y="20"/>
                        <a:pt x="0" y="21"/>
                        <a:pt x="0" y="21"/>
                      </a:cubicBezTo>
                      <a:cubicBezTo>
                        <a:pt x="19" y="35"/>
                        <a:pt x="19" y="35"/>
                        <a:pt x="19" y="35"/>
                      </a:cubicBezTo>
                      <a:cubicBezTo>
                        <a:pt x="19" y="35"/>
                        <a:pt x="20" y="35"/>
                        <a:pt x="20" y="35"/>
                      </a:cubicBezTo>
                      <a:cubicBezTo>
                        <a:pt x="20" y="35"/>
                        <a:pt x="21" y="35"/>
                        <a:pt x="21" y="35"/>
                      </a:cubicBezTo>
                      <a:cubicBezTo>
                        <a:pt x="29" y="24"/>
                        <a:pt x="27" y="8"/>
                        <a:pt x="16" y="0"/>
                      </a:cubicBezTo>
                      <a:close/>
                      <a:moveTo>
                        <a:pt x="19" y="32"/>
                      </a:moveTo>
                      <a:cubicBezTo>
                        <a:pt x="4" y="20"/>
                        <a:pt x="4" y="20"/>
                        <a:pt x="4" y="20"/>
                      </a:cubicBezTo>
                      <a:cubicBezTo>
                        <a:pt x="16" y="4"/>
                        <a:pt x="16" y="4"/>
                        <a:pt x="16" y="4"/>
                      </a:cubicBezTo>
                      <a:cubicBezTo>
                        <a:pt x="24" y="11"/>
                        <a:pt x="25" y="23"/>
                        <a:pt x="19"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p>
                  <a:endParaRPr lang="th-TH" sz="1000">
                    <a:latin typeface="微软雅黑" panose="020B0503020204020204" pitchFamily="34" charset="-122"/>
                    <a:ea typeface="微软雅黑" panose="020B0503020204020204" pitchFamily="34" charset="-122"/>
                    <a:cs typeface="+mn-ea"/>
                    <a:sym typeface="+mn-lt"/>
                  </a:endParaRPr>
                </a:p>
              </p:txBody>
            </p:sp>
            <p:sp>
              <p:nvSpPr>
                <p:cNvPr id="52" name="Freeform 97"/>
                <p:cNvSpPr>
                  <a:spLocks noEditPoints="1"/>
                </p:cNvSpPr>
                <p:nvPr/>
              </p:nvSpPr>
              <p:spPr bwMode="auto">
                <a:xfrm>
                  <a:off x="18029238" y="5292725"/>
                  <a:ext cx="190500" cy="257175"/>
                </a:xfrm>
                <a:custGeom>
                  <a:avLst/>
                  <a:gdLst>
                    <a:gd name="T0" fmla="*/ 4 w 20"/>
                    <a:gd name="T1" fmla="*/ 27 h 27"/>
                    <a:gd name="T2" fmla="*/ 5 w 20"/>
                    <a:gd name="T3" fmla="*/ 27 h 27"/>
                    <a:gd name="T4" fmla="*/ 6 w 20"/>
                    <a:gd name="T5" fmla="*/ 27 h 27"/>
                    <a:gd name="T6" fmla="*/ 20 w 20"/>
                    <a:gd name="T7" fmla="*/ 8 h 27"/>
                    <a:gd name="T8" fmla="*/ 20 w 20"/>
                    <a:gd name="T9" fmla="*/ 7 h 27"/>
                    <a:gd name="T10" fmla="*/ 19 w 20"/>
                    <a:gd name="T11" fmla="*/ 6 h 27"/>
                    <a:gd name="T12" fmla="*/ 1 w 20"/>
                    <a:gd name="T13" fmla="*/ 1 h 27"/>
                    <a:gd name="T14" fmla="*/ 0 w 20"/>
                    <a:gd name="T15" fmla="*/ 3 h 27"/>
                    <a:gd name="T16" fmla="*/ 3 w 20"/>
                    <a:gd name="T17" fmla="*/ 26 h 27"/>
                    <a:gd name="T18" fmla="*/ 4 w 20"/>
                    <a:gd name="T19" fmla="*/ 27 h 27"/>
                    <a:gd name="T20" fmla="*/ 16 w 20"/>
                    <a:gd name="T21" fmla="*/ 8 h 27"/>
                    <a:gd name="T22" fmla="*/ 5 w 20"/>
                    <a:gd name="T23" fmla="*/ 22 h 27"/>
                    <a:gd name="T24" fmla="*/ 3 w 20"/>
                    <a:gd name="T25" fmla="*/ 4 h 27"/>
                    <a:gd name="T26" fmla="*/ 16 w 20"/>
                    <a:gd name="T27" fmla="*/ 8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0" h="27">
                      <a:moveTo>
                        <a:pt x="4" y="27"/>
                      </a:moveTo>
                      <a:cubicBezTo>
                        <a:pt x="4" y="27"/>
                        <a:pt x="4" y="27"/>
                        <a:pt x="5" y="27"/>
                      </a:cubicBezTo>
                      <a:cubicBezTo>
                        <a:pt x="5" y="27"/>
                        <a:pt x="5" y="27"/>
                        <a:pt x="6" y="27"/>
                      </a:cubicBezTo>
                      <a:cubicBezTo>
                        <a:pt x="20" y="8"/>
                        <a:pt x="20" y="8"/>
                        <a:pt x="20" y="8"/>
                      </a:cubicBezTo>
                      <a:cubicBezTo>
                        <a:pt x="20" y="8"/>
                        <a:pt x="20" y="7"/>
                        <a:pt x="20" y="7"/>
                      </a:cubicBezTo>
                      <a:cubicBezTo>
                        <a:pt x="20" y="7"/>
                        <a:pt x="20" y="6"/>
                        <a:pt x="19" y="6"/>
                      </a:cubicBezTo>
                      <a:cubicBezTo>
                        <a:pt x="14" y="2"/>
                        <a:pt x="7" y="0"/>
                        <a:pt x="1" y="1"/>
                      </a:cubicBezTo>
                      <a:cubicBezTo>
                        <a:pt x="0" y="2"/>
                        <a:pt x="0" y="2"/>
                        <a:pt x="0" y="3"/>
                      </a:cubicBezTo>
                      <a:cubicBezTo>
                        <a:pt x="3" y="26"/>
                        <a:pt x="3" y="26"/>
                        <a:pt x="3" y="26"/>
                      </a:cubicBezTo>
                      <a:cubicBezTo>
                        <a:pt x="3" y="27"/>
                        <a:pt x="3" y="27"/>
                        <a:pt x="4" y="27"/>
                      </a:cubicBezTo>
                      <a:close/>
                      <a:moveTo>
                        <a:pt x="16" y="8"/>
                      </a:moveTo>
                      <a:cubicBezTo>
                        <a:pt x="5" y="22"/>
                        <a:pt x="5" y="22"/>
                        <a:pt x="5" y="22"/>
                      </a:cubicBezTo>
                      <a:cubicBezTo>
                        <a:pt x="3" y="4"/>
                        <a:pt x="3" y="4"/>
                        <a:pt x="3" y="4"/>
                      </a:cubicBezTo>
                      <a:cubicBezTo>
                        <a:pt x="8" y="4"/>
                        <a:pt x="12" y="5"/>
                        <a:pt x="16"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p>
                  <a:endParaRPr lang="th-TH" sz="1000">
                    <a:latin typeface="微软雅黑" panose="020B0503020204020204" pitchFamily="34" charset="-122"/>
                    <a:ea typeface="微软雅黑" panose="020B0503020204020204" pitchFamily="34" charset="-122"/>
                    <a:cs typeface="+mn-ea"/>
                    <a:sym typeface="+mn-lt"/>
                  </a:endParaRPr>
                </a:p>
              </p:txBody>
            </p:sp>
          </p:grpSp>
        </p:grpSp>
        <p:grpSp>
          <p:nvGrpSpPr>
            <p:cNvPr id="53" name="กลุ่ม 25"/>
            <p:cNvGrpSpPr/>
            <p:nvPr/>
          </p:nvGrpSpPr>
          <p:grpSpPr>
            <a:xfrm>
              <a:off x="3151" y="5270"/>
              <a:ext cx="2984" cy="1745"/>
              <a:chOff x="3971925" y="6692900"/>
              <a:chExt cx="3789363" cy="2216150"/>
            </a:xfrm>
          </p:grpSpPr>
          <p:sp>
            <p:nvSpPr>
              <p:cNvPr id="54" name="Freeform 19"/>
              <p:cNvSpPr>
                <a:spLocks noEditPoints="1"/>
              </p:cNvSpPr>
              <p:nvPr/>
            </p:nvSpPr>
            <p:spPr bwMode="auto">
              <a:xfrm>
                <a:off x="3971925" y="6692900"/>
                <a:ext cx="3789363" cy="2216150"/>
              </a:xfrm>
              <a:custGeom>
                <a:avLst/>
                <a:gdLst>
                  <a:gd name="T0" fmla="*/ 42 w 147"/>
                  <a:gd name="T1" fmla="*/ 0 h 86"/>
                  <a:gd name="T2" fmla="*/ 0 w 147"/>
                  <a:gd name="T3" fmla="*/ 43 h 86"/>
                  <a:gd name="T4" fmla="*/ 42 w 147"/>
                  <a:gd name="T5" fmla="*/ 86 h 86"/>
                  <a:gd name="T6" fmla="*/ 147 w 147"/>
                  <a:gd name="T7" fmla="*/ 86 h 86"/>
                  <a:gd name="T8" fmla="*/ 147 w 147"/>
                  <a:gd name="T9" fmla="*/ 0 h 86"/>
                  <a:gd name="T10" fmla="*/ 42 w 147"/>
                  <a:gd name="T11" fmla="*/ 0 h 86"/>
                  <a:gd name="T12" fmla="*/ 45 w 147"/>
                  <a:gd name="T13" fmla="*/ 79 h 86"/>
                  <a:gd name="T14" fmla="*/ 8 w 147"/>
                  <a:gd name="T15" fmla="*/ 43 h 86"/>
                  <a:gd name="T16" fmla="*/ 45 w 147"/>
                  <a:gd name="T17" fmla="*/ 6 h 86"/>
                  <a:gd name="T18" fmla="*/ 81 w 147"/>
                  <a:gd name="T19" fmla="*/ 43 h 86"/>
                  <a:gd name="T20" fmla="*/ 45 w 147"/>
                  <a:gd name="T21" fmla="*/ 79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7" h="86">
                    <a:moveTo>
                      <a:pt x="42" y="0"/>
                    </a:moveTo>
                    <a:cubicBezTo>
                      <a:pt x="19" y="0"/>
                      <a:pt x="0" y="19"/>
                      <a:pt x="0" y="43"/>
                    </a:cubicBezTo>
                    <a:cubicBezTo>
                      <a:pt x="0" y="66"/>
                      <a:pt x="19" y="86"/>
                      <a:pt x="42" y="86"/>
                    </a:cubicBezTo>
                    <a:cubicBezTo>
                      <a:pt x="147" y="86"/>
                      <a:pt x="147" y="86"/>
                      <a:pt x="147" y="86"/>
                    </a:cubicBezTo>
                    <a:cubicBezTo>
                      <a:pt x="147" y="0"/>
                      <a:pt x="147" y="0"/>
                      <a:pt x="147" y="0"/>
                    </a:cubicBezTo>
                    <a:lnTo>
                      <a:pt x="42" y="0"/>
                    </a:lnTo>
                    <a:close/>
                    <a:moveTo>
                      <a:pt x="45" y="79"/>
                    </a:moveTo>
                    <a:cubicBezTo>
                      <a:pt x="25" y="79"/>
                      <a:pt x="8" y="63"/>
                      <a:pt x="8" y="43"/>
                    </a:cubicBezTo>
                    <a:cubicBezTo>
                      <a:pt x="8" y="23"/>
                      <a:pt x="25" y="6"/>
                      <a:pt x="45" y="6"/>
                    </a:cubicBezTo>
                    <a:cubicBezTo>
                      <a:pt x="65" y="6"/>
                      <a:pt x="81" y="23"/>
                      <a:pt x="81" y="43"/>
                    </a:cubicBezTo>
                    <a:cubicBezTo>
                      <a:pt x="81" y="63"/>
                      <a:pt x="65" y="79"/>
                      <a:pt x="45" y="79"/>
                    </a:cubicBezTo>
                    <a:close/>
                  </a:path>
                </a:pathLst>
              </a:custGeom>
              <a:solidFill>
                <a:schemeClr val="accent6"/>
              </a:solidFill>
              <a:ln>
                <a:noFill/>
              </a:ln>
            </p:spPr>
            <p:txBody>
              <a:bodyPr vert="horz" wrap="square" lIns="45720" tIns="22860" rIns="45720" bIns="22860" numCol="1" anchor="t" anchorCtr="0" compatLnSpc="1"/>
              <a:p>
                <a:endParaRPr lang="th-TH" sz="1000">
                  <a:latin typeface="微软雅黑" panose="020B0503020204020204" pitchFamily="34" charset="-122"/>
                  <a:ea typeface="微软雅黑" panose="020B0503020204020204" pitchFamily="34" charset="-122"/>
                  <a:cs typeface="+mn-ea"/>
                  <a:sym typeface="+mn-lt"/>
                </a:endParaRPr>
              </a:p>
            </p:txBody>
          </p:sp>
          <p:sp>
            <p:nvSpPr>
              <p:cNvPr id="55" name="Freeform 102"/>
              <p:cNvSpPr>
                <a:spLocks noEditPoints="1"/>
              </p:cNvSpPr>
              <p:nvPr/>
            </p:nvSpPr>
            <p:spPr bwMode="auto">
              <a:xfrm>
                <a:off x="4631326" y="7317606"/>
                <a:ext cx="958925" cy="887363"/>
              </a:xfrm>
              <a:custGeom>
                <a:avLst/>
                <a:gdLst>
                  <a:gd name="T0" fmla="*/ 59 w 67"/>
                  <a:gd name="T1" fmla="*/ 44 h 62"/>
                  <a:gd name="T2" fmla="*/ 59 w 67"/>
                  <a:gd name="T3" fmla="*/ 35 h 62"/>
                  <a:gd name="T4" fmla="*/ 58 w 67"/>
                  <a:gd name="T5" fmla="*/ 33 h 62"/>
                  <a:gd name="T6" fmla="*/ 53 w 67"/>
                  <a:gd name="T7" fmla="*/ 33 h 62"/>
                  <a:gd name="T8" fmla="*/ 50 w 67"/>
                  <a:gd name="T9" fmla="*/ 33 h 62"/>
                  <a:gd name="T10" fmla="*/ 35 w 67"/>
                  <a:gd name="T11" fmla="*/ 33 h 62"/>
                  <a:gd name="T12" fmla="*/ 35 w 67"/>
                  <a:gd name="T13" fmla="*/ 19 h 62"/>
                  <a:gd name="T14" fmla="*/ 43 w 67"/>
                  <a:gd name="T15" fmla="*/ 10 h 62"/>
                  <a:gd name="T16" fmla="*/ 34 w 67"/>
                  <a:gd name="T17" fmla="*/ 0 h 62"/>
                  <a:gd name="T18" fmla="*/ 24 w 67"/>
                  <a:gd name="T19" fmla="*/ 10 h 62"/>
                  <a:gd name="T20" fmla="*/ 32 w 67"/>
                  <a:gd name="T21" fmla="*/ 19 h 62"/>
                  <a:gd name="T22" fmla="*/ 32 w 67"/>
                  <a:gd name="T23" fmla="*/ 33 h 62"/>
                  <a:gd name="T24" fmla="*/ 10 w 67"/>
                  <a:gd name="T25" fmla="*/ 33 h 62"/>
                  <a:gd name="T26" fmla="*/ 8 w 67"/>
                  <a:gd name="T27" fmla="*/ 35 h 62"/>
                  <a:gd name="T28" fmla="*/ 8 w 67"/>
                  <a:gd name="T29" fmla="*/ 44 h 62"/>
                  <a:gd name="T30" fmla="*/ 0 w 67"/>
                  <a:gd name="T31" fmla="*/ 53 h 62"/>
                  <a:gd name="T32" fmla="*/ 10 w 67"/>
                  <a:gd name="T33" fmla="*/ 62 h 62"/>
                  <a:gd name="T34" fmla="*/ 19 w 67"/>
                  <a:gd name="T35" fmla="*/ 53 h 62"/>
                  <a:gd name="T36" fmla="*/ 11 w 67"/>
                  <a:gd name="T37" fmla="*/ 44 h 62"/>
                  <a:gd name="T38" fmla="*/ 11 w 67"/>
                  <a:gd name="T39" fmla="*/ 36 h 62"/>
                  <a:gd name="T40" fmla="*/ 32 w 67"/>
                  <a:gd name="T41" fmla="*/ 36 h 62"/>
                  <a:gd name="T42" fmla="*/ 32 w 67"/>
                  <a:gd name="T43" fmla="*/ 44 h 62"/>
                  <a:gd name="T44" fmla="*/ 24 w 67"/>
                  <a:gd name="T45" fmla="*/ 53 h 62"/>
                  <a:gd name="T46" fmla="*/ 34 w 67"/>
                  <a:gd name="T47" fmla="*/ 62 h 62"/>
                  <a:gd name="T48" fmla="*/ 43 w 67"/>
                  <a:gd name="T49" fmla="*/ 53 h 62"/>
                  <a:gd name="T50" fmla="*/ 35 w 67"/>
                  <a:gd name="T51" fmla="*/ 44 h 62"/>
                  <a:gd name="T52" fmla="*/ 35 w 67"/>
                  <a:gd name="T53" fmla="*/ 36 h 62"/>
                  <a:gd name="T54" fmla="*/ 50 w 67"/>
                  <a:gd name="T55" fmla="*/ 36 h 62"/>
                  <a:gd name="T56" fmla="*/ 53 w 67"/>
                  <a:gd name="T57" fmla="*/ 36 h 62"/>
                  <a:gd name="T58" fmla="*/ 56 w 67"/>
                  <a:gd name="T59" fmla="*/ 36 h 62"/>
                  <a:gd name="T60" fmla="*/ 56 w 67"/>
                  <a:gd name="T61" fmla="*/ 44 h 62"/>
                  <a:gd name="T62" fmla="*/ 48 w 67"/>
                  <a:gd name="T63" fmla="*/ 53 h 62"/>
                  <a:gd name="T64" fmla="*/ 58 w 67"/>
                  <a:gd name="T65" fmla="*/ 62 h 62"/>
                  <a:gd name="T66" fmla="*/ 67 w 67"/>
                  <a:gd name="T67" fmla="*/ 53 h 62"/>
                  <a:gd name="T68" fmla="*/ 59 w 67"/>
                  <a:gd name="T69" fmla="*/ 44 h 62"/>
                  <a:gd name="T70" fmla="*/ 28 w 67"/>
                  <a:gd name="T71" fmla="*/ 10 h 62"/>
                  <a:gd name="T72" fmla="*/ 34 w 67"/>
                  <a:gd name="T73" fmla="*/ 4 h 62"/>
                  <a:gd name="T74" fmla="*/ 39 w 67"/>
                  <a:gd name="T75" fmla="*/ 10 h 62"/>
                  <a:gd name="T76" fmla="*/ 34 w 67"/>
                  <a:gd name="T77" fmla="*/ 15 h 62"/>
                  <a:gd name="T78" fmla="*/ 28 w 67"/>
                  <a:gd name="T79" fmla="*/ 10 h 62"/>
                  <a:gd name="T80" fmla="*/ 15 w 67"/>
                  <a:gd name="T81" fmla="*/ 53 h 62"/>
                  <a:gd name="T82" fmla="*/ 10 w 67"/>
                  <a:gd name="T83" fmla="*/ 58 h 62"/>
                  <a:gd name="T84" fmla="*/ 4 w 67"/>
                  <a:gd name="T85" fmla="*/ 53 h 62"/>
                  <a:gd name="T86" fmla="*/ 10 w 67"/>
                  <a:gd name="T87" fmla="*/ 47 h 62"/>
                  <a:gd name="T88" fmla="*/ 15 w 67"/>
                  <a:gd name="T89" fmla="*/ 53 h 62"/>
                  <a:gd name="T90" fmla="*/ 39 w 67"/>
                  <a:gd name="T91" fmla="*/ 53 h 62"/>
                  <a:gd name="T92" fmla="*/ 34 w 67"/>
                  <a:gd name="T93" fmla="*/ 58 h 62"/>
                  <a:gd name="T94" fmla="*/ 28 w 67"/>
                  <a:gd name="T95" fmla="*/ 53 h 62"/>
                  <a:gd name="T96" fmla="*/ 34 w 67"/>
                  <a:gd name="T97" fmla="*/ 47 h 62"/>
                  <a:gd name="T98" fmla="*/ 39 w 67"/>
                  <a:gd name="T99" fmla="*/ 53 h 62"/>
                  <a:gd name="T100" fmla="*/ 58 w 67"/>
                  <a:gd name="T101" fmla="*/ 58 h 62"/>
                  <a:gd name="T102" fmla="*/ 52 w 67"/>
                  <a:gd name="T103" fmla="*/ 53 h 62"/>
                  <a:gd name="T104" fmla="*/ 58 w 67"/>
                  <a:gd name="T105" fmla="*/ 47 h 62"/>
                  <a:gd name="T106" fmla="*/ 63 w 67"/>
                  <a:gd name="T107" fmla="*/ 53 h 62"/>
                  <a:gd name="T108" fmla="*/ 58 w 67"/>
                  <a:gd name="T109" fmla="*/ 58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67" h="62">
                    <a:moveTo>
                      <a:pt x="59" y="44"/>
                    </a:moveTo>
                    <a:cubicBezTo>
                      <a:pt x="59" y="35"/>
                      <a:pt x="59" y="35"/>
                      <a:pt x="59" y="35"/>
                    </a:cubicBezTo>
                    <a:cubicBezTo>
                      <a:pt x="59" y="34"/>
                      <a:pt x="59" y="33"/>
                      <a:pt x="58" y="33"/>
                    </a:cubicBezTo>
                    <a:cubicBezTo>
                      <a:pt x="53" y="33"/>
                      <a:pt x="53" y="33"/>
                      <a:pt x="53" y="33"/>
                    </a:cubicBezTo>
                    <a:cubicBezTo>
                      <a:pt x="50" y="33"/>
                      <a:pt x="50" y="33"/>
                      <a:pt x="50" y="33"/>
                    </a:cubicBezTo>
                    <a:cubicBezTo>
                      <a:pt x="35" y="33"/>
                      <a:pt x="35" y="33"/>
                      <a:pt x="35" y="33"/>
                    </a:cubicBezTo>
                    <a:cubicBezTo>
                      <a:pt x="35" y="19"/>
                      <a:pt x="35" y="19"/>
                      <a:pt x="35" y="19"/>
                    </a:cubicBezTo>
                    <a:cubicBezTo>
                      <a:pt x="40" y="18"/>
                      <a:pt x="43" y="14"/>
                      <a:pt x="43" y="10"/>
                    </a:cubicBezTo>
                    <a:cubicBezTo>
                      <a:pt x="43" y="4"/>
                      <a:pt x="39" y="0"/>
                      <a:pt x="34" y="0"/>
                    </a:cubicBezTo>
                    <a:cubicBezTo>
                      <a:pt x="29" y="0"/>
                      <a:pt x="24" y="4"/>
                      <a:pt x="24" y="10"/>
                    </a:cubicBezTo>
                    <a:cubicBezTo>
                      <a:pt x="24" y="14"/>
                      <a:pt x="28" y="18"/>
                      <a:pt x="32" y="19"/>
                    </a:cubicBezTo>
                    <a:cubicBezTo>
                      <a:pt x="32" y="33"/>
                      <a:pt x="32" y="33"/>
                      <a:pt x="32" y="33"/>
                    </a:cubicBezTo>
                    <a:cubicBezTo>
                      <a:pt x="10" y="33"/>
                      <a:pt x="10" y="33"/>
                      <a:pt x="10" y="33"/>
                    </a:cubicBezTo>
                    <a:cubicBezTo>
                      <a:pt x="9" y="33"/>
                      <a:pt x="8" y="34"/>
                      <a:pt x="8" y="35"/>
                    </a:cubicBezTo>
                    <a:cubicBezTo>
                      <a:pt x="8" y="44"/>
                      <a:pt x="8" y="44"/>
                      <a:pt x="8" y="44"/>
                    </a:cubicBezTo>
                    <a:cubicBezTo>
                      <a:pt x="4" y="44"/>
                      <a:pt x="0" y="48"/>
                      <a:pt x="0" y="53"/>
                    </a:cubicBezTo>
                    <a:cubicBezTo>
                      <a:pt x="0" y="58"/>
                      <a:pt x="4" y="62"/>
                      <a:pt x="10" y="62"/>
                    </a:cubicBezTo>
                    <a:cubicBezTo>
                      <a:pt x="15" y="62"/>
                      <a:pt x="19" y="58"/>
                      <a:pt x="19" y="53"/>
                    </a:cubicBezTo>
                    <a:cubicBezTo>
                      <a:pt x="19" y="48"/>
                      <a:pt x="16" y="44"/>
                      <a:pt x="11" y="44"/>
                    </a:cubicBezTo>
                    <a:cubicBezTo>
                      <a:pt x="11" y="36"/>
                      <a:pt x="11" y="36"/>
                      <a:pt x="11" y="36"/>
                    </a:cubicBezTo>
                    <a:cubicBezTo>
                      <a:pt x="32" y="36"/>
                      <a:pt x="32" y="36"/>
                      <a:pt x="32" y="36"/>
                    </a:cubicBezTo>
                    <a:cubicBezTo>
                      <a:pt x="32" y="44"/>
                      <a:pt x="32" y="44"/>
                      <a:pt x="32" y="44"/>
                    </a:cubicBezTo>
                    <a:cubicBezTo>
                      <a:pt x="28" y="44"/>
                      <a:pt x="24" y="48"/>
                      <a:pt x="24" y="53"/>
                    </a:cubicBezTo>
                    <a:cubicBezTo>
                      <a:pt x="24" y="58"/>
                      <a:pt x="29" y="62"/>
                      <a:pt x="34" y="62"/>
                    </a:cubicBezTo>
                    <a:cubicBezTo>
                      <a:pt x="39" y="62"/>
                      <a:pt x="43" y="58"/>
                      <a:pt x="43" y="53"/>
                    </a:cubicBezTo>
                    <a:cubicBezTo>
                      <a:pt x="43" y="48"/>
                      <a:pt x="40" y="44"/>
                      <a:pt x="35" y="44"/>
                    </a:cubicBezTo>
                    <a:cubicBezTo>
                      <a:pt x="35" y="36"/>
                      <a:pt x="35" y="36"/>
                      <a:pt x="35" y="36"/>
                    </a:cubicBezTo>
                    <a:cubicBezTo>
                      <a:pt x="50" y="36"/>
                      <a:pt x="50" y="36"/>
                      <a:pt x="50" y="36"/>
                    </a:cubicBezTo>
                    <a:cubicBezTo>
                      <a:pt x="53" y="36"/>
                      <a:pt x="53" y="36"/>
                      <a:pt x="53" y="36"/>
                    </a:cubicBezTo>
                    <a:cubicBezTo>
                      <a:pt x="56" y="36"/>
                      <a:pt x="56" y="36"/>
                      <a:pt x="56" y="36"/>
                    </a:cubicBezTo>
                    <a:cubicBezTo>
                      <a:pt x="56" y="44"/>
                      <a:pt x="56" y="44"/>
                      <a:pt x="56" y="44"/>
                    </a:cubicBezTo>
                    <a:cubicBezTo>
                      <a:pt x="52" y="44"/>
                      <a:pt x="48" y="48"/>
                      <a:pt x="48" y="53"/>
                    </a:cubicBezTo>
                    <a:cubicBezTo>
                      <a:pt x="48" y="58"/>
                      <a:pt x="53" y="62"/>
                      <a:pt x="58" y="62"/>
                    </a:cubicBezTo>
                    <a:cubicBezTo>
                      <a:pt x="63" y="62"/>
                      <a:pt x="67" y="58"/>
                      <a:pt x="67" y="53"/>
                    </a:cubicBezTo>
                    <a:cubicBezTo>
                      <a:pt x="67" y="48"/>
                      <a:pt x="64" y="44"/>
                      <a:pt x="59" y="44"/>
                    </a:cubicBezTo>
                    <a:close/>
                    <a:moveTo>
                      <a:pt x="28" y="10"/>
                    </a:moveTo>
                    <a:cubicBezTo>
                      <a:pt x="28" y="6"/>
                      <a:pt x="31" y="4"/>
                      <a:pt x="34" y="4"/>
                    </a:cubicBezTo>
                    <a:cubicBezTo>
                      <a:pt x="37" y="4"/>
                      <a:pt x="39" y="6"/>
                      <a:pt x="39" y="10"/>
                    </a:cubicBezTo>
                    <a:cubicBezTo>
                      <a:pt x="39" y="13"/>
                      <a:pt x="37" y="15"/>
                      <a:pt x="34" y="15"/>
                    </a:cubicBezTo>
                    <a:cubicBezTo>
                      <a:pt x="31" y="15"/>
                      <a:pt x="28" y="13"/>
                      <a:pt x="28" y="10"/>
                    </a:cubicBezTo>
                    <a:close/>
                    <a:moveTo>
                      <a:pt x="15" y="53"/>
                    </a:moveTo>
                    <a:cubicBezTo>
                      <a:pt x="15" y="56"/>
                      <a:pt x="13" y="58"/>
                      <a:pt x="10" y="58"/>
                    </a:cubicBezTo>
                    <a:cubicBezTo>
                      <a:pt x="6" y="58"/>
                      <a:pt x="4" y="56"/>
                      <a:pt x="4" y="53"/>
                    </a:cubicBezTo>
                    <a:cubicBezTo>
                      <a:pt x="4" y="50"/>
                      <a:pt x="6" y="47"/>
                      <a:pt x="10" y="47"/>
                    </a:cubicBezTo>
                    <a:cubicBezTo>
                      <a:pt x="13" y="47"/>
                      <a:pt x="15" y="50"/>
                      <a:pt x="15" y="53"/>
                    </a:cubicBezTo>
                    <a:close/>
                    <a:moveTo>
                      <a:pt x="39" y="53"/>
                    </a:moveTo>
                    <a:cubicBezTo>
                      <a:pt x="39" y="56"/>
                      <a:pt x="37" y="58"/>
                      <a:pt x="34" y="58"/>
                    </a:cubicBezTo>
                    <a:cubicBezTo>
                      <a:pt x="31" y="58"/>
                      <a:pt x="28" y="56"/>
                      <a:pt x="28" y="53"/>
                    </a:cubicBezTo>
                    <a:cubicBezTo>
                      <a:pt x="28" y="50"/>
                      <a:pt x="31" y="47"/>
                      <a:pt x="34" y="47"/>
                    </a:cubicBezTo>
                    <a:cubicBezTo>
                      <a:pt x="37" y="47"/>
                      <a:pt x="39" y="50"/>
                      <a:pt x="39" y="53"/>
                    </a:cubicBezTo>
                    <a:close/>
                    <a:moveTo>
                      <a:pt x="58" y="58"/>
                    </a:moveTo>
                    <a:cubicBezTo>
                      <a:pt x="55" y="58"/>
                      <a:pt x="52" y="56"/>
                      <a:pt x="52" y="53"/>
                    </a:cubicBezTo>
                    <a:cubicBezTo>
                      <a:pt x="52" y="50"/>
                      <a:pt x="55" y="47"/>
                      <a:pt x="58" y="47"/>
                    </a:cubicBezTo>
                    <a:cubicBezTo>
                      <a:pt x="61" y="47"/>
                      <a:pt x="63" y="50"/>
                      <a:pt x="63" y="53"/>
                    </a:cubicBezTo>
                    <a:cubicBezTo>
                      <a:pt x="63" y="56"/>
                      <a:pt x="61" y="58"/>
                      <a:pt x="58" y="58"/>
                    </a:cubicBezTo>
                    <a:close/>
                  </a:path>
                </a:pathLst>
              </a:custGeom>
              <a:solidFill>
                <a:schemeClr val="accent6"/>
              </a:solidFill>
              <a:ln>
                <a:noFill/>
              </a:ln>
            </p:spPr>
            <p:txBody>
              <a:bodyPr vert="horz" wrap="square" lIns="45720" tIns="22860" rIns="45720" bIns="22860" numCol="1" anchor="t" anchorCtr="0" compatLnSpc="1"/>
              <a:p>
                <a:endParaRPr lang="th-TH" sz="1000">
                  <a:latin typeface="微软雅黑" panose="020B0503020204020204" pitchFamily="34" charset="-122"/>
                  <a:ea typeface="微软雅黑" panose="020B0503020204020204" pitchFamily="34" charset="-122"/>
                  <a:cs typeface="+mn-ea"/>
                  <a:sym typeface="+mn-lt"/>
                </a:endParaRPr>
              </a:p>
            </p:txBody>
          </p:sp>
        </p:grpSp>
        <p:grpSp>
          <p:nvGrpSpPr>
            <p:cNvPr id="56" name="กลุ่ม 23"/>
            <p:cNvGrpSpPr/>
            <p:nvPr/>
          </p:nvGrpSpPr>
          <p:grpSpPr>
            <a:xfrm>
              <a:off x="3151" y="3524"/>
              <a:ext cx="2984" cy="1746"/>
              <a:chOff x="3971925" y="4475163"/>
              <a:chExt cx="3789363" cy="2217738"/>
            </a:xfrm>
            <a:solidFill>
              <a:schemeClr val="accent1">
                <a:lumMod val="75000"/>
              </a:schemeClr>
            </a:solidFill>
          </p:grpSpPr>
          <p:sp>
            <p:nvSpPr>
              <p:cNvPr id="57" name="Freeform 18"/>
              <p:cNvSpPr>
                <a:spLocks noEditPoints="1"/>
              </p:cNvSpPr>
              <p:nvPr/>
            </p:nvSpPr>
            <p:spPr bwMode="auto">
              <a:xfrm>
                <a:off x="3971925" y="4475163"/>
                <a:ext cx="3789363" cy="2217738"/>
              </a:xfrm>
              <a:custGeom>
                <a:avLst/>
                <a:gdLst>
                  <a:gd name="T0" fmla="*/ 42 w 147"/>
                  <a:gd name="T1" fmla="*/ 0 h 86"/>
                  <a:gd name="T2" fmla="*/ 0 w 147"/>
                  <a:gd name="T3" fmla="*/ 43 h 86"/>
                  <a:gd name="T4" fmla="*/ 42 w 147"/>
                  <a:gd name="T5" fmla="*/ 86 h 86"/>
                  <a:gd name="T6" fmla="*/ 147 w 147"/>
                  <a:gd name="T7" fmla="*/ 86 h 86"/>
                  <a:gd name="T8" fmla="*/ 147 w 147"/>
                  <a:gd name="T9" fmla="*/ 0 h 86"/>
                  <a:gd name="T10" fmla="*/ 42 w 147"/>
                  <a:gd name="T11" fmla="*/ 0 h 86"/>
                  <a:gd name="T12" fmla="*/ 45 w 147"/>
                  <a:gd name="T13" fmla="*/ 79 h 86"/>
                  <a:gd name="T14" fmla="*/ 8 w 147"/>
                  <a:gd name="T15" fmla="*/ 43 h 86"/>
                  <a:gd name="T16" fmla="*/ 45 w 147"/>
                  <a:gd name="T17" fmla="*/ 6 h 86"/>
                  <a:gd name="T18" fmla="*/ 81 w 147"/>
                  <a:gd name="T19" fmla="*/ 43 h 86"/>
                  <a:gd name="T20" fmla="*/ 45 w 147"/>
                  <a:gd name="T21" fmla="*/ 79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7" h="86">
                    <a:moveTo>
                      <a:pt x="42" y="0"/>
                    </a:moveTo>
                    <a:cubicBezTo>
                      <a:pt x="19" y="0"/>
                      <a:pt x="0" y="19"/>
                      <a:pt x="0" y="43"/>
                    </a:cubicBezTo>
                    <a:cubicBezTo>
                      <a:pt x="0" y="67"/>
                      <a:pt x="19" y="86"/>
                      <a:pt x="42" y="86"/>
                    </a:cubicBezTo>
                    <a:cubicBezTo>
                      <a:pt x="147" y="86"/>
                      <a:pt x="147" y="86"/>
                      <a:pt x="147" y="86"/>
                    </a:cubicBezTo>
                    <a:cubicBezTo>
                      <a:pt x="147" y="0"/>
                      <a:pt x="147" y="0"/>
                      <a:pt x="147" y="0"/>
                    </a:cubicBezTo>
                    <a:lnTo>
                      <a:pt x="42" y="0"/>
                    </a:lnTo>
                    <a:close/>
                    <a:moveTo>
                      <a:pt x="45" y="79"/>
                    </a:moveTo>
                    <a:cubicBezTo>
                      <a:pt x="25" y="79"/>
                      <a:pt x="8" y="63"/>
                      <a:pt x="8" y="43"/>
                    </a:cubicBezTo>
                    <a:cubicBezTo>
                      <a:pt x="8" y="23"/>
                      <a:pt x="25" y="6"/>
                      <a:pt x="45" y="6"/>
                    </a:cubicBezTo>
                    <a:cubicBezTo>
                      <a:pt x="65" y="6"/>
                      <a:pt x="81" y="23"/>
                      <a:pt x="81" y="43"/>
                    </a:cubicBezTo>
                    <a:cubicBezTo>
                      <a:pt x="81" y="63"/>
                      <a:pt x="65" y="79"/>
                      <a:pt x="45" y="79"/>
                    </a:cubicBezTo>
                    <a:close/>
                  </a:path>
                </a:pathLst>
              </a:custGeom>
              <a:solidFill>
                <a:srgbClr val="F5B94B"/>
              </a:solidFill>
              <a:ln>
                <a:noFill/>
              </a:ln>
            </p:spPr>
            <p:txBody>
              <a:bodyPr vert="horz" wrap="square" lIns="45720" tIns="22860" rIns="45720" bIns="22860" numCol="1" anchor="t" anchorCtr="0" compatLnSpc="1"/>
              <a:p>
                <a:endParaRPr lang="th-TH" sz="1000">
                  <a:latin typeface="微软雅黑" panose="020B0503020204020204" pitchFamily="34" charset="-122"/>
                  <a:ea typeface="微软雅黑" panose="020B0503020204020204" pitchFamily="34" charset="-122"/>
                  <a:cs typeface="+mn-ea"/>
                  <a:sym typeface="+mn-lt"/>
                </a:endParaRPr>
              </a:p>
            </p:txBody>
          </p:sp>
          <p:sp>
            <p:nvSpPr>
              <p:cNvPr id="58" name="Freeform 134"/>
              <p:cNvSpPr>
                <a:spLocks noEditPoints="1"/>
              </p:cNvSpPr>
              <p:nvPr/>
            </p:nvSpPr>
            <p:spPr bwMode="auto">
              <a:xfrm>
                <a:off x="4632092" y="5126038"/>
                <a:ext cx="915988" cy="915988"/>
              </a:xfrm>
              <a:custGeom>
                <a:avLst/>
                <a:gdLst>
                  <a:gd name="T0" fmla="*/ 64 w 64"/>
                  <a:gd name="T1" fmla="*/ 32 h 64"/>
                  <a:gd name="T2" fmla="*/ 5 w 64"/>
                  <a:gd name="T3" fmla="*/ 15 h 64"/>
                  <a:gd name="T4" fmla="*/ 0 w 64"/>
                  <a:gd name="T5" fmla="*/ 32 h 64"/>
                  <a:gd name="T6" fmla="*/ 0 w 64"/>
                  <a:gd name="T7" fmla="*/ 32 h 64"/>
                  <a:gd name="T8" fmla="*/ 5 w 64"/>
                  <a:gd name="T9" fmla="*/ 49 h 64"/>
                  <a:gd name="T10" fmla="*/ 32 w 64"/>
                  <a:gd name="T11" fmla="*/ 64 h 64"/>
                  <a:gd name="T12" fmla="*/ 64 w 64"/>
                  <a:gd name="T13" fmla="*/ 32 h 64"/>
                  <a:gd name="T14" fmla="*/ 48 w 64"/>
                  <a:gd name="T15" fmla="*/ 46 h 64"/>
                  <a:gd name="T16" fmla="*/ 60 w 64"/>
                  <a:gd name="T17" fmla="*/ 33 h 64"/>
                  <a:gd name="T18" fmla="*/ 3 w 64"/>
                  <a:gd name="T19" fmla="*/ 33 h 64"/>
                  <a:gd name="T20" fmla="*/ 16 w 64"/>
                  <a:gd name="T21" fmla="*/ 46 h 64"/>
                  <a:gd name="T22" fmla="*/ 3 w 64"/>
                  <a:gd name="T23" fmla="*/ 33 h 64"/>
                  <a:gd name="T24" fmla="*/ 16 w 64"/>
                  <a:gd name="T25" fmla="*/ 17 h 64"/>
                  <a:gd name="T26" fmla="*/ 3 w 64"/>
                  <a:gd name="T27" fmla="*/ 30 h 64"/>
                  <a:gd name="T28" fmla="*/ 34 w 64"/>
                  <a:gd name="T29" fmla="*/ 14 h 64"/>
                  <a:gd name="T30" fmla="*/ 34 w 64"/>
                  <a:gd name="T31" fmla="*/ 4 h 64"/>
                  <a:gd name="T32" fmla="*/ 43 w 64"/>
                  <a:gd name="T33" fmla="*/ 14 h 64"/>
                  <a:gd name="T34" fmla="*/ 44 w 64"/>
                  <a:gd name="T35" fmla="*/ 17 h 64"/>
                  <a:gd name="T36" fmla="*/ 34 w 64"/>
                  <a:gd name="T37" fmla="*/ 30 h 64"/>
                  <a:gd name="T38" fmla="*/ 44 w 64"/>
                  <a:gd name="T39" fmla="*/ 17 h 64"/>
                  <a:gd name="T40" fmla="*/ 29 w 64"/>
                  <a:gd name="T41" fmla="*/ 4 h 64"/>
                  <a:gd name="T42" fmla="*/ 30 w 64"/>
                  <a:gd name="T43" fmla="*/ 3 h 64"/>
                  <a:gd name="T44" fmla="*/ 21 w 64"/>
                  <a:gd name="T45" fmla="*/ 14 h 64"/>
                  <a:gd name="T46" fmla="*/ 30 w 64"/>
                  <a:gd name="T47" fmla="*/ 17 h 64"/>
                  <a:gd name="T48" fmla="*/ 17 w 64"/>
                  <a:gd name="T49" fmla="*/ 30 h 64"/>
                  <a:gd name="T50" fmla="*/ 30 w 64"/>
                  <a:gd name="T51" fmla="*/ 17 h 64"/>
                  <a:gd name="T52" fmla="*/ 30 w 64"/>
                  <a:gd name="T53" fmla="*/ 33 h 64"/>
                  <a:gd name="T54" fmla="*/ 20 w 64"/>
                  <a:gd name="T55" fmla="*/ 46 h 64"/>
                  <a:gd name="T56" fmla="*/ 30 w 64"/>
                  <a:gd name="T57" fmla="*/ 50 h 64"/>
                  <a:gd name="T58" fmla="*/ 28 w 64"/>
                  <a:gd name="T59" fmla="*/ 60 h 64"/>
                  <a:gd name="T60" fmla="*/ 30 w 64"/>
                  <a:gd name="T61" fmla="*/ 50 h 64"/>
                  <a:gd name="T62" fmla="*/ 34 w 64"/>
                  <a:gd name="T63" fmla="*/ 60 h 64"/>
                  <a:gd name="T64" fmla="*/ 34 w 64"/>
                  <a:gd name="T65" fmla="*/ 50 h 64"/>
                  <a:gd name="T66" fmla="*/ 36 w 64"/>
                  <a:gd name="T67" fmla="*/ 60 h 64"/>
                  <a:gd name="T68" fmla="*/ 34 w 64"/>
                  <a:gd name="T69" fmla="*/ 33 h 64"/>
                  <a:gd name="T70" fmla="*/ 44 w 64"/>
                  <a:gd name="T71" fmla="*/ 46 h 64"/>
                  <a:gd name="T72" fmla="*/ 50 w 64"/>
                  <a:gd name="T73" fmla="*/ 30 h 64"/>
                  <a:gd name="T74" fmla="*/ 57 w 64"/>
                  <a:gd name="T75" fmla="*/ 17 h 64"/>
                  <a:gd name="T76" fmla="*/ 50 w 64"/>
                  <a:gd name="T77" fmla="*/ 30 h 64"/>
                  <a:gd name="T78" fmla="*/ 47 w 64"/>
                  <a:gd name="T79" fmla="*/ 14 h 64"/>
                  <a:gd name="T80" fmla="*/ 54 w 64"/>
                  <a:gd name="T81" fmla="*/ 14 h 64"/>
                  <a:gd name="T82" fmla="*/ 17 w 64"/>
                  <a:gd name="T83" fmla="*/ 14 h 64"/>
                  <a:gd name="T84" fmla="*/ 23 w 64"/>
                  <a:gd name="T85" fmla="*/ 5 h 64"/>
                  <a:gd name="T86" fmla="*/ 17 w 64"/>
                  <a:gd name="T87" fmla="*/ 50 h 64"/>
                  <a:gd name="T88" fmla="*/ 10 w 64"/>
                  <a:gd name="T89" fmla="*/ 50 h 64"/>
                  <a:gd name="T90" fmla="*/ 47 w 64"/>
                  <a:gd name="T91" fmla="*/ 50 h 64"/>
                  <a:gd name="T92" fmla="*/ 41 w 64"/>
                  <a:gd name="T93" fmla="*/ 59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64" h="64">
                    <a:moveTo>
                      <a:pt x="64" y="32"/>
                    </a:moveTo>
                    <a:cubicBezTo>
                      <a:pt x="64" y="32"/>
                      <a:pt x="64" y="32"/>
                      <a:pt x="64" y="32"/>
                    </a:cubicBezTo>
                    <a:cubicBezTo>
                      <a:pt x="64" y="14"/>
                      <a:pt x="50" y="0"/>
                      <a:pt x="32" y="0"/>
                    </a:cubicBezTo>
                    <a:cubicBezTo>
                      <a:pt x="21" y="0"/>
                      <a:pt x="11" y="6"/>
                      <a:pt x="5" y="15"/>
                    </a:cubicBezTo>
                    <a:cubicBezTo>
                      <a:pt x="5" y="15"/>
                      <a:pt x="5" y="15"/>
                      <a:pt x="5" y="15"/>
                    </a:cubicBezTo>
                    <a:cubicBezTo>
                      <a:pt x="2" y="20"/>
                      <a:pt x="0" y="26"/>
                      <a:pt x="0" y="32"/>
                    </a:cubicBezTo>
                    <a:cubicBezTo>
                      <a:pt x="0" y="32"/>
                      <a:pt x="0" y="32"/>
                      <a:pt x="0" y="32"/>
                    </a:cubicBezTo>
                    <a:cubicBezTo>
                      <a:pt x="0" y="32"/>
                      <a:pt x="0" y="32"/>
                      <a:pt x="0" y="32"/>
                    </a:cubicBezTo>
                    <a:cubicBezTo>
                      <a:pt x="0" y="32"/>
                      <a:pt x="0" y="32"/>
                      <a:pt x="0" y="32"/>
                    </a:cubicBezTo>
                    <a:cubicBezTo>
                      <a:pt x="0" y="38"/>
                      <a:pt x="2" y="44"/>
                      <a:pt x="5" y="49"/>
                    </a:cubicBezTo>
                    <a:cubicBezTo>
                      <a:pt x="5" y="49"/>
                      <a:pt x="5" y="49"/>
                      <a:pt x="5" y="49"/>
                    </a:cubicBezTo>
                    <a:cubicBezTo>
                      <a:pt x="11" y="58"/>
                      <a:pt x="21" y="64"/>
                      <a:pt x="32" y="64"/>
                    </a:cubicBezTo>
                    <a:cubicBezTo>
                      <a:pt x="50" y="64"/>
                      <a:pt x="64" y="49"/>
                      <a:pt x="64" y="32"/>
                    </a:cubicBezTo>
                    <a:cubicBezTo>
                      <a:pt x="64" y="32"/>
                      <a:pt x="64" y="32"/>
                      <a:pt x="64" y="32"/>
                    </a:cubicBezTo>
                    <a:close/>
                    <a:moveTo>
                      <a:pt x="57" y="46"/>
                    </a:moveTo>
                    <a:cubicBezTo>
                      <a:pt x="48" y="46"/>
                      <a:pt x="48" y="46"/>
                      <a:pt x="48" y="46"/>
                    </a:cubicBezTo>
                    <a:cubicBezTo>
                      <a:pt x="49" y="42"/>
                      <a:pt x="50" y="38"/>
                      <a:pt x="50" y="33"/>
                    </a:cubicBezTo>
                    <a:cubicBezTo>
                      <a:pt x="60" y="33"/>
                      <a:pt x="60" y="33"/>
                      <a:pt x="60" y="33"/>
                    </a:cubicBezTo>
                    <a:cubicBezTo>
                      <a:pt x="60" y="38"/>
                      <a:pt x="59" y="43"/>
                      <a:pt x="57" y="46"/>
                    </a:cubicBezTo>
                    <a:close/>
                    <a:moveTo>
                      <a:pt x="3" y="33"/>
                    </a:moveTo>
                    <a:cubicBezTo>
                      <a:pt x="14" y="33"/>
                      <a:pt x="14" y="33"/>
                      <a:pt x="14" y="33"/>
                    </a:cubicBezTo>
                    <a:cubicBezTo>
                      <a:pt x="14" y="38"/>
                      <a:pt x="15" y="42"/>
                      <a:pt x="16" y="46"/>
                    </a:cubicBezTo>
                    <a:cubicBezTo>
                      <a:pt x="7" y="46"/>
                      <a:pt x="7" y="46"/>
                      <a:pt x="7" y="46"/>
                    </a:cubicBezTo>
                    <a:cubicBezTo>
                      <a:pt x="5" y="43"/>
                      <a:pt x="4" y="38"/>
                      <a:pt x="3" y="33"/>
                    </a:cubicBezTo>
                    <a:close/>
                    <a:moveTo>
                      <a:pt x="7" y="17"/>
                    </a:moveTo>
                    <a:cubicBezTo>
                      <a:pt x="16" y="17"/>
                      <a:pt x="16" y="17"/>
                      <a:pt x="16" y="17"/>
                    </a:cubicBezTo>
                    <a:cubicBezTo>
                      <a:pt x="15" y="21"/>
                      <a:pt x="14" y="26"/>
                      <a:pt x="14" y="30"/>
                    </a:cubicBezTo>
                    <a:cubicBezTo>
                      <a:pt x="3" y="30"/>
                      <a:pt x="3" y="30"/>
                      <a:pt x="3" y="30"/>
                    </a:cubicBezTo>
                    <a:cubicBezTo>
                      <a:pt x="4" y="26"/>
                      <a:pt x="5" y="21"/>
                      <a:pt x="7" y="17"/>
                    </a:cubicBezTo>
                    <a:close/>
                    <a:moveTo>
                      <a:pt x="34" y="14"/>
                    </a:moveTo>
                    <a:cubicBezTo>
                      <a:pt x="34" y="3"/>
                      <a:pt x="34" y="3"/>
                      <a:pt x="34" y="3"/>
                    </a:cubicBezTo>
                    <a:cubicBezTo>
                      <a:pt x="34" y="3"/>
                      <a:pt x="34" y="3"/>
                      <a:pt x="34" y="4"/>
                    </a:cubicBezTo>
                    <a:cubicBezTo>
                      <a:pt x="34" y="4"/>
                      <a:pt x="34" y="4"/>
                      <a:pt x="34" y="4"/>
                    </a:cubicBezTo>
                    <a:cubicBezTo>
                      <a:pt x="38" y="6"/>
                      <a:pt x="41" y="9"/>
                      <a:pt x="43" y="14"/>
                    </a:cubicBezTo>
                    <a:lnTo>
                      <a:pt x="34" y="14"/>
                    </a:lnTo>
                    <a:close/>
                    <a:moveTo>
                      <a:pt x="44" y="17"/>
                    </a:moveTo>
                    <a:cubicBezTo>
                      <a:pt x="46" y="21"/>
                      <a:pt x="46" y="26"/>
                      <a:pt x="46" y="30"/>
                    </a:cubicBezTo>
                    <a:cubicBezTo>
                      <a:pt x="34" y="30"/>
                      <a:pt x="34" y="30"/>
                      <a:pt x="34" y="30"/>
                    </a:cubicBezTo>
                    <a:cubicBezTo>
                      <a:pt x="34" y="17"/>
                      <a:pt x="34" y="17"/>
                      <a:pt x="34" y="17"/>
                    </a:cubicBezTo>
                    <a:lnTo>
                      <a:pt x="44" y="17"/>
                    </a:lnTo>
                    <a:close/>
                    <a:moveTo>
                      <a:pt x="29" y="4"/>
                    </a:moveTo>
                    <a:cubicBezTo>
                      <a:pt x="29" y="4"/>
                      <a:pt x="29" y="4"/>
                      <a:pt x="29" y="4"/>
                    </a:cubicBezTo>
                    <a:cubicBezTo>
                      <a:pt x="29" y="4"/>
                      <a:pt x="29" y="4"/>
                      <a:pt x="29" y="4"/>
                    </a:cubicBezTo>
                    <a:cubicBezTo>
                      <a:pt x="30" y="4"/>
                      <a:pt x="30" y="4"/>
                      <a:pt x="30" y="3"/>
                    </a:cubicBezTo>
                    <a:cubicBezTo>
                      <a:pt x="30" y="14"/>
                      <a:pt x="30" y="14"/>
                      <a:pt x="30" y="14"/>
                    </a:cubicBezTo>
                    <a:cubicBezTo>
                      <a:pt x="21" y="14"/>
                      <a:pt x="21" y="14"/>
                      <a:pt x="21" y="14"/>
                    </a:cubicBezTo>
                    <a:cubicBezTo>
                      <a:pt x="23" y="9"/>
                      <a:pt x="26" y="6"/>
                      <a:pt x="29" y="4"/>
                    </a:cubicBezTo>
                    <a:close/>
                    <a:moveTo>
                      <a:pt x="30" y="17"/>
                    </a:moveTo>
                    <a:cubicBezTo>
                      <a:pt x="30" y="30"/>
                      <a:pt x="30" y="30"/>
                      <a:pt x="30" y="30"/>
                    </a:cubicBezTo>
                    <a:cubicBezTo>
                      <a:pt x="17" y="30"/>
                      <a:pt x="17" y="30"/>
                      <a:pt x="17" y="30"/>
                    </a:cubicBezTo>
                    <a:cubicBezTo>
                      <a:pt x="18" y="26"/>
                      <a:pt x="18" y="21"/>
                      <a:pt x="20" y="17"/>
                    </a:cubicBezTo>
                    <a:lnTo>
                      <a:pt x="30" y="17"/>
                    </a:lnTo>
                    <a:close/>
                    <a:moveTo>
                      <a:pt x="17" y="33"/>
                    </a:moveTo>
                    <a:cubicBezTo>
                      <a:pt x="30" y="33"/>
                      <a:pt x="30" y="33"/>
                      <a:pt x="30" y="33"/>
                    </a:cubicBezTo>
                    <a:cubicBezTo>
                      <a:pt x="30" y="46"/>
                      <a:pt x="30" y="46"/>
                      <a:pt x="30" y="46"/>
                    </a:cubicBezTo>
                    <a:cubicBezTo>
                      <a:pt x="20" y="46"/>
                      <a:pt x="20" y="46"/>
                      <a:pt x="20" y="46"/>
                    </a:cubicBezTo>
                    <a:cubicBezTo>
                      <a:pt x="18" y="43"/>
                      <a:pt x="18" y="38"/>
                      <a:pt x="17" y="33"/>
                    </a:cubicBezTo>
                    <a:close/>
                    <a:moveTo>
                      <a:pt x="30" y="50"/>
                    </a:moveTo>
                    <a:cubicBezTo>
                      <a:pt x="30" y="60"/>
                      <a:pt x="30" y="60"/>
                      <a:pt x="30" y="60"/>
                    </a:cubicBezTo>
                    <a:cubicBezTo>
                      <a:pt x="30" y="60"/>
                      <a:pt x="29" y="60"/>
                      <a:pt x="28" y="60"/>
                    </a:cubicBezTo>
                    <a:cubicBezTo>
                      <a:pt x="25" y="58"/>
                      <a:pt x="23" y="54"/>
                      <a:pt x="21" y="50"/>
                    </a:cubicBezTo>
                    <a:lnTo>
                      <a:pt x="30" y="50"/>
                    </a:lnTo>
                    <a:close/>
                    <a:moveTo>
                      <a:pt x="36" y="60"/>
                    </a:moveTo>
                    <a:cubicBezTo>
                      <a:pt x="35" y="60"/>
                      <a:pt x="34" y="60"/>
                      <a:pt x="34" y="60"/>
                    </a:cubicBezTo>
                    <a:cubicBezTo>
                      <a:pt x="34" y="60"/>
                      <a:pt x="34" y="60"/>
                      <a:pt x="34" y="60"/>
                    </a:cubicBezTo>
                    <a:cubicBezTo>
                      <a:pt x="34" y="50"/>
                      <a:pt x="34" y="50"/>
                      <a:pt x="34" y="50"/>
                    </a:cubicBezTo>
                    <a:cubicBezTo>
                      <a:pt x="43" y="50"/>
                      <a:pt x="43" y="50"/>
                      <a:pt x="43" y="50"/>
                    </a:cubicBezTo>
                    <a:cubicBezTo>
                      <a:pt x="41" y="54"/>
                      <a:pt x="39" y="58"/>
                      <a:pt x="36" y="60"/>
                    </a:cubicBezTo>
                    <a:close/>
                    <a:moveTo>
                      <a:pt x="34" y="46"/>
                    </a:moveTo>
                    <a:cubicBezTo>
                      <a:pt x="34" y="33"/>
                      <a:pt x="34" y="33"/>
                      <a:pt x="34" y="33"/>
                    </a:cubicBezTo>
                    <a:cubicBezTo>
                      <a:pt x="46" y="33"/>
                      <a:pt x="46" y="33"/>
                      <a:pt x="46" y="33"/>
                    </a:cubicBezTo>
                    <a:cubicBezTo>
                      <a:pt x="46" y="38"/>
                      <a:pt x="46" y="43"/>
                      <a:pt x="44" y="46"/>
                    </a:cubicBezTo>
                    <a:lnTo>
                      <a:pt x="34" y="46"/>
                    </a:lnTo>
                    <a:close/>
                    <a:moveTo>
                      <a:pt x="50" y="30"/>
                    </a:moveTo>
                    <a:cubicBezTo>
                      <a:pt x="50" y="26"/>
                      <a:pt x="49" y="21"/>
                      <a:pt x="48" y="17"/>
                    </a:cubicBezTo>
                    <a:cubicBezTo>
                      <a:pt x="57" y="17"/>
                      <a:pt x="57" y="17"/>
                      <a:pt x="57" y="17"/>
                    </a:cubicBezTo>
                    <a:cubicBezTo>
                      <a:pt x="59" y="21"/>
                      <a:pt x="60" y="26"/>
                      <a:pt x="60" y="30"/>
                    </a:cubicBezTo>
                    <a:lnTo>
                      <a:pt x="50" y="30"/>
                    </a:lnTo>
                    <a:close/>
                    <a:moveTo>
                      <a:pt x="54" y="14"/>
                    </a:moveTo>
                    <a:cubicBezTo>
                      <a:pt x="47" y="14"/>
                      <a:pt x="47" y="14"/>
                      <a:pt x="47" y="14"/>
                    </a:cubicBezTo>
                    <a:cubicBezTo>
                      <a:pt x="45" y="10"/>
                      <a:pt x="43" y="7"/>
                      <a:pt x="41" y="5"/>
                    </a:cubicBezTo>
                    <a:cubicBezTo>
                      <a:pt x="46" y="6"/>
                      <a:pt x="51" y="10"/>
                      <a:pt x="54" y="14"/>
                    </a:cubicBezTo>
                    <a:close/>
                    <a:moveTo>
                      <a:pt x="23" y="5"/>
                    </a:moveTo>
                    <a:cubicBezTo>
                      <a:pt x="21" y="7"/>
                      <a:pt x="19" y="10"/>
                      <a:pt x="17" y="14"/>
                    </a:cubicBezTo>
                    <a:cubicBezTo>
                      <a:pt x="10" y="14"/>
                      <a:pt x="10" y="14"/>
                      <a:pt x="10" y="14"/>
                    </a:cubicBezTo>
                    <a:cubicBezTo>
                      <a:pt x="13" y="10"/>
                      <a:pt x="18" y="6"/>
                      <a:pt x="23" y="5"/>
                    </a:cubicBezTo>
                    <a:close/>
                    <a:moveTo>
                      <a:pt x="10" y="50"/>
                    </a:moveTo>
                    <a:cubicBezTo>
                      <a:pt x="17" y="50"/>
                      <a:pt x="17" y="50"/>
                      <a:pt x="17" y="50"/>
                    </a:cubicBezTo>
                    <a:cubicBezTo>
                      <a:pt x="19" y="53"/>
                      <a:pt x="21" y="56"/>
                      <a:pt x="23" y="59"/>
                    </a:cubicBezTo>
                    <a:cubicBezTo>
                      <a:pt x="18" y="57"/>
                      <a:pt x="13" y="54"/>
                      <a:pt x="10" y="50"/>
                    </a:cubicBezTo>
                    <a:close/>
                    <a:moveTo>
                      <a:pt x="41" y="59"/>
                    </a:moveTo>
                    <a:cubicBezTo>
                      <a:pt x="43" y="56"/>
                      <a:pt x="45" y="53"/>
                      <a:pt x="47" y="50"/>
                    </a:cubicBezTo>
                    <a:cubicBezTo>
                      <a:pt x="54" y="50"/>
                      <a:pt x="54" y="50"/>
                      <a:pt x="54" y="50"/>
                    </a:cubicBezTo>
                    <a:cubicBezTo>
                      <a:pt x="51" y="54"/>
                      <a:pt x="46" y="57"/>
                      <a:pt x="41" y="59"/>
                    </a:cubicBezTo>
                    <a:close/>
                  </a:path>
                </a:pathLst>
              </a:custGeom>
              <a:solidFill>
                <a:srgbClr val="F5B94B"/>
              </a:solidFill>
              <a:ln>
                <a:noFill/>
              </a:ln>
            </p:spPr>
            <p:txBody>
              <a:bodyPr vert="horz" wrap="square" lIns="45720" tIns="22860" rIns="45720" bIns="22860" numCol="1" anchor="t" anchorCtr="0" compatLnSpc="1"/>
              <a:p>
                <a:endParaRPr lang="th-TH" sz="1000" dirty="0">
                  <a:latin typeface="微软雅黑" panose="020B0503020204020204" pitchFamily="34" charset="-122"/>
                  <a:ea typeface="微软雅黑" panose="020B0503020204020204" pitchFamily="34" charset="-122"/>
                  <a:cs typeface="+mn-ea"/>
                  <a:sym typeface="+mn-lt"/>
                </a:endParaRPr>
              </a:p>
            </p:txBody>
          </p:sp>
        </p:grpSp>
        <p:grpSp>
          <p:nvGrpSpPr>
            <p:cNvPr id="59" name="กลุ่ม 27"/>
            <p:cNvGrpSpPr/>
            <p:nvPr/>
          </p:nvGrpSpPr>
          <p:grpSpPr>
            <a:xfrm>
              <a:off x="13081" y="5249"/>
              <a:ext cx="3004" cy="1725"/>
              <a:chOff x="16583299" y="6665913"/>
              <a:chExt cx="3814763" cy="2190750"/>
            </a:xfrm>
            <a:solidFill>
              <a:schemeClr val="accent1">
                <a:lumMod val="75000"/>
              </a:schemeClr>
            </a:solidFill>
          </p:grpSpPr>
          <p:sp>
            <p:nvSpPr>
              <p:cNvPr id="60" name="Freeform 17"/>
              <p:cNvSpPr>
                <a:spLocks noEditPoints="1"/>
              </p:cNvSpPr>
              <p:nvPr/>
            </p:nvSpPr>
            <p:spPr bwMode="auto">
              <a:xfrm>
                <a:off x="16583299" y="6665913"/>
                <a:ext cx="3814763" cy="2190750"/>
              </a:xfrm>
              <a:custGeom>
                <a:avLst/>
                <a:gdLst>
                  <a:gd name="T0" fmla="*/ 105 w 148"/>
                  <a:gd name="T1" fmla="*/ 0 h 85"/>
                  <a:gd name="T2" fmla="*/ 0 w 148"/>
                  <a:gd name="T3" fmla="*/ 0 h 85"/>
                  <a:gd name="T4" fmla="*/ 0 w 148"/>
                  <a:gd name="T5" fmla="*/ 85 h 85"/>
                  <a:gd name="T6" fmla="*/ 105 w 148"/>
                  <a:gd name="T7" fmla="*/ 85 h 85"/>
                  <a:gd name="T8" fmla="*/ 148 w 148"/>
                  <a:gd name="T9" fmla="*/ 42 h 85"/>
                  <a:gd name="T10" fmla="*/ 105 w 148"/>
                  <a:gd name="T11" fmla="*/ 0 h 85"/>
                  <a:gd name="T12" fmla="*/ 103 w 148"/>
                  <a:gd name="T13" fmla="*/ 79 h 85"/>
                  <a:gd name="T14" fmla="*/ 66 w 148"/>
                  <a:gd name="T15" fmla="*/ 42 h 85"/>
                  <a:gd name="T16" fmla="*/ 103 w 148"/>
                  <a:gd name="T17" fmla="*/ 6 h 85"/>
                  <a:gd name="T18" fmla="*/ 139 w 148"/>
                  <a:gd name="T19" fmla="*/ 42 h 85"/>
                  <a:gd name="T20" fmla="*/ 103 w 148"/>
                  <a:gd name="T21" fmla="*/ 79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8" h="85">
                    <a:moveTo>
                      <a:pt x="105" y="0"/>
                    </a:moveTo>
                    <a:cubicBezTo>
                      <a:pt x="0" y="0"/>
                      <a:pt x="0" y="0"/>
                      <a:pt x="0" y="0"/>
                    </a:cubicBezTo>
                    <a:cubicBezTo>
                      <a:pt x="0" y="85"/>
                      <a:pt x="0" y="85"/>
                      <a:pt x="0" y="85"/>
                    </a:cubicBezTo>
                    <a:cubicBezTo>
                      <a:pt x="105" y="85"/>
                      <a:pt x="105" y="85"/>
                      <a:pt x="105" y="85"/>
                    </a:cubicBezTo>
                    <a:cubicBezTo>
                      <a:pt x="129" y="85"/>
                      <a:pt x="148" y="66"/>
                      <a:pt x="148" y="42"/>
                    </a:cubicBezTo>
                    <a:cubicBezTo>
                      <a:pt x="148" y="19"/>
                      <a:pt x="129" y="0"/>
                      <a:pt x="105" y="0"/>
                    </a:cubicBezTo>
                    <a:close/>
                    <a:moveTo>
                      <a:pt x="103" y="79"/>
                    </a:moveTo>
                    <a:cubicBezTo>
                      <a:pt x="82" y="79"/>
                      <a:pt x="66" y="63"/>
                      <a:pt x="66" y="42"/>
                    </a:cubicBezTo>
                    <a:cubicBezTo>
                      <a:pt x="66" y="22"/>
                      <a:pt x="82" y="6"/>
                      <a:pt x="103" y="6"/>
                    </a:cubicBezTo>
                    <a:cubicBezTo>
                      <a:pt x="123" y="6"/>
                      <a:pt x="139" y="22"/>
                      <a:pt x="139" y="42"/>
                    </a:cubicBezTo>
                    <a:cubicBezTo>
                      <a:pt x="139" y="63"/>
                      <a:pt x="123" y="79"/>
                      <a:pt x="103" y="79"/>
                    </a:cubicBezTo>
                    <a:close/>
                  </a:path>
                </a:pathLst>
              </a:custGeom>
              <a:solidFill>
                <a:srgbClr val="4B7696"/>
              </a:solidFill>
              <a:ln>
                <a:noFill/>
              </a:ln>
            </p:spPr>
            <p:txBody>
              <a:bodyPr vert="horz" wrap="square" lIns="45720" tIns="22860" rIns="45720" bIns="22860" numCol="1" anchor="t" anchorCtr="0" compatLnSpc="1"/>
              <a:p>
                <a:endParaRPr lang="th-TH" sz="1000">
                  <a:latin typeface="微软雅黑" panose="020B0503020204020204" pitchFamily="34" charset="-122"/>
                  <a:ea typeface="微软雅黑" panose="020B0503020204020204" pitchFamily="34" charset="-122"/>
                  <a:cs typeface="+mn-ea"/>
                  <a:sym typeface="+mn-lt"/>
                </a:endParaRPr>
              </a:p>
            </p:txBody>
          </p:sp>
          <p:grpSp>
            <p:nvGrpSpPr>
              <p:cNvPr id="61" name="กลุ่ม 74"/>
              <p:cNvGrpSpPr/>
              <p:nvPr/>
            </p:nvGrpSpPr>
            <p:grpSpPr>
              <a:xfrm>
                <a:off x="18943637" y="7315602"/>
                <a:ext cx="658366" cy="815801"/>
                <a:chOff x="14562138" y="8907463"/>
                <a:chExt cx="438150" cy="542925"/>
              </a:xfrm>
              <a:grpFill/>
            </p:grpSpPr>
            <p:sp>
              <p:nvSpPr>
                <p:cNvPr id="62" name="Freeform 142"/>
                <p:cNvSpPr>
                  <a:spLocks noEditPoints="1"/>
                </p:cNvSpPr>
                <p:nvPr/>
              </p:nvSpPr>
              <p:spPr bwMode="auto">
                <a:xfrm>
                  <a:off x="14562138" y="8907463"/>
                  <a:ext cx="438150" cy="542925"/>
                </a:xfrm>
                <a:custGeom>
                  <a:avLst/>
                  <a:gdLst>
                    <a:gd name="T0" fmla="*/ 46 w 46"/>
                    <a:gd name="T1" fmla="*/ 15 h 57"/>
                    <a:gd name="T2" fmla="*/ 46 w 46"/>
                    <a:gd name="T3" fmla="*/ 15 h 57"/>
                    <a:gd name="T4" fmla="*/ 46 w 46"/>
                    <a:gd name="T5" fmla="*/ 14 h 57"/>
                    <a:gd name="T6" fmla="*/ 46 w 46"/>
                    <a:gd name="T7" fmla="*/ 14 h 57"/>
                    <a:gd name="T8" fmla="*/ 46 w 46"/>
                    <a:gd name="T9" fmla="*/ 14 h 57"/>
                    <a:gd name="T10" fmla="*/ 46 w 46"/>
                    <a:gd name="T11" fmla="*/ 14 h 57"/>
                    <a:gd name="T12" fmla="*/ 45 w 46"/>
                    <a:gd name="T13" fmla="*/ 14 h 57"/>
                    <a:gd name="T14" fmla="*/ 45 w 46"/>
                    <a:gd name="T15" fmla="*/ 14 h 57"/>
                    <a:gd name="T16" fmla="*/ 45 w 46"/>
                    <a:gd name="T17" fmla="*/ 14 h 57"/>
                    <a:gd name="T18" fmla="*/ 45 w 46"/>
                    <a:gd name="T19" fmla="*/ 14 h 57"/>
                    <a:gd name="T20" fmla="*/ 45 w 46"/>
                    <a:gd name="T21" fmla="*/ 14 h 57"/>
                    <a:gd name="T22" fmla="*/ 45 w 46"/>
                    <a:gd name="T23" fmla="*/ 14 h 57"/>
                    <a:gd name="T24" fmla="*/ 32 w 46"/>
                    <a:gd name="T25" fmla="*/ 1 h 57"/>
                    <a:gd name="T26" fmla="*/ 32 w 46"/>
                    <a:gd name="T27" fmla="*/ 1 h 57"/>
                    <a:gd name="T28" fmla="*/ 32 w 46"/>
                    <a:gd name="T29" fmla="*/ 1 h 57"/>
                    <a:gd name="T30" fmla="*/ 32 w 46"/>
                    <a:gd name="T31" fmla="*/ 1 h 57"/>
                    <a:gd name="T32" fmla="*/ 32 w 46"/>
                    <a:gd name="T33" fmla="*/ 1 h 57"/>
                    <a:gd name="T34" fmla="*/ 32 w 46"/>
                    <a:gd name="T35" fmla="*/ 1 h 57"/>
                    <a:gd name="T36" fmla="*/ 32 w 46"/>
                    <a:gd name="T37" fmla="*/ 0 h 57"/>
                    <a:gd name="T38" fmla="*/ 32 w 46"/>
                    <a:gd name="T39" fmla="*/ 0 h 57"/>
                    <a:gd name="T40" fmla="*/ 32 w 46"/>
                    <a:gd name="T41" fmla="*/ 0 h 57"/>
                    <a:gd name="T42" fmla="*/ 32 w 46"/>
                    <a:gd name="T43" fmla="*/ 0 h 57"/>
                    <a:gd name="T44" fmla="*/ 31 w 46"/>
                    <a:gd name="T45" fmla="*/ 0 h 57"/>
                    <a:gd name="T46" fmla="*/ 31 w 46"/>
                    <a:gd name="T47" fmla="*/ 0 h 57"/>
                    <a:gd name="T48" fmla="*/ 31 w 46"/>
                    <a:gd name="T49" fmla="*/ 0 h 57"/>
                    <a:gd name="T50" fmla="*/ 2 w 46"/>
                    <a:gd name="T51" fmla="*/ 0 h 57"/>
                    <a:gd name="T52" fmla="*/ 0 w 46"/>
                    <a:gd name="T53" fmla="*/ 2 h 57"/>
                    <a:gd name="T54" fmla="*/ 0 w 46"/>
                    <a:gd name="T55" fmla="*/ 55 h 57"/>
                    <a:gd name="T56" fmla="*/ 2 w 46"/>
                    <a:gd name="T57" fmla="*/ 57 h 57"/>
                    <a:gd name="T58" fmla="*/ 44 w 46"/>
                    <a:gd name="T59" fmla="*/ 57 h 57"/>
                    <a:gd name="T60" fmla="*/ 46 w 46"/>
                    <a:gd name="T61" fmla="*/ 55 h 57"/>
                    <a:gd name="T62" fmla="*/ 46 w 46"/>
                    <a:gd name="T63" fmla="*/ 15 h 57"/>
                    <a:gd name="T64" fmla="*/ 46 w 46"/>
                    <a:gd name="T65" fmla="*/ 15 h 57"/>
                    <a:gd name="T66" fmla="*/ 33 w 46"/>
                    <a:gd name="T67" fmla="*/ 6 h 57"/>
                    <a:gd name="T68" fmla="*/ 40 w 46"/>
                    <a:gd name="T69" fmla="*/ 13 h 57"/>
                    <a:gd name="T70" fmla="*/ 33 w 46"/>
                    <a:gd name="T71" fmla="*/ 13 h 57"/>
                    <a:gd name="T72" fmla="*/ 33 w 46"/>
                    <a:gd name="T73" fmla="*/ 6 h 57"/>
                    <a:gd name="T74" fmla="*/ 3 w 46"/>
                    <a:gd name="T75" fmla="*/ 54 h 57"/>
                    <a:gd name="T76" fmla="*/ 3 w 46"/>
                    <a:gd name="T77" fmla="*/ 4 h 57"/>
                    <a:gd name="T78" fmla="*/ 30 w 46"/>
                    <a:gd name="T79" fmla="*/ 4 h 57"/>
                    <a:gd name="T80" fmla="*/ 30 w 46"/>
                    <a:gd name="T81" fmla="*/ 15 h 57"/>
                    <a:gd name="T82" fmla="*/ 31 w 46"/>
                    <a:gd name="T83" fmla="*/ 16 h 57"/>
                    <a:gd name="T84" fmla="*/ 42 w 46"/>
                    <a:gd name="T85" fmla="*/ 16 h 57"/>
                    <a:gd name="T86" fmla="*/ 42 w 46"/>
                    <a:gd name="T87" fmla="*/ 54 h 57"/>
                    <a:gd name="T88" fmla="*/ 3 w 46"/>
                    <a:gd name="T89" fmla="*/ 54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6" h="57">
                      <a:moveTo>
                        <a:pt x="46" y="15"/>
                      </a:moveTo>
                      <a:cubicBezTo>
                        <a:pt x="46" y="15"/>
                        <a:pt x="46" y="15"/>
                        <a:pt x="46" y="15"/>
                      </a:cubicBezTo>
                      <a:cubicBezTo>
                        <a:pt x="46" y="15"/>
                        <a:pt x="46" y="14"/>
                        <a:pt x="46" y="14"/>
                      </a:cubicBezTo>
                      <a:cubicBezTo>
                        <a:pt x="46" y="14"/>
                        <a:pt x="46" y="14"/>
                        <a:pt x="46" y="14"/>
                      </a:cubicBezTo>
                      <a:cubicBezTo>
                        <a:pt x="46" y="14"/>
                        <a:pt x="46" y="14"/>
                        <a:pt x="46" y="14"/>
                      </a:cubicBezTo>
                      <a:cubicBezTo>
                        <a:pt x="46" y="14"/>
                        <a:pt x="46" y="14"/>
                        <a:pt x="46" y="14"/>
                      </a:cubicBezTo>
                      <a:cubicBezTo>
                        <a:pt x="46" y="14"/>
                        <a:pt x="45" y="14"/>
                        <a:pt x="45" y="14"/>
                      </a:cubicBezTo>
                      <a:cubicBezTo>
                        <a:pt x="45" y="14"/>
                        <a:pt x="45" y="14"/>
                        <a:pt x="45" y="14"/>
                      </a:cubicBezTo>
                      <a:cubicBezTo>
                        <a:pt x="45" y="14"/>
                        <a:pt x="45" y="14"/>
                        <a:pt x="45" y="14"/>
                      </a:cubicBezTo>
                      <a:cubicBezTo>
                        <a:pt x="45" y="14"/>
                        <a:pt x="45" y="14"/>
                        <a:pt x="45" y="14"/>
                      </a:cubicBezTo>
                      <a:cubicBezTo>
                        <a:pt x="45" y="14"/>
                        <a:pt x="45" y="14"/>
                        <a:pt x="45" y="14"/>
                      </a:cubicBezTo>
                      <a:cubicBezTo>
                        <a:pt x="45" y="14"/>
                        <a:pt x="45" y="14"/>
                        <a:pt x="45" y="14"/>
                      </a:cubicBezTo>
                      <a:cubicBezTo>
                        <a:pt x="32" y="1"/>
                        <a:pt x="32" y="1"/>
                        <a:pt x="32" y="1"/>
                      </a:cubicBezTo>
                      <a:cubicBezTo>
                        <a:pt x="32" y="1"/>
                        <a:pt x="32" y="1"/>
                        <a:pt x="32" y="1"/>
                      </a:cubicBezTo>
                      <a:cubicBezTo>
                        <a:pt x="32" y="1"/>
                        <a:pt x="32" y="1"/>
                        <a:pt x="32" y="1"/>
                      </a:cubicBezTo>
                      <a:cubicBezTo>
                        <a:pt x="32" y="1"/>
                        <a:pt x="32" y="1"/>
                        <a:pt x="32" y="1"/>
                      </a:cubicBezTo>
                      <a:cubicBezTo>
                        <a:pt x="32" y="1"/>
                        <a:pt x="32" y="1"/>
                        <a:pt x="32" y="1"/>
                      </a:cubicBezTo>
                      <a:cubicBezTo>
                        <a:pt x="32" y="1"/>
                        <a:pt x="32" y="1"/>
                        <a:pt x="32" y="1"/>
                      </a:cubicBezTo>
                      <a:cubicBezTo>
                        <a:pt x="32" y="1"/>
                        <a:pt x="32" y="1"/>
                        <a:pt x="32" y="0"/>
                      </a:cubicBezTo>
                      <a:cubicBezTo>
                        <a:pt x="32" y="0"/>
                        <a:pt x="32" y="0"/>
                        <a:pt x="32" y="0"/>
                      </a:cubicBezTo>
                      <a:cubicBezTo>
                        <a:pt x="32" y="0"/>
                        <a:pt x="32" y="0"/>
                        <a:pt x="32" y="0"/>
                      </a:cubicBezTo>
                      <a:cubicBezTo>
                        <a:pt x="32" y="0"/>
                        <a:pt x="32" y="0"/>
                        <a:pt x="32" y="0"/>
                      </a:cubicBezTo>
                      <a:cubicBezTo>
                        <a:pt x="32" y="0"/>
                        <a:pt x="32" y="0"/>
                        <a:pt x="31" y="0"/>
                      </a:cubicBezTo>
                      <a:cubicBezTo>
                        <a:pt x="31" y="0"/>
                        <a:pt x="31" y="0"/>
                        <a:pt x="31" y="0"/>
                      </a:cubicBezTo>
                      <a:cubicBezTo>
                        <a:pt x="31" y="0"/>
                        <a:pt x="31" y="0"/>
                        <a:pt x="31" y="0"/>
                      </a:cubicBezTo>
                      <a:cubicBezTo>
                        <a:pt x="2" y="0"/>
                        <a:pt x="2" y="0"/>
                        <a:pt x="2" y="0"/>
                      </a:cubicBezTo>
                      <a:cubicBezTo>
                        <a:pt x="1" y="0"/>
                        <a:pt x="0" y="1"/>
                        <a:pt x="0" y="2"/>
                      </a:cubicBezTo>
                      <a:cubicBezTo>
                        <a:pt x="0" y="55"/>
                        <a:pt x="0" y="55"/>
                        <a:pt x="0" y="55"/>
                      </a:cubicBezTo>
                      <a:cubicBezTo>
                        <a:pt x="0" y="56"/>
                        <a:pt x="1" y="57"/>
                        <a:pt x="2" y="57"/>
                      </a:cubicBezTo>
                      <a:cubicBezTo>
                        <a:pt x="44" y="57"/>
                        <a:pt x="44" y="57"/>
                        <a:pt x="44" y="57"/>
                      </a:cubicBezTo>
                      <a:cubicBezTo>
                        <a:pt x="45" y="57"/>
                        <a:pt x="46" y="56"/>
                        <a:pt x="46" y="55"/>
                      </a:cubicBezTo>
                      <a:cubicBezTo>
                        <a:pt x="46" y="15"/>
                        <a:pt x="46" y="15"/>
                        <a:pt x="46" y="15"/>
                      </a:cubicBezTo>
                      <a:cubicBezTo>
                        <a:pt x="46" y="15"/>
                        <a:pt x="46" y="15"/>
                        <a:pt x="46" y="15"/>
                      </a:cubicBezTo>
                      <a:close/>
                      <a:moveTo>
                        <a:pt x="33" y="6"/>
                      </a:moveTo>
                      <a:cubicBezTo>
                        <a:pt x="40" y="13"/>
                        <a:pt x="40" y="13"/>
                        <a:pt x="40" y="13"/>
                      </a:cubicBezTo>
                      <a:cubicBezTo>
                        <a:pt x="33" y="13"/>
                        <a:pt x="33" y="13"/>
                        <a:pt x="33" y="13"/>
                      </a:cubicBezTo>
                      <a:lnTo>
                        <a:pt x="33" y="6"/>
                      </a:lnTo>
                      <a:close/>
                      <a:moveTo>
                        <a:pt x="3" y="54"/>
                      </a:moveTo>
                      <a:cubicBezTo>
                        <a:pt x="3" y="4"/>
                        <a:pt x="3" y="4"/>
                        <a:pt x="3" y="4"/>
                      </a:cubicBezTo>
                      <a:cubicBezTo>
                        <a:pt x="30" y="4"/>
                        <a:pt x="30" y="4"/>
                        <a:pt x="30" y="4"/>
                      </a:cubicBezTo>
                      <a:cubicBezTo>
                        <a:pt x="30" y="15"/>
                        <a:pt x="30" y="15"/>
                        <a:pt x="30" y="15"/>
                      </a:cubicBezTo>
                      <a:cubicBezTo>
                        <a:pt x="30" y="16"/>
                        <a:pt x="30" y="16"/>
                        <a:pt x="31" y="16"/>
                      </a:cubicBezTo>
                      <a:cubicBezTo>
                        <a:pt x="42" y="16"/>
                        <a:pt x="42" y="16"/>
                        <a:pt x="42" y="16"/>
                      </a:cubicBezTo>
                      <a:cubicBezTo>
                        <a:pt x="42" y="54"/>
                        <a:pt x="42" y="54"/>
                        <a:pt x="42" y="54"/>
                      </a:cubicBezTo>
                      <a:lnTo>
                        <a:pt x="3" y="54"/>
                      </a:lnTo>
                      <a:close/>
                    </a:path>
                  </a:pathLst>
                </a:custGeom>
                <a:solidFill>
                  <a:srgbClr val="4B7696"/>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p>
                  <a:endParaRPr lang="th-TH" sz="1000">
                    <a:latin typeface="微软雅黑" panose="020B0503020204020204" pitchFamily="34" charset="-122"/>
                    <a:ea typeface="微软雅黑" panose="020B0503020204020204" pitchFamily="34" charset="-122"/>
                    <a:cs typeface="+mn-ea"/>
                    <a:sym typeface="+mn-lt"/>
                  </a:endParaRPr>
                </a:p>
              </p:txBody>
            </p:sp>
            <p:sp>
              <p:nvSpPr>
                <p:cNvPr id="63" name="Freeform 143"/>
                <p:cNvSpPr/>
                <p:nvPr/>
              </p:nvSpPr>
              <p:spPr bwMode="auto">
                <a:xfrm>
                  <a:off x="14628813" y="9145588"/>
                  <a:ext cx="304800" cy="28575"/>
                </a:xfrm>
                <a:custGeom>
                  <a:avLst/>
                  <a:gdLst>
                    <a:gd name="T0" fmla="*/ 31 w 32"/>
                    <a:gd name="T1" fmla="*/ 0 h 3"/>
                    <a:gd name="T2" fmla="*/ 1 w 32"/>
                    <a:gd name="T3" fmla="*/ 0 h 3"/>
                    <a:gd name="T4" fmla="*/ 0 w 32"/>
                    <a:gd name="T5" fmla="*/ 2 h 3"/>
                    <a:gd name="T6" fmla="*/ 1 w 32"/>
                    <a:gd name="T7" fmla="*/ 3 h 3"/>
                    <a:gd name="T8" fmla="*/ 31 w 32"/>
                    <a:gd name="T9" fmla="*/ 3 h 3"/>
                    <a:gd name="T10" fmla="*/ 32 w 32"/>
                    <a:gd name="T11" fmla="*/ 2 h 3"/>
                    <a:gd name="T12" fmla="*/ 31 w 32"/>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32" h="3">
                      <a:moveTo>
                        <a:pt x="31" y="0"/>
                      </a:moveTo>
                      <a:cubicBezTo>
                        <a:pt x="1" y="0"/>
                        <a:pt x="1" y="0"/>
                        <a:pt x="1" y="0"/>
                      </a:cubicBezTo>
                      <a:cubicBezTo>
                        <a:pt x="0" y="0"/>
                        <a:pt x="0" y="1"/>
                        <a:pt x="0" y="2"/>
                      </a:cubicBezTo>
                      <a:cubicBezTo>
                        <a:pt x="0" y="3"/>
                        <a:pt x="0" y="3"/>
                        <a:pt x="1" y="3"/>
                      </a:cubicBezTo>
                      <a:cubicBezTo>
                        <a:pt x="31" y="3"/>
                        <a:pt x="31" y="3"/>
                        <a:pt x="31" y="3"/>
                      </a:cubicBezTo>
                      <a:cubicBezTo>
                        <a:pt x="32" y="3"/>
                        <a:pt x="32" y="3"/>
                        <a:pt x="32" y="2"/>
                      </a:cubicBezTo>
                      <a:cubicBezTo>
                        <a:pt x="32" y="1"/>
                        <a:pt x="32" y="0"/>
                        <a:pt x="3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p>
                  <a:endParaRPr lang="th-TH" sz="1000">
                    <a:latin typeface="微软雅黑" panose="020B0503020204020204" pitchFamily="34" charset="-122"/>
                    <a:ea typeface="微软雅黑" panose="020B0503020204020204" pitchFamily="34" charset="-122"/>
                    <a:cs typeface="+mn-ea"/>
                    <a:sym typeface="+mn-lt"/>
                  </a:endParaRPr>
                </a:p>
              </p:txBody>
            </p:sp>
            <p:sp>
              <p:nvSpPr>
                <p:cNvPr id="64" name="Freeform 144"/>
                <p:cNvSpPr/>
                <p:nvPr/>
              </p:nvSpPr>
              <p:spPr bwMode="auto">
                <a:xfrm>
                  <a:off x="14628813" y="9221788"/>
                  <a:ext cx="304800" cy="28575"/>
                </a:xfrm>
                <a:custGeom>
                  <a:avLst/>
                  <a:gdLst>
                    <a:gd name="T0" fmla="*/ 31 w 32"/>
                    <a:gd name="T1" fmla="*/ 0 h 3"/>
                    <a:gd name="T2" fmla="*/ 1 w 32"/>
                    <a:gd name="T3" fmla="*/ 0 h 3"/>
                    <a:gd name="T4" fmla="*/ 0 w 32"/>
                    <a:gd name="T5" fmla="*/ 2 h 3"/>
                    <a:gd name="T6" fmla="*/ 1 w 32"/>
                    <a:gd name="T7" fmla="*/ 3 h 3"/>
                    <a:gd name="T8" fmla="*/ 31 w 32"/>
                    <a:gd name="T9" fmla="*/ 3 h 3"/>
                    <a:gd name="T10" fmla="*/ 32 w 32"/>
                    <a:gd name="T11" fmla="*/ 2 h 3"/>
                    <a:gd name="T12" fmla="*/ 31 w 32"/>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32" h="3">
                      <a:moveTo>
                        <a:pt x="31" y="0"/>
                      </a:moveTo>
                      <a:cubicBezTo>
                        <a:pt x="1" y="0"/>
                        <a:pt x="1" y="0"/>
                        <a:pt x="1" y="0"/>
                      </a:cubicBezTo>
                      <a:cubicBezTo>
                        <a:pt x="0" y="0"/>
                        <a:pt x="0" y="1"/>
                        <a:pt x="0" y="2"/>
                      </a:cubicBezTo>
                      <a:cubicBezTo>
                        <a:pt x="0" y="3"/>
                        <a:pt x="0" y="3"/>
                        <a:pt x="1" y="3"/>
                      </a:cubicBezTo>
                      <a:cubicBezTo>
                        <a:pt x="31" y="3"/>
                        <a:pt x="31" y="3"/>
                        <a:pt x="31" y="3"/>
                      </a:cubicBezTo>
                      <a:cubicBezTo>
                        <a:pt x="32" y="3"/>
                        <a:pt x="32" y="3"/>
                        <a:pt x="32" y="2"/>
                      </a:cubicBezTo>
                      <a:cubicBezTo>
                        <a:pt x="32" y="1"/>
                        <a:pt x="32" y="0"/>
                        <a:pt x="3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p>
                  <a:endParaRPr lang="th-TH" sz="1000">
                    <a:latin typeface="微软雅黑" panose="020B0503020204020204" pitchFamily="34" charset="-122"/>
                    <a:ea typeface="微软雅黑" panose="020B0503020204020204" pitchFamily="34" charset="-122"/>
                    <a:cs typeface="+mn-ea"/>
                    <a:sym typeface="+mn-lt"/>
                  </a:endParaRPr>
                </a:p>
              </p:txBody>
            </p:sp>
            <p:sp>
              <p:nvSpPr>
                <p:cNvPr id="65" name="Freeform 145"/>
                <p:cNvSpPr/>
                <p:nvPr/>
              </p:nvSpPr>
              <p:spPr bwMode="auto">
                <a:xfrm>
                  <a:off x="14628813" y="9297988"/>
                  <a:ext cx="304800" cy="28575"/>
                </a:xfrm>
                <a:custGeom>
                  <a:avLst/>
                  <a:gdLst>
                    <a:gd name="T0" fmla="*/ 31 w 32"/>
                    <a:gd name="T1" fmla="*/ 0 h 3"/>
                    <a:gd name="T2" fmla="*/ 1 w 32"/>
                    <a:gd name="T3" fmla="*/ 0 h 3"/>
                    <a:gd name="T4" fmla="*/ 0 w 32"/>
                    <a:gd name="T5" fmla="*/ 2 h 3"/>
                    <a:gd name="T6" fmla="*/ 1 w 32"/>
                    <a:gd name="T7" fmla="*/ 3 h 3"/>
                    <a:gd name="T8" fmla="*/ 31 w 32"/>
                    <a:gd name="T9" fmla="*/ 3 h 3"/>
                    <a:gd name="T10" fmla="*/ 32 w 32"/>
                    <a:gd name="T11" fmla="*/ 2 h 3"/>
                    <a:gd name="T12" fmla="*/ 31 w 32"/>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32" h="3">
                      <a:moveTo>
                        <a:pt x="31" y="0"/>
                      </a:moveTo>
                      <a:cubicBezTo>
                        <a:pt x="1" y="0"/>
                        <a:pt x="1" y="0"/>
                        <a:pt x="1" y="0"/>
                      </a:cubicBezTo>
                      <a:cubicBezTo>
                        <a:pt x="0" y="0"/>
                        <a:pt x="0" y="1"/>
                        <a:pt x="0" y="2"/>
                      </a:cubicBezTo>
                      <a:cubicBezTo>
                        <a:pt x="0" y="3"/>
                        <a:pt x="0" y="3"/>
                        <a:pt x="1" y="3"/>
                      </a:cubicBezTo>
                      <a:cubicBezTo>
                        <a:pt x="31" y="3"/>
                        <a:pt x="31" y="3"/>
                        <a:pt x="31" y="3"/>
                      </a:cubicBezTo>
                      <a:cubicBezTo>
                        <a:pt x="32" y="3"/>
                        <a:pt x="32" y="3"/>
                        <a:pt x="32" y="2"/>
                      </a:cubicBezTo>
                      <a:cubicBezTo>
                        <a:pt x="32" y="1"/>
                        <a:pt x="32" y="0"/>
                        <a:pt x="31" y="0"/>
                      </a:cubicBezTo>
                      <a:close/>
                    </a:path>
                  </a:pathLst>
                </a:custGeom>
                <a:solidFill>
                  <a:srgbClr val="4B7696"/>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p>
                  <a:endParaRPr lang="th-TH" sz="1000">
                    <a:latin typeface="微软雅黑" panose="020B0503020204020204" pitchFamily="34" charset="-122"/>
                    <a:ea typeface="微软雅黑" panose="020B0503020204020204" pitchFamily="34" charset="-122"/>
                    <a:cs typeface="+mn-ea"/>
                    <a:sym typeface="+mn-lt"/>
                  </a:endParaRPr>
                </a:p>
              </p:txBody>
            </p:sp>
            <p:sp>
              <p:nvSpPr>
                <p:cNvPr id="66" name="Freeform 146"/>
                <p:cNvSpPr/>
                <p:nvPr/>
              </p:nvSpPr>
              <p:spPr bwMode="auto">
                <a:xfrm>
                  <a:off x="14619288" y="9069388"/>
                  <a:ext cx="219075" cy="28575"/>
                </a:xfrm>
                <a:custGeom>
                  <a:avLst/>
                  <a:gdLst>
                    <a:gd name="T0" fmla="*/ 21 w 23"/>
                    <a:gd name="T1" fmla="*/ 0 h 3"/>
                    <a:gd name="T2" fmla="*/ 2 w 23"/>
                    <a:gd name="T3" fmla="*/ 0 h 3"/>
                    <a:gd name="T4" fmla="*/ 0 w 23"/>
                    <a:gd name="T5" fmla="*/ 2 h 3"/>
                    <a:gd name="T6" fmla="*/ 2 w 23"/>
                    <a:gd name="T7" fmla="*/ 3 h 3"/>
                    <a:gd name="T8" fmla="*/ 21 w 23"/>
                    <a:gd name="T9" fmla="*/ 3 h 3"/>
                    <a:gd name="T10" fmla="*/ 23 w 23"/>
                    <a:gd name="T11" fmla="*/ 2 h 3"/>
                    <a:gd name="T12" fmla="*/ 21 w 23"/>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23" h="3">
                      <a:moveTo>
                        <a:pt x="21" y="0"/>
                      </a:moveTo>
                      <a:cubicBezTo>
                        <a:pt x="2" y="0"/>
                        <a:pt x="2" y="0"/>
                        <a:pt x="2" y="0"/>
                      </a:cubicBezTo>
                      <a:cubicBezTo>
                        <a:pt x="1" y="0"/>
                        <a:pt x="0" y="1"/>
                        <a:pt x="0" y="2"/>
                      </a:cubicBezTo>
                      <a:cubicBezTo>
                        <a:pt x="0" y="3"/>
                        <a:pt x="1" y="3"/>
                        <a:pt x="2" y="3"/>
                      </a:cubicBezTo>
                      <a:cubicBezTo>
                        <a:pt x="21" y="3"/>
                        <a:pt x="21" y="3"/>
                        <a:pt x="21" y="3"/>
                      </a:cubicBezTo>
                      <a:cubicBezTo>
                        <a:pt x="22" y="3"/>
                        <a:pt x="23" y="3"/>
                        <a:pt x="23" y="2"/>
                      </a:cubicBezTo>
                      <a:cubicBezTo>
                        <a:pt x="23" y="1"/>
                        <a:pt x="22" y="0"/>
                        <a:pt x="2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p>
                  <a:endParaRPr lang="th-TH" sz="1000">
                    <a:latin typeface="微软雅黑" panose="020B0503020204020204" pitchFamily="34" charset="-122"/>
                    <a:ea typeface="微软雅黑" panose="020B0503020204020204" pitchFamily="34" charset="-122"/>
                    <a:cs typeface="+mn-ea"/>
                    <a:sym typeface="+mn-lt"/>
                  </a:endParaRPr>
                </a:p>
              </p:txBody>
            </p:sp>
          </p:grpSp>
        </p:grpSp>
        <p:grpSp>
          <p:nvGrpSpPr>
            <p:cNvPr id="67" name="กลุ่ม 22"/>
            <p:cNvGrpSpPr/>
            <p:nvPr/>
          </p:nvGrpSpPr>
          <p:grpSpPr>
            <a:xfrm>
              <a:off x="6135" y="3240"/>
              <a:ext cx="6941" cy="5643"/>
              <a:chOff x="7761288" y="4114800"/>
              <a:chExt cx="8815388" cy="7165975"/>
            </a:xfrm>
          </p:grpSpPr>
          <p:sp>
            <p:nvSpPr>
              <p:cNvPr id="68" name="Freeform 6"/>
              <p:cNvSpPr/>
              <p:nvPr/>
            </p:nvSpPr>
            <p:spPr bwMode="auto">
              <a:xfrm>
                <a:off x="7761288" y="4114800"/>
                <a:ext cx="8815388" cy="5335588"/>
              </a:xfrm>
              <a:custGeom>
                <a:avLst/>
                <a:gdLst>
                  <a:gd name="T0" fmla="*/ 0 w 342"/>
                  <a:gd name="T1" fmla="*/ 207 h 207"/>
                  <a:gd name="T2" fmla="*/ 0 w 342"/>
                  <a:gd name="T3" fmla="*/ 7 h 207"/>
                  <a:gd name="T4" fmla="*/ 8 w 342"/>
                  <a:gd name="T5" fmla="*/ 0 h 207"/>
                  <a:gd name="T6" fmla="*/ 335 w 342"/>
                  <a:gd name="T7" fmla="*/ 0 h 207"/>
                  <a:gd name="T8" fmla="*/ 342 w 342"/>
                  <a:gd name="T9" fmla="*/ 7 h 207"/>
                  <a:gd name="T10" fmla="*/ 342 w 342"/>
                  <a:gd name="T11" fmla="*/ 207 h 207"/>
                  <a:gd name="T12" fmla="*/ 0 w 342"/>
                  <a:gd name="T13" fmla="*/ 207 h 207"/>
                </a:gdLst>
                <a:ahLst/>
                <a:cxnLst>
                  <a:cxn ang="0">
                    <a:pos x="T0" y="T1"/>
                  </a:cxn>
                  <a:cxn ang="0">
                    <a:pos x="T2" y="T3"/>
                  </a:cxn>
                  <a:cxn ang="0">
                    <a:pos x="T4" y="T5"/>
                  </a:cxn>
                  <a:cxn ang="0">
                    <a:pos x="T6" y="T7"/>
                  </a:cxn>
                  <a:cxn ang="0">
                    <a:pos x="T8" y="T9"/>
                  </a:cxn>
                  <a:cxn ang="0">
                    <a:pos x="T10" y="T11"/>
                  </a:cxn>
                  <a:cxn ang="0">
                    <a:pos x="T12" y="T13"/>
                  </a:cxn>
                </a:cxnLst>
                <a:rect l="0" t="0" r="r" b="b"/>
                <a:pathLst>
                  <a:path w="342" h="207">
                    <a:moveTo>
                      <a:pt x="0" y="207"/>
                    </a:moveTo>
                    <a:cubicBezTo>
                      <a:pt x="0" y="7"/>
                      <a:pt x="0" y="7"/>
                      <a:pt x="0" y="7"/>
                    </a:cubicBezTo>
                    <a:cubicBezTo>
                      <a:pt x="0" y="3"/>
                      <a:pt x="4" y="0"/>
                      <a:pt x="8" y="0"/>
                    </a:cubicBezTo>
                    <a:cubicBezTo>
                      <a:pt x="335" y="0"/>
                      <a:pt x="335" y="0"/>
                      <a:pt x="335" y="0"/>
                    </a:cubicBezTo>
                    <a:cubicBezTo>
                      <a:pt x="339" y="0"/>
                      <a:pt x="342" y="3"/>
                      <a:pt x="342" y="7"/>
                    </a:cubicBezTo>
                    <a:cubicBezTo>
                      <a:pt x="342" y="207"/>
                      <a:pt x="342" y="207"/>
                      <a:pt x="342" y="207"/>
                    </a:cubicBezTo>
                    <a:lnTo>
                      <a:pt x="0" y="207"/>
                    </a:lnTo>
                    <a:close/>
                  </a:path>
                </a:pathLst>
              </a:custGeom>
              <a:solidFill>
                <a:srgbClr val="3D3D3D"/>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p>
                <a:endParaRPr lang="th-TH" sz="1000">
                  <a:latin typeface="微软雅黑" panose="020B0503020204020204" pitchFamily="34" charset="-122"/>
                  <a:ea typeface="微软雅黑" panose="020B0503020204020204" pitchFamily="34" charset="-122"/>
                  <a:cs typeface="+mn-ea"/>
                  <a:sym typeface="+mn-lt"/>
                </a:endParaRPr>
              </a:p>
            </p:txBody>
          </p:sp>
          <p:sp>
            <p:nvSpPr>
              <p:cNvPr id="69" name="Freeform 7"/>
              <p:cNvSpPr/>
              <p:nvPr/>
            </p:nvSpPr>
            <p:spPr bwMode="auto">
              <a:xfrm>
                <a:off x="7761288" y="9450388"/>
                <a:ext cx="8815388" cy="798513"/>
              </a:xfrm>
              <a:custGeom>
                <a:avLst/>
                <a:gdLst>
                  <a:gd name="T0" fmla="*/ 335 w 342"/>
                  <a:gd name="T1" fmla="*/ 31 h 31"/>
                  <a:gd name="T2" fmla="*/ 8 w 342"/>
                  <a:gd name="T3" fmla="*/ 31 h 31"/>
                  <a:gd name="T4" fmla="*/ 0 w 342"/>
                  <a:gd name="T5" fmla="*/ 23 h 31"/>
                  <a:gd name="T6" fmla="*/ 0 w 342"/>
                  <a:gd name="T7" fmla="*/ 0 h 31"/>
                  <a:gd name="T8" fmla="*/ 342 w 342"/>
                  <a:gd name="T9" fmla="*/ 0 h 31"/>
                  <a:gd name="T10" fmla="*/ 342 w 342"/>
                  <a:gd name="T11" fmla="*/ 23 h 31"/>
                  <a:gd name="T12" fmla="*/ 335 w 342"/>
                  <a:gd name="T13" fmla="*/ 31 h 31"/>
                </a:gdLst>
                <a:ahLst/>
                <a:cxnLst>
                  <a:cxn ang="0">
                    <a:pos x="T0" y="T1"/>
                  </a:cxn>
                  <a:cxn ang="0">
                    <a:pos x="T2" y="T3"/>
                  </a:cxn>
                  <a:cxn ang="0">
                    <a:pos x="T4" y="T5"/>
                  </a:cxn>
                  <a:cxn ang="0">
                    <a:pos x="T6" y="T7"/>
                  </a:cxn>
                  <a:cxn ang="0">
                    <a:pos x="T8" y="T9"/>
                  </a:cxn>
                  <a:cxn ang="0">
                    <a:pos x="T10" y="T11"/>
                  </a:cxn>
                  <a:cxn ang="0">
                    <a:pos x="T12" y="T13"/>
                  </a:cxn>
                </a:cxnLst>
                <a:rect l="0" t="0" r="r" b="b"/>
                <a:pathLst>
                  <a:path w="342" h="31">
                    <a:moveTo>
                      <a:pt x="335" y="31"/>
                    </a:moveTo>
                    <a:cubicBezTo>
                      <a:pt x="8" y="31"/>
                      <a:pt x="8" y="31"/>
                      <a:pt x="8" y="31"/>
                    </a:cubicBezTo>
                    <a:cubicBezTo>
                      <a:pt x="4" y="31"/>
                      <a:pt x="0" y="27"/>
                      <a:pt x="0" y="23"/>
                    </a:cubicBezTo>
                    <a:cubicBezTo>
                      <a:pt x="0" y="0"/>
                      <a:pt x="0" y="0"/>
                      <a:pt x="0" y="0"/>
                    </a:cubicBezTo>
                    <a:cubicBezTo>
                      <a:pt x="342" y="0"/>
                      <a:pt x="342" y="0"/>
                      <a:pt x="342" y="0"/>
                    </a:cubicBezTo>
                    <a:cubicBezTo>
                      <a:pt x="342" y="23"/>
                      <a:pt x="342" y="23"/>
                      <a:pt x="342" y="23"/>
                    </a:cubicBezTo>
                    <a:cubicBezTo>
                      <a:pt x="342" y="27"/>
                      <a:pt x="339" y="31"/>
                      <a:pt x="335" y="31"/>
                    </a:cubicBezTo>
                  </a:path>
                </a:pathLst>
              </a:custGeom>
              <a:solidFill>
                <a:srgbClr val="E8E8E8"/>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p>
                <a:endParaRPr lang="th-TH" sz="1000">
                  <a:latin typeface="微软雅黑" panose="020B0503020204020204" pitchFamily="34" charset="-122"/>
                  <a:ea typeface="微软雅黑" panose="020B0503020204020204" pitchFamily="34" charset="-122"/>
                  <a:cs typeface="+mn-ea"/>
                  <a:sym typeface="+mn-lt"/>
                </a:endParaRPr>
              </a:p>
            </p:txBody>
          </p:sp>
          <p:sp>
            <p:nvSpPr>
              <p:cNvPr id="70" name="Freeform 8"/>
              <p:cNvSpPr/>
              <p:nvPr/>
            </p:nvSpPr>
            <p:spPr bwMode="auto">
              <a:xfrm>
                <a:off x="10777538" y="10198100"/>
                <a:ext cx="2938463" cy="1082675"/>
              </a:xfrm>
              <a:custGeom>
                <a:avLst/>
                <a:gdLst>
                  <a:gd name="T0" fmla="*/ 0 w 1851"/>
                  <a:gd name="T1" fmla="*/ 682 h 682"/>
                  <a:gd name="T2" fmla="*/ 0 w 1851"/>
                  <a:gd name="T3" fmla="*/ 617 h 682"/>
                  <a:gd name="T4" fmla="*/ 211 w 1851"/>
                  <a:gd name="T5" fmla="*/ 585 h 682"/>
                  <a:gd name="T6" fmla="*/ 373 w 1851"/>
                  <a:gd name="T7" fmla="*/ 0 h 682"/>
                  <a:gd name="T8" fmla="*/ 1493 w 1851"/>
                  <a:gd name="T9" fmla="*/ 0 h 682"/>
                  <a:gd name="T10" fmla="*/ 1640 w 1851"/>
                  <a:gd name="T11" fmla="*/ 585 h 682"/>
                  <a:gd name="T12" fmla="*/ 1851 w 1851"/>
                  <a:gd name="T13" fmla="*/ 617 h 682"/>
                  <a:gd name="T14" fmla="*/ 1851 w 1851"/>
                  <a:gd name="T15" fmla="*/ 682 h 682"/>
                  <a:gd name="T16" fmla="*/ 0 w 1851"/>
                  <a:gd name="T17" fmla="*/ 682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51" h="682">
                    <a:moveTo>
                      <a:pt x="0" y="682"/>
                    </a:moveTo>
                    <a:lnTo>
                      <a:pt x="0" y="617"/>
                    </a:lnTo>
                    <a:lnTo>
                      <a:pt x="211" y="585"/>
                    </a:lnTo>
                    <a:lnTo>
                      <a:pt x="373" y="0"/>
                    </a:lnTo>
                    <a:lnTo>
                      <a:pt x="1493" y="0"/>
                    </a:lnTo>
                    <a:lnTo>
                      <a:pt x="1640" y="585"/>
                    </a:lnTo>
                    <a:lnTo>
                      <a:pt x="1851" y="617"/>
                    </a:lnTo>
                    <a:lnTo>
                      <a:pt x="1851" y="682"/>
                    </a:lnTo>
                    <a:lnTo>
                      <a:pt x="0" y="682"/>
                    </a:lnTo>
                    <a:close/>
                  </a:path>
                </a:pathLst>
              </a:custGeom>
              <a:solidFill>
                <a:srgbClr val="E8E8E8"/>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p>
                <a:endParaRPr lang="th-TH" sz="1000">
                  <a:latin typeface="微软雅黑" panose="020B0503020204020204" pitchFamily="34" charset="-122"/>
                  <a:ea typeface="微软雅黑" panose="020B0503020204020204" pitchFamily="34" charset="-122"/>
                  <a:cs typeface="+mn-ea"/>
                  <a:sym typeface="+mn-lt"/>
                </a:endParaRPr>
              </a:p>
            </p:txBody>
          </p:sp>
          <p:sp>
            <p:nvSpPr>
              <p:cNvPr id="71" name="Freeform 9"/>
              <p:cNvSpPr/>
              <p:nvPr/>
            </p:nvSpPr>
            <p:spPr bwMode="auto">
              <a:xfrm>
                <a:off x="10777538" y="10198100"/>
                <a:ext cx="2938463" cy="1082675"/>
              </a:xfrm>
              <a:custGeom>
                <a:avLst/>
                <a:gdLst>
                  <a:gd name="T0" fmla="*/ 0 w 1851"/>
                  <a:gd name="T1" fmla="*/ 682 h 682"/>
                  <a:gd name="T2" fmla="*/ 0 w 1851"/>
                  <a:gd name="T3" fmla="*/ 617 h 682"/>
                  <a:gd name="T4" fmla="*/ 211 w 1851"/>
                  <a:gd name="T5" fmla="*/ 585 h 682"/>
                  <a:gd name="T6" fmla="*/ 373 w 1851"/>
                  <a:gd name="T7" fmla="*/ 0 h 682"/>
                  <a:gd name="T8" fmla="*/ 1493 w 1851"/>
                  <a:gd name="T9" fmla="*/ 0 h 682"/>
                  <a:gd name="T10" fmla="*/ 1640 w 1851"/>
                  <a:gd name="T11" fmla="*/ 585 h 682"/>
                  <a:gd name="T12" fmla="*/ 1851 w 1851"/>
                  <a:gd name="T13" fmla="*/ 617 h 682"/>
                  <a:gd name="T14" fmla="*/ 1851 w 1851"/>
                  <a:gd name="T15" fmla="*/ 682 h 682"/>
                  <a:gd name="T16" fmla="*/ 0 w 1851"/>
                  <a:gd name="T17" fmla="*/ 682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51" h="682">
                    <a:moveTo>
                      <a:pt x="0" y="682"/>
                    </a:moveTo>
                    <a:lnTo>
                      <a:pt x="0" y="617"/>
                    </a:lnTo>
                    <a:lnTo>
                      <a:pt x="211" y="585"/>
                    </a:lnTo>
                    <a:lnTo>
                      <a:pt x="373" y="0"/>
                    </a:lnTo>
                    <a:lnTo>
                      <a:pt x="1493" y="0"/>
                    </a:lnTo>
                    <a:lnTo>
                      <a:pt x="1640" y="585"/>
                    </a:lnTo>
                    <a:lnTo>
                      <a:pt x="1851" y="617"/>
                    </a:lnTo>
                    <a:lnTo>
                      <a:pt x="1851" y="682"/>
                    </a:lnTo>
                    <a:lnTo>
                      <a:pt x="0" y="68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p>
                <a:endParaRPr lang="th-TH" sz="1000">
                  <a:latin typeface="微软雅黑" panose="020B0503020204020204" pitchFamily="34" charset="-122"/>
                  <a:ea typeface="微软雅黑" panose="020B0503020204020204" pitchFamily="34" charset="-122"/>
                  <a:cs typeface="+mn-ea"/>
                  <a:sym typeface="+mn-lt"/>
                </a:endParaRPr>
              </a:p>
            </p:txBody>
          </p:sp>
          <p:sp>
            <p:nvSpPr>
              <p:cNvPr id="72" name="Freeform 14"/>
              <p:cNvSpPr/>
              <p:nvPr/>
            </p:nvSpPr>
            <p:spPr bwMode="auto">
              <a:xfrm>
                <a:off x="11318875" y="10198100"/>
                <a:ext cx="1855788" cy="180975"/>
              </a:xfrm>
              <a:custGeom>
                <a:avLst/>
                <a:gdLst>
                  <a:gd name="T0" fmla="*/ 1152 w 1169"/>
                  <a:gd name="T1" fmla="*/ 0 h 114"/>
                  <a:gd name="T2" fmla="*/ 32 w 1169"/>
                  <a:gd name="T3" fmla="*/ 0 h 114"/>
                  <a:gd name="T4" fmla="*/ 0 w 1169"/>
                  <a:gd name="T5" fmla="*/ 114 h 114"/>
                  <a:gd name="T6" fmla="*/ 1169 w 1169"/>
                  <a:gd name="T7" fmla="*/ 114 h 114"/>
                  <a:gd name="T8" fmla="*/ 1152 w 1169"/>
                  <a:gd name="T9" fmla="*/ 0 h 114"/>
                </a:gdLst>
                <a:ahLst/>
                <a:cxnLst>
                  <a:cxn ang="0">
                    <a:pos x="T0" y="T1"/>
                  </a:cxn>
                  <a:cxn ang="0">
                    <a:pos x="T2" y="T3"/>
                  </a:cxn>
                  <a:cxn ang="0">
                    <a:pos x="T4" y="T5"/>
                  </a:cxn>
                  <a:cxn ang="0">
                    <a:pos x="T6" y="T7"/>
                  </a:cxn>
                  <a:cxn ang="0">
                    <a:pos x="T8" y="T9"/>
                  </a:cxn>
                </a:cxnLst>
                <a:rect l="0" t="0" r="r" b="b"/>
                <a:pathLst>
                  <a:path w="1169" h="114">
                    <a:moveTo>
                      <a:pt x="1152" y="0"/>
                    </a:moveTo>
                    <a:lnTo>
                      <a:pt x="32" y="0"/>
                    </a:lnTo>
                    <a:lnTo>
                      <a:pt x="0" y="114"/>
                    </a:lnTo>
                    <a:lnTo>
                      <a:pt x="1169" y="114"/>
                    </a:lnTo>
                    <a:lnTo>
                      <a:pt x="1152" y="0"/>
                    </a:lnTo>
                    <a:close/>
                  </a:path>
                </a:pathLst>
              </a:custGeom>
              <a:solidFill>
                <a:srgbClr val="D3D2D2"/>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p>
                <a:endParaRPr lang="th-TH" sz="1000">
                  <a:latin typeface="微软雅黑" panose="020B0503020204020204" pitchFamily="34" charset="-122"/>
                  <a:ea typeface="微软雅黑" panose="020B0503020204020204" pitchFamily="34" charset="-122"/>
                  <a:cs typeface="+mn-ea"/>
                  <a:sym typeface="+mn-lt"/>
                </a:endParaRPr>
              </a:p>
            </p:txBody>
          </p:sp>
          <p:sp>
            <p:nvSpPr>
              <p:cNvPr id="73" name="Freeform 15"/>
              <p:cNvSpPr/>
              <p:nvPr/>
            </p:nvSpPr>
            <p:spPr bwMode="auto">
              <a:xfrm>
                <a:off x="11318875" y="10198100"/>
                <a:ext cx="1855788" cy="180975"/>
              </a:xfrm>
              <a:custGeom>
                <a:avLst/>
                <a:gdLst>
                  <a:gd name="T0" fmla="*/ 1152 w 1169"/>
                  <a:gd name="T1" fmla="*/ 0 h 114"/>
                  <a:gd name="T2" fmla="*/ 32 w 1169"/>
                  <a:gd name="T3" fmla="*/ 0 h 114"/>
                  <a:gd name="T4" fmla="*/ 0 w 1169"/>
                  <a:gd name="T5" fmla="*/ 114 h 114"/>
                  <a:gd name="T6" fmla="*/ 1169 w 1169"/>
                  <a:gd name="T7" fmla="*/ 114 h 114"/>
                  <a:gd name="T8" fmla="*/ 1152 w 1169"/>
                  <a:gd name="T9" fmla="*/ 0 h 114"/>
                </a:gdLst>
                <a:ahLst/>
                <a:cxnLst>
                  <a:cxn ang="0">
                    <a:pos x="T0" y="T1"/>
                  </a:cxn>
                  <a:cxn ang="0">
                    <a:pos x="T2" y="T3"/>
                  </a:cxn>
                  <a:cxn ang="0">
                    <a:pos x="T4" y="T5"/>
                  </a:cxn>
                  <a:cxn ang="0">
                    <a:pos x="T6" y="T7"/>
                  </a:cxn>
                  <a:cxn ang="0">
                    <a:pos x="T8" y="T9"/>
                  </a:cxn>
                </a:cxnLst>
                <a:rect l="0" t="0" r="r" b="b"/>
                <a:pathLst>
                  <a:path w="1169" h="114">
                    <a:moveTo>
                      <a:pt x="1152" y="0"/>
                    </a:moveTo>
                    <a:lnTo>
                      <a:pt x="32" y="0"/>
                    </a:lnTo>
                    <a:lnTo>
                      <a:pt x="0" y="114"/>
                    </a:lnTo>
                    <a:lnTo>
                      <a:pt x="1169" y="114"/>
                    </a:lnTo>
                    <a:lnTo>
                      <a:pt x="115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p>
                <a:endParaRPr lang="th-TH" sz="1000">
                  <a:latin typeface="微软雅黑" panose="020B0503020204020204" pitchFamily="34" charset="-122"/>
                  <a:ea typeface="微软雅黑" panose="020B0503020204020204" pitchFamily="34" charset="-122"/>
                  <a:cs typeface="+mn-ea"/>
                  <a:sym typeface="+mn-lt"/>
                </a:endParaRPr>
              </a:p>
            </p:txBody>
          </p:sp>
        </p:grpSp>
        <p:sp>
          <p:nvSpPr>
            <p:cNvPr id="74" name="Rectangle 10"/>
            <p:cNvSpPr>
              <a:spLocks noChangeArrowheads="1"/>
            </p:cNvSpPr>
            <p:nvPr/>
          </p:nvSpPr>
          <p:spPr bwMode="auto">
            <a:xfrm>
              <a:off x="6358" y="3504"/>
              <a:ext cx="3248" cy="1745"/>
            </a:xfrm>
            <a:prstGeom prst="rect">
              <a:avLst/>
            </a:prstGeom>
            <a:solidFill>
              <a:srgbClr val="F5B94B"/>
            </a:solidFill>
            <a:ln>
              <a:noFill/>
            </a:ln>
          </p:spPr>
          <p:txBody>
            <a:bodyPr vert="horz" wrap="square" lIns="45720" tIns="22860" rIns="45720" bIns="22860" numCol="1" anchor="t" anchorCtr="0" compatLnSpc="1"/>
            <a:p>
              <a:endParaRPr lang="th-TH" sz="1000">
                <a:latin typeface="微软雅黑" panose="020B0503020204020204" pitchFamily="34" charset="-122"/>
                <a:ea typeface="微软雅黑" panose="020B0503020204020204" pitchFamily="34" charset="-122"/>
                <a:cs typeface="+mn-ea"/>
                <a:sym typeface="+mn-lt"/>
              </a:endParaRPr>
            </a:p>
          </p:txBody>
        </p:sp>
        <p:sp>
          <p:nvSpPr>
            <p:cNvPr id="75" name="Rectangle 11"/>
            <p:cNvSpPr>
              <a:spLocks noChangeArrowheads="1"/>
            </p:cNvSpPr>
            <p:nvPr/>
          </p:nvSpPr>
          <p:spPr bwMode="auto">
            <a:xfrm>
              <a:off x="9605" y="3484"/>
              <a:ext cx="3269" cy="1765"/>
            </a:xfrm>
            <a:prstGeom prst="rect">
              <a:avLst/>
            </a:prstGeom>
            <a:solidFill>
              <a:srgbClr val="EB947F"/>
            </a:solidFill>
            <a:ln>
              <a:noFill/>
            </a:ln>
          </p:spPr>
          <p:txBody>
            <a:bodyPr vert="horz" wrap="square" lIns="45720" tIns="22860" rIns="45720" bIns="22860" numCol="1" anchor="t" anchorCtr="0" compatLnSpc="1"/>
            <a:p>
              <a:endParaRPr lang="th-TH" sz="1000">
                <a:latin typeface="微软雅黑" panose="020B0503020204020204" pitchFamily="34" charset="-122"/>
                <a:ea typeface="微软雅黑" panose="020B0503020204020204" pitchFamily="34" charset="-122"/>
                <a:cs typeface="+mn-ea"/>
                <a:sym typeface="+mn-lt"/>
              </a:endParaRPr>
            </a:p>
          </p:txBody>
        </p:sp>
        <p:sp>
          <p:nvSpPr>
            <p:cNvPr id="76" name="Rectangle 12"/>
            <p:cNvSpPr>
              <a:spLocks noChangeArrowheads="1"/>
            </p:cNvSpPr>
            <p:nvPr/>
          </p:nvSpPr>
          <p:spPr bwMode="auto">
            <a:xfrm>
              <a:off x="6358" y="5249"/>
              <a:ext cx="3248" cy="1766"/>
            </a:xfrm>
            <a:prstGeom prst="rect">
              <a:avLst/>
            </a:prstGeom>
            <a:solidFill>
              <a:schemeClr val="accent6"/>
            </a:solidFill>
            <a:ln>
              <a:noFill/>
            </a:ln>
          </p:spPr>
          <p:txBody>
            <a:bodyPr vert="horz" wrap="square" lIns="45720" tIns="22860" rIns="45720" bIns="22860" numCol="1" anchor="t" anchorCtr="0" compatLnSpc="1"/>
            <a:p>
              <a:endParaRPr lang="th-TH" sz="1000">
                <a:latin typeface="微软雅黑" panose="020B0503020204020204" pitchFamily="34" charset="-122"/>
                <a:ea typeface="微软雅黑" panose="020B0503020204020204" pitchFamily="34" charset="-122"/>
                <a:cs typeface="+mn-ea"/>
                <a:sym typeface="+mn-lt"/>
              </a:endParaRPr>
            </a:p>
          </p:txBody>
        </p:sp>
        <p:sp>
          <p:nvSpPr>
            <p:cNvPr id="77" name="Rectangle 13"/>
            <p:cNvSpPr>
              <a:spLocks noChangeArrowheads="1"/>
            </p:cNvSpPr>
            <p:nvPr/>
          </p:nvSpPr>
          <p:spPr bwMode="auto">
            <a:xfrm>
              <a:off x="9605" y="5249"/>
              <a:ext cx="3269" cy="1746"/>
            </a:xfrm>
            <a:prstGeom prst="rect">
              <a:avLst/>
            </a:prstGeom>
            <a:solidFill>
              <a:srgbClr val="4B7696"/>
            </a:solidFill>
            <a:ln>
              <a:noFill/>
            </a:ln>
          </p:spPr>
          <p:txBody>
            <a:bodyPr vert="horz" wrap="square" lIns="45720" tIns="22860" rIns="45720" bIns="22860" numCol="1" anchor="t" anchorCtr="0" compatLnSpc="1"/>
            <a:p>
              <a:endParaRPr lang="th-TH" sz="1000">
                <a:latin typeface="微软雅黑" panose="020B0503020204020204" pitchFamily="34" charset="-122"/>
                <a:ea typeface="微软雅黑" panose="020B0503020204020204" pitchFamily="34" charset="-122"/>
                <a:cs typeface="+mn-ea"/>
                <a:sym typeface="+mn-lt"/>
              </a:endParaRPr>
            </a:p>
          </p:txBody>
        </p:sp>
        <p:sp>
          <p:nvSpPr>
            <p:cNvPr id="78" name="TextBox 77"/>
            <p:cNvSpPr txBox="1"/>
            <p:nvPr/>
          </p:nvSpPr>
          <p:spPr>
            <a:xfrm>
              <a:off x="6696" y="3720"/>
              <a:ext cx="2688" cy="1208"/>
            </a:xfrm>
            <a:prstGeom prst="rect">
              <a:avLst/>
            </a:prstGeom>
            <a:noFill/>
          </p:spPr>
          <p:txBody>
            <a:bodyPr wrap="square" lIns="109710" tIns="54855" rIns="109710" bIns="54855" rtlCol="0">
              <a:spAutoFit/>
            </a:bodyPr>
            <a:p>
              <a:pPr algn="r"/>
              <a:r>
                <a:rPr lang="en-US" sz="1400" dirty="0">
                  <a:solidFill>
                    <a:schemeClr val="bg1"/>
                  </a:solidFill>
                  <a:latin typeface="微软雅黑" panose="020B0503020204020204" pitchFamily="34" charset="-122"/>
                  <a:ea typeface="微软雅黑" panose="020B0503020204020204" pitchFamily="34" charset="-122"/>
                  <a:cs typeface="+mn-ea"/>
                  <a:sym typeface="+mn-lt"/>
                </a:rPr>
                <a:t>Lorem Ipsum has two main data statistical this methodologies summarizes.</a:t>
              </a:r>
              <a:endParaRPr lang="en-US" sz="14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79" name="TextBox 78"/>
            <p:cNvSpPr txBox="1"/>
            <p:nvPr/>
          </p:nvSpPr>
          <p:spPr>
            <a:xfrm>
              <a:off x="9792" y="3702"/>
              <a:ext cx="2688" cy="1208"/>
            </a:xfrm>
            <a:prstGeom prst="rect">
              <a:avLst/>
            </a:prstGeom>
            <a:noFill/>
          </p:spPr>
          <p:txBody>
            <a:bodyPr wrap="square" lIns="109710" tIns="54855" rIns="109710" bIns="54855" rtlCol="0">
              <a:spAutoFit/>
            </a:bodyPr>
            <a:p>
              <a:r>
                <a:rPr lang="en-US" sz="1400" dirty="0">
                  <a:solidFill>
                    <a:schemeClr val="bg1"/>
                  </a:solidFill>
                  <a:latin typeface="微软雅黑" panose="020B0503020204020204" pitchFamily="34" charset="-122"/>
                  <a:ea typeface="微软雅黑" panose="020B0503020204020204" pitchFamily="34" charset="-122"/>
                  <a:cs typeface="+mn-ea"/>
                  <a:sym typeface="+mn-lt"/>
                </a:rPr>
                <a:t>Lorem Ipsum has two main data statistical this methodologies summarizes.</a:t>
              </a:r>
              <a:endParaRPr lang="en-US" sz="14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80" name="TextBox 79"/>
            <p:cNvSpPr txBox="1"/>
            <p:nvPr/>
          </p:nvSpPr>
          <p:spPr>
            <a:xfrm>
              <a:off x="6696" y="5418"/>
              <a:ext cx="2688" cy="1208"/>
            </a:xfrm>
            <a:prstGeom prst="rect">
              <a:avLst/>
            </a:prstGeom>
            <a:noFill/>
          </p:spPr>
          <p:txBody>
            <a:bodyPr wrap="square" lIns="109710" tIns="54855" rIns="109710" bIns="54855" rtlCol="0">
              <a:spAutoFit/>
            </a:bodyPr>
            <a:p>
              <a:pPr algn="r"/>
              <a:r>
                <a:rPr lang="en-US" sz="1400" dirty="0">
                  <a:solidFill>
                    <a:schemeClr val="bg1"/>
                  </a:solidFill>
                  <a:latin typeface="微软雅黑" panose="020B0503020204020204" pitchFamily="34" charset="-122"/>
                  <a:ea typeface="微软雅黑" panose="020B0503020204020204" pitchFamily="34" charset="-122"/>
                  <a:cs typeface="+mn-ea"/>
                  <a:sym typeface="+mn-lt"/>
                </a:rPr>
                <a:t>Lorem Ipsum has two main data statistical this methodologies summarizes.</a:t>
              </a:r>
              <a:endParaRPr lang="en-US" sz="14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81" name="TextBox 80"/>
            <p:cNvSpPr txBox="1"/>
            <p:nvPr/>
          </p:nvSpPr>
          <p:spPr>
            <a:xfrm>
              <a:off x="9792" y="5400"/>
              <a:ext cx="2688" cy="1208"/>
            </a:xfrm>
            <a:prstGeom prst="rect">
              <a:avLst/>
            </a:prstGeom>
            <a:noFill/>
          </p:spPr>
          <p:txBody>
            <a:bodyPr wrap="square" lIns="109710" tIns="54855" rIns="109710" bIns="54855" rtlCol="0">
              <a:spAutoFit/>
            </a:bodyPr>
            <a:p>
              <a:r>
                <a:rPr lang="en-US" sz="1400" dirty="0">
                  <a:solidFill>
                    <a:schemeClr val="bg1"/>
                  </a:solidFill>
                  <a:latin typeface="微软雅黑" panose="020B0503020204020204" pitchFamily="34" charset="-122"/>
                  <a:ea typeface="微软雅黑" panose="020B0503020204020204" pitchFamily="34" charset="-122"/>
                  <a:cs typeface="+mn-ea"/>
                  <a:sym typeface="+mn-lt"/>
                </a:rPr>
                <a:t>Lorem Ipsum has two main data statistical this methodologies summarizes.</a:t>
              </a:r>
              <a:endParaRPr lang="en-US" sz="1400" dirty="0">
                <a:solidFill>
                  <a:schemeClr val="bg1"/>
                </a:solidFill>
                <a:latin typeface="微软雅黑" panose="020B0503020204020204" pitchFamily="34" charset="-122"/>
                <a:ea typeface="微软雅黑" panose="020B0503020204020204" pitchFamily="34" charset="-122"/>
                <a:cs typeface="+mn-ea"/>
                <a:sym typeface="+mn-lt"/>
              </a:endParaRPr>
            </a:p>
          </p:txBody>
        </p:sp>
      </p:grpSp>
    </p:spTree>
    <p:custDataLst>
      <p:tags r:id="rId1"/>
    </p:custData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2" name="图表 1"/>
          <p:cNvGraphicFramePr/>
          <p:nvPr/>
        </p:nvGraphicFramePr>
        <p:xfrm>
          <a:off x="593725" y="2192020"/>
          <a:ext cx="5676265" cy="3555365"/>
        </p:xfrm>
        <a:graphic>
          <a:graphicData uri="http://schemas.openxmlformats.org/drawingml/2006/chart">
            <c:chart xmlns:c="http://schemas.openxmlformats.org/drawingml/2006/chart" xmlns:r="http://schemas.openxmlformats.org/officeDocument/2006/relationships" r:id="rId1"/>
          </a:graphicData>
        </a:graphic>
      </p:graphicFrame>
      <p:sp>
        <p:nvSpPr>
          <p:cNvPr id="9" name="文本框 8"/>
          <p:cNvSpPr txBox="1"/>
          <p:nvPr/>
        </p:nvSpPr>
        <p:spPr>
          <a:xfrm>
            <a:off x="6678930" y="2589530"/>
            <a:ext cx="1525905" cy="398780"/>
          </a:xfrm>
          <a:prstGeom prst="rect">
            <a:avLst/>
          </a:prstGeom>
          <a:noFill/>
        </p:spPr>
        <p:txBody>
          <a:bodyPr wrap="square" rtlCol="0">
            <a:spAutoFit/>
          </a:bodyPr>
          <a:p>
            <a:pPr algn="l"/>
            <a:r>
              <a:rPr lang="zh-CN" altLang="en-US" sz="2000" b="1">
                <a:solidFill>
                  <a:srgbClr val="645957"/>
                </a:solidFill>
                <a:latin typeface="微软雅黑" panose="020B0503020204020204" pitchFamily="34" charset="-122"/>
                <a:ea typeface="微软雅黑" panose="020B0503020204020204" pitchFamily="34" charset="-122"/>
              </a:rPr>
              <a:t>输入标题</a:t>
            </a:r>
            <a:endParaRPr lang="zh-CN" altLang="en-US" sz="2000" b="1">
              <a:solidFill>
                <a:srgbClr val="645957"/>
              </a:solidFill>
              <a:latin typeface="微软雅黑" panose="020B0503020204020204" pitchFamily="34" charset="-122"/>
              <a:ea typeface="微软雅黑" panose="020B0503020204020204" pitchFamily="34" charset="-122"/>
            </a:endParaRPr>
          </a:p>
        </p:txBody>
      </p:sp>
      <p:sp>
        <p:nvSpPr>
          <p:cNvPr id="21" name="文本框 20"/>
          <p:cNvSpPr txBox="1"/>
          <p:nvPr/>
        </p:nvSpPr>
        <p:spPr>
          <a:xfrm>
            <a:off x="6678930" y="2988310"/>
            <a:ext cx="5019040" cy="800735"/>
          </a:xfrm>
          <a:prstGeom prst="rect">
            <a:avLst/>
          </a:prstGeom>
          <a:noFill/>
        </p:spPr>
        <p:txBody>
          <a:bodyPr wrap="square" rtlCol="0">
            <a:spAutoFit/>
          </a:bodyPr>
          <a:p>
            <a:pPr algn="l">
              <a:lnSpc>
                <a:spcPct val="110000"/>
              </a:lnSpc>
            </a:pPr>
            <a:r>
              <a:rPr lang="zh-CN" altLang="en-US" sz="1400">
                <a:solidFill>
                  <a:srgbClr val="645957"/>
                </a:solidFill>
                <a:latin typeface="微软雅黑" panose="020B0503020204020204" pitchFamily="34" charset="-122"/>
                <a:ea typeface="微软雅黑" panose="020B0503020204020204" pitchFamily="34" charset="-122"/>
              </a:rPr>
              <a:t>Like pearls, raindrops sprinkle on the river, and the calm water ripples. The clever fish jumped out of the water, as if to suck the crystal water.</a:t>
            </a:r>
            <a:endParaRPr lang="zh-CN" altLang="en-US" sz="1400">
              <a:solidFill>
                <a:srgbClr val="645957"/>
              </a:solidFill>
              <a:latin typeface="微软雅黑" panose="020B0503020204020204" pitchFamily="34" charset="-122"/>
              <a:ea typeface="微软雅黑" panose="020B0503020204020204" pitchFamily="34" charset="-122"/>
            </a:endParaRPr>
          </a:p>
        </p:txBody>
      </p:sp>
      <p:sp>
        <p:nvSpPr>
          <p:cNvPr id="5" name="矩形 4"/>
          <p:cNvSpPr/>
          <p:nvPr/>
        </p:nvSpPr>
        <p:spPr>
          <a:xfrm>
            <a:off x="6734175" y="4298950"/>
            <a:ext cx="1551305" cy="1140460"/>
          </a:xfrm>
          <a:prstGeom prst="rect">
            <a:avLst/>
          </a:prstGeom>
          <a:solidFill>
            <a:srgbClr val="F5B9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latin typeface="微软雅黑" panose="020B0503020204020204" pitchFamily="34" charset="-122"/>
              <a:ea typeface="微软雅黑" panose="020B0503020204020204" pitchFamily="34" charset="-122"/>
            </a:endParaRPr>
          </a:p>
        </p:txBody>
      </p:sp>
      <p:sp>
        <p:nvSpPr>
          <p:cNvPr id="6" name="矩形 5"/>
          <p:cNvSpPr/>
          <p:nvPr/>
        </p:nvSpPr>
        <p:spPr>
          <a:xfrm>
            <a:off x="8412480" y="4298950"/>
            <a:ext cx="1551305" cy="1140460"/>
          </a:xfrm>
          <a:prstGeom prst="rect">
            <a:avLst/>
          </a:prstGeom>
          <a:solidFill>
            <a:srgbClr val="4B76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latin typeface="微软雅黑" panose="020B0503020204020204" pitchFamily="34" charset="-122"/>
              <a:ea typeface="微软雅黑" panose="020B0503020204020204" pitchFamily="34" charset="-122"/>
            </a:endParaRPr>
          </a:p>
        </p:txBody>
      </p:sp>
      <p:sp>
        <p:nvSpPr>
          <p:cNvPr id="7" name="矩形 6"/>
          <p:cNvSpPr/>
          <p:nvPr/>
        </p:nvSpPr>
        <p:spPr>
          <a:xfrm>
            <a:off x="10090785" y="4298950"/>
            <a:ext cx="1551305" cy="1140460"/>
          </a:xfrm>
          <a:prstGeom prst="rect">
            <a:avLst/>
          </a:prstGeom>
          <a:solidFill>
            <a:srgbClr val="E9A4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latin typeface="微软雅黑" panose="020B0503020204020204" pitchFamily="34" charset="-122"/>
              <a:ea typeface="微软雅黑" panose="020B0503020204020204" pitchFamily="34" charset="-122"/>
            </a:endParaRPr>
          </a:p>
        </p:txBody>
      </p:sp>
      <p:sp>
        <p:nvSpPr>
          <p:cNvPr id="8" name="文本框 7"/>
          <p:cNvSpPr txBox="1"/>
          <p:nvPr/>
        </p:nvSpPr>
        <p:spPr>
          <a:xfrm>
            <a:off x="6734175" y="4909820"/>
            <a:ext cx="1525905" cy="368300"/>
          </a:xfrm>
          <a:prstGeom prst="rect">
            <a:avLst/>
          </a:prstGeom>
          <a:noFill/>
        </p:spPr>
        <p:txBody>
          <a:bodyPr wrap="square" rtlCol="0">
            <a:spAutoFit/>
          </a:bodyPr>
          <a:p>
            <a:pPr algn="ctr"/>
            <a:r>
              <a:rPr lang="zh-CN" altLang="en-US" b="1">
                <a:solidFill>
                  <a:schemeClr val="bg1"/>
                </a:solidFill>
                <a:latin typeface="微软雅黑" panose="020B0503020204020204" pitchFamily="34" charset="-122"/>
                <a:ea typeface="微软雅黑" panose="020B0503020204020204" pitchFamily="34" charset="-122"/>
              </a:rPr>
              <a:t>输入标题</a:t>
            </a:r>
            <a:endParaRPr lang="zh-CN" altLang="en-US" b="1">
              <a:solidFill>
                <a:schemeClr val="bg1"/>
              </a:solidFill>
              <a:latin typeface="微软雅黑" panose="020B0503020204020204" pitchFamily="34" charset="-122"/>
              <a:ea typeface="微软雅黑" panose="020B0503020204020204" pitchFamily="34" charset="-122"/>
            </a:endParaRPr>
          </a:p>
        </p:txBody>
      </p:sp>
      <p:sp>
        <p:nvSpPr>
          <p:cNvPr id="12" name="文本框 11"/>
          <p:cNvSpPr txBox="1"/>
          <p:nvPr/>
        </p:nvSpPr>
        <p:spPr>
          <a:xfrm>
            <a:off x="6734175" y="4448175"/>
            <a:ext cx="1525905" cy="460375"/>
          </a:xfrm>
          <a:prstGeom prst="rect">
            <a:avLst/>
          </a:prstGeom>
          <a:noFill/>
        </p:spPr>
        <p:txBody>
          <a:bodyPr wrap="square" rtlCol="0">
            <a:spAutoFit/>
          </a:bodyPr>
          <a:p>
            <a:pPr algn="ctr"/>
            <a:r>
              <a:rPr lang="en-US" altLang="zh-CN" sz="2400" b="1">
                <a:solidFill>
                  <a:schemeClr val="bg1"/>
                </a:solidFill>
                <a:latin typeface="微软雅黑" panose="020B0503020204020204" pitchFamily="34" charset="-122"/>
                <a:ea typeface="微软雅黑" panose="020B0503020204020204" pitchFamily="34" charset="-122"/>
              </a:rPr>
              <a:t>75%</a:t>
            </a:r>
            <a:endParaRPr lang="en-US" altLang="zh-CN" sz="2400" b="1">
              <a:solidFill>
                <a:schemeClr val="bg1"/>
              </a:solidFill>
              <a:latin typeface="微软雅黑" panose="020B0503020204020204" pitchFamily="34" charset="-122"/>
              <a:ea typeface="微软雅黑" panose="020B0503020204020204" pitchFamily="34" charset="-122"/>
            </a:endParaRPr>
          </a:p>
        </p:txBody>
      </p:sp>
      <p:sp>
        <p:nvSpPr>
          <p:cNvPr id="13" name="文本框 12"/>
          <p:cNvSpPr txBox="1"/>
          <p:nvPr/>
        </p:nvSpPr>
        <p:spPr>
          <a:xfrm>
            <a:off x="8425180" y="4909820"/>
            <a:ext cx="1525905" cy="368300"/>
          </a:xfrm>
          <a:prstGeom prst="rect">
            <a:avLst/>
          </a:prstGeom>
          <a:noFill/>
        </p:spPr>
        <p:txBody>
          <a:bodyPr wrap="square" rtlCol="0">
            <a:spAutoFit/>
          </a:bodyPr>
          <a:p>
            <a:pPr algn="ctr"/>
            <a:r>
              <a:rPr lang="zh-CN" altLang="en-US" b="1">
                <a:solidFill>
                  <a:schemeClr val="bg1"/>
                </a:solidFill>
                <a:latin typeface="微软雅黑" panose="020B0503020204020204" pitchFamily="34" charset="-122"/>
                <a:ea typeface="微软雅黑" panose="020B0503020204020204" pitchFamily="34" charset="-122"/>
              </a:rPr>
              <a:t>输入标题</a:t>
            </a:r>
            <a:endParaRPr lang="zh-CN" altLang="en-US" b="1">
              <a:solidFill>
                <a:schemeClr val="bg1"/>
              </a:solidFill>
              <a:latin typeface="微软雅黑" panose="020B0503020204020204" pitchFamily="34" charset="-122"/>
              <a:ea typeface="微软雅黑" panose="020B0503020204020204" pitchFamily="34" charset="-122"/>
            </a:endParaRPr>
          </a:p>
        </p:txBody>
      </p:sp>
      <p:sp>
        <p:nvSpPr>
          <p:cNvPr id="14" name="文本框 13"/>
          <p:cNvSpPr txBox="1"/>
          <p:nvPr/>
        </p:nvSpPr>
        <p:spPr>
          <a:xfrm>
            <a:off x="8425180" y="4448175"/>
            <a:ext cx="1525905" cy="460375"/>
          </a:xfrm>
          <a:prstGeom prst="rect">
            <a:avLst/>
          </a:prstGeom>
          <a:noFill/>
        </p:spPr>
        <p:txBody>
          <a:bodyPr wrap="square" rtlCol="0">
            <a:spAutoFit/>
          </a:bodyPr>
          <a:p>
            <a:pPr algn="ctr"/>
            <a:r>
              <a:rPr lang="en-US" altLang="zh-CN" sz="2400" b="1">
                <a:solidFill>
                  <a:schemeClr val="bg1"/>
                </a:solidFill>
                <a:latin typeface="微软雅黑" panose="020B0503020204020204" pitchFamily="34" charset="-122"/>
                <a:ea typeface="微软雅黑" panose="020B0503020204020204" pitchFamily="34" charset="-122"/>
              </a:rPr>
              <a:t>75%</a:t>
            </a:r>
            <a:endParaRPr lang="en-US" altLang="zh-CN" sz="2400" b="1">
              <a:solidFill>
                <a:schemeClr val="bg1"/>
              </a:solidFill>
              <a:latin typeface="微软雅黑" panose="020B0503020204020204" pitchFamily="34" charset="-122"/>
              <a:ea typeface="微软雅黑" panose="020B0503020204020204" pitchFamily="34" charset="-122"/>
            </a:endParaRPr>
          </a:p>
        </p:txBody>
      </p:sp>
      <p:sp>
        <p:nvSpPr>
          <p:cNvPr id="15" name="文本框 14"/>
          <p:cNvSpPr txBox="1"/>
          <p:nvPr/>
        </p:nvSpPr>
        <p:spPr>
          <a:xfrm>
            <a:off x="10103485" y="4909820"/>
            <a:ext cx="1525905" cy="368300"/>
          </a:xfrm>
          <a:prstGeom prst="rect">
            <a:avLst/>
          </a:prstGeom>
          <a:noFill/>
        </p:spPr>
        <p:txBody>
          <a:bodyPr wrap="square" rtlCol="0">
            <a:spAutoFit/>
          </a:bodyPr>
          <a:p>
            <a:pPr algn="ctr"/>
            <a:r>
              <a:rPr lang="zh-CN" altLang="en-US" b="1">
                <a:solidFill>
                  <a:schemeClr val="bg1"/>
                </a:solidFill>
                <a:latin typeface="微软雅黑" panose="020B0503020204020204" pitchFamily="34" charset="-122"/>
                <a:ea typeface="微软雅黑" panose="020B0503020204020204" pitchFamily="34" charset="-122"/>
              </a:rPr>
              <a:t>输入标题</a:t>
            </a:r>
            <a:endParaRPr lang="zh-CN" altLang="en-US" b="1">
              <a:solidFill>
                <a:schemeClr val="bg1"/>
              </a:solidFill>
              <a:latin typeface="微软雅黑" panose="020B0503020204020204" pitchFamily="34" charset="-122"/>
              <a:ea typeface="微软雅黑" panose="020B0503020204020204" pitchFamily="34" charset="-122"/>
            </a:endParaRPr>
          </a:p>
        </p:txBody>
      </p:sp>
      <p:sp>
        <p:nvSpPr>
          <p:cNvPr id="16" name="文本框 15"/>
          <p:cNvSpPr txBox="1"/>
          <p:nvPr/>
        </p:nvSpPr>
        <p:spPr>
          <a:xfrm>
            <a:off x="10103485" y="4448175"/>
            <a:ext cx="1525905" cy="460375"/>
          </a:xfrm>
          <a:prstGeom prst="rect">
            <a:avLst/>
          </a:prstGeom>
          <a:noFill/>
        </p:spPr>
        <p:txBody>
          <a:bodyPr wrap="square" rtlCol="0">
            <a:spAutoFit/>
          </a:bodyPr>
          <a:p>
            <a:pPr algn="ctr"/>
            <a:r>
              <a:rPr lang="en-US" altLang="zh-CN" sz="2400" b="1">
                <a:solidFill>
                  <a:schemeClr val="bg1"/>
                </a:solidFill>
                <a:latin typeface="微软雅黑" panose="020B0503020204020204" pitchFamily="34" charset="-122"/>
                <a:ea typeface="微软雅黑" panose="020B0503020204020204" pitchFamily="34" charset="-122"/>
              </a:rPr>
              <a:t>75%</a:t>
            </a:r>
            <a:endParaRPr lang="en-US" altLang="zh-CN" sz="2400" b="1">
              <a:solidFill>
                <a:schemeClr val="bg1"/>
              </a:solidFill>
              <a:latin typeface="微软雅黑" panose="020B0503020204020204" pitchFamily="34" charset="-122"/>
              <a:ea typeface="微软雅黑" panose="020B0503020204020204" pitchFamily="34" charset="-122"/>
            </a:endParaRPr>
          </a:p>
        </p:txBody>
      </p:sp>
      <p:sp>
        <p:nvSpPr>
          <p:cNvPr id="10" name="文本框 9"/>
          <p:cNvSpPr txBox="1"/>
          <p:nvPr/>
        </p:nvSpPr>
        <p:spPr>
          <a:xfrm>
            <a:off x="706755" y="229870"/>
            <a:ext cx="3337560" cy="521970"/>
          </a:xfrm>
          <a:prstGeom prst="rect">
            <a:avLst/>
          </a:prstGeom>
          <a:noFill/>
        </p:spPr>
        <p:txBody>
          <a:bodyPr wrap="square" rtlCol="0">
            <a:spAutoFit/>
          </a:bodyPr>
          <a:p>
            <a:pPr algn="l"/>
            <a:r>
              <a:rPr lang="zh-CN" altLang="en-US" sz="2800" b="1">
                <a:solidFill>
                  <a:schemeClr val="tx1">
                    <a:lumMod val="75000"/>
                    <a:lumOff val="25000"/>
                  </a:schemeClr>
                </a:solidFill>
                <a:latin typeface="微软雅黑" panose="020B0503020204020204" pitchFamily="34" charset="-122"/>
                <a:ea typeface="微软雅黑" panose="020B0503020204020204" pitchFamily="34" charset="-122"/>
              </a:rPr>
              <a:t>此处输入标题</a:t>
            </a:r>
            <a:endParaRPr lang="zh-CN" altLang="en-US" sz="2800" b="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1" name="文本框 10"/>
          <p:cNvSpPr txBox="1"/>
          <p:nvPr/>
        </p:nvSpPr>
        <p:spPr>
          <a:xfrm>
            <a:off x="706755" y="813435"/>
            <a:ext cx="4201160" cy="306705"/>
          </a:xfrm>
          <a:prstGeom prst="rect">
            <a:avLst/>
          </a:prstGeom>
          <a:noFill/>
        </p:spPr>
        <p:txBody>
          <a:bodyPr wrap="square" rtlCol="0">
            <a:spAutoFit/>
          </a:bodyPr>
          <a:p>
            <a:pPr algn="l"/>
            <a:r>
              <a:rPr lang="zh-CN" altLang="en-US" sz="1400">
                <a:solidFill>
                  <a:schemeClr val="tx1">
                    <a:lumMod val="75000"/>
                    <a:lumOff val="25000"/>
                  </a:schemeClr>
                </a:solidFill>
                <a:latin typeface="微软雅黑" panose="020B0503020204020204" pitchFamily="34" charset="-122"/>
                <a:ea typeface="微软雅黑" panose="020B0503020204020204" pitchFamily="34" charset="-122"/>
                <a:sym typeface="+mn-ea"/>
              </a:rPr>
              <a:t>Simple and creative general template</a:t>
            </a: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sym typeface="+mn-ea"/>
            </a:endParaRPr>
          </a:p>
        </p:txBody>
      </p:sp>
    </p:spTree>
    <p:custDataLst>
      <p:tags r:id="rId2"/>
    </p:custData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极简"/>
          <p:cNvPicPr>
            <a:picLocks noChangeAspect="1"/>
          </p:cNvPicPr>
          <p:nvPr/>
        </p:nvPicPr>
        <p:blipFill>
          <a:blip r:embed="rId1"/>
          <a:srcRect l="47228" t="48797" r="87" b="-131"/>
          <a:stretch>
            <a:fillRect/>
          </a:stretch>
        </p:blipFill>
        <p:spPr>
          <a:xfrm>
            <a:off x="9954260" y="3964305"/>
            <a:ext cx="2237740" cy="2915285"/>
          </a:xfrm>
          <a:prstGeom prst="rect">
            <a:avLst/>
          </a:prstGeom>
        </p:spPr>
      </p:pic>
      <p:pic>
        <p:nvPicPr>
          <p:cNvPr id="2" name="图片 1" descr="极简"/>
          <p:cNvPicPr>
            <a:picLocks noChangeAspect="1"/>
          </p:cNvPicPr>
          <p:nvPr/>
        </p:nvPicPr>
        <p:blipFill>
          <a:blip r:embed="rId1"/>
          <a:srcRect r="32021" b="48408"/>
          <a:stretch>
            <a:fillRect/>
          </a:stretch>
        </p:blipFill>
        <p:spPr>
          <a:xfrm>
            <a:off x="0" y="0"/>
            <a:ext cx="2887345" cy="2929890"/>
          </a:xfrm>
          <a:prstGeom prst="rect">
            <a:avLst/>
          </a:prstGeom>
        </p:spPr>
      </p:pic>
      <p:grpSp>
        <p:nvGrpSpPr>
          <p:cNvPr id="3" name="组合 2"/>
          <p:cNvGrpSpPr/>
          <p:nvPr/>
        </p:nvGrpSpPr>
        <p:grpSpPr>
          <a:xfrm>
            <a:off x="1927225" y="3182620"/>
            <a:ext cx="8337550" cy="1930667"/>
            <a:chOff x="4572" y="3736"/>
            <a:chExt cx="11056" cy="2560"/>
          </a:xfrm>
        </p:grpSpPr>
        <p:sp>
          <p:nvSpPr>
            <p:cNvPr id="95" name="文本框 94"/>
            <p:cNvSpPr txBox="1"/>
            <p:nvPr/>
          </p:nvSpPr>
          <p:spPr>
            <a:xfrm>
              <a:off x="4572" y="3736"/>
              <a:ext cx="11056" cy="1590"/>
            </a:xfrm>
            <a:prstGeom prst="rect">
              <a:avLst/>
            </a:prstGeom>
            <a:noFill/>
          </p:spPr>
          <p:txBody>
            <a:bodyPr wrap="square" rtlCol="0">
              <a:spAutoFit/>
            </a:bodyPr>
            <a:p>
              <a:pPr algn="dist"/>
              <a:r>
                <a:rPr lang="zh-CN" altLang="en-US" sz="7200">
                  <a:solidFill>
                    <a:schemeClr val="tx1">
                      <a:lumMod val="75000"/>
                      <a:lumOff val="25000"/>
                    </a:schemeClr>
                  </a:solidFill>
                  <a:latin typeface="微软雅黑" panose="020B0503020204020204" pitchFamily="34" charset="-122"/>
                  <a:ea typeface="微软雅黑" panose="020B0503020204020204" pitchFamily="34" charset="-122"/>
                </a:rPr>
                <a:t>感谢您的聆听</a:t>
              </a:r>
              <a:endParaRPr lang="zh-CN" altLang="en-US" sz="72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96" name="文本框 95"/>
            <p:cNvSpPr txBox="1"/>
            <p:nvPr/>
          </p:nvSpPr>
          <p:spPr>
            <a:xfrm>
              <a:off x="5823" y="5767"/>
              <a:ext cx="8554" cy="529"/>
            </a:xfrm>
            <a:prstGeom prst="rect">
              <a:avLst/>
            </a:prstGeom>
            <a:noFill/>
          </p:spPr>
          <p:txBody>
            <a:bodyPr wrap="square" rtlCol="0">
              <a:spAutoFit/>
            </a:bodyPr>
            <a:p>
              <a:pPr algn="dist"/>
              <a:r>
                <a:rPr lang="zh-CN" altLang="en-US" sz="2000">
                  <a:solidFill>
                    <a:schemeClr val="tx1">
                      <a:lumMod val="75000"/>
                      <a:lumOff val="25000"/>
                    </a:schemeClr>
                  </a:solidFill>
                  <a:latin typeface="微软雅黑" panose="020B0503020204020204" pitchFamily="34" charset="-122"/>
                  <a:ea typeface="微软雅黑" panose="020B0503020204020204" pitchFamily="34" charset="-122"/>
                </a:rPr>
                <a:t>Simple and creative general template</a:t>
              </a:r>
              <a:endParaRPr lang="zh-CN" altLang="en-US" sz="200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
        <p:nvSpPr>
          <p:cNvPr id="97" name="文本框 96"/>
          <p:cNvSpPr txBox="1"/>
          <p:nvPr/>
        </p:nvSpPr>
        <p:spPr>
          <a:xfrm>
            <a:off x="8509000" y="5411470"/>
            <a:ext cx="1234440" cy="368300"/>
          </a:xfrm>
          <a:prstGeom prst="rect">
            <a:avLst/>
          </a:prstGeom>
          <a:noFill/>
        </p:spPr>
        <p:txBody>
          <a:bodyPr wrap="square" rtlCol="0">
            <a:spAutoFit/>
          </a:bodyPr>
          <a:p>
            <a:pPr algn="dist"/>
            <a:r>
              <a:rPr lang="en-US" altLang="zh-CN">
                <a:solidFill>
                  <a:srgbClr val="645957"/>
                </a:solidFill>
                <a:latin typeface="微软雅黑" panose="020B0503020204020204" pitchFamily="34" charset="-122"/>
                <a:ea typeface="微软雅黑" panose="020B0503020204020204" pitchFamily="34" charset="-122"/>
              </a:rPr>
              <a:t>PPTCN</a:t>
            </a:r>
            <a:endParaRPr lang="en-US" altLang="zh-CN">
              <a:solidFill>
                <a:srgbClr val="645957"/>
              </a:solidFill>
              <a:latin typeface="微软雅黑" panose="020B0503020204020204" pitchFamily="34" charset="-122"/>
              <a:ea typeface="微软雅黑" panose="020B0503020204020204" pitchFamily="34" charset="-122"/>
            </a:endParaRPr>
          </a:p>
        </p:txBody>
      </p:sp>
      <p:cxnSp>
        <p:nvCxnSpPr>
          <p:cNvPr id="99" name="直接连接符 98"/>
          <p:cNvCxnSpPr/>
          <p:nvPr userDrawn="1"/>
        </p:nvCxnSpPr>
        <p:spPr>
          <a:xfrm>
            <a:off x="8174990" y="5610860"/>
            <a:ext cx="226695" cy="0"/>
          </a:xfrm>
          <a:prstGeom prst="line">
            <a:avLst/>
          </a:prstGeom>
          <a:ln>
            <a:solidFill>
              <a:srgbClr val="645957"/>
            </a:solidFill>
          </a:ln>
        </p:spPr>
        <p:style>
          <a:lnRef idx="1">
            <a:schemeClr val="accent1"/>
          </a:lnRef>
          <a:fillRef idx="0">
            <a:schemeClr val="accent1"/>
          </a:fillRef>
          <a:effectRef idx="0">
            <a:schemeClr val="accent1"/>
          </a:effectRef>
          <a:fontRef idx="minor">
            <a:schemeClr val="tx1"/>
          </a:fontRef>
        </p:style>
      </p:cxnSp>
      <p:pic>
        <p:nvPicPr>
          <p:cNvPr id="5" name="图片 4" descr="极简"/>
          <p:cNvPicPr>
            <a:picLocks noChangeAspect="1"/>
          </p:cNvPicPr>
          <p:nvPr/>
        </p:nvPicPr>
        <p:blipFill>
          <a:blip r:embed="rId1"/>
          <a:srcRect l="49291" t="4586" r="-1976" b="51952"/>
          <a:stretch>
            <a:fillRect/>
          </a:stretch>
        </p:blipFill>
        <p:spPr>
          <a:xfrm>
            <a:off x="0" y="4389755"/>
            <a:ext cx="2237740" cy="2468245"/>
          </a:xfrm>
          <a:prstGeom prst="rect">
            <a:avLst/>
          </a:prstGeom>
        </p:spPr>
      </p:pic>
      <p:pic>
        <p:nvPicPr>
          <p:cNvPr id="6" name="图片 5" descr="极简"/>
          <p:cNvPicPr>
            <a:picLocks noChangeAspect="1"/>
          </p:cNvPicPr>
          <p:nvPr/>
        </p:nvPicPr>
        <p:blipFill>
          <a:blip r:embed="rId1"/>
          <a:srcRect l="-2362" t="52878" r="49677" b="3660"/>
          <a:stretch>
            <a:fillRect/>
          </a:stretch>
        </p:blipFill>
        <p:spPr>
          <a:xfrm>
            <a:off x="10215245" y="0"/>
            <a:ext cx="1976755" cy="2180590"/>
          </a:xfrm>
          <a:prstGeom prst="rect">
            <a:avLst/>
          </a:prstGeom>
        </p:spPr>
      </p:pic>
      <p:pic>
        <p:nvPicPr>
          <p:cNvPr id="7" name="图片 6" descr="原创2020一起来电立体字"/>
          <p:cNvPicPr>
            <a:picLocks noChangeAspect="1"/>
          </p:cNvPicPr>
          <p:nvPr/>
        </p:nvPicPr>
        <p:blipFill>
          <a:blip r:embed="rId2"/>
          <a:stretch>
            <a:fillRect/>
          </a:stretch>
        </p:blipFill>
        <p:spPr>
          <a:xfrm>
            <a:off x="2086610" y="768985"/>
            <a:ext cx="8018145" cy="2413635"/>
          </a:xfrm>
          <a:prstGeom prst="rect">
            <a:avLst/>
          </a:prstGeom>
        </p:spPr>
      </p:pic>
      <p:pic>
        <p:nvPicPr>
          <p:cNvPr id="8" name="图片 7" descr="log02"/>
          <p:cNvPicPr>
            <a:picLocks noChangeAspect="1"/>
          </p:cNvPicPr>
          <p:nvPr/>
        </p:nvPicPr>
        <p:blipFill>
          <a:blip r:embed="rId3"/>
          <a:stretch>
            <a:fillRect/>
          </a:stretch>
        </p:blipFill>
        <p:spPr>
          <a:xfrm>
            <a:off x="137795" y="164465"/>
            <a:ext cx="1948815" cy="442595"/>
          </a:xfrm>
          <a:prstGeom prst="rect">
            <a:avLst/>
          </a:prstGeom>
        </p:spPr>
      </p:pic>
    </p:spTree>
    <p:custDataLst>
      <p:tags r:id="rId4"/>
    </p:custData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 name="图片 2" descr="图片2"/>
          <p:cNvPicPr>
            <a:picLocks noChangeAspect="1"/>
          </p:cNvPicPr>
          <p:nvPr/>
        </p:nvPicPr>
        <p:blipFill>
          <a:blip r:embed="rId1"/>
          <a:stretch>
            <a:fillRect/>
          </a:stretch>
        </p:blipFill>
        <p:spPr>
          <a:xfrm>
            <a:off x="0" y="0"/>
            <a:ext cx="12175490" cy="6858000"/>
          </a:xfrm>
          <a:prstGeom prst="rect">
            <a:avLst/>
          </a:prstGeom>
        </p:spPr>
      </p:pic>
    </p:spTree>
    <p:custDataLst>
      <p:tags r:id="rId2"/>
    </p:custDataLst>
  </p:cSld>
  <p:clrMapOvr>
    <a:masterClrMapping/>
  </p:clrMapOvr>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081"/>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081"/>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41.xml><?xml version="1.0" encoding="utf-8"?>
<p:tagLst xmlns:p="http://schemas.openxmlformats.org/presentationml/2006/main">
  <p:tag name="KSO_WM_TEMPLATE_THUMBS_INDEX" val="1、4、7、12、13、14、15、16、17、18、20、24、25、28、33、36、40、43、44"/>
  <p:tag name="KSO_WM_TEMPLATE_SUBCATEGORY" val="19"/>
  <p:tag name="KSO_WM_TAG_VERSION" val="1.0"/>
  <p:tag name="KSO_WM_BEAUTIFY_FLAG" val="#wm#"/>
  <p:tag name="KSO_WM_TEMPLATE_CATEGORY" val="custom"/>
  <p:tag name="KSO_WM_TEMPLATE_INDEX" val="20205081"/>
  <p:tag name="KSO_WM_TEMPLATE_MASTER_TYPE" val="0"/>
  <p:tag name="KSO_WM_TEMPLATE_COLOR_TYPE" val="1"/>
  <p:tag name="KSO_WM_UNIT_SHOW_EDIT_AREA_INDICATION" val="1"/>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6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7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7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7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081"/>
</p:tagLst>
</file>

<file path=ppt/tags/tag7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081"/>
</p:tagLst>
</file>

<file path=ppt/tags/tag7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8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8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82.xml><?xml version="1.0" encoding="utf-8"?>
<p:tagLst xmlns:p="http://schemas.openxmlformats.org/presentationml/2006/main">
  <p:tag name="KSO_WM_TEMPLATE_THUMBS_INDEX" val="1、4、7、12、13、14、15、16、17、18、20、24、25、28、33、36、40、43、44"/>
  <p:tag name="KSO_WM_TEMPLATE_SUBCATEGORY" val="19"/>
  <p:tag name="KSO_WM_TAG_VERSION" val="1.0"/>
  <p:tag name="KSO_WM_BEAUTIFY_FLAG" val="#wm#"/>
  <p:tag name="KSO_WM_TEMPLATE_CATEGORY" val="custom"/>
  <p:tag name="KSO_WM_TEMPLATE_INDEX" val="20205081"/>
  <p:tag name="KSO_WM_TEMPLATE_MASTER_TYPE" val="0"/>
  <p:tag name="KSO_WM_TEMPLATE_COLOR_TYPE" val="1"/>
  <p:tag name="KSO_WM_UNIT_SHOW_EDIT_AREA_INDICATION" val="1"/>
</p:tagLst>
</file>

<file path=ppt/tags/tag83.xml><?xml version="1.0" encoding="utf-8"?>
<p:tagLst xmlns:p="http://schemas.openxmlformats.org/presentationml/2006/main">
  <p:tag name="KSO_WM_SLIDE_ID" val="custom20205081_1"/>
  <p:tag name="KSO_WM_TEMPLATE_SUBCATEGORY" val="19"/>
  <p:tag name="KSO_WM_TEMPLATE_MASTER_TYPE" val="0"/>
  <p:tag name="KSO_WM_TEMPLATE_COLOR_TYPE" val="1"/>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205081"/>
  <p:tag name="KSO_WM_SLIDE_LAYOUT" val="a_b"/>
  <p:tag name="KSO_WM_SLIDE_LAYOUT_CNT" val="1_1"/>
  <p:tag name="KSO_WM_UNIT_SHOW_EDIT_AREA_INDICATION" val="1"/>
  <p:tag name="KSO_WM_TEMPLATE_THUMBS_INDEX" val="1、4、7、12、13、14、15、16、17、18、20、24、25、28、33、36、40、43、44"/>
</p:tagLst>
</file>

<file path=ppt/tags/tag84.xml><?xml version="1.0" encoding="utf-8"?>
<p:tagLst xmlns:p="http://schemas.openxmlformats.org/presentationml/2006/main">
  <p:tag name="KSO_WM_UNIT_PLACING_PICTURE_USER_VIEWPORT" val="{&quot;height&quot;:4759,&quot;width&quot;:4578}"/>
</p:tagLst>
</file>

<file path=ppt/tags/tag85.xml><?xml version="1.0" encoding="utf-8"?>
<p:tagLst xmlns:p="http://schemas.openxmlformats.org/presentationml/2006/main">
  <p:tag name="KSO_WM_UNIT_PLACING_PICTURE_USER_VIEWPORT" val="{&quot;height&quot;:4759,&quot;width&quot;:4578}"/>
</p:tagLst>
</file>

<file path=ppt/tags/tag86.xml><?xml version="1.0" encoding="utf-8"?>
<p:tagLst xmlns:p="http://schemas.openxmlformats.org/presentationml/2006/main">
  <p:tag name="KSO_WM_BEAUTIFY_FLAG" val="#wm#"/>
  <p:tag name="KSO_WM_TEMPLATE_CATEGORY" val="custom"/>
  <p:tag name="KSO_WM_TEMPLATE_INDEX" val="20205081"/>
</p:tagLst>
</file>

<file path=ppt/tags/tag87.xml><?xml version="1.0" encoding="utf-8"?>
<p:tagLst xmlns:p="http://schemas.openxmlformats.org/presentationml/2006/main">
  <p:tag name="KSO_WM_UNIT_PLACING_PICTURE_USER_VIEWPORT" val="{&quot;height&quot;:4759,&quot;width&quot;:4578}"/>
</p:tagLst>
</file>

<file path=ppt/tags/tag88.xml><?xml version="1.0" encoding="utf-8"?>
<p:tagLst xmlns:p="http://schemas.openxmlformats.org/presentationml/2006/main">
  <p:tag name="KSO_WM_BEAUTIFY_FLAG" val="#wm#"/>
  <p:tag name="KSO_WM_TEMPLATE_CATEGORY" val="custom"/>
  <p:tag name="KSO_WM_TEMPLATE_INDEX" val="20205081"/>
</p:tagLst>
</file>

<file path=ppt/tags/tag89.xml><?xml version="1.0" encoding="utf-8"?>
<p:tagLst xmlns:p="http://schemas.openxmlformats.org/presentationml/2006/main">
  <p:tag name="KSO_WM_BEAUTIFY_FLAG" val="#wm#"/>
  <p:tag name="KSO_WM_TEMPLATE_CATEGORY" val="custom"/>
  <p:tag name="KSO_WM_TEMPLATE_INDEX" val="20205081"/>
  <p:tag name="ISLIDE.ICON" val="#370050;#373980;#371999;#376309;"/>
</p:tagLst>
</file>

<file path=ppt/tags/tag90.xml><?xml version="1.0" encoding="utf-8"?>
<p:tagLst xmlns:p="http://schemas.openxmlformats.org/presentationml/2006/main">
  <p:tag name="KSO_WM_BEAUTIFY_FLAG" val="#wm#"/>
  <p:tag name="KSO_WM_TEMPLATE_CATEGORY" val="custom"/>
  <p:tag name="KSO_WM_TEMPLATE_INDEX" val="20205081"/>
  <p:tag name="ISLIDE.ICON" val="#370050;#373980;#371999;#376309;"/>
</p:tagLst>
</file>

<file path=ppt/tags/tag91.xml><?xml version="1.0" encoding="utf-8"?>
<p:tagLst xmlns:p="http://schemas.openxmlformats.org/presentationml/2006/main">
  <p:tag name="KSO_WM_BEAUTIFY_FLAG" val="#wm#"/>
  <p:tag name="KSO_WM_TEMPLATE_CATEGORY" val="custom"/>
  <p:tag name="KSO_WM_TEMPLATE_INDEX" val="20205081"/>
  <p:tag name="ISLIDE.ICON" val="#370050;#373980;#371999;#376309;"/>
</p:tagLst>
</file>

<file path=ppt/tags/tag92.xml><?xml version="1.0" encoding="utf-8"?>
<p:tagLst xmlns:p="http://schemas.openxmlformats.org/presentationml/2006/main">
  <p:tag name="KSO_WM_UNIT_PLACING_PICTURE_USER_VIEWPORT" val="{&quot;height&quot;:4759,&quot;width&quot;:4578}"/>
</p:tagLst>
</file>

<file path=ppt/tags/tag93.xml><?xml version="1.0" encoding="utf-8"?>
<p:tagLst xmlns:p="http://schemas.openxmlformats.org/presentationml/2006/main">
  <p:tag name="KSO_WM_BEAUTIFY_FLAG" val="#wm#"/>
  <p:tag name="KSO_WM_TEMPLATE_CATEGORY" val="custom"/>
  <p:tag name="KSO_WM_TEMPLATE_INDEX" val="20205081"/>
</p:tagLst>
</file>

<file path=ppt/tags/tag94.xml><?xml version="1.0" encoding="utf-8"?>
<p:tagLst xmlns:p="http://schemas.openxmlformats.org/presentationml/2006/main">
  <p:tag name="KSO_WM_BEAUTIFY_FLAG" val="#wm#"/>
  <p:tag name="KSO_WM_TEMPLATE_CATEGORY" val="custom"/>
  <p:tag name="KSO_WM_TEMPLATE_INDEX" val="20205081"/>
</p:tagLst>
</file>

<file path=ppt/tags/tag95.xml><?xml version="1.0" encoding="utf-8"?>
<p:tagLst xmlns:p="http://schemas.openxmlformats.org/presentationml/2006/main">
  <p:tag name="KSO_WM_BEAUTIFY_FLAG" val="#wm#"/>
  <p:tag name="KSO_WM_TEMPLATE_CATEGORY" val="custom"/>
  <p:tag name="KSO_WM_TEMPLATE_INDEX" val="20205081"/>
</p:tagLst>
</file>

<file path=ppt/tags/tag96.xml><?xml version="1.0" encoding="utf-8"?>
<p:tagLst xmlns:p="http://schemas.openxmlformats.org/presentationml/2006/main">
  <p:tag name="KSO_WM_BEAUTIFY_FLAG" val="#wm#"/>
  <p:tag name="KSO_WM_TEMPLATE_CATEGORY" val="custom"/>
  <p:tag name="KSO_WM_TEMPLATE_INDEX" val="20205081"/>
</p:tagLst>
</file>

<file path=ppt/tags/tag97.xml><?xml version="1.0" encoding="utf-8"?>
<p:tagLst xmlns:p="http://schemas.openxmlformats.org/presentationml/2006/main">
  <p:tag name="KSO_WM_UNIT_PLACING_PICTURE_USER_VIEWPORT" val="{&quot;height&quot;:4759,&quot;width&quot;:4578}"/>
</p:tagLst>
</file>

<file path=ppt/tags/tag98.xml><?xml version="1.0" encoding="utf-8"?>
<p:tagLst xmlns:p="http://schemas.openxmlformats.org/presentationml/2006/main">
  <p:tag name="KSO_WM_BEAUTIFY_FLAG" val="#wm#"/>
  <p:tag name="KSO_WM_TEMPLATE_CATEGORY" val="custom"/>
  <p:tag name="KSO_WM_TEMPLATE_INDEX" val="20205081"/>
</p:tagLst>
</file>

<file path=ppt/tags/tag99.xml><?xml version="1.0" encoding="utf-8"?>
<p:tagLst xmlns:p="http://schemas.openxmlformats.org/presentationml/2006/main">
  <p:tag name="KSO_WM_BEAUTIFY_FLAG" val="#wm#"/>
  <p:tag name="KSO_WM_TEMPLATE_CATEGORY" val="custom"/>
  <p:tag name="KSO_WM_TEMPLATE_INDEX" val="20205081"/>
</p:tagLst>
</file>

<file path=ppt/tags/tag100.xml><?xml version="1.0" encoding="utf-8"?>
<p:tagLst xmlns:p="http://schemas.openxmlformats.org/presentationml/2006/main">
  <p:tag name="KSO_WM_BEAUTIFY_FLAG" val="#wm#"/>
  <p:tag name="KSO_WM_TEMPLATE_CATEGORY" val="custom"/>
  <p:tag name="KSO_WM_TEMPLATE_INDEX" val="20205081"/>
</p:tagLst>
</file>

<file path=ppt/tags/tag101.xml><?xml version="1.0" encoding="utf-8"?>
<p:tagLst xmlns:p="http://schemas.openxmlformats.org/presentationml/2006/main">
  <p:tag name="KSO_WM_BEAUTIFY_FLAG" val="#wm#"/>
  <p:tag name="KSO_WM_TEMPLATE_CATEGORY" val="custom"/>
  <p:tag name="KSO_WM_TEMPLATE_INDEX" val="20205081"/>
</p:tagLst>
</file>

<file path=ppt/tags/tag102.xml><?xml version="1.0" encoding="utf-8"?>
<p:tagLst xmlns:p="http://schemas.openxmlformats.org/presentationml/2006/main">
  <p:tag name="KSO_WM_UNIT_PLACING_PICTURE_USER_VIEWPORT" val="{&quot;height&quot;:4759,&quot;width&quot;:4578}"/>
</p:tagLst>
</file>

<file path=ppt/tags/tag103.xml><?xml version="1.0" encoding="utf-8"?>
<p:tagLst xmlns:p="http://schemas.openxmlformats.org/presentationml/2006/main">
  <p:tag name="KSO_WM_BEAUTIFY_FLAG" val="#wm#"/>
  <p:tag name="KSO_WM_TEMPLATE_CATEGORY" val="custom"/>
  <p:tag name="KSO_WM_TEMPLATE_INDEX" val="20205081"/>
</p:tagLst>
</file>

<file path=ppt/tags/tag104.xml><?xml version="1.0" encoding="utf-8"?>
<p:tagLst xmlns:p="http://schemas.openxmlformats.org/presentationml/2006/main">
  <p:tag name="KSO_WM_BEAUTIFY_FLAG" val="#wm#"/>
  <p:tag name="KSO_WM_TEMPLATE_CATEGORY" val="custom"/>
  <p:tag name="KSO_WM_TEMPLATE_INDEX" val="20205081"/>
</p:tagLst>
</file>

<file path=ppt/tags/tag105.xml><?xml version="1.0" encoding="utf-8"?>
<p:tagLst xmlns:p="http://schemas.openxmlformats.org/presentationml/2006/main">
  <p:tag name="KSO_WM_BEAUTIFY_FLAG" val="#wm#"/>
  <p:tag name="KSO_WM_TEMPLATE_CATEGORY" val="custom"/>
  <p:tag name="KSO_WM_TEMPLATE_INDEX" val="20205081"/>
</p:tagLst>
</file>

<file path=ppt/tags/tag106.xml><?xml version="1.0" encoding="utf-8"?>
<p:tagLst xmlns:p="http://schemas.openxmlformats.org/presentationml/2006/main">
  <p:tag name="KSO_WM_BEAUTIFY_FLAG" val="#wm#"/>
  <p:tag name="KSO_WM_TEMPLATE_CATEGORY" val="custom"/>
  <p:tag name="KSO_WM_TEMPLATE_INDEX" val="20205081"/>
</p:tagLst>
</file>

<file path=ppt/tags/tag107.xml><?xml version="1.0" encoding="utf-8"?>
<p:tagLst xmlns:p="http://schemas.openxmlformats.org/presentationml/2006/main">
  <p:tag name="KSO_WM_SLIDE_ID" val="custom20205081_1"/>
  <p:tag name="KSO_WM_TEMPLATE_SUBCATEGORY" val="19"/>
  <p:tag name="KSO_WM_TEMPLATE_MASTER_TYPE" val="0"/>
  <p:tag name="KSO_WM_TEMPLATE_COLOR_TYPE" val="1"/>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205081"/>
  <p:tag name="KSO_WM_SLIDE_LAYOUT" val="a_b"/>
  <p:tag name="KSO_WM_SLIDE_LAYOUT_CNT" val="1_1"/>
  <p:tag name="KSO_WM_UNIT_SHOW_EDIT_AREA_INDICATION" val="1"/>
  <p:tag name="KSO_WM_TEMPLATE_THUMBS_INDEX" val="1、4、7、12、13、14、15、16、17、18、20、24、25、28、33、36、40、43、44"/>
</p:tagLst>
</file>

<file path=ppt/tags/tag108.xml><?xml version="1.0" encoding="utf-8"?>
<p:tagLst xmlns:p="http://schemas.openxmlformats.org/presentationml/2006/main">
  <p:tag name="KSO_WM_BEAUTIFY_FLAG" val="#wm#"/>
  <p:tag name="KSO_WM_TEMPLATE_CATEGORY" val="custom"/>
  <p:tag name="KSO_WM_TEMPLATE_INDEX" val="20205081"/>
</p:tagLst>
</file>

<file path=ppt/theme/theme1.xml><?xml version="1.0" encoding="utf-8"?>
<a:theme xmlns:a="http://schemas.openxmlformats.org/drawingml/2006/main" name="Office 主题​​">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主题​​">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5353</Words>
  <Application>WPS 演示</Application>
  <PresentationFormat>宽屏</PresentationFormat>
  <Paragraphs>316</Paragraphs>
  <Slides>20</Slides>
  <Notes>4</Notes>
  <HiddenSlides>0</HiddenSlides>
  <MMClips>0</MMClips>
  <ScaleCrop>false</ScaleCrop>
  <HeadingPairs>
    <vt:vector size="6" baseType="variant">
      <vt:variant>
        <vt:lpstr>已用的字体</vt:lpstr>
      </vt:variant>
      <vt:variant>
        <vt:i4>9</vt:i4>
      </vt:variant>
      <vt:variant>
        <vt:lpstr>主题</vt:lpstr>
      </vt:variant>
      <vt:variant>
        <vt:i4>2</vt:i4>
      </vt:variant>
      <vt:variant>
        <vt:lpstr>幻灯片标题</vt:lpstr>
      </vt:variant>
      <vt:variant>
        <vt:i4>20</vt:i4>
      </vt:variant>
    </vt:vector>
  </HeadingPairs>
  <TitlesOfParts>
    <vt:vector size="31" baseType="lpstr">
      <vt:lpstr>Arial</vt:lpstr>
      <vt:lpstr>宋体</vt:lpstr>
      <vt:lpstr>Wingdings</vt:lpstr>
      <vt:lpstr>微软雅黑</vt:lpstr>
      <vt:lpstr>Lato Light</vt:lpstr>
      <vt:lpstr>Segoe Print</vt:lpstr>
      <vt:lpstr>MS PGothic</vt:lpstr>
      <vt:lpstr>Arial Unicode MS</vt:lpstr>
      <vt:lpstr>华康圆体W3(P)</vt:lpstr>
      <vt:lpstr>Office 主题​​</vt:lpstr>
      <vt:lpstr>1_Office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空白演示</dc:title>
  <dc:creator/>
  <cp:lastModifiedBy>拉普耶鲁</cp:lastModifiedBy>
  <cp:revision>128</cp:revision>
  <dcterms:created xsi:type="dcterms:W3CDTF">2019-06-19T02:08:00Z</dcterms:created>
  <dcterms:modified xsi:type="dcterms:W3CDTF">2020-08-21T01:37:04Z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2052-11.1.0.9912</vt:lpwstr>
  </property>
</Properties>
</file>